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303" r:id="rId3"/>
    <p:sldId id="301" r:id="rId4"/>
    <p:sldId id="299" r:id="rId5"/>
    <p:sldId id="308" r:id="rId6"/>
    <p:sldId id="307" r:id="rId7"/>
    <p:sldId id="306" r:id="rId8"/>
    <p:sldId id="305" r:id="rId9"/>
    <p:sldId id="302" r:id="rId10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8932" autoAdjust="0"/>
  </p:normalViewPr>
  <p:slideViewPr>
    <p:cSldViewPr>
      <p:cViewPr>
        <p:scale>
          <a:sx n="95" d="100"/>
          <a:sy n="95" d="100"/>
        </p:scale>
        <p:origin x="-1872" y="-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3972" y="-102"/>
      </p:cViewPr>
      <p:guideLst>
        <p:guide orient="horz" pos="3126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BAE693-6910-45CC-A0F0-E7002C65F0F7}" type="datetimeFigureOut">
              <a:rPr lang="en-GB" smtClean="0"/>
              <a:t>09/03/16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0365D9-FB80-4415-B36E-3820098870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7919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365D9-FB80-4415-B36E-3820098870D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32925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365D9-FB80-4415-B36E-3820098870D3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991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365D9-FB80-4415-B36E-3820098870D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9915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365D9-FB80-4415-B36E-3820098870D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9915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365D9-FB80-4415-B36E-3820098870D3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9915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365D9-FB80-4415-B36E-3820098870D3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9915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365D9-FB80-4415-B36E-3820098870D3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9915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365D9-FB80-4415-B36E-3820098870D3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9915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365D9-FB80-4415-B36E-3820098870D3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991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09/03/16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09/03/16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09/03/16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09/03/16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09/03/16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09/03/16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09/03/16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2438400"/>
          </a:xfrm>
        </p:spPr>
        <p:txBody>
          <a:bodyPr>
            <a:normAutofit fontScale="90000"/>
          </a:bodyPr>
          <a:lstStyle/>
          <a:p>
            <a:r>
              <a:rPr lang="en-GB" sz="88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The Big Picture</a:t>
            </a:r>
            <a:endParaRPr lang="en-GB" sz="88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200400"/>
            <a:ext cx="8229600" cy="2819400"/>
          </a:xfrm>
        </p:spPr>
        <p:txBody>
          <a:bodyPr>
            <a:noAutofit/>
          </a:bodyPr>
          <a:lstStyle/>
          <a:p>
            <a:r>
              <a:rPr lang="en-GB" sz="3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“To properly </a:t>
            </a:r>
            <a:r>
              <a:rPr lang="en-GB" sz="3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understand the big picture, everyone should fear becoming </a:t>
            </a:r>
            <a:r>
              <a:rPr lang="en-GB" sz="3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obsessed </a:t>
            </a:r>
            <a:r>
              <a:rPr lang="en-GB" sz="3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with one small section of truth.” </a:t>
            </a:r>
            <a:r>
              <a:rPr lang="en-GB" sz="3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~ </a:t>
            </a:r>
            <a:r>
              <a:rPr lang="en-GB" sz="36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Xun</a:t>
            </a:r>
            <a:r>
              <a:rPr lang="en-GB" sz="3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36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Zi</a:t>
            </a:r>
            <a:endParaRPr lang="en-GB" sz="3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5709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534400" cy="1143000"/>
          </a:xfrm>
        </p:spPr>
        <p:txBody>
          <a:bodyPr>
            <a:normAutofit/>
          </a:bodyPr>
          <a:lstStyle/>
          <a:p>
            <a:r>
              <a:rPr lang="en-GB" sz="6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Mission…</a:t>
            </a:r>
            <a:endParaRPr lang="en-GB" sz="60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4953000" cy="5257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35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“Using the information and skills gained in the </a:t>
            </a:r>
            <a:r>
              <a:rPr lang="en-GB" sz="35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previous</a:t>
            </a:r>
            <a:r>
              <a:rPr lang="en-GB" sz="35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35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exercises </a:t>
            </a:r>
            <a:r>
              <a:rPr lang="en-GB" sz="35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assess the mapped </a:t>
            </a:r>
            <a:r>
              <a:rPr lang="en-GB" sz="35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architecture for risk and testability”</a:t>
            </a: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0" y="1371600"/>
            <a:ext cx="35052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04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534400" cy="1143000"/>
          </a:xfrm>
        </p:spPr>
        <p:txBody>
          <a:bodyPr>
            <a:normAutofit/>
          </a:bodyPr>
          <a:lstStyle/>
          <a:p>
            <a:r>
              <a:rPr lang="en-GB" sz="6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Objectives…</a:t>
            </a:r>
            <a:endParaRPr lang="en-GB" sz="60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1143000"/>
            <a:ext cx="5410200" cy="5562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Learning Objectives:</a:t>
            </a:r>
            <a:endParaRPr lang="en-GB" sz="3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Char char="•"/>
            </a:pPr>
            <a:r>
              <a:rPr lang="en-GB" sz="3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Identify </a:t>
            </a:r>
            <a:r>
              <a:rPr lang="en-GB" sz="3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areas of potential technical </a:t>
            </a:r>
            <a:r>
              <a:rPr lang="en-GB" sz="3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&amp; business </a:t>
            </a:r>
            <a:r>
              <a:rPr lang="en-GB" sz="3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risk </a:t>
            </a:r>
            <a:endParaRPr lang="en-GB" sz="340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Char char="•"/>
            </a:pPr>
            <a:r>
              <a:rPr lang="en-GB" sz="3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Apply </a:t>
            </a:r>
            <a:r>
              <a:rPr lang="en-GB" sz="3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the principles of testability </a:t>
            </a:r>
            <a:r>
              <a:rPr lang="en-GB" sz="3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to </a:t>
            </a:r>
            <a:r>
              <a:rPr lang="en-GB" sz="3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enhance </a:t>
            </a:r>
            <a:r>
              <a:rPr lang="en-GB" sz="3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your testing </a:t>
            </a:r>
            <a:r>
              <a:rPr lang="en-GB" sz="3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effort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295400"/>
            <a:ext cx="31242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541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839200" cy="1143000"/>
          </a:xfrm>
        </p:spPr>
        <p:txBody>
          <a:bodyPr>
            <a:normAutofit/>
          </a:bodyPr>
          <a:lstStyle/>
          <a:p>
            <a:r>
              <a:rPr lang="en-GB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Introducing Risk</a:t>
            </a:r>
            <a:endParaRPr lang="en-GB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rcRect l="-15872" r="-15872"/>
          <a:stretch>
            <a:fillRect/>
          </a:stretch>
        </p:blipFill>
        <p:spPr>
          <a:xfrm>
            <a:off x="76200" y="1447800"/>
            <a:ext cx="4693920" cy="4978559"/>
          </a:xfr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4572000" y="1395846"/>
            <a:ext cx="3962400" cy="50569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4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Thinking in models</a:t>
            </a:r>
          </a:p>
          <a:p>
            <a:r>
              <a:rPr lang="en-GB" sz="4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Bigger Picture</a:t>
            </a:r>
          </a:p>
          <a:p>
            <a:r>
              <a:rPr lang="en-GB" sz="4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Focused on </a:t>
            </a:r>
            <a:r>
              <a:rPr lang="en-GB" sz="4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value</a:t>
            </a:r>
            <a:endParaRPr lang="en-GB" sz="440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9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839200" cy="1371600"/>
          </a:xfrm>
        </p:spPr>
        <p:txBody>
          <a:bodyPr>
            <a:normAutofit/>
          </a:bodyPr>
          <a:lstStyle/>
          <a:p>
            <a:r>
              <a:rPr lang="en-GB" sz="48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Risk </a:t>
            </a:r>
            <a:r>
              <a:rPr lang="en-GB" sz="48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Modelling…</a:t>
            </a:r>
            <a:endParaRPr lang="en-GB" sz="48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648200" y="1600200"/>
            <a:ext cx="39624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4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FIBLOTS!</a:t>
            </a:r>
          </a:p>
          <a:p>
            <a:r>
              <a:rPr lang="en-GB" sz="4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Test Ideas!</a:t>
            </a:r>
          </a:p>
          <a:p>
            <a:r>
              <a:rPr lang="en-GB" sz="4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Example!</a:t>
            </a:r>
          </a:p>
          <a:p>
            <a:r>
              <a:rPr lang="en-GB" sz="4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Back to your diagrams!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rcRect l="-9479" r="-9479"/>
          <a:stretch>
            <a:fillRect/>
          </a:stretch>
        </p:blipFill>
        <p:spPr>
          <a:xfrm>
            <a:off x="457200" y="1600200"/>
            <a:ext cx="3962400" cy="4525963"/>
          </a:xfrm>
        </p:spPr>
      </p:pic>
    </p:spTree>
    <p:extLst>
      <p:ext uri="{BB962C8B-B14F-4D97-AF65-F5344CB8AC3E}">
        <p14:creationId xmlns:p14="http://schemas.microsoft.com/office/powerpoint/2010/main" val="3087003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839200" cy="1447800"/>
          </a:xfrm>
        </p:spPr>
        <p:txBody>
          <a:bodyPr>
            <a:normAutofit/>
          </a:bodyPr>
          <a:lstStyle/>
          <a:p>
            <a:r>
              <a:rPr lang="en-GB" sz="3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Exercise </a:t>
            </a:r>
            <a:r>
              <a:rPr lang="en-GB" sz="33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 Interaction Risk Modelling…</a:t>
            </a:r>
            <a:endParaRPr lang="en-GB" sz="33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81000" y="1676400"/>
            <a:ext cx="41910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4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Different Groups (again)!</a:t>
            </a:r>
          </a:p>
          <a:p>
            <a:r>
              <a:rPr lang="en-GB" sz="4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Force Field!</a:t>
            </a:r>
          </a:p>
          <a:p>
            <a:r>
              <a:rPr lang="en-GB" sz="4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Communication/Translation!</a:t>
            </a:r>
          </a:p>
          <a:p>
            <a:r>
              <a:rPr lang="en-GB" sz="4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External &amp; Internal</a:t>
            </a:r>
          </a:p>
          <a:p>
            <a:r>
              <a:rPr lang="en-GB" sz="4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Error Handling!</a:t>
            </a:r>
          </a:p>
          <a:p>
            <a:r>
              <a:rPr lang="en-GB" sz="4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Recovery!</a:t>
            </a:r>
          </a:p>
          <a:p>
            <a:r>
              <a:rPr lang="en-GB" sz="4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Test Ideas!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1627909"/>
            <a:ext cx="3810000" cy="4849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3200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534400" cy="838200"/>
          </a:xfrm>
        </p:spPr>
        <p:txBody>
          <a:bodyPr>
            <a:noAutofit/>
          </a:bodyPr>
          <a:lstStyle/>
          <a:p>
            <a:r>
              <a:rPr lang="en-GB" sz="45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Introducing Testability…</a:t>
            </a:r>
            <a:endParaRPr lang="en-GB" sz="45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295400"/>
            <a:ext cx="766445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072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458200" cy="1295400"/>
          </a:xfrm>
        </p:spPr>
        <p:txBody>
          <a:bodyPr>
            <a:normAutofit/>
          </a:bodyPr>
          <a:lstStyle/>
          <a:p>
            <a:r>
              <a:rPr lang="en-GB" sz="5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Applying </a:t>
            </a:r>
            <a:r>
              <a:rPr lang="en-GB" sz="5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Testability</a:t>
            </a:r>
            <a:endParaRPr lang="en-GB" sz="5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905000"/>
            <a:ext cx="4495800" cy="4572000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105400" y="1905000"/>
            <a:ext cx="36576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4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Focus on risk!</a:t>
            </a:r>
          </a:p>
          <a:p>
            <a:r>
              <a:rPr lang="en-GB" sz="4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Example!</a:t>
            </a:r>
          </a:p>
          <a:p>
            <a:r>
              <a:rPr lang="en-GB" sz="4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Previous diagrams</a:t>
            </a:r>
            <a:r>
              <a:rPr lang="en-GB" sz="4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!</a:t>
            </a:r>
          </a:p>
          <a:p>
            <a:endParaRPr lang="en-GB" sz="440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3913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534400" cy="1143000"/>
          </a:xfrm>
        </p:spPr>
        <p:txBody>
          <a:bodyPr>
            <a:normAutofit/>
          </a:bodyPr>
          <a:lstStyle/>
          <a:p>
            <a:r>
              <a:rPr lang="en-GB" sz="5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Summarise…</a:t>
            </a:r>
            <a:endParaRPr lang="en-GB" sz="5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3048000" cy="4800600"/>
          </a:xfrm>
        </p:spPr>
        <p:txBody>
          <a:bodyPr>
            <a:normAutofit/>
          </a:bodyPr>
          <a:lstStyle/>
          <a:p>
            <a:r>
              <a:rPr lang="en-GB" sz="66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It’s me…</a:t>
            </a:r>
            <a:endParaRPr lang="en-GB" sz="660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sz="66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It’s you…</a:t>
            </a:r>
            <a:endParaRPr lang="en-GB" sz="660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0749" y="1524000"/>
            <a:ext cx="4872251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789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45844</TotalTime>
  <Words>158</Words>
  <Application>Microsoft Macintosh PowerPoint</Application>
  <PresentationFormat>On-screen Show (4:3)</PresentationFormat>
  <Paragraphs>43</Paragraphs>
  <Slides>9</Slides>
  <Notes>9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The Big Picture</vt:lpstr>
      <vt:lpstr>Mission…</vt:lpstr>
      <vt:lpstr>Objectives…</vt:lpstr>
      <vt:lpstr>Introducing Risk</vt:lpstr>
      <vt:lpstr>Risk Modelling…</vt:lpstr>
      <vt:lpstr>Exercise 2 Interaction Risk Modelling…</vt:lpstr>
      <vt:lpstr>Introducing Testability…</vt:lpstr>
      <vt:lpstr>Applying Testability</vt:lpstr>
      <vt:lpstr>Summarise…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Ash Winter</dc:title>
  <dc:creator>Ash Winter</dc:creator>
  <cp:lastModifiedBy/>
  <cp:revision>403</cp:revision>
  <cp:lastPrinted>2014-02-12T13:02:37Z</cp:lastPrinted>
  <dcterms:created xsi:type="dcterms:W3CDTF">2006-08-16T00:00:00Z</dcterms:created>
  <dcterms:modified xsi:type="dcterms:W3CDTF">2016-03-09T19:00:58Z</dcterms:modified>
</cp:coreProperties>
</file>