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0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22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BCC-5B07-8844-A0C7-1D87D0A73623}" type="datetimeFigureOut">
              <a:rPr lang="en-US" smtClean="0"/>
              <a:t>06/03/16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9BCA-5C80-B14B-B87A-EAC2B8A3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BCC-5B07-8844-A0C7-1D87D0A73623}" type="datetimeFigureOut">
              <a:rPr lang="en-US" smtClean="0"/>
              <a:t>06/03/16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9BCA-5C80-B14B-B87A-EAC2B8A3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BCC-5B07-8844-A0C7-1D87D0A73623}" type="datetimeFigureOut">
              <a:rPr lang="en-US" smtClean="0"/>
              <a:t>06/03/16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9BCA-5C80-B14B-B87A-EAC2B8A3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BCC-5B07-8844-A0C7-1D87D0A73623}" type="datetimeFigureOut">
              <a:rPr lang="en-US" smtClean="0"/>
              <a:t>06/03/16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9BCA-5C80-B14B-B87A-EAC2B8A3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BCC-5B07-8844-A0C7-1D87D0A73623}" type="datetimeFigureOut">
              <a:rPr lang="en-US" smtClean="0"/>
              <a:t>06/03/16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9BCA-5C80-B14B-B87A-EAC2B8A3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BCC-5B07-8844-A0C7-1D87D0A73623}" type="datetimeFigureOut">
              <a:rPr lang="en-US" smtClean="0"/>
              <a:t>06/03/16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9BCA-5C80-B14B-B87A-EAC2B8A3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BCC-5B07-8844-A0C7-1D87D0A73623}" type="datetimeFigureOut">
              <a:rPr lang="en-US" smtClean="0"/>
              <a:t>06/03/16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9BCA-5C80-B14B-B87A-EAC2B8A3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BCC-5B07-8844-A0C7-1D87D0A73623}" type="datetimeFigureOut">
              <a:rPr lang="en-US" smtClean="0"/>
              <a:t>06/03/16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9BCA-5C80-B14B-B87A-EAC2B8A3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BCC-5B07-8844-A0C7-1D87D0A73623}" type="datetimeFigureOut">
              <a:rPr lang="en-US" smtClean="0"/>
              <a:t>06/03/16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9BCA-5C80-B14B-B87A-EAC2B8A3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BCC-5B07-8844-A0C7-1D87D0A73623}" type="datetimeFigureOut">
              <a:rPr lang="en-US" smtClean="0"/>
              <a:t>06/03/16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9BCA-5C80-B14B-B87A-EAC2B8A3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BCC-5B07-8844-A0C7-1D87D0A73623}" type="datetimeFigureOut">
              <a:rPr lang="en-US" smtClean="0"/>
              <a:t>06/03/16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9BCA-5C80-B14B-B87A-EAC2B8A3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6FBCC-5B07-8844-A0C7-1D87D0A73623}" type="datetimeFigureOut">
              <a:rPr lang="en-US" smtClean="0"/>
              <a:t>06/03/16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9BCA-5C80-B14B-B87A-EAC2B8A39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4165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Courier"/>
                <a:cs typeface="Courier"/>
              </a:rPr>
              <a:t>Networks - </a:t>
            </a:r>
            <a:r>
              <a:rPr lang="en-US" sz="5400" dirty="0" smtClean="0">
                <a:latin typeface="Courier"/>
                <a:cs typeface="Courier"/>
              </a:rPr>
              <a:t>data </a:t>
            </a:r>
            <a:r>
              <a:rPr lang="en-US" sz="5400" dirty="0">
                <a:latin typeface="Courier"/>
                <a:cs typeface="Courier"/>
              </a:rPr>
              <a:t>plumbing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26369" r="-26369"/>
          <a:stretch>
            <a:fillRect/>
          </a:stretch>
        </p:blipFill>
        <p:spPr>
          <a:xfrm>
            <a:off x="457200" y="1985783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394029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94950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Courier"/>
                <a:cs typeface="Courier"/>
              </a:rPr>
              <a:t>Web – communicating with consumers</a:t>
            </a:r>
            <a:endParaRPr lang="en-US" sz="5400" dirty="0">
              <a:latin typeface="Courier"/>
              <a:cs typeface="Courier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022" r="-16022"/>
          <a:stretch>
            <a:fillRect/>
          </a:stretch>
        </p:blipFill>
        <p:spPr>
          <a:xfrm>
            <a:off x="457200" y="2024011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196491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413" y="274637"/>
            <a:ext cx="8646869" cy="2047173"/>
          </a:xfrm>
        </p:spPr>
        <p:txBody>
          <a:bodyPr>
            <a:noAutofit/>
          </a:bodyPr>
          <a:lstStyle/>
          <a:p>
            <a:r>
              <a:rPr lang="en-US" sz="5600" dirty="0">
                <a:latin typeface="Courier"/>
                <a:cs typeface="Courier"/>
              </a:rPr>
              <a:t>App - </a:t>
            </a:r>
            <a:r>
              <a:rPr lang="en-US" sz="5600" dirty="0" smtClean="0">
                <a:latin typeface="Courier"/>
                <a:cs typeface="Courier"/>
              </a:rPr>
              <a:t>where </a:t>
            </a:r>
            <a:r>
              <a:rPr lang="en-US" sz="5600" dirty="0">
                <a:latin typeface="Courier"/>
                <a:cs typeface="Courier"/>
              </a:rPr>
              <a:t>your business logic might be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0582" r="-30582"/>
          <a:stretch>
            <a:fillRect/>
          </a:stretch>
        </p:blipFill>
        <p:spPr>
          <a:xfrm>
            <a:off x="457200" y="2643188"/>
            <a:ext cx="8229600" cy="3795712"/>
          </a:xfrm>
        </p:spPr>
      </p:pic>
    </p:spTree>
    <p:extLst>
      <p:ext uri="{BB962C8B-B14F-4D97-AF65-F5344CB8AC3E}">
        <p14:creationId xmlns:p14="http://schemas.microsoft.com/office/powerpoint/2010/main" val="274789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7058"/>
            <a:ext cx="8229600" cy="1405788"/>
          </a:xfrm>
        </p:spPr>
        <p:txBody>
          <a:bodyPr>
            <a:noAutofit/>
          </a:bodyPr>
          <a:lstStyle/>
          <a:p>
            <a:r>
              <a:rPr lang="en-US" sz="5400" dirty="0">
                <a:latin typeface="Courier"/>
                <a:cs typeface="Courier"/>
              </a:rPr>
              <a:t>Storage - </a:t>
            </a:r>
            <a:r>
              <a:rPr lang="en-US" sz="5400" dirty="0" smtClean="0">
                <a:latin typeface="Courier"/>
                <a:cs typeface="Courier"/>
              </a:rPr>
              <a:t>where </a:t>
            </a:r>
            <a:r>
              <a:rPr lang="en-US" sz="5400" dirty="0">
                <a:latin typeface="Courier"/>
                <a:cs typeface="Courier"/>
              </a:rPr>
              <a:t>you </a:t>
            </a:r>
            <a:r>
              <a:rPr lang="en-US" sz="5400" dirty="0" smtClean="0">
                <a:latin typeface="Courier"/>
                <a:cs typeface="Courier"/>
              </a:rPr>
              <a:t>probably persist </a:t>
            </a:r>
            <a:r>
              <a:rPr lang="en-US" sz="5400" dirty="0">
                <a:latin typeface="Courier"/>
                <a:cs typeface="Courier"/>
              </a:rPr>
              <a:t>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1658" r="-31658"/>
          <a:stretch>
            <a:fillRect/>
          </a:stretch>
        </p:blipFill>
        <p:spPr>
          <a:xfrm>
            <a:off x="457200" y="2565400"/>
            <a:ext cx="8229600" cy="3843338"/>
          </a:xfrm>
        </p:spPr>
      </p:pic>
    </p:spTree>
    <p:extLst>
      <p:ext uri="{BB962C8B-B14F-4D97-AF65-F5344CB8AC3E}">
        <p14:creationId xmlns:p14="http://schemas.microsoft.com/office/powerpoint/2010/main" val="978260375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54</TotalTime>
  <Words>24</Words>
  <Application>Microsoft Macintosh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Black</vt:lpstr>
      <vt:lpstr>Networks - data plumbing</vt:lpstr>
      <vt:lpstr>Web – communicating with consumers</vt:lpstr>
      <vt:lpstr>App - where your business logic might be</vt:lpstr>
      <vt:lpstr>Storage - where you probably persist data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Networks - data plumbing</dc:title>
  <dc:creator/>
  <cp:lastModifiedBy/>
  <cp:revision>8</cp:revision>
  <cp:lastPrinted>2016-03-06T16:43:29Z</cp:lastPrinted>
  <dcterms:created xsi:type="dcterms:W3CDTF">2016-03-06T14:23:03Z</dcterms:created>
  <dcterms:modified xsi:type="dcterms:W3CDTF">2016-03-06T17:15:39Z</dcterms:modified>
</cp:coreProperties>
</file>