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8CA"/>
          </a:solidFill>
        </a:fill>
      </a:tcStyle>
    </a:wholeTbl>
    <a:band2H>
      <a:tcTxStyle b="def" i="def"/>
      <a:tcStyle>
        <a:tcBdr/>
        <a:fill>
          <a:solidFill>
            <a:srgbClr val="FAEC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0CD"/>
          </a:solidFill>
        </a:fill>
      </a:tcStyle>
    </a:wholeTbl>
    <a:band2H>
      <a:tcTxStyle b="def" i="def"/>
      <a:tcStyle>
        <a:tcBdr/>
        <a:fill>
          <a:solidFill>
            <a:srgbClr val="EDE9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FD9"/>
          </a:solidFill>
        </a:fill>
      </a:tcStyle>
    </a:wholeTbl>
    <a:band2H>
      <a:tcTxStyle b="def" i="def"/>
      <a:tcStyle>
        <a:tcBdr/>
        <a:fill>
          <a:solidFill>
            <a:srgbClr val="EEF0ED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3387" y="9103359"/>
            <a:ext cx="13001416" cy="6502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" name="Rectangle 7"/>
          <p:cNvSpPr/>
          <p:nvPr/>
        </p:nvSpPr>
        <p:spPr>
          <a:xfrm>
            <a:off x="17" y="9008805"/>
            <a:ext cx="13001416" cy="9103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标题文本"/>
          <p:cNvSpPr txBox="1"/>
          <p:nvPr>
            <p:ph type="title"/>
          </p:nvPr>
        </p:nvSpPr>
        <p:spPr>
          <a:xfrm>
            <a:off x="1170432" y="1079397"/>
            <a:ext cx="10728960" cy="5071873"/>
          </a:xfrm>
          <a:prstGeom prst="rect">
            <a:avLst/>
          </a:prstGeom>
        </p:spPr>
        <p:txBody>
          <a:bodyPr/>
          <a:lstStyle>
            <a:lvl1pPr>
              <a:defRPr spc="-71" sz="11300">
                <a:solidFill>
                  <a:srgbClr val="262626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7" name="正文级别 1…"/>
          <p:cNvSpPr txBox="1"/>
          <p:nvPr>
            <p:ph type="body" sz="quarter" idx="1"/>
          </p:nvPr>
        </p:nvSpPr>
        <p:spPr>
          <a:xfrm>
            <a:off x="1173387" y="6336882"/>
            <a:ext cx="10728960" cy="16256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84" sz="3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650229">
              <a:buClrTx/>
              <a:buSzTx/>
              <a:buFontTx/>
              <a:buNone/>
              <a:defRPr cap="all" spc="284" sz="3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1300459">
              <a:buClrTx/>
              <a:buSzTx/>
              <a:buFontTx/>
              <a:buNone/>
              <a:defRPr cap="all" spc="284" sz="3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950690">
              <a:buClrTx/>
              <a:buSzTx/>
              <a:buFontTx/>
              <a:buNone/>
              <a:defRPr cap="all" spc="284" sz="3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2600918">
              <a:buClrTx/>
              <a:buSzTx/>
              <a:buFontTx/>
              <a:buNone/>
              <a:defRPr cap="all" spc="284" sz="3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" name="Straight Connector 8"/>
          <p:cNvSpPr/>
          <p:nvPr/>
        </p:nvSpPr>
        <p:spPr>
          <a:xfrm>
            <a:off x="1288169" y="6177279"/>
            <a:ext cx="10533889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8" name="正文级别 1…"/>
          <p:cNvSpPr txBox="1"/>
          <p:nvPr>
            <p:ph type="body" idx="1"/>
          </p:nvPr>
        </p:nvSpPr>
        <p:spPr>
          <a:xfrm>
            <a:off x="1170430" y="2625044"/>
            <a:ext cx="10728962" cy="572211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6"/>
          <p:cNvSpPr/>
          <p:nvPr/>
        </p:nvSpPr>
        <p:spPr>
          <a:xfrm>
            <a:off x="3387" y="9103359"/>
            <a:ext cx="13001416" cy="6502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Rectangle 7"/>
          <p:cNvSpPr/>
          <p:nvPr/>
        </p:nvSpPr>
        <p:spPr>
          <a:xfrm>
            <a:off x="17" y="9008805"/>
            <a:ext cx="13001416" cy="9103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标题文本"/>
          <p:cNvSpPr txBox="1"/>
          <p:nvPr>
            <p:ph type="title"/>
          </p:nvPr>
        </p:nvSpPr>
        <p:spPr>
          <a:xfrm>
            <a:off x="9306560" y="589909"/>
            <a:ext cx="2804161" cy="8188332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19" name="正文级别 1…"/>
          <p:cNvSpPr txBox="1"/>
          <p:nvPr>
            <p:ph type="body" idx="1"/>
          </p:nvPr>
        </p:nvSpPr>
        <p:spPr>
          <a:xfrm>
            <a:off x="894080" y="589907"/>
            <a:ext cx="8249921" cy="818833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7" name="正文级别 1…"/>
          <p:cNvSpPr txBox="1"/>
          <p:nvPr>
            <p:ph type="body" idx="1"/>
          </p:nvPr>
        </p:nvSpPr>
        <p:spPr>
          <a:xfrm>
            <a:off x="1170430" y="2625044"/>
            <a:ext cx="10728962" cy="572211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/>
          <p:cNvSpPr/>
          <p:nvPr/>
        </p:nvSpPr>
        <p:spPr>
          <a:xfrm>
            <a:off x="3387" y="9103359"/>
            <a:ext cx="13001416" cy="6502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Rectangle 7"/>
          <p:cNvSpPr/>
          <p:nvPr/>
        </p:nvSpPr>
        <p:spPr>
          <a:xfrm>
            <a:off x="17" y="9008805"/>
            <a:ext cx="13001416" cy="9103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标题文本"/>
          <p:cNvSpPr txBox="1"/>
          <p:nvPr>
            <p:ph type="title"/>
          </p:nvPr>
        </p:nvSpPr>
        <p:spPr>
          <a:xfrm>
            <a:off x="1170432" y="1079397"/>
            <a:ext cx="10728960" cy="5071873"/>
          </a:xfrm>
          <a:prstGeom prst="rect">
            <a:avLst/>
          </a:prstGeom>
        </p:spPr>
        <p:txBody>
          <a:bodyPr/>
          <a:lstStyle>
            <a:lvl1pPr>
              <a:defRPr spc="-71" sz="11300">
                <a:solidFill>
                  <a:srgbClr val="262626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8" name="正文级别 1…"/>
          <p:cNvSpPr txBox="1"/>
          <p:nvPr>
            <p:ph type="body" sz="quarter" idx="1"/>
          </p:nvPr>
        </p:nvSpPr>
        <p:spPr>
          <a:xfrm>
            <a:off x="1170432" y="6333337"/>
            <a:ext cx="10728960" cy="16256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84" sz="3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650229">
              <a:buClrTx/>
              <a:buSzTx/>
              <a:buFontTx/>
              <a:buNone/>
              <a:defRPr cap="all" spc="284" sz="3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1300459">
              <a:buClrTx/>
              <a:buSzTx/>
              <a:buFontTx/>
              <a:buNone/>
              <a:defRPr cap="all" spc="284" sz="3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950690">
              <a:buClrTx/>
              <a:buSzTx/>
              <a:buFontTx/>
              <a:buNone/>
              <a:defRPr cap="all" spc="284" sz="3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2600918">
              <a:buClrTx/>
              <a:buSzTx/>
              <a:buFontTx/>
              <a:buNone/>
              <a:defRPr cap="all" spc="284" sz="3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Straight Connector 8"/>
          <p:cNvSpPr/>
          <p:nvPr/>
        </p:nvSpPr>
        <p:spPr>
          <a:xfrm>
            <a:off x="1288169" y="6177279"/>
            <a:ext cx="10533889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half" idx="1"/>
          </p:nvPr>
        </p:nvSpPr>
        <p:spPr>
          <a:xfrm>
            <a:off x="1170432" y="2625044"/>
            <a:ext cx="5266945" cy="572211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sz="quarter" idx="1"/>
          </p:nvPr>
        </p:nvSpPr>
        <p:spPr>
          <a:xfrm>
            <a:off x="1170432" y="2625495"/>
            <a:ext cx="5266945" cy="1047158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1pPr>
            <a:lvl2pPr marL="0" indent="650229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2pPr>
            <a:lvl3pPr marL="0" indent="1300459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3pPr>
            <a:lvl4pPr marL="0" indent="195069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4pPr>
            <a:lvl5pPr marL="0" indent="2600918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Text Placeholder 4"/>
          <p:cNvSpPr/>
          <p:nvPr>
            <p:ph type="body" sz="quarter" idx="13"/>
          </p:nvPr>
        </p:nvSpPr>
        <p:spPr>
          <a:xfrm>
            <a:off x="6632447" y="2625495"/>
            <a:ext cx="5266945" cy="1047158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0" indent="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pPr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4"/>
          <p:cNvSpPr/>
          <p:nvPr/>
        </p:nvSpPr>
        <p:spPr>
          <a:xfrm>
            <a:off x="3387" y="9103359"/>
            <a:ext cx="13001416" cy="6502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Rectangle 5"/>
          <p:cNvSpPr/>
          <p:nvPr/>
        </p:nvSpPr>
        <p:spPr>
          <a:xfrm>
            <a:off x="17" y="9008805"/>
            <a:ext cx="13001416" cy="9103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7"/>
          <p:cNvSpPr/>
          <p:nvPr/>
        </p:nvSpPr>
        <p:spPr>
          <a:xfrm>
            <a:off x="19" y="0"/>
            <a:ext cx="4320843" cy="9753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Rectangle 8"/>
          <p:cNvSpPr/>
          <p:nvPr/>
        </p:nvSpPr>
        <p:spPr>
          <a:xfrm>
            <a:off x="4309409" y="0"/>
            <a:ext cx="68276" cy="9753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标题文本"/>
          <p:cNvSpPr txBox="1"/>
          <p:nvPr>
            <p:ph type="title"/>
          </p:nvPr>
        </p:nvSpPr>
        <p:spPr>
          <a:xfrm>
            <a:off x="487680" y="845311"/>
            <a:ext cx="3413760" cy="3251201"/>
          </a:xfrm>
          <a:prstGeom prst="rect">
            <a:avLst/>
          </a:prstGeom>
        </p:spPr>
        <p:txBody>
          <a:bodyPr/>
          <a:lstStyle>
            <a:lvl1pPr>
              <a:defRPr spc="-71" sz="5100">
                <a:solidFill>
                  <a:srgbClr val="FFFFFF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86" name="正文级别 1…"/>
          <p:cNvSpPr txBox="1"/>
          <p:nvPr>
            <p:ph type="body" idx="1"/>
          </p:nvPr>
        </p:nvSpPr>
        <p:spPr>
          <a:xfrm>
            <a:off x="4921227" y="1040383"/>
            <a:ext cx="7124470" cy="747776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" name="Text Placeholder 3"/>
          <p:cNvSpPr/>
          <p:nvPr>
            <p:ph type="body" sz="quarter" idx="13"/>
          </p:nvPr>
        </p:nvSpPr>
        <p:spPr>
          <a:xfrm>
            <a:off x="487679" y="4161535"/>
            <a:ext cx="3413761" cy="4805866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pPr>
          </a:p>
        </p:txBody>
      </p:sp>
      <p:sp>
        <p:nvSpPr>
          <p:cNvPr id="8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7"/>
          <p:cNvSpPr/>
          <p:nvPr/>
        </p:nvSpPr>
        <p:spPr>
          <a:xfrm>
            <a:off x="0" y="7044266"/>
            <a:ext cx="13001416" cy="270933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Rectangle 8"/>
          <p:cNvSpPr/>
          <p:nvPr/>
        </p:nvSpPr>
        <p:spPr>
          <a:xfrm>
            <a:off x="17" y="6990329"/>
            <a:ext cx="13001416" cy="9103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标题文本"/>
          <p:cNvSpPr txBox="1"/>
          <p:nvPr>
            <p:ph type="title"/>
          </p:nvPr>
        </p:nvSpPr>
        <p:spPr>
          <a:xfrm>
            <a:off x="1170432" y="7217664"/>
            <a:ext cx="10793984" cy="1170433"/>
          </a:xfrm>
          <a:prstGeom prst="rect">
            <a:avLst/>
          </a:prstGeom>
        </p:spPr>
        <p:txBody>
          <a:bodyPr lIns="0" tIns="0" rIns="0" bIns="0"/>
          <a:lstStyle>
            <a:lvl1pPr>
              <a:defRPr spc="-71" sz="5100">
                <a:solidFill>
                  <a:srgbClr val="FFFFFF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98" name="Picture Placeholder 2"/>
          <p:cNvSpPr/>
          <p:nvPr>
            <p:ph type="pic" idx="13"/>
          </p:nvPr>
        </p:nvSpPr>
        <p:spPr>
          <a:xfrm>
            <a:off x="17" y="0"/>
            <a:ext cx="13004785" cy="69903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9" name="正文级别 1…"/>
          <p:cNvSpPr txBox="1"/>
          <p:nvPr>
            <p:ph type="body" sz="quarter" idx="1"/>
          </p:nvPr>
        </p:nvSpPr>
        <p:spPr>
          <a:xfrm>
            <a:off x="1170430" y="8401101"/>
            <a:ext cx="10793985" cy="8453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1pPr>
            <a:lvl2pPr marL="0" indent="650229">
              <a:spcBef>
                <a:spcPts val="800"/>
              </a:spcBef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2pPr>
            <a:lvl3pPr marL="0" indent="1300459">
              <a:spcBef>
                <a:spcPts val="800"/>
              </a:spcBef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3pPr>
            <a:lvl4pPr marL="0" indent="1950690">
              <a:spcBef>
                <a:spcPts val="800"/>
              </a:spcBef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4pPr>
            <a:lvl5pPr marL="0" indent="2600918">
              <a:spcBef>
                <a:spcPts val="800"/>
              </a:spcBef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1" y="9103359"/>
            <a:ext cx="13004802" cy="6502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ectangle 8"/>
          <p:cNvSpPr/>
          <p:nvPr/>
        </p:nvSpPr>
        <p:spPr>
          <a:xfrm>
            <a:off x="1" y="9008804"/>
            <a:ext cx="13004802" cy="9386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traight Connector 9"/>
          <p:cNvSpPr/>
          <p:nvPr/>
        </p:nvSpPr>
        <p:spPr>
          <a:xfrm>
            <a:off x="1273101" y="2471602"/>
            <a:ext cx="10631425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标题文本"/>
          <p:cNvSpPr txBox="1"/>
          <p:nvPr>
            <p:ph type="title"/>
          </p:nvPr>
        </p:nvSpPr>
        <p:spPr>
          <a:xfrm>
            <a:off x="1170432" y="407614"/>
            <a:ext cx="10728960" cy="206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6" name="正文级别 1…"/>
          <p:cNvSpPr txBox="1"/>
          <p:nvPr>
            <p:ph type="body" idx="1"/>
          </p:nvPr>
        </p:nvSpPr>
        <p:spPr>
          <a:xfrm>
            <a:off x="650240" y="2275840"/>
            <a:ext cx="11704320" cy="6436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669362" y="9299576"/>
            <a:ext cx="290623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130045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1" strike="noStrike" sz="6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30045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1" strike="noStrike" sz="6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30045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1" strike="noStrike" sz="6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30045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1" strike="noStrike" sz="6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30045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1" strike="noStrike" sz="6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30045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1" strike="noStrike" sz="6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30045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1" strike="noStrike" sz="6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30045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1" strike="noStrike" sz="6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30045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1" strike="noStrike" sz="6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30045" marR="0" indent="-130045" algn="l" defTabSz="1300459" rtl="0" latinLnBrk="0">
        <a:lnSpc>
          <a:spcPct val="90000"/>
        </a:lnSpc>
        <a:spcBef>
          <a:spcPts val="1700"/>
        </a:spcBef>
        <a:spcAft>
          <a:spcPts val="0"/>
        </a:spcAft>
        <a:buClr>
          <a:schemeClr val="accent1"/>
        </a:buClr>
        <a:buSzPct val="100000"/>
        <a:buFont typeface="Trebuchet MS"/>
        <a:buChar char=" "/>
        <a:tabLst/>
        <a:defRPr b="0" baseline="0" cap="none" i="0" spc="0" strike="noStrike" sz="28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1pPr>
      <a:lvl2pPr marL="577404" marR="0" indent="-291303" algn="l" defTabSz="1300459" rtl="0" latinLnBrk="0">
        <a:lnSpc>
          <a:spcPct val="90000"/>
        </a:lnSpc>
        <a:spcBef>
          <a:spcPts val="17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b="0" baseline="0" cap="none" i="0" spc="0" strike="noStrike" sz="28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2pPr>
      <a:lvl3pPr marL="929486" marR="0" indent="-383293" algn="l" defTabSz="1300459" rtl="0" latinLnBrk="0">
        <a:lnSpc>
          <a:spcPct val="90000"/>
        </a:lnSpc>
        <a:spcBef>
          <a:spcPts val="17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b="0" baseline="0" cap="none" i="0" spc="0" strike="noStrike" sz="28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3pPr>
      <a:lvl4pPr marL="1189578" marR="0" indent="-383293" algn="l" defTabSz="1300459" rtl="0" latinLnBrk="0">
        <a:lnSpc>
          <a:spcPct val="90000"/>
        </a:lnSpc>
        <a:spcBef>
          <a:spcPts val="17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b="0" baseline="0" cap="none" i="0" spc="0" strike="noStrike" sz="28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4pPr>
      <a:lvl5pPr marL="1449670" marR="0" indent="-383293" algn="l" defTabSz="1300459" rtl="0" latinLnBrk="0">
        <a:lnSpc>
          <a:spcPct val="90000"/>
        </a:lnSpc>
        <a:spcBef>
          <a:spcPts val="17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b="0" baseline="0" cap="none" i="0" spc="0" strike="noStrike" sz="28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5pPr>
      <a:lvl6pPr marL="1718421" marR="0" indent="-479116" algn="l" defTabSz="1300459" rtl="0" latinLnBrk="0">
        <a:lnSpc>
          <a:spcPct val="90000"/>
        </a:lnSpc>
        <a:spcBef>
          <a:spcPts val="17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b="0" baseline="0" cap="none" i="0" spc="0" strike="noStrike" sz="28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6pPr>
      <a:lvl7pPr marL="2002861" marR="0" indent="-479116" algn="l" defTabSz="1300459" rtl="0" latinLnBrk="0">
        <a:lnSpc>
          <a:spcPct val="90000"/>
        </a:lnSpc>
        <a:spcBef>
          <a:spcPts val="17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b="0" baseline="0" cap="none" i="0" spc="0" strike="noStrike" sz="28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7pPr>
      <a:lvl8pPr marL="2287301" marR="0" indent="-479116" algn="l" defTabSz="1300459" rtl="0" latinLnBrk="0">
        <a:lnSpc>
          <a:spcPct val="90000"/>
        </a:lnSpc>
        <a:spcBef>
          <a:spcPts val="17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b="0" baseline="0" cap="none" i="0" spc="0" strike="noStrike" sz="28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8pPr>
      <a:lvl9pPr marL="2571741" marR="0" indent="-479116" algn="l" defTabSz="1300459" rtl="0" latinLnBrk="0">
        <a:lnSpc>
          <a:spcPct val="90000"/>
        </a:lnSpc>
        <a:spcBef>
          <a:spcPts val="17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b="0" baseline="0" cap="none" i="0" spc="0" strike="noStrike" sz="28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正文"/>
          <p:cNvSpPr txBox="1"/>
          <p:nvPr>
            <p:ph type="subTitle" sz="quarter" idx="1"/>
          </p:nvPr>
        </p:nvSpPr>
        <p:spPr>
          <a:xfrm>
            <a:off x="1173387" y="6336882"/>
            <a:ext cx="10728960" cy="16256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0" name="屏幕快照 2018-02-04 下午8.39.53.png" descr="屏幕快照 2018-02-04 下午8.39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11060"/>
            <a:ext cx="13004800" cy="6243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标题"/>
          <p:cNvSpPr txBox="1"/>
          <p:nvPr>
            <p:ph type="ctrTitle"/>
          </p:nvPr>
        </p:nvSpPr>
        <p:spPr>
          <a:xfrm>
            <a:off x="1170432" y="1079398"/>
            <a:ext cx="10728960" cy="507187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正文"/>
          <p:cNvSpPr txBox="1"/>
          <p:nvPr>
            <p:ph type="subTitle" sz="quarter" idx="1"/>
          </p:nvPr>
        </p:nvSpPr>
        <p:spPr>
          <a:xfrm>
            <a:off x="1173387" y="6336882"/>
            <a:ext cx="10728960" cy="16256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9" name="屏幕快照 2018-02-04 下午8.41.43.png" descr="屏幕快照 2018-02-04 下午8.41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1749" y="2025156"/>
            <a:ext cx="13004802" cy="54802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"/>
          <p:cNvSpPr txBox="1"/>
          <p:nvPr>
            <p:ph type="ctrTitle"/>
          </p:nvPr>
        </p:nvSpPr>
        <p:spPr>
          <a:xfrm>
            <a:off x="1170432" y="1079398"/>
            <a:ext cx="10728960" cy="507187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正文"/>
          <p:cNvSpPr txBox="1"/>
          <p:nvPr>
            <p:ph type="subTitle" sz="quarter" idx="1"/>
          </p:nvPr>
        </p:nvSpPr>
        <p:spPr>
          <a:xfrm>
            <a:off x="1173387" y="6336882"/>
            <a:ext cx="10728960" cy="16256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3" name="屏幕快照 2018-02-04 下午8.41.51.png" descr="屏幕快照 2018-02-04 下午8.41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81728"/>
            <a:ext cx="13004800" cy="5011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标题"/>
          <p:cNvSpPr txBox="1"/>
          <p:nvPr>
            <p:ph type="ctrTitle"/>
          </p:nvPr>
        </p:nvSpPr>
        <p:spPr>
          <a:xfrm>
            <a:off x="1170432" y="1079398"/>
            <a:ext cx="10728960" cy="507187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正文"/>
          <p:cNvSpPr txBox="1"/>
          <p:nvPr>
            <p:ph type="subTitle" sz="quarter" idx="1"/>
          </p:nvPr>
        </p:nvSpPr>
        <p:spPr>
          <a:xfrm>
            <a:off x="1173387" y="6336882"/>
            <a:ext cx="10728960" cy="16256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4" name="屏幕快照 2018-02-04 下午8.40.09.png" descr="屏幕快照 2018-02-04 下午8.40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04" y="2435755"/>
            <a:ext cx="12914392" cy="3774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标题"/>
          <p:cNvSpPr txBox="1"/>
          <p:nvPr>
            <p:ph type="ctrTitle"/>
          </p:nvPr>
        </p:nvSpPr>
        <p:spPr>
          <a:xfrm>
            <a:off x="1170432" y="1079398"/>
            <a:ext cx="10728960" cy="507187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正文"/>
          <p:cNvSpPr txBox="1"/>
          <p:nvPr>
            <p:ph type="subTitle" sz="quarter" idx="1"/>
          </p:nvPr>
        </p:nvSpPr>
        <p:spPr>
          <a:xfrm>
            <a:off x="1173387" y="6336882"/>
            <a:ext cx="10728960" cy="16256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8" name="屏幕快照 2018-02-04 下午9.04.38.png" descr="屏幕快照 2018-02-04 下午9.04.38.png"/>
          <p:cNvPicPr>
            <a:picLocks noChangeAspect="1"/>
          </p:cNvPicPr>
          <p:nvPr/>
        </p:nvPicPr>
        <p:blipFill>
          <a:blip r:embed="rId2">
            <a:extLst/>
          </a:blip>
          <a:srcRect l="0" t="0" r="783" b="0"/>
          <a:stretch>
            <a:fillRect/>
          </a:stretch>
        </p:blipFill>
        <p:spPr>
          <a:xfrm>
            <a:off x="-175171" y="1862196"/>
            <a:ext cx="12865101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屏幕快照 2018-02-04 下午9.04.49.png" descr="屏幕快照 2018-02-04 下午9.04.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83121" y="4301671"/>
            <a:ext cx="12979401" cy="186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屏幕快照 2018-02-04 下午9.04.55.png" descr="屏幕快照 2018-02-04 下午9.04.55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28571"/>
          <a:stretch>
            <a:fillRect/>
          </a:stretch>
        </p:blipFill>
        <p:spPr>
          <a:xfrm>
            <a:off x="-283121" y="3208933"/>
            <a:ext cx="12979401" cy="95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"/>
          <p:cNvSpPr txBox="1"/>
          <p:nvPr>
            <p:ph type="ctrTitle"/>
          </p:nvPr>
        </p:nvSpPr>
        <p:spPr>
          <a:xfrm>
            <a:off x="1170432" y="1079398"/>
            <a:ext cx="10728960" cy="507187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正文"/>
          <p:cNvSpPr txBox="1"/>
          <p:nvPr>
            <p:ph type="subTitle" sz="quarter" idx="1"/>
          </p:nvPr>
        </p:nvSpPr>
        <p:spPr>
          <a:xfrm>
            <a:off x="1173387" y="6336882"/>
            <a:ext cx="10728960" cy="16256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4" name="屏幕快照 2018-02-04 下午8.40.34.png" descr="屏幕快照 2018-02-04 下午8.40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578849"/>
            <a:ext cx="13004800" cy="4225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"/>
          <p:cNvSpPr txBox="1"/>
          <p:nvPr>
            <p:ph type="ctrTitle"/>
          </p:nvPr>
        </p:nvSpPr>
        <p:spPr>
          <a:xfrm>
            <a:off x="1170432" y="1079398"/>
            <a:ext cx="10728960" cy="507187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正文"/>
          <p:cNvSpPr txBox="1"/>
          <p:nvPr>
            <p:ph type="subTitle" sz="quarter" idx="1"/>
          </p:nvPr>
        </p:nvSpPr>
        <p:spPr>
          <a:xfrm>
            <a:off x="1173387" y="6336882"/>
            <a:ext cx="10728960" cy="16256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8" name="屏幕快照 2018-02-04 下午8.40.41.png" descr="屏幕快照 2018-02-04 下午8.40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299" y="3168450"/>
            <a:ext cx="12166602" cy="2743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标题"/>
          <p:cNvSpPr txBox="1"/>
          <p:nvPr>
            <p:ph type="ctrTitle"/>
          </p:nvPr>
        </p:nvSpPr>
        <p:spPr>
          <a:xfrm>
            <a:off x="1170432" y="1079398"/>
            <a:ext cx="10728960" cy="507187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正文"/>
          <p:cNvSpPr txBox="1"/>
          <p:nvPr>
            <p:ph type="subTitle" sz="quarter" idx="1"/>
          </p:nvPr>
        </p:nvSpPr>
        <p:spPr>
          <a:xfrm>
            <a:off x="1173387" y="6336882"/>
            <a:ext cx="10728960" cy="16256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2" name="屏幕快照 2018-02-04 下午8.40.49.png" descr="屏幕快照 2018-02-04 下午8.40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27319"/>
            <a:ext cx="13004800" cy="78003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标题"/>
          <p:cNvSpPr txBox="1"/>
          <p:nvPr>
            <p:ph type="ctrTitle"/>
          </p:nvPr>
        </p:nvSpPr>
        <p:spPr>
          <a:xfrm>
            <a:off x="1170432" y="1079398"/>
            <a:ext cx="10728960" cy="507187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正文"/>
          <p:cNvSpPr txBox="1"/>
          <p:nvPr>
            <p:ph type="subTitle" sz="quarter" idx="1"/>
          </p:nvPr>
        </p:nvSpPr>
        <p:spPr>
          <a:xfrm>
            <a:off x="1173387" y="6336882"/>
            <a:ext cx="10728960" cy="16256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6" name="屏幕快照 2018-02-04 下午8.40.57.png" descr="屏幕快照 2018-02-04 下午8.40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703" y="3079999"/>
            <a:ext cx="12989423" cy="2529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屏幕快照 2018-02-04 下午8.41.02.png" descr="屏幕快照 2018-02-04 下午8.41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715" y="5534371"/>
            <a:ext cx="12979401" cy="1117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标题"/>
          <p:cNvSpPr txBox="1"/>
          <p:nvPr>
            <p:ph type="ctrTitle"/>
          </p:nvPr>
        </p:nvSpPr>
        <p:spPr>
          <a:xfrm>
            <a:off x="1170432" y="1079398"/>
            <a:ext cx="10728960" cy="507187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正文"/>
          <p:cNvSpPr txBox="1"/>
          <p:nvPr>
            <p:ph type="subTitle" sz="quarter" idx="1"/>
          </p:nvPr>
        </p:nvSpPr>
        <p:spPr>
          <a:xfrm>
            <a:off x="1173387" y="6336882"/>
            <a:ext cx="10728960" cy="16256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8996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标题"/>
          <p:cNvSpPr txBox="1"/>
          <p:nvPr>
            <p:ph type="ctrTitle"/>
          </p:nvPr>
        </p:nvSpPr>
        <p:spPr>
          <a:xfrm>
            <a:off x="1170432" y="1079398"/>
            <a:ext cx="10728960" cy="507187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正文"/>
          <p:cNvSpPr txBox="1"/>
          <p:nvPr>
            <p:ph type="subTitle" sz="quarter" idx="1"/>
          </p:nvPr>
        </p:nvSpPr>
        <p:spPr>
          <a:xfrm>
            <a:off x="1173387" y="6336882"/>
            <a:ext cx="10728960" cy="16256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5" name="屏幕快照 2018-02-04 下午8.41.35.png" descr="屏幕快照 2018-02-04 下午8.41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71471"/>
            <a:ext cx="13004800" cy="5810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Retrospec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Retrospec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