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2" y="1079398"/>
            <a:ext cx="10728960" cy="50718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378" spc="-7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87" y="6336883"/>
            <a:ext cx="10728960" cy="1625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 algn="ctr">
              <a:buNone/>
              <a:defRPr sz="3413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3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89909"/>
            <a:ext cx="2804160" cy="8188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89908"/>
            <a:ext cx="8249920" cy="818833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079398"/>
            <a:ext cx="10728960" cy="507187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37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6333338"/>
            <a:ext cx="10728960" cy="1625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1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32" y="2625044"/>
            <a:ext cx="5266944" cy="5722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448" y="2625047"/>
            <a:ext cx="5266944" cy="5722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448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3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309409" y="0"/>
            <a:ext cx="68275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845311"/>
            <a:ext cx="3413760" cy="3251200"/>
          </a:xfrm>
        </p:spPr>
        <p:txBody>
          <a:bodyPr anchor="b">
            <a:norm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27" y="1040384"/>
            <a:ext cx="7124470" cy="747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4161536"/>
            <a:ext cx="3413760" cy="480586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6547" y="9187252"/>
            <a:ext cx="2793078" cy="519289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0640" y="9187252"/>
            <a:ext cx="4958080" cy="51928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67"/>
            <a:ext cx="13001414" cy="2709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6990330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7217664"/>
            <a:ext cx="10793984" cy="1170432"/>
          </a:xfrm>
        </p:spPr>
        <p:txBody>
          <a:bodyPr tIns="0" bIns="0" anchor="b">
            <a:no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3004784" cy="699033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31" y="8401101"/>
            <a:ext cx="10793984" cy="84531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3360"/>
            <a:ext cx="13004801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73101" y="2471602"/>
            <a:ext cx="106314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300460" rtl="0" eaLnBrk="1" latinLnBrk="0" hangingPunct="1">
        <a:lnSpc>
          <a:spcPct val="85000"/>
        </a:lnSpc>
        <a:spcBef>
          <a:spcPct val="0"/>
        </a:spcBef>
        <a:buNone/>
        <a:defRPr sz="6827" kern="1200" spc="-7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0046" indent="-130046" algn="l" defTabSz="1300460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6193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285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377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469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2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86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30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74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0" name="屏幕快照 2018-02-04 下午8.39.53.png" descr="屏幕快照 2018-02-04 下午8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11061"/>
            <a:ext cx="13004800" cy="6243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7" name="屏幕快照 2018-02-04 下午8.41.43.png" descr="屏幕快照 2018-02-04 下午8.41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749" y="2025156"/>
            <a:ext cx="13004801" cy="5480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1" name="屏幕快照 2018-02-04 下午8.41.51.png" descr="屏幕快照 2018-02-04 下午8.41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1729"/>
            <a:ext cx="13004800" cy="5011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4" name="屏幕快照 2018-02-04 下午8.40.09.png" descr="屏幕快照 2018-02-04 下午8.40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05" y="2435756"/>
            <a:ext cx="12914390" cy="3774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8" name="屏幕快照 2018-02-04 下午8.40.25.png" descr="屏幕快照 2018-02-04 下午8.40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02379"/>
            <a:ext cx="13004800" cy="4058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2" name="屏幕快照 2018-02-04 下午8.40.34.png" descr="屏幕快照 2018-02-04 下午8.4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78850"/>
            <a:ext cx="13004800" cy="4225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6" name="屏幕快照 2018-02-04 下午8.40.41.png" descr="屏幕快照 2018-02-04 下午8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00" y="3168451"/>
            <a:ext cx="12166601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0" name="屏幕快照 2018-02-04 下午8.40.49.png" descr="屏幕快照 2018-02-04 下午8.4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27320"/>
            <a:ext cx="13004800" cy="7800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4" name="屏幕快照 2018-02-04 下午8.40.57.png" descr="屏幕快照 2018-02-04 下午8.40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04" y="3079999"/>
            <a:ext cx="12989422" cy="2529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屏幕快照 2018-02-04 下午8.41.02.png" descr="屏幕快照 2018-02-04 下午8.41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15" y="5534372"/>
            <a:ext cx="12979401" cy="111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D28B8-A424-494C-9777-79C1BE6CE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8996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正文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3" name="屏幕快照 2018-02-04 下午8.41.35.png" descr="屏幕快照 2018-02-04 下午8.4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71472"/>
            <a:ext cx="13004800" cy="5810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Lan</dc:creator>
  <cp:lastModifiedBy>WEN HUANG</cp:lastModifiedBy>
  <cp:revision>4</cp:revision>
  <dcterms:modified xsi:type="dcterms:W3CDTF">2018-02-05T02:59:50Z</dcterms:modified>
</cp:coreProperties>
</file>