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D8CA"/>
          </a:solidFill>
        </a:fill>
      </a:tcStyle>
    </a:wholeTbl>
    <a:band2H>
      <a:tcTxStyle b="def" i="def"/>
      <a:tcStyle>
        <a:tcBdr/>
        <a:fill>
          <a:solidFill>
            <a:srgbClr val="FAEC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0CD"/>
          </a:solidFill>
        </a:fill>
      </a:tcStyle>
    </a:wholeTbl>
    <a:band2H>
      <a:tcTxStyle b="def" i="def"/>
      <a:tcStyle>
        <a:tcBdr/>
        <a:fill>
          <a:solidFill>
            <a:srgbClr val="EDE9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FD9"/>
          </a:solidFill>
        </a:fill>
      </a:tcStyle>
    </a:wholeTbl>
    <a:band2H>
      <a:tcTxStyle b="def" i="def"/>
      <a:tcStyle>
        <a:tcBdr/>
        <a:fill>
          <a:solidFill>
            <a:srgbClr val="EEF0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6" name="Shape 1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5" name="正文级别 1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6"/>
          <p:cNvSpPr/>
          <p:nvPr/>
        </p:nvSpPr>
        <p:spPr>
          <a:xfrm>
            <a:off x="1" y="9103359"/>
            <a:ext cx="13004802" cy="65024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4" name="Rectangle 8"/>
          <p:cNvSpPr/>
          <p:nvPr/>
        </p:nvSpPr>
        <p:spPr>
          <a:xfrm>
            <a:off x="1" y="9008804"/>
            <a:ext cx="13004802" cy="9386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5" name="Straight Connector 9"/>
          <p:cNvSpPr/>
          <p:nvPr/>
        </p:nvSpPr>
        <p:spPr>
          <a:xfrm>
            <a:off x="1273100" y="2471602"/>
            <a:ext cx="10631426" cy="2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6" name="标题文本"/>
          <p:cNvSpPr txBox="1"/>
          <p:nvPr>
            <p:ph type="title"/>
          </p:nvPr>
        </p:nvSpPr>
        <p:spPr>
          <a:xfrm>
            <a:off x="1170432" y="407613"/>
            <a:ext cx="10728960" cy="2063302"/>
          </a:xfrm>
          <a:prstGeom prst="rect">
            <a:avLst/>
          </a:prstGeom>
        </p:spPr>
        <p:txBody>
          <a:bodyPr/>
          <a:lstStyle>
            <a:lvl1pPr>
              <a:defRPr spc="-71" sz="6800">
                <a:solidFill>
                  <a:srgbClr val="404040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17" name="正文级别 1…"/>
          <p:cNvSpPr txBox="1"/>
          <p:nvPr>
            <p:ph type="body" idx="1"/>
          </p:nvPr>
        </p:nvSpPr>
        <p:spPr>
          <a:xfrm>
            <a:off x="1170430" y="2625044"/>
            <a:ext cx="10728963" cy="5722114"/>
          </a:xfrm>
          <a:prstGeom prst="rect">
            <a:avLst/>
          </a:prstGeom>
        </p:spPr>
        <p:txBody>
          <a:bodyPr lIns="0" tIns="0" rIns="0" bIns="0"/>
          <a:lstStyle>
            <a:lvl1pPr marL="130045" indent="-130045">
              <a:buClr>
                <a:schemeClr val="accent1"/>
              </a:buClr>
              <a:buSzPct val="100000"/>
              <a:buFont typeface="Trebuchet MS"/>
              <a:buChar char=" "/>
              <a:defRPr cap="none" spc="0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77404" indent="-291303">
              <a:buClr>
                <a:schemeClr val="accent1"/>
              </a:buClr>
              <a:buSzPct val="100000"/>
              <a:buFont typeface="Trebuchet MS"/>
              <a:buChar char="◦"/>
              <a:defRPr cap="none" spc="0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29485" indent="-383292">
              <a:buClr>
                <a:schemeClr val="accent1"/>
              </a:buClr>
              <a:buSzPct val="100000"/>
              <a:buFont typeface="Trebuchet MS"/>
              <a:buChar char="◦"/>
              <a:defRPr cap="none" spc="0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9577" indent="-383292">
              <a:buClr>
                <a:schemeClr val="accent1"/>
              </a:buClr>
              <a:buSzPct val="100000"/>
              <a:buFont typeface="Trebuchet MS"/>
              <a:buChar char="◦"/>
              <a:defRPr cap="none" spc="0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49670" indent="-383292">
              <a:buClr>
                <a:schemeClr val="accent1"/>
              </a:buClr>
              <a:buSzPct val="100000"/>
              <a:buFont typeface="Trebuchet MS"/>
              <a:buChar char="◦"/>
              <a:defRPr cap="none" spc="0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6"/>
          <p:cNvSpPr/>
          <p:nvPr/>
        </p:nvSpPr>
        <p:spPr>
          <a:xfrm>
            <a:off x="3386" y="9103359"/>
            <a:ext cx="13001418" cy="65024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6" name="Rectangle 7"/>
          <p:cNvSpPr/>
          <p:nvPr/>
        </p:nvSpPr>
        <p:spPr>
          <a:xfrm>
            <a:off x="16" y="9008805"/>
            <a:ext cx="13001418" cy="9103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7" name="标题文本"/>
          <p:cNvSpPr txBox="1"/>
          <p:nvPr>
            <p:ph type="title"/>
          </p:nvPr>
        </p:nvSpPr>
        <p:spPr>
          <a:xfrm>
            <a:off x="9306559" y="589909"/>
            <a:ext cx="2804162" cy="8188332"/>
          </a:xfrm>
          <a:prstGeom prst="rect">
            <a:avLst/>
          </a:prstGeom>
        </p:spPr>
        <p:txBody>
          <a:bodyPr/>
          <a:lstStyle>
            <a:lvl1pPr>
              <a:defRPr spc="-71" sz="6800">
                <a:solidFill>
                  <a:srgbClr val="404040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28" name="正文级别 1…"/>
          <p:cNvSpPr txBox="1"/>
          <p:nvPr>
            <p:ph type="body" idx="1"/>
          </p:nvPr>
        </p:nvSpPr>
        <p:spPr>
          <a:xfrm>
            <a:off x="894080" y="589907"/>
            <a:ext cx="8249922" cy="8188333"/>
          </a:xfrm>
          <a:prstGeom prst="rect">
            <a:avLst/>
          </a:prstGeom>
        </p:spPr>
        <p:txBody>
          <a:bodyPr lIns="0" tIns="0" rIns="0" bIns="0"/>
          <a:lstStyle>
            <a:lvl1pPr marL="130045" indent="-130045">
              <a:buClr>
                <a:schemeClr val="accent1"/>
              </a:buClr>
              <a:buSzPct val="100000"/>
              <a:buFont typeface="Trebuchet MS"/>
              <a:buChar char=" "/>
              <a:defRPr cap="none" spc="0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77404" indent="-291303">
              <a:buClr>
                <a:schemeClr val="accent1"/>
              </a:buClr>
              <a:buSzPct val="100000"/>
              <a:buFont typeface="Trebuchet MS"/>
              <a:buChar char="◦"/>
              <a:defRPr cap="none" spc="0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29485" indent="-383292">
              <a:buClr>
                <a:schemeClr val="accent1"/>
              </a:buClr>
              <a:buSzPct val="100000"/>
              <a:buFont typeface="Trebuchet MS"/>
              <a:buChar char="◦"/>
              <a:defRPr cap="none" spc="0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9577" indent="-383292">
              <a:buClr>
                <a:schemeClr val="accent1"/>
              </a:buClr>
              <a:buSzPct val="100000"/>
              <a:buFont typeface="Trebuchet MS"/>
              <a:buChar char="◦"/>
              <a:defRPr cap="none" spc="0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49670" indent="-383292">
              <a:buClr>
                <a:schemeClr val="accent1"/>
              </a:buClr>
              <a:buSzPct val="100000"/>
              <a:buFont typeface="Trebuchet MS"/>
              <a:buChar char="◦"/>
              <a:defRPr cap="none" spc="0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/>
          <p:nvPr/>
        </p:nvSpPr>
        <p:spPr>
          <a:xfrm>
            <a:off x="1" y="9103359"/>
            <a:ext cx="13004802" cy="65024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" name="Rectangle 8"/>
          <p:cNvSpPr/>
          <p:nvPr/>
        </p:nvSpPr>
        <p:spPr>
          <a:xfrm>
            <a:off x="1" y="9008804"/>
            <a:ext cx="13004802" cy="9386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" name="Straight Connector 9"/>
          <p:cNvSpPr/>
          <p:nvPr/>
        </p:nvSpPr>
        <p:spPr>
          <a:xfrm>
            <a:off x="1273100" y="2471602"/>
            <a:ext cx="10631426" cy="2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" name="标题文本"/>
          <p:cNvSpPr txBox="1"/>
          <p:nvPr>
            <p:ph type="title"/>
          </p:nvPr>
        </p:nvSpPr>
        <p:spPr>
          <a:xfrm>
            <a:off x="1170432" y="407613"/>
            <a:ext cx="10728960" cy="2063302"/>
          </a:xfrm>
          <a:prstGeom prst="rect">
            <a:avLst/>
          </a:prstGeom>
        </p:spPr>
        <p:txBody>
          <a:bodyPr/>
          <a:lstStyle>
            <a:lvl1pPr>
              <a:defRPr spc="-71" sz="6800">
                <a:solidFill>
                  <a:srgbClr val="404040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7" name="正文级别 1…"/>
          <p:cNvSpPr txBox="1"/>
          <p:nvPr>
            <p:ph type="body" idx="1"/>
          </p:nvPr>
        </p:nvSpPr>
        <p:spPr>
          <a:xfrm>
            <a:off x="1170430" y="2625044"/>
            <a:ext cx="10728963" cy="5722114"/>
          </a:xfrm>
          <a:prstGeom prst="rect">
            <a:avLst/>
          </a:prstGeom>
        </p:spPr>
        <p:txBody>
          <a:bodyPr lIns="0" tIns="0" rIns="0" bIns="0"/>
          <a:lstStyle>
            <a:lvl1pPr marL="130045" indent="-130045">
              <a:buClr>
                <a:schemeClr val="accent1"/>
              </a:buClr>
              <a:buSzPct val="100000"/>
              <a:buFont typeface="Trebuchet MS"/>
              <a:buChar char=" "/>
              <a:defRPr cap="none" spc="0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77404" indent="-291303">
              <a:buClr>
                <a:schemeClr val="accent1"/>
              </a:buClr>
              <a:buSzPct val="100000"/>
              <a:buFont typeface="Trebuchet MS"/>
              <a:buChar char="◦"/>
              <a:defRPr cap="none" spc="0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29485" indent="-383292">
              <a:buClr>
                <a:schemeClr val="accent1"/>
              </a:buClr>
              <a:buSzPct val="100000"/>
              <a:buFont typeface="Trebuchet MS"/>
              <a:buChar char="◦"/>
              <a:defRPr cap="none" spc="0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9577" indent="-383292">
              <a:buClr>
                <a:schemeClr val="accent1"/>
              </a:buClr>
              <a:buSzPct val="100000"/>
              <a:buFont typeface="Trebuchet MS"/>
              <a:buChar char="◦"/>
              <a:defRPr cap="none" spc="0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49670" indent="-383292">
              <a:buClr>
                <a:schemeClr val="accent1"/>
              </a:buClr>
              <a:buSzPct val="100000"/>
              <a:buFont typeface="Trebuchet MS"/>
              <a:buChar char="◦"/>
              <a:defRPr cap="none" spc="0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6" name="正文级别 1…"/>
          <p:cNvSpPr txBox="1"/>
          <p:nvPr>
            <p:ph type="body" sz="quarter" idx="1"/>
          </p:nvPr>
        </p:nvSpPr>
        <p:spPr>
          <a:xfrm>
            <a:off x="1170432" y="6333337"/>
            <a:ext cx="10728960" cy="1625602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6"/>
          <p:cNvSpPr/>
          <p:nvPr/>
        </p:nvSpPr>
        <p:spPr>
          <a:xfrm>
            <a:off x="1" y="9103359"/>
            <a:ext cx="13004802" cy="65024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5" name="Rectangle 8"/>
          <p:cNvSpPr/>
          <p:nvPr/>
        </p:nvSpPr>
        <p:spPr>
          <a:xfrm>
            <a:off x="1" y="9008804"/>
            <a:ext cx="13004802" cy="9386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6" name="Straight Connector 9"/>
          <p:cNvSpPr/>
          <p:nvPr/>
        </p:nvSpPr>
        <p:spPr>
          <a:xfrm>
            <a:off x="1273100" y="2471602"/>
            <a:ext cx="10631426" cy="2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7" name="标题文本"/>
          <p:cNvSpPr txBox="1"/>
          <p:nvPr>
            <p:ph type="title"/>
          </p:nvPr>
        </p:nvSpPr>
        <p:spPr>
          <a:xfrm>
            <a:off x="1170432" y="407613"/>
            <a:ext cx="10728960" cy="2063302"/>
          </a:xfrm>
          <a:prstGeom prst="rect">
            <a:avLst/>
          </a:prstGeom>
        </p:spPr>
        <p:txBody>
          <a:bodyPr/>
          <a:lstStyle>
            <a:lvl1pPr>
              <a:defRPr spc="-71" sz="6800">
                <a:solidFill>
                  <a:srgbClr val="404040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half" idx="1"/>
          </p:nvPr>
        </p:nvSpPr>
        <p:spPr>
          <a:xfrm>
            <a:off x="1170432" y="2625044"/>
            <a:ext cx="5266946" cy="5722114"/>
          </a:xfrm>
          <a:prstGeom prst="rect">
            <a:avLst/>
          </a:prstGeom>
        </p:spPr>
        <p:txBody>
          <a:bodyPr lIns="0" tIns="0" rIns="0" bIns="0"/>
          <a:lstStyle>
            <a:lvl1pPr marL="130045" indent="-130045">
              <a:buClr>
                <a:schemeClr val="accent1"/>
              </a:buClr>
              <a:buSzPct val="100000"/>
              <a:buFont typeface="Trebuchet MS"/>
              <a:buChar char=" "/>
              <a:defRPr cap="none" spc="0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77404" indent="-291303">
              <a:buClr>
                <a:schemeClr val="accent1"/>
              </a:buClr>
              <a:buSzPct val="100000"/>
              <a:buFont typeface="Trebuchet MS"/>
              <a:buChar char="◦"/>
              <a:defRPr cap="none" spc="0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29485" indent="-383292">
              <a:buClr>
                <a:schemeClr val="accent1"/>
              </a:buClr>
              <a:buSzPct val="100000"/>
              <a:buFont typeface="Trebuchet MS"/>
              <a:buChar char="◦"/>
              <a:defRPr cap="none" spc="0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9577" indent="-383292">
              <a:buClr>
                <a:schemeClr val="accent1"/>
              </a:buClr>
              <a:buSzPct val="100000"/>
              <a:buFont typeface="Trebuchet MS"/>
              <a:buChar char="◦"/>
              <a:defRPr cap="none" spc="0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49670" indent="-383292">
              <a:buClr>
                <a:schemeClr val="accent1"/>
              </a:buClr>
              <a:buSzPct val="100000"/>
              <a:buFont typeface="Trebuchet MS"/>
              <a:buChar char="◦"/>
              <a:defRPr cap="none" spc="0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"/>
          <p:cNvSpPr/>
          <p:nvPr/>
        </p:nvSpPr>
        <p:spPr>
          <a:xfrm>
            <a:off x="1" y="9103359"/>
            <a:ext cx="13004802" cy="65024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7" name="Rectangle 8"/>
          <p:cNvSpPr/>
          <p:nvPr/>
        </p:nvSpPr>
        <p:spPr>
          <a:xfrm>
            <a:off x="1" y="9008804"/>
            <a:ext cx="13004802" cy="9386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8" name="Straight Connector 9"/>
          <p:cNvSpPr/>
          <p:nvPr/>
        </p:nvSpPr>
        <p:spPr>
          <a:xfrm>
            <a:off x="1273100" y="2471602"/>
            <a:ext cx="10631426" cy="2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标题文本"/>
          <p:cNvSpPr txBox="1"/>
          <p:nvPr>
            <p:ph type="title"/>
          </p:nvPr>
        </p:nvSpPr>
        <p:spPr>
          <a:xfrm>
            <a:off x="1170432" y="407613"/>
            <a:ext cx="10728960" cy="2063302"/>
          </a:xfrm>
          <a:prstGeom prst="rect">
            <a:avLst/>
          </a:prstGeom>
        </p:spPr>
        <p:txBody>
          <a:bodyPr/>
          <a:lstStyle>
            <a:lvl1pPr>
              <a:defRPr spc="-71" sz="6800">
                <a:solidFill>
                  <a:srgbClr val="404040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60" name="正文级别 1…"/>
          <p:cNvSpPr txBox="1"/>
          <p:nvPr>
            <p:ph type="body" sz="quarter" idx="1"/>
          </p:nvPr>
        </p:nvSpPr>
        <p:spPr>
          <a:xfrm>
            <a:off x="1170432" y="2625494"/>
            <a:ext cx="5266946" cy="1047159"/>
          </a:xfrm>
          <a:prstGeom prst="rect">
            <a:avLst/>
          </a:prstGeom>
        </p:spPr>
        <p:txBody>
          <a:bodyPr anchor="ctr"/>
          <a:lstStyle>
            <a:lvl1pPr>
              <a:defRPr spc="0" sz="2800">
                <a:latin typeface="Calibri"/>
                <a:ea typeface="Calibri"/>
                <a:cs typeface="Calibri"/>
                <a:sym typeface="Calibri"/>
              </a:defRPr>
            </a:lvl1pPr>
            <a:lvl2pPr>
              <a:defRPr spc="0" sz="2800">
                <a:latin typeface="Calibri"/>
                <a:ea typeface="Calibri"/>
                <a:cs typeface="Calibri"/>
                <a:sym typeface="Calibri"/>
              </a:defRPr>
            </a:lvl2pPr>
            <a:lvl3pPr>
              <a:defRPr spc="0" sz="2800">
                <a:latin typeface="Calibri"/>
                <a:ea typeface="Calibri"/>
                <a:cs typeface="Calibri"/>
                <a:sym typeface="Calibri"/>
              </a:defRPr>
            </a:lvl3pPr>
            <a:lvl4pPr>
              <a:defRPr spc="0" sz="2800">
                <a:latin typeface="Calibri"/>
                <a:ea typeface="Calibri"/>
                <a:cs typeface="Calibri"/>
                <a:sym typeface="Calibri"/>
              </a:defRPr>
            </a:lvl4pPr>
            <a:lvl5pPr>
              <a:defRPr spc="0"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1" name="Text Placeholder 4"/>
          <p:cNvSpPr/>
          <p:nvPr>
            <p:ph type="body" sz="quarter" idx="13"/>
          </p:nvPr>
        </p:nvSpPr>
        <p:spPr>
          <a:xfrm>
            <a:off x="6632447" y="2625494"/>
            <a:ext cx="5266946" cy="1047159"/>
          </a:xfrm>
          <a:prstGeom prst="rect">
            <a:avLst/>
          </a:prstGeom>
        </p:spPr>
        <p:txBody>
          <a:bodyPr anchor="ctr"/>
          <a:lstStyle/>
          <a:p>
            <a:pPr marL="130045" indent="-130045">
              <a:buClr>
                <a:schemeClr val="accent1"/>
              </a:buClr>
              <a:buSzPct val="100000"/>
              <a:buFont typeface="Trebuchet MS"/>
              <a:buChar char=" "/>
              <a:defRPr cap="none" spc="0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"/>
          <p:cNvSpPr/>
          <p:nvPr/>
        </p:nvSpPr>
        <p:spPr>
          <a:xfrm>
            <a:off x="1" y="9103359"/>
            <a:ext cx="13004802" cy="65024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0" name="Rectangle 8"/>
          <p:cNvSpPr/>
          <p:nvPr/>
        </p:nvSpPr>
        <p:spPr>
          <a:xfrm>
            <a:off x="1" y="9008804"/>
            <a:ext cx="13004802" cy="9386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1" name="Straight Connector 9"/>
          <p:cNvSpPr/>
          <p:nvPr/>
        </p:nvSpPr>
        <p:spPr>
          <a:xfrm>
            <a:off x="1273100" y="2471602"/>
            <a:ext cx="10631426" cy="2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2" name="标题文本"/>
          <p:cNvSpPr txBox="1"/>
          <p:nvPr>
            <p:ph type="title"/>
          </p:nvPr>
        </p:nvSpPr>
        <p:spPr>
          <a:xfrm>
            <a:off x="1170432" y="407613"/>
            <a:ext cx="10728960" cy="2063302"/>
          </a:xfrm>
          <a:prstGeom prst="rect">
            <a:avLst/>
          </a:prstGeom>
        </p:spPr>
        <p:txBody>
          <a:bodyPr/>
          <a:lstStyle>
            <a:lvl1pPr>
              <a:defRPr spc="-71" sz="6800">
                <a:solidFill>
                  <a:srgbClr val="404040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7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3386" y="9103359"/>
            <a:ext cx="13001418" cy="65024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1" name="Rectangle 5"/>
          <p:cNvSpPr/>
          <p:nvPr/>
        </p:nvSpPr>
        <p:spPr>
          <a:xfrm>
            <a:off x="16" y="9008805"/>
            <a:ext cx="13001418" cy="9103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7"/>
          <p:cNvSpPr/>
          <p:nvPr/>
        </p:nvSpPr>
        <p:spPr>
          <a:xfrm>
            <a:off x="19" y="0"/>
            <a:ext cx="4320843" cy="9753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0" name="Rectangle 8"/>
          <p:cNvSpPr/>
          <p:nvPr/>
        </p:nvSpPr>
        <p:spPr>
          <a:xfrm>
            <a:off x="4309409" y="0"/>
            <a:ext cx="68277" cy="9753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1" name="标题文本"/>
          <p:cNvSpPr txBox="1"/>
          <p:nvPr>
            <p:ph type="title"/>
          </p:nvPr>
        </p:nvSpPr>
        <p:spPr>
          <a:xfrm>
            <a:off x="487680" y="845311"/>
            <a:ext cx="3413760" cy="3251202"/>
          </a:xfrm>
          <a:prstGeom prst="rect">
            <a:avLst/>
          </a:prstGeom>
        </p:spPr>
        <p:txBody>
          <a:bodyPr/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92" name="正文级别 1…"/>
          <p:cNvSpPr txBox="1"/>
          <p:nvPr>
            <p:ph type="body" idx="1"/>
          </p:nvPr>
        </p:nvSpPr>
        <p:spPr>
          <a:xfrm>
            <a:off x="4921227" y="1040383"/>
            <a:ext cx="7124470" cy="7477761"/>
          </a:xfrm>
          <a:prstGeom prst="rect">
            <a:avLst/>
          </a:prstGeom>
        </p:spPr>
        <p:txBody>
          <a:bodyPr lIns="0" tIns="0" rIns="0" bIns="0"/>
          <a:lstStyle>
            <a:lvl1pPr marL="130045" indent="-130045">
              <a:buClr>
                <a:schemeClr val="accent1"/>
              </a:buClr>
              <a:buSzPct val="100000"/>
              <a:buFont typeface="Trebuchet MS"/>
              <a:buChar char=" "/>
              <a:defRPr cap="none" spc="0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77404" indent="-291303">
              <a:buClr>
                <a:schemeClr val="accent1"/>
              </a:buClr>
              <a:buSzPct val="100000"/>
              <a:buFont typeface="Trebuchet MS"/>
              <a:buChar char="◦"/>
              <a:defRPr cap="none" spc="0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29485" indent="-383292">
              <a:buClr>
                <a:schemeClr val="accent1"/>
              </a:buClr>
              <a:buSzPct val="100000"/>
              <a:buFont typeface="Trebuchet MS"/>
              <a:buChar char="◦"/>
              <a:defRPr cap="none" spc="0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9577" indent="-383292">
              <a:buClr>
                <a:schemeClr val="accent1"/>
              </a:buClr>
              <a:buSzPct val="100000"/>
              <a:buFont typeface="Trebuchet MS"/>
              <a:buChar char="◦"/>
              <a:defRPr cap="none" spc="0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49670" indent="-383292">
              <a:buClr>
                <a:schemeClr val="accent1"/>
              </a:buClr>
              <a:buSzPct val="100000"/>
              <a:buFont typeface="Trebuchet MS"/>
              <a:buChar char="◦"/>
              <a:defRPr cap="none" spc="0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3" name="Text Placeholder 3"/>
          <p:cNvSpPr/>
          <p:nvPr>
            <p:ph type="body" sz="quarter" idx="13"/>
          </p:nvPr>
        </p:nvSpPr>
        <p:spPr>
          <a:xfrm>
            <a:off x="487678" y="4161535"/>
            <a:ext cx="3413763" cy="4805867"/>
          </a:xfrm>
          <a:prstGeom prst="rect">
            <a:avLst/>
          </a:prstGeom>
        </p:spPr>
        <p:txBody>
          <a:bodyPr/>
          <a:lstStyle/>
          <a:p>
            <a:pPr marL="130045" indent="-130045">
              <a:buClr>
                <a:schemeClr val="accent1"/>
              </a:buClr>
              <a:buSzPct val="100000"/>
              <a:buFont typeface="Trebuchet MS"/>
              <a:buChar char=" "/>
              <a:defRPr cap="none" spc="0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37052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7"/>
          <p:cNvSpPr/>
          <p:nvPr/>
        </p:nvSpPr>
        <p:spPr>
          <a:xfrm>
            <a:off x="-1" y="7044266"/>
            <a:ext cx="13001418" cy="270933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2" name="Rectangle 8"/>
          <p:cNvSpPr/>
          <p:nvPr/>
        </p:nvSpPr>
        <p:spPr>
          <a:xfrm>
            <a:off x="16" y="6990329"/>
            <a:ext cx="13001418" cy="9103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3" name="标题文本"/>
          <p:cNvSpPr txBox="1"/>
          <p:nvPr>
            <p:ph type="title"/>
          </p:nvPr>
        </p:nvSpPr>
        <p:spPr>
          <a:xfrm>
            <a:off x="1170432" y="7217664"/>
            <a:ext cx="10793984" cy="1170434"/>
          </a:xfrm>
          <a:prstGeom prst="rect">
            <a:avLst/>
          </a:prstGeom>
        </p:spPr>
        <p:txBody>
          <a:bodyPr lIns="0" tIns="0" rIns="0" bIns="0"/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04" name="Picture Placeholder 2"/>
          <p:cNvSpPr/>
          <p:nvPr>
            <p:ph type="pic" idx="13"/>
          </p:nvPr>
        </p:nvSpPr>
        <p:spPr>
          <a:xfrm>
            <a:off x="17" y="0"/>
            <a:ext cx="13004786" cy="699033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5" name="正文级别 1…"/>
          <p:cNvSpPr txBox="1"/>
          <p:nvPr>
            <p:ph type="body" sz="quarter" idx="1"/>
          </p:nvPr>
        </p:nvSpPr>
        <p:spPr>
          <a:xfrm>
            <a:off x="1170430" y="8401101"/>
            <a:ext cx="10793986" cy="845314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800"/>
              </a:spcBef>
              <a:defRPr cap="none" spc="0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spcBef>
                <a:spcPts val="800"/>
              </a:spcBef>
              <a:defRPr cap="none" spc="0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spcBef>
                <a:spcPts val="800"/>
              </a:spcBef>
              <a:defRPr cap="none" spc="0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spcBef>
                <a:spcPts val="800"/>
              </a:spcBef>
              <a:defRPr cap="none" spc="0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spcBef>
                <a:spcPts val="800"/>
              </a:spcBef>
              <a:defRPr cap="none" spc="0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3386" y="9103359"/>
            <a:ext cx="13001418" cy="65024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" name="Rectangle 7"/>
          <p:cNvSpPr/>
          <p:nvPr/>
        </p:nvSpPr>
        <p:spPr>
          <a:xfrm>
            <a:off x="16" y="9008805"/>
            <a:ext cx="13001418" cy="9103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" name="标题文本"/>
          <p:cNvSpPr txBox="1"/>
          <p:nvPr>
            <p:ph type="title"/>
          </p:nvPr>
        </p:nvSpPr>
        <p:spPr>
          <a:xfrm>
            <a:off x="1170432" y="1079397"/>
            <a:ext cx="10728960" cy="5071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" name="正文级别 1…"/>
          <p:cNvSpPr txBox="1"/>
          <p:nvPr>
            <p:ph type="body" idx="1"/>
          </p:nvPr>
        </p:nvSpPr>
        <p:spPr>
          <a:xfrm>
            <a:off x="1173387" y="6336881"/>
            <a:ext cx="10728960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Straight Connector 8"/>
          <p:cNvSpPr/>
          <p:nvPr/>
        </p:nvSpPr>
        <p:spPr>
          <a:xfrm>
            <a:off x="1288169" y="6177279"/>
            <a:ext cx="10533890" cy="2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" name="幻灯片编号"/>
          <p:cNvSpPr txBox="1"/>
          <p:nvPr>
            <p:ph type="sldNum" sz="quarter" idx="2"/>
          </p:nvPr>
        </p:nvSpPr>
        <p:spPr>
          <a:xfrm>
            <a:off x="11669365" y="9299577"/>
            <a:ext cx="290621" cy="2946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1300458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1" strike="noStrike" sz="11300" u="none">
          <a:ln>
            <a:noFill/>
          </a:ln>
          <a:solidFill>
            <a:srgbClr val="262626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1300458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1" strike="noStrike" sz="11300" u="none">
          <a:ln>
            <a:noFill/>
          </a:ln>
          <a:solidFill>
            <a:srgbClr val="262626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1300458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1" strike="noStrike" sz="11300" u="none">
          <a:ln>
            <a:noFill/>
          </a:ln>
          <a:solidFill>
            <a:srgbClr val="262626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1300458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1" strike="noStrike" sz="11300" u="none">
          <a:ln>
            <a:noFill/>
          </a:ln>
          <a:solidFill>
            <a:srgbClr val="262626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1300458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1" strike="noStrike" sz="11300" u="none">
          <a:ln>
            <a:noFill/>
          </a:ln>
          <a:solidFill>
            <a:srgbClr val="262626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1300458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1" strike="noStrike" sz="11300" u="none">
          <a:ln>
            <a:noFill/>
          </a:ln>
          <a:solidFill>
            <a:srgbClr val="262626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1300458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1" strike="noStrike" sz="11300" u="none">
          <a:ln>
            <a:noFill/>
          </a:ln>
          <a:solidFill>
            <a:srgbClr val="262626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1300458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1" strike="noStrike" sz="11300" u="none">
          <a:ln>
            <a:noFill/>
          </a:ln>
          <a:solidFill>
            <a:srgbClr val="262626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1300458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1" strike="noStrike" sz="11300" u="none">
          <a:ln>
            <a:noFill/>
          </a:ln>
          <a:solidFill>
            <a:srgbClr val="262626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0" marR="0" indent="0" algn="l" defTabSz="1300458" rtl="0" latinLnBrk="0">
        <a:lnSpc>
          <a:spcPct val="90000"/>
        </a:lnSpc>
        <a:spcBef>
          <a:spcPts val="1700"/>
        </a:spcBef>
        <a:spcAft>
          <a:spcPts val="0"/>
        </a:spcAft>
        <a:buClrTx/>
        <a:buSzTx/>
        <a:buFontTx/>
        <a:buNone/>
        <a:tabLst/>
        <a:defRPr b="0" baseline="0" cap="all" i="0" spc="284" strike="noStrike" sz="3400" u="none">
          <a:ln>
            <a:noFill/>
          </a:ln>
          <a:solidFill>
            <a:srgbClr val="637052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1300458" rtl="0" latinLnBrk="0">
        <a:lnSpc>
          <a:spcPct val="90000"/>
        </a:lnSpc>
        <a:spcBef>
          <a:spcPts val="1700"/>
        </a:spcBef>
        <a:spcAft>
          <a:spcPts val="0"/>
        </a:spcAft>
        <a:buClrTx/>
        <a:buSzTx/>
        <a:buFontTx/>
        <a:buNone/>
        <a:tabLst/>
        <a:defRPr b="0" baseline="0" cap="all" i="0" spc="284" strike="noStrike" sz="3400" u="none">
          <a:ln>
            <a:noFill/>
          </a:ln>
          <a:solidFill>
            <a:srgbClr val="637052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1300458" rtl="0" latinLnBrk="0">
        <a:lnSpc>
          <a:spcPct val="90000"/>
        </a:lnSpc>
        <a:spcBef>
          <a:spcPts val="1700"/>
        </a:spcBef>
        <a:spcAft>
          <a:spcPts val="0"/>
        </a:spcAft>
        <a:buClrTx/>
        <a:buSzTx/>
        <a:buFontTx/>
        <a:buNone/>
        <a:tabLst/>
        <a:defRPr b="0" baseline="0" cap="all" i="0" spc="284" strike="noStrike" sz="3400" u="none">
          <a:ln>
            <a:noFill/>
          </a:ln>
          <a:solidFill>
            <a:srgbClr val="637052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1300458" rtl="0" latinLnBrk="0">
        <a:lnSpc>
          <a:spcPct val="90000"/>
        </a:lnSpc>
        <a:spcBef>
          <a:spcPts val="1700"/>
        </a:spcBef>
        <a:spcAft>
          <a:spcPts val="0"/>
        </a:spcAft>
        <a:buClrTx/>
        <a:buSzTx/>
        <a:buFontTx/>
        <a:buNone/>
        <a:tabLst/>
        <a:defRPr b="0" baseline="0" cap="all" i="0" spc="284" strike="noStrike" sz="3400" u="none">
          <a:ln>
            <a:noFill/>
          </a:ln>
          <a:solidFill>
            <a:srgbClr val="637052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1300458" rtl="0" latinLnBrk="0">
        <a:lnSpc>
          <a:spcPct val="90000"/>
        </a:lnSpc>
        <a:spcBef>
          <a:spcPts val="1700"/>
        </a:spcBef>
        <a:spcAft>
          <a:spcPts val="0"/>
        </a:spcAft>
        <a:buClrTx/>
        <a:buSzTx/>
        <a:buFontTx/>
        <a:buNone/>
        <a:tabLst/>
        <a:defRPr b="0" baseline="0" cap="all" i="0" spc="284" strike="noStrike" sz="3400" u="none">
          <a:ln>
            <a:noFill/>
          </a:ln>
          <a:solidFill>
            <a:srgbClr val="637052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1821088" marR="0" indent="-581783" algn="l" defTabSz="1300458" rtl="0" latinLnBrk="0">
        <a:lnSpc>
          <a:spcPct val="90000"/>
        </a:lnSpc>
        <a:spcBef>
          <a:spcPts val="1700"/>
        </a:spcBef>
        <a:spcAft>
          <a:spcPts val="0"/>
        </a:spcAft>
        <a:buClrTx/>
        <a:buSzPct val="100000"/>
        <a:buFontTx/>
        <a:buChar char="◦"/>
        <a:tabLst/>
        <a:defRPr b="0" baseline="0" cap="all" i="0" spc="284" strike="noStrike" sz="3400" u="none">
          <a:ln>
            <a:noFill/>
          </a:ln>
          <a:solidFill>
            <a:srgbClr val="637052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2105528" marR="0" indent="-581783" algn="l" defTabSz="1300458" rtl="0" latinLnBrk="0">
        <a:lnSpc>
          <a:spcPct val="90000"/>
        </a:lnSpc>
        <a:spcBef>
          <a:spcPts val="1700"/>
        </a:spcBef>
        <a:spcAft>
          <a:spcPts val="0"/>
        </a:spcAft>
        <a:buClrTx/>
        <a:buSzPct val="100000"/>
        <a:buFontTx/>
        <a:buChar char="◦"/>
        <a:tabLst/>
        <a:defRPr b="0" baseline="0" cap="all" i="0" spc="284" strike="noStrike" sz="3400" u="none">
          <a:ln>
            <a:noFill/>
          </a:ln>
          <a:solidFill>
            <a:srgbClr val="637052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2389968" marR="0" indent="-581783" algn="l" defTabSz="1300458" rtl="0" latinLnBrk="0">
        <a:lnSpc>
          <a:spcPct val="90000"/>
        </a:lnSpc>
        <a:spcBef>
          <a:spcPts val="1700"/>
        </a:spcBef>
        <a:spcAft>
          <a:spcPts val="0"/>
        </a:spcAft>
        <a:buClrTx/>
        <a:buSzPct val="100000"/>
        <a:buFontTx/>
        <a:buChar char="◦"/>
        <a:tabLst/>
        <a:defRPr b="0" baseline="0" cap="all" i="0" spc="284" strike="noStrike" sz="3400" u="none">
          <a:ln>
            <a:noFill/>
          </a:ln>
          <a:solidFill>
            <a:srgbClr val="637052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2674408" marR="0" indent="-581783" algn="l" defTabSz="1300458" rtl="0" latinLnBrk="0">
        <a:lnSpc>
          <a:spcPct val="90000"/>
        </a:lnSpc>
        <a:spcBef>
          <a:spcPts val="1700"/>
        </a:spcBef>
        <a:spcAft>
          <a:spcPts val="0"/>
        </a:spcAft>
        <a:buClrTx/>
        <a:buSzPct val="100000"/>
        <a:buFontTx/>
        <a:buChar char="◦"/>
        <a:tabLst/>
        <a:defRPr b="0" baseline="0" cap="all" i="0" spc="284" strike="noStrike" sz="3400" u="none">
          <a:ln>
            <a:noFill/>
          </a:ln>
          <a:solidFill>
            <a:srgbClr val="637052"/>
          </a:solidFill>
          <a:uFillTx/>
          <a:latin typeface="Calibri Light"/>
          <a:ea typeface="Calibri Light"/>
          <a:cs typeface="Calibri Light"/>
          <a:sym typeface="Calibri Ligh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正文"/>
          <p:cNvSpPr txBox="1"/>
          <p:nvPr>
            <p:ph type="subTitle" sz="quarter" idx="1"/>
          </p:nvPr>
        </p:nvSpPr>
        <p:spPr>
          <a:xfrm>
            <a:off x="1173387" y="6336881"/>
            <a:ext cx="10728960" cy="162560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9" name="屏幕快照 2018-02-04 下午8.39.53.png" descr="屏幕快照 2018-02-04 下午8.39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011059"/>
            <a:ext cx="13004800" cy="6243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标题"/>
          <p:cNvSpPr txBox="1"/>
          <p:nvPr>
            <p:ph type="ctrTitle"/>
          </p:nvPr>
        </p:nvSpPr>
        <p:spPr>
          <a:xfrm>
            <a:off x="1170432" y="1079398"/>
            <a:ext cx="10728960" cy="507187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正文"/>
          <p:cNvSpPr txBox="1"/>
          <p:nvPr>
            <p:ph type="subTitle" sz="quarter" idx="1"/>
          </p:nvPr>
        </p:nvSpPr>
        <p:spPr>
          <a:xfrm>
            <a:off x="1173387" y="6336881"/>
            <a:ext cx="10728960" cy="162560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7" name="屏幕快照 2018-02-04 下午8.41.43.png" descr="屏幕快照 2018-02-04 下午8.41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01749" y="2025156"/>
            <a:ext cx="13004802" cy="54802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题"/>
          <p:cNvSpPr txBox="1"/>
          <p:nvPr>
            <p:ph type="ctrTitle"/>
          </p:nvPr>
        </p:nvSpPr>
        <p:spPr>
          <a:xfrm>
            <a:off x="1170432" y="1079398"/>
            <a:ext cx="10728960" cy="507187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0" name="正文"/>
          <p:cNvSpPr txBox="1"/>
          <p:nvPr>
            <p:ph type="subTitle" sz="quarter" idx="1"/>
          </p:nvPr>
        </p:nvSpPr>
        <p:spPr>
          <a:xfrm>
            <a:off x="1173387" y="6336881"/>
            <a:ext cx="10728960" cy="162560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1" name="屏幕快照 2018-02-04 下午8.41.51.png" descr="屏幕快照 2018-02-04 下午8.41.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881727"/>
            <a:ext cx="13004800" cy="50112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"/>
          <p:cNvSpPr txBox="1"/>
          <p:nvPr>
            <p:ph type="ctrTitle"/>
          </p:nvPr>
        </p:nvSpPr>
        <p:spPr>
          <a:xfrm>
            <a:off x="1170432" y="1079398"/>
            <a:ext cx="10728960" cy="507187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2" name="正文"/>
          <p:cNvSpPr txBox="1"/>
          <p:nvPr>
            <p:ph type="subTitle" sz="quarter" idx="1"/>
          </p:nvPr>
        </p:nvSpPr>
        <p:spPr>
          <a:xfrm>
            <a:off x="1173387" y="6336881"/>
            <a:ext cx="10728960" cy="162560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3" name="屏幕快照 2018-02-04 下午8.40.09.png" descr="屏幕快照 2018-02-04 下午8.40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03" y="2435755"/>
            <a:ext cx="12914394" cy="37744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正文"/>
          <p:cNvSpPr txBox="1"/>
          <p:nvPr>
            <p:ph type="subTitle" sz="quarter" idx="1"/>
          </p:nvPr>
        </p:nvSpPr>
        <p:spPr>
          <a:xfrm>
            <a:off x="1173387" y="6336881"/>
            <a:ext cx="10728960" cy="162560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6" name="屏幕快照 2018-02-04 下午9.04.38.png" descr="屏幕快照 2018-02-04 下午9.04.38.png"/>
          <p:cNvPicPr>
            <a:picLocks noChangeAspect="1"/>
          </p:cNvPicPr>
          <p:nvPr/>
        </p:nvPicPr>
        <p:blipFill>
          <a:blip r:embed="rId2">
            <a:extLst/>
          </a:blip>
          <a:srcRect l="0" t="0" r="782" b="0"/>
          <a:stretch>
            <a:fillRect/>
          </a:stretch>
        </p:blipFill>
        <p:spPr>
          <a:xfrm>
            <a:off x="-175171" y="1862196"/>
            <a:ext cx="12865101" cy="1066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屏幕快照 2018-02-04 下午9.04.55.png" descr="屏幕快照 2018-02-04 下午9.04.55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28571"/>
          <a:stretch>
            <a:fillRect/>
          </a:stretch>
        </p:blipFill>
        <p:spPr>
          <a:xfrm>
            <a:off x="-283121" y="3208933"/>
            <a:ext cx="12979401" cy="95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屏幕快照 2018-02-04 下午9.15.58.png" descr="屏幕快照 2018-02-04 下午9.15.5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2413" y="4303007"/>
            <a:ext cx="12725401" cy="1892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标题"/>
          <p:cNvSpPr txBox="1"/>
          <p:nvPr>
            <p:ph type="ctrTitle"/>
          </p:nvPr>
        </p:nvSpPr>
        <p:spPr>
          <a:xfrm>
            <a:off x="1170432" y="1079398"/>
            <a:ext cx="10728960" cy="507187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1" name="正文"/>
          <p:cNvSpPr txBox="1"/>
          <p:nvPr>
            <p:ph type="subTitle" sz="quarter" idx="1"/>
          </p:nvPr>
        </p:nvSpPr>
        <p:spPr>
          <a:xfrm>
            <a:off x="1173387" y="6336881"/>
            <a:ext cx="10728960" cy="162560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2" name="屏幕快照 2018-02-04 下午8.40.34.png" descr="屏幕快照 2018-02-04 下午8.40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578848"/>
            <a:ext cx="13004800" cy="42256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标题"/>
          <p:cNvSpPr txBox="1"/>
          <p:nvPr>
            <p:ph type="ctrTitle"/>
          </p:nvPr>
        </p:nvSpPr>
        <p:spPr>
          <a:xfrm>
            <a:off x="1170432" y="1079398"/>
            <a:ext cx="10728960" cy="507187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正文"/>
          <p:cNvSpPr txBox="1"/>
          <p:nvPr>
            <p:ph type="subTitle" sz="quarter" idx="1"/>
          </p:nvPr>
        </p:nvSpPr>
        <p:spPr>
          <a:xfrm>
            <a:off x="1173387" y="6336881"/>
            <a:ext cx="10728960" cy="162560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6" name="屏幕快照 2018-02-04 下午8.40.41.png" descr="屏幕快照 2018-02-04 下午8.40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299" y="3168450"/>
            <a:ext cx="12166603" cy="2743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标题"/>
          <p:cNvSpPr txBox="1"/>
          <p:nvPr>
            <p:ph type="ctrTitle"/>
          </p:nvPr>
        </p:nvSpPr>
        <p:spPr>
          <a:xfrm>
            <a:off x="1170432" y="1079398"/>
            <a:ext cx="10728960" cy="507187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正文"/>
          <p:cNvSpPr txBox="1"/>
          <p:nvPr>
            <p:ph type="subTitle" sz="quarter" idx="1"/>
          </p:nvPr>
        </p:nvSpPr>
        <p:spPr>
          <a:xfrm>
            <a:off x="1173387" y="6336881"/>
            <a:ext cx="10728960" cy="162560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0" name="屏幕快照 2018-02-04 下午8.40.49.png" descr="屏幕快照 2018-02-04 下午8.40.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27318"/>
            <a:ext cx="13004800" cy="78003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标题"/>
          <p:cNvSpPr txBox="1"/>
          <p:nvPr>
            <p:ph type="ctrTitle"/>
          </p:nvPr>
        </p:nvSpPr>
        <p:spPr>
          <a:xfrm>
            <a:off x="1170432" y="1079398"/>
            <a:ext cx="10728960" cy="507187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正文"/>
          <p:cNvSpPr txBox="1"/>
          <p:nvPr>
            <p:ph type="subTitle" sz="quarter" idx="1"/>
          </p:nvPr>
        </p:nvSpPr>
        <p:spPr>
          <a:xfrm>
            <a:off x="1173387" y="6336881"/>
            <a:ext cx="10728960" cy="162560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4" name="屏幕快照 2018-02-04 下午8.40.57.png" descr="屏幕快照 2018-02-04 下午8.40.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703" y="3079999"/>
            <a:ext cx="12989423" cy="25298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屏幕快照 2018-02-04 下午8.41.02.png" descr="屏幕快照 2018-02-04 下午8.41.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715" y="5534371"/>
            <a:ext cx="12979401" cy="11176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标题"/>
          <p:cNvSpPr txBox="1"/>
          <p:nvPr>
            <p:ph type="ctrTitle"/>
          </p:nvPr>
        </p:nvSpPr>
        <p:spPr>
          <a:xfrm>
            <a:off x="1170432" y="1079398"/>
            <a:ext cx="10728960" cy="507187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正文"/>
          <p:cNvSpPr txBox="1"/>
          <p:nvPr>
            <p:ph type="subTitle" sz="quarter" idx="1"/>
          </p:nvPr>
        </p:nvSpPr>
        <p:spPr>
          <a:xfrm>
            <a:off x="1173387" y="6336881"/>
            <a:ext cx="10728960" cy="162560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8996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标题"/>
          <p:cNvSpPr txBox="1"/>
          <p:nvPr>
            <p:ph type="ctrTitle"/>
          </p:nvPr>
        </p:nvSpPr>
        <p:spPr>
          <a:xfrm>
            <a:off x="1170432" y="1079398"/>
            <a:ext cx="10728960" cy="507187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正文"/>
          <p:cNvSpPr txBox="1"/>
          <p:nvPr>
            <p:ph type="subTitle" sz="quarter" idx="1"/>
          </p:nvPr>
        </p:nvSpPr>
        <p:spPr>
          <a:xfrm>
            <a:off x="1173387" y="6336881"/>
            <a:ext cx="10728960" cy="162560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3" name="屏幕快照 2018-02-04 下午8.41.35.png" descr="屏幕快照 2018-02-04 下午8.41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971470"/>
            <a:ext cx="13004800" cy="58106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