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914400" type="banner"/>
  <p:notesSz cx="6858000" cy="9144000"/>
  <p:defaultTextStyle>
    <a:defPPr>
      <a:defRPr lang="en-US"/>
    </a:defPPr>
    <a:lvl1pPr marL="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7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"/>
            <a:ext cx="54864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0272"/>
            <a:ext cx="54864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9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8683"/>
            <a:ext cx="1577340" cy="774912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8683"/>
            <a:ext cx="4640580" cy="774912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27965"/>
            <a:ext cx="630936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11928"/>
            <a:ext cx="630936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3417"/>
            <a:ext cx="3108960" cy="58017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3417"/>
            <a:ext cx="3108960" cy="58017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3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683"/>
            <a:ext cx="6309360" cy="176742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224155"/>
            <a:ext cx="3094672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334010"/>
            <a:ext cx="3094672" cy="49127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4155"/>
            <a:ext cx="3109913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34010"/>
            <a:ext cx="3109913" cy="49127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3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7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1657"/>
            <a:ext cx="370332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4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0960"/>
            <a:ext cx="2359342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1657"/>
            <a:ext cx="370332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4320"/>
            <a:ext cx="2359342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1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8683"/>
            <a:ext cx="630936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3417"/>
            <a:ext cx="630936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4DE5A-E9E3-4065-8A36-94AC352A5058}" type="datetimeFigureOut">
              <a:rPr lang="en-US" smtClean="0"/>
              <a:t>1/24/2020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47514"/>
            <a:ext cx="246888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47514"/>
            <a:ext cx="164592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FCE1C-DAF4-4B9C-8454-DBE77307D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6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รูปภาพ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15200" cy="914400"/>
          </a:xfrm>
          <a:prstGeom prst="rect">
            <a:avLst/>
          </a:prstGeom>
        </p:spPr>
      </p:pic>
      <p:grpSp>
        <p:nvGrpSpPr>
          <p:cNvPr id="7" name="กลุ่ม 6"/>
          <p:cNvGrpSpPr/>
          <p:nvPr/>
        </p:nvGrpSpPr>
        <p:grpSpPr>
          <a:xfrm>
            <a:off x="693682" y="81981"/>
            <a:ext cx="6438638" cy="718908"/>
            <a:chOff x="693682" y="81981"/>
            <a:chExt cx="6438638" cy="718908"/>
          </a:xfrm>
        </p:grpSpPr>
        <p:sp>
          <p:nvSpPr>
            <p:cNvPr id="4" name="วงรี 3"/>
            <p:cNvSpPr/>
            <p:nvPr/>
          </p:nvSpPr>
          <p:spPr>
            <a:xfrm>
              <a:off x="693682" y="81981"/>
              <a:ext cx="832419" cy="718908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กล่องข้อความ 4"/>
            <p:cNvSpPr txBox="1"/>
            <p:nvPr/>
          </p:nvSpPr>
          <p:spPr>
            <a:xfrm>
              <a:off x="1633308" y="179825"/>
              <a:ext cx="54990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Castellar" panose="020A0402060406010301" pitchFamily="18" charset="0"/>
                </a:rPr>
                <a:t>Welcome</a:t>
              </a:r>
              <a:r>
                <a:rPr lang="en-US" sz="2800" b="1" dirty="0" smtClean="0">
                  <a:latin typeface="Castellar" panose="020A0402060406010301" pitchFamily="18" charset="0"/>
                </a:rPr>
                <a:t> </a:t>
              </a:r>
              <a:r>
                <a:rPr lang="en-US" sz="2800" b="1" dirty="0" smtClean="0">
                  <a:solidFill>
                    <a:srgbClr val="FFFF00"/>
                  </a:solidFill>
                  <a:latin typeface="Castellar" panose="020A0402060406010301" pitchFamily="18" charset="0"/>
                </a:rPr>
                <a:t>to</a:t>
              </a:r>
              <a:r>
                <a:rPr lang="en-US" sz="2800" b="1" dirty="0" smtClean="0">
                  <a:latin typeface="Castellar" panose="020A0402060406010301" pitchFamily="18" charset="0"/>
                </a:rPr>
                <a:t> </a:t>
              </a:r>
              <a:r>
                <a:rPr lang="en-US" sz="2800" b="1" dirty="0" smtClean="0">
                  <a:solidFill>
                    <a:srgbClr val="00B050"/>
                  </a:solidFill>
                  <a:latin typeface="Castellar" panose="020A0402060406010301" pitchFamily="18" charset="0"/>
                </a:rPr>
                <a:t>my</a:t>
              </a:r>
              <a:r>
                <a:rPr lang="en-US" sz="2800" b="1" dirty="0" smtClean="0">
                  <a:latin typeface="Castellar" panose="020A0402060406010301" pitchFamily="18" charset="0"/>
                </a:rPr>
                <a:t> </a:t>
              </a:r>
              <a:r>
                <a:rPr lang="en-US" sz="2800" b="1" dirty="0" smtClean="0">
                  <a:solidFill>
                    <a:srgbClr val="00B0F0"/>
                  </a:solidFill>
                  <a:latin typeface="Castellar" panose="020A0402060406010301" pitchFamily="18" charset="0"/>
                </a:rPr>
                <a:t>website</a:t>
              </a:r>
              <a:endParaRPr lang="en-US" sz="2800" b="1" dirty="0">
                <a:solidFill>
                  <a:srgbClr val="00B0F0"/>
                </a:solidFill>
                <a:latin typeface="Castellar" panose="020A0402060406010301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3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4</Words>
  <Application>Microsoft Office PowerPoint</Application>
  <PresentationFormat>แบนเนอร์</PresentationFormat>
  <Paragraphs>1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8" baseType="lpstr">
      <vt:lpstr>Angsana New</vt:lpstr>
      <vt:lpstr>Arial</vt:lpstr>
      <vt:lpstr>Calibri</vt:lpstr>
      <vt:lpstr>Calibri Light</vt:lpstr>
      <vt:lpstr>Castellar</vt:lpstr>
      <vt:lpstr>Cordia New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บัญชี Microsoft</dc:creator>
  <cp:lastModifiedBy>บัญชี Microsoft</cp:lastModifiedBy>
  <cp:revision>3</cp:revision>
  <dcterms:created xsi:type="dcterms:W3CDTF">2020-01-24T11:20:39Z</dcterms:created>
  <dcterms:modified xsi:type="dcterms:W3CDTF">2020-01-24T11:48:51Z</dcterms:modified>
</cp:coreProperties>
</file>