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4A09281-8A7D-45BC-B233-527BEF39C118}"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11D52-C919-4B6C-AFE8-7E7E1641E52D}" type="slidenum">
              <a:rPr lang="en-US" smtClean="0"/>
              <a:t>‹#›</a:t>
            </a:fld>
            <a:endParaRPr lang="en-US"/>
          </a:p>
        </p:txBody>
      </p:sp>
    </p:spTree>
    <p:extLst>
      <p:ext uri="{BB962C8B-B14F-4D97-AF65-F5344CB8AC3E}">
        <p14:creationId xmlns:p14="http://schemas.microsoft.com/office/powerpoint/2010/main" val="218046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54A09281-8A7D-45BC-B233-527BEF39C118}"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11D52-C919-4B6C-AFE8-7E7E1641E52D}" type="slidenum">
              <a:rPr lang="en-US" smtClean="0"/>
              <a:t>‹#›</a:t>
            </a:fld>
            <a:endParaRPr lang="en-US"/>
          </a:p>
        </p:txBody>
      </p:sp>
    </p:spTree>
    <p:extLst>
      <p:ext uri="{BB962C8B-B14F-4D97-AF65-F5344CB8AC3E}">
        <p14:creationId xmlns:p14="http://schemas.microsoft.com/office/powerpoint/2010/main" val="93934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54A09281-8A7D-45BC-B233-527BEF39C118}"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11D52-C919-4B6C-AFE8-7E7E1641E52D}" type="slidenum">
              <a:rPr lang="en-US" smtClean="0"/>
              <a:t>‹#›</a:t>
            </a:fld>
            <a:endParaRPr lang="en-US"/>
          </a:p>
        </p:txBody>
      </p:sp>
    </p:spTree>
    <p:extLst>
      <p:ext uri="{BB962C8B-B14F-4D97-AF65-F5344CB8AC3E}">
        <p14:creationId xmlns:p14="http://schemas.microsoft.com/office/powerpoint/2010/main" val="119420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54A09281-8A7D-45BC-B233-527BEF39C118}"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11D52-C919-4B6C-AFE8-7E7E1641E52D}" type="slidenum">
              <a:rPr lang="en-US" smtClean="0"/>
              <a:t>‹#›</a:t>
            </a:fld>
            <a:endParaRPr lang="en-US"/>
          </a:p>
        </p:txBody>
      </p:sp>
    </p:spTree>
    <p:extLst>
      <p:ext uri="{BB962C8B-B14F-4D97-AF65-F5344CB8AC3E}">
        <p14:creationId xmlns:p14="http://schemas.microsoft.com/office/powerpoint/2010/main" val="39465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A09281-8A7D-45BC-B233-527BEF39C118}" type="datetimeFigureOut">
              <a:rPr lang="en-US" smtClean="0"/>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11D52-C919-4B6C-AFE8-7E7E1641E52D}" type="slidenum">
              <a:rPr lang="en-US" smtClean="0"/>
              <a:t>‹#›</a:t>
            </a:fld>
            <a:endParaRPr lang="en-US"/>
          </a:p>
        </p:txBody>
      </p:sp>
    </p:spTree>
    <p:extLst>
      <p:ext uri="{BB962C8B-B14F-4D97-AF65-F5344CB8AC3E}">
        <p14:creationId xmlns:p14="http://schemas.microsoft.com/office/powerpoint/2010/main" val="252053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54A09281-8A7D-45BC-B233-527BEF39C118}"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11D52-C919-4B6C-AFE8-7E7E1641E52D}" type="slidenum">
              <a:rPr lang="en-US" smtClean="0"/>
              <a:t>‹#›</a:t>
            </a:fld>
            <a:endParaRPr lang="en-US"/>
          </a:p>
        </p:txBody>
      </p:sp>
    </p:spTree>
    <p:extLst>
      <p:ext uri="{BB962C8B-B14F-4D97-AF65-F5344CB8AC3E}">
        <p14:creationId xmlns:p14="http://schemas.microsoft.com/office/powerpoint/2010/main" val="126058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54A09281-8A7D-45BC-B233-527BEF39C118}" type="datetimeFigureOut">
              <a:rPr lang="en-US" smtClean="0"/>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11D52-C919-4B6C-AFE8-7E7E1641E52D}" type="slidenum">
              <a:rPr lang="en-US" smtClean="0"/>
              <a:t>‹#›</a:t>
            </a:fld>
            <a:endParaRPr lang="en-US"/>
          </a:p>
        </p:txBody>
      </p:sp>
    </p:spTree>
    <p:extLst>
      <p:ext uri="{BB962C8B-B14F-4D97-AF65-F5344CB8AC3E}">
        <p14:creationId xmlns:p14="http://schemas.microsoft.com/office/powerpoint/2010/main" val="235367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4A09281-8A7D-45BC-B233-527BEF39C118}" type="datetimeFigureOut">
              <a:rPr lang="en-US" smtClean="0"/>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11D52-C919-4B6C-AFE8-7E7E1641E52D}" type="slidenum">
              <a:rPr lang="en-US" smtClean="0"/>
              <a:t>‹#›</a:t>
            </a:fld>
            <a:endParaRPr lang="en-US"/>
          </a:p>
        </p:txBody>
      </p:sp>
    </p:spTree>
    <p:extLst>
      <p:ext uri="{BB962C8B-B14F-4D97-AF65-F5344CB8AC3E}">
        <p14:creationId xmlns:p14="http://schemas.microsoft.com/office/powerpoint/2010/main" val="172818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09281-8A7D-45BC-B233-527BEF39C118}" type="datetimeFigureOut">
              <a:rPr lang="en-US" smtClean="0"/>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11D52-C919-4B6C-AFE8-7E7E1641E52D}" type="slidenum">
              <a:rPr lang="en-US" smtClean="0"/>
              <a:t>‹#›</a:t>
            </a:fld>
            <a:endParaRPr lang="en-US"/>
          </a:p>
        </p:txBody>
      </p:sp>
    </p:spTree>
    <p:extLst>
      <p:ext uri="{BB962C8B-B14F-4D97-AF65-F5344CB8AC3E}">
        <p14:creationId xmlns:p14="http://schemas.microsoft.com/office/powerpoint/2010/main" val="359176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A09281-8A7D-45BC-B233-527BEF39C118}"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11D52-C919-4B6C-AFE8-7E7E1641E52D}" type="slidenum">
              <a:rPr lang="en-US" smtClean="0"/>
              <a:t>‹#›</a:t>
            </a:fld>
            <a:endParaRPr lang="en-US"/>
          </a:p>
        </p:txBody>
      </p:sp>
    </p:spTree>
    <p:extLst>
      <p:ext uri="{BB962C8B-B14F-4D97-AF65-F5344CB8AC3E}">
        <p14:creationId xmlns:p14="http://schemas.microsoft.com/office/powerpoint/2010/main" val="55072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A09281-8A7D-45BC-B233-527BEF39C118}" type="datetimeFigureOut">
              <a:rPr lang="en-US" smtClean="0"/>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11D52-C919-4B6C-AFE8-7E7E1641E52D}" type="slidenum">
              <a:rPr lang="en-US" smtClean="0"/>
              <a:t>‹#›</a:t>
            </a:fld>
            <a:endParaRPr lang="en-US"/>
          </a:p>
        </p:txBody>
      </p:sp>
    </p:spTree>
    <p:extLst>
      <p:ext uri="{BB962C8B-B14F-4D97-AF65-F5344CB8AC3E}">
        <p14:creationId xmlns:p14="http://schemas.microsoft.com/office/powerpoint/2010/main" val="368158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09281-8A7D-45BC-B233-527BEF39C118}" type="datetimeFigureOut">
              <a:rPr lang="en-US" smtClean="0"/>
              <a:t>10/18/2016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11D52-C919-4B6C-AFE8-7E7E1641E52D}" type="slidenum">
              <a:rPr lang="en-US" smtClean="0"/>
              <a:t>‹#›</a:t>
            </a:fld>
            <a:endParaRPr lang="en-US"/>
          </a:p>
        </p:txBody>
      </p:sp>
    </p:spTree>
    <p:extLst>
      <p:ext uri="{BB962C8B-B14F-4D97-AF65-F5344CB8AC3E}">
        <p14:creationId xmlns:p14="http://schemas.microsoft.com/office/powerpoint/2010/main" val="359186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 - 1</a:t>
            </a:r>
          </a:p>
        </p:txBody>
      </p:sp>
      <p:sp>
        <p:nvSpPr>
          <p:cNvPr id="3" name="Subtitle 2"/>
          <p:cNvSpPr>
            <a:spLocks noGrp="1"/>
          </p:cNvSpPr>
          <p:nvPr>
            <p:ph type="subTitle" idx="1"/>
          </p:nvPr>
        </p:nvSpPr>
        <p:spPr/>
        <p:txBody>
          <a:bodyPr/>
          <a:lstStyle/>
          <a:p>
            <a:r>
              <a:rPr lang="en-US" dirty="0"/>
              <a:t>Nick Northrup</a:t>
            </a:r>
          </a:p>
        </p:txBody>
      </p:sp>
    </p:spTree>
    <p:extLst>
      <p:ext uri="{BB962C8B-B14F-4D97-AF65-F5344CB8AC3E}">
        <p14:creationId xmlns:p14="http://schemas.microsoft.com/office/powerpoint/2010/main" val="22522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Sales in Brooklyn</a:t>
            </a:r>
          </a:p>
        </p:txBody>
      </p:sp>
      <p:sp>
        <p:nvSpPr>
          <p:cNvPr id="3" name="Content Placeholder 2"/>
          <p:cNvSpPr>
            <a:spLocks noGrp="1"/>
          </p:cNvSpPr>
          <p:nvPr>
            <p:ph idx="1"/>
          </p:nvPr>
        </p:nvSpPr>
        <p:spPr/>
        <p:txBody>
          <a:bodyPr>
            <a:normAutofit fontScale="92500" lnSpcReduction="10000"/>
          </a:bodyPr>
          <a:lstStyle/>
          <a:p>
            <a:r>
              <a:rPr lang="en-US" dirty="0"/>
              <a:t>The Problem: Property in Brooklyn is growing increasingly expensive. Predicting when and where property in a specific price range will appear on the market is difficult.</a:t>
            </a:r>
          </a:p>
          <a:p>
            <a:endParaRPr lang="en-US" dirty="0"/>
          </a:p>
          <a:p>
            <a:r>
              <a:rPr lang="en-US" dirty="0"/>
              <a:t>Data: NYC.gov has made data available of 2016 rolling property sales. The data includes the location, price, sales date, type of home, and square footage for each sale. NYC Open Data Project also has some historical data.</a:t>
            </a:r>
          </a:p>
          <a:p>
            <a:endParaRPr lang="en-US" dirty="0"/>
          </a:p>
          <a:p>
            <a:r>
              <a:rPr lang="en-US" dirty="0"/>
              <a:t>Hypothesis: Property Sales data could predict when and where properties will appear on the market in a specific price range, and predict how the market will behave in that area in the future.</a:t>
            </a:r>
            <a:endParaRPr lang="en-US" dirty="0"/>
          </a:p>
        </p:txBody>
      </p:sp>
    </p:spTree>
    <p:extLst>
      <p:ext uri="{BB962C8B-B14F-4D97-AF65-F5344CB8AC3E}">
        <p14:creationId xmlns:p14="http://schemas.microsoft.com/office/powerpoint/2010/main" val="331109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Hearthstone</a:t>
            </a:r>
            <a:endParaRPr lang="en-US" dirty="0"/>
          </a:p>
        </p:txBody>
      </p:sp>
      <p:sp>
        <p:nvSpPr>
          <p:cNvPr id="3" name="Content Placeholder 2"/>
          <p:cNvSpPr>
            <a:spLocks noGrp="1"/>
          </p:cNvSpPr>
          <p:nvPr>
            <p:ph idx="1"/>
          </p:nvPr>
        </p:nvSpPr>
        <p:spPr/>
        <p:txBody>
          <a:bodyPr>
            <a:normAutofit fontScale="92500"/>
          </a:bodyPr>
          <a:lstStyle/>
          <a:p>
            <a:r>
              <a:rPr lang="en-US" dirty="0"/>
              <a:t>The Problem: Hearthstone is a virtual card game where players choose a character class and build a deck of playable cards with various attributes. Decks often include cards specific to the player’s character class. Predicting what your opponents deck will consist of and preparing a deck suitable to defeating them is difficult and largely intuitive.</a:t>
            </a:r>
          </a:p>
          <a:p>
            <a:r>
              <a:rPr lang="en-US" dirty="0"/>
              <a:t>Data: Kaggle.com hosts data sets gathered and collected by players cataloging the types of cards available and the relationships that exist between them.</a:t>
            </a:r>
          </a:p>
          <a:p>
            <a:r>
              <a:rPr lang="en-US" dirty="0"/>
              <a:t>Hypothesis: The Kaggle.com data could be used to identify how an existing deck would fair against all permutations of your opponents deck, and identify the probability of which deck your opponent is using.</a:t>
            </a:r>
            <a:endParaRPr lang="en-US" dirty="0"/>
          </a:p>
        </p:txBody>
      </p:sp>
    </p:spTree>
    <p:extLst>
      <p:ext uri="{BB962C8B-B14F-4D97-AF65-F5344CB8AC3E}">
        <p14:creationId xmlns:p14="http://schemas.microsoft.com/office/powerpoint/2010/main" val="3831073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Movies</a:t>
            </a:r>
          </a:p>
        </p:txBody>
      </p:sp>
      <p:sp>
        <p:nvSpPr>
          <p:cNvPr id="3" name="Content Placeholder 2"/>
          <p:cNvSpPr>
            <a:spLocks noGrp="1"/>
          </p:cNvSpPr>
          <p:nvPr>
            <p:ph idx="1"/>
          </p:nvPr>
        </p:nvSpPr>
        <p:spPr/>
        <p:txBody>
          <a:bodyPr/>
          <a:lstStyle/>
          <a:p>
            <a:r>
              <a:rPr lang="en-US" dirty="0"/>
              <a:t>The Problem: There are thousands of movies available online. How do I choose one to watch?</a:t>
            </a:r>
          </a:p>
          <a:p>
            <a:endParaRPr lang="en-US" dirty="0"/>
          </a:p>
          <a:p>
            <a:r>
              <a:rPr lang="en-US" dirty="0"/>
              <a:t>Data: Kaggle.com hosts a data set containing data for 5000+ movies, including cast, director, budget and genre.</a:t>
            </a:r>
          </a:p>
          <a:p>
            <a:endParaRPr lang="en-US" dirty="0"/>
          </a:p>
          <a:p>
            <a:r>
              <a:rPr lang="en-US" dirty="0"/>
              <a:t>Hypothesis: Data about the production and marketing of films could predict </a:t>
            </a:r>
            <a:r>
              <a:rPr lang="en-US" dirty="0" err="1"/>
              <a:t>wether</a:t>
            </a:r>
            <a:r>
              <a:rPr lang="en-US" dirty="0"/>
              <a:t> a viewer will enjoy a film.</a:t>
            </a:r>
            <a:endParaRPr lang="en-US" dirty="0"/>
          </a:p>
        </p:txBody>
      </p:sp>
    </p:spTree>
    <p:extLst>
      <p:ext uri="{BB962C8B-B14F-4D97-AF65-F5344CB8AC3E}">
        <p14:creationId xmlns:p14="http://schemas.microsoft.com/office/powerpoint/2010/main" val="1925061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Final Project - 1</vt:lpstr>
      <vt:lpstr>Property Sales in Brooklyn</vt:lpstr>
      <vt:lpstr>Hearthstone</vt:lpstr>
      <vt:lpstr>Movies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- 1</dc:title>
  <dc:creator>Nick Northrup</dc:creator>
  <cp:lastModifiedBy>Nick Northrup</cp:lastModifiedBy>
  <cp:revision>2</cp:revision>
  <dcterms:created xsi:type="dcterms:W3CDTF">2016-10-18T19:35:16Z</dcterms:created>
  <dcterms:modified xsi:type="dcterms:W3CDTF">2016-10-18T19:35:47Z</dcterms:modified>
</cp:coreProperties>
</file>