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69" r:id="rId2"/>
    <p:sldId id="4429" r:id="rId3"/>
    <p:sldId id="4430" r:id="rId4"/>
    <p:sldId id="703" r:id="rId5"/>
    <p:sldId id="704" r:id="rId6"/>
    <p:sldId id="4428" r:id="rId7"/>
    <p:sldId id="4436" r:id="rId8"/>
    <p:sldId id="4432" r:id="rId9"/>
    <p:sldId id="4431" r:id="rId10"/>
    <p:sldId id="4433" r:id="rId11"/>
    <p:sldId id="4435" r:id="rId12"/>
    <p:sldId id="4437" r:id="rId13"/>
    <p:sldId id="4434" r:id="rId14"/>
    <p:sldId id="691"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
          <p15:clr>
            <a:srgbClr val="A4A3A4"/>
          </p15:clr>
        </p15:guide>
        <p15:guide id="2" orient="horz" pos="903">
          <p15:clr>
            <a:srgbClr val="A4A3A4"/>
          </p15:clr>
        </p15:guide>
        <p15:guide id="3" orient="horz" pos="3984" userDrawn="1">
          <p15:clr>
            <a:srgbClr val="A4A3A4"/>
          </p15:clr>
        </p15:guide>
        <p15:guide id="4" pos="326">
          <p15:clr>
            <a:srgbClr val="A4A3A4"/>
          </p15:clr>
        </p15:guide>
        <p15:guide id="5" pos="73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C5"/>
    <a:srgbClr val="006D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9DB40-501A-4CE9-92C1-6761368D3AEF}" v="82" dt="2023-02-08T23:55:53.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931"/>
  </p:normalViewPr>
  <p:slideViewPr>
    <p:cSldViewPr snapToGrid="0" snapToObjects="1">
      <p:cViewPr varScale="1">
        <p:scale>
          <a:sx n="108" d="100"/>
          <a:sy n="108" d="100"/>
        </p:scale>
        <p:origin x="648" y="108"/>
      </p:cViewPr>
      <p:guideLst>
        <p:guide orient="horz" pos="233"/>
        <p:guide orient="horz" pos="903"/>
        <p:guide orient="horz" pos="3984"/>
        <p:guide pos="326"/>
        <p:guide pos="7356"/>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78" d="100"/>
        <a:sy n="78" d="100"/>
      </p:scale>
      <p:origin x="0" y="0"/>
    </p:cViewPr>
  </p:sorterViewPr>
  <p:notesViewPr>
    <p:cSldViewPr snapToGrid="0" snapToObjects="1" showGuides="1">
      <p:cViewPr varScale="1">
        <p:scale>
          <a:sx n="150" d="100"/>
          <a:sy n="150" d="100"/>
        </p:scale>
        <p:origin x="427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Davies" userId="7930a278-7308-4751-9550-312aba54b8e7" providerId="ADAL" clId="{4EC9DB40-501A-4CE9-92C1-6761368D3AEF}"/>
    <pc:docChg chg="undo redo custSel addSld delSld modSld sldOrd">
      <pc:chgData name="Steve Davies" userId="7930a278-7308-4751-9550-312aba54b8e7" providerId="ADAL" clId="{4EC9DB40-501A-4CE9-92C1-6761368D3AEF}" dt="2023-02-09T00:04:54.980" v="7382" actId="20577"/>
      <pc:docMkLst>
        <pc:docMk/>
      </pc:docMkLst>
      <pc:sldChg chg="del ord">
        <pc:chgData name="Steve Davies" userId="7930a278-7308-4751-9550-312aba54b8e7" providerId="ADAL" clId="{4EC9DB40-501A-4CE9-92C1-6761368D3AEF}" dt="2023-02-08T22:35:47.810" v="2372" actId="47"/>
        <pc:sldMkLst>
          <pc:docMk/>
          <pc:sldMk cId="548061960" sldId="500"/>
        </pc:sldMkLst>
      </pc:sldChg>
      <pc:sldChg chg="del">
        <pc:chgData name="Steve Davies" userId="7930a278-7308-4751-9550-312aba54b8e7" providerId="ADAL" clId="{4EC9DB40-501A-4CE9-92C1-6761368D3AEF}" dt="2023-02-08T22:35:47.810" v="2372" actId="47"/>
        <pc:sldMkLst>
          <pc:docMk/>
          <pc:sldMk cId="2509837908" sldId="690"/>
        </pc:sldMkLst>
      </pc:sldChg>
      <pc:sldChg chg="del">
        <pc:chgData name="Steve Davies" userId="7930a278-7308-4751-9550-312aba54b8e7" providerId="ADAL" clId="{4EC9DB40-501A-4CE9-92C1-6761368D3AEF}" dt="2023-02-08T22:35:47.810" v="2372" actId="47"/>
        <pc:sldMkLst>
          <pc:docMk/>
          <pc:sldMk cId="1190680925" sldId="701"/>
        </pc:sldMkLst>
      </pc:sldChg>
      <pc:sldChg chg="modSp mod">
        <pc:chgData name="Steve Davies" userId="7930a278-7308-4751-9550-312aba54b8e7" providerId="ADAL" clId="{4EC9DB40-501A-4CE9-92C1-6761368D3AEF}" dt="2023-02-08T22:00:48.731" v="655" actId="113"/>
        <pc:sldMkLst>
          <pc:docMk/>
          <pc:sldMk cId="1079622379" sldId="703"/>
        </pc:sldMkLst>
        <pc:spChg chg="mod">
          <ac:chgData name="Steve Davies" userId="7930a278-7308-4751-9550-312aba54b8e7" providerId="ADAL" clId="{4EC9DB40-501A-4CE9-92C1-6761368D3AEF}" dt="2023-02-08T22:00:27.628" v="653" actId="113"/>
          <ac:spMkLst>
            <pc:docMk/>
            <pc:sldMk cId="1079622379" sldId="703"/>
            <ac:spMk id="2" creationId="{6599D594-CD72-E242-94DA-7AAA88715FA0}"/>
          </ac:spMkLst>
        </pc:spChg>
        <pc:spChg chg="mod">
          <ac:chgData name="Steve Davies" userId="7930a278-7308-4751-9550-312aba54b8e7" providerId="ADAL" clId="{4EC9DB40-501A-4CE9-92C1-6761368D3AEF}" dt="2023-02-08T21:18:56.740" v="19" actId="20577"/>
          <ac:spMkLst>
            <pc:docMk/>
            <pc:sldMk cId="1079622379" sldId="703"/>
            <ac:spMk id="5" creationId="{1FCFD7DE-EEF3-3248-84CF-507DD8C1F2A6}"/>
          </ac:spMkLst>
        </pc:spChg>
        <pc:spChg chg="mod">
          <ac:chgData name="Steve Davies" userId="7930a278-7308-4751-9550-312aba54b8e7" providerId="ADAL" clId="{4EC9DB40-501A-4CE9-92C1-6761368D3AEF}" dt="2023-02-08T22:00:43.810" v="654" actId="113"/>
          <ac:spMkLst>
            <pc:docMk/>
            <pc:sldMk cId="1079622379" sldId="703"/>
            <ac:spMk id="7" creationId="{AEF41FA9-5DA4-40C8-AD46-F49755E827F2}"/>
          </ac:spMkLst>
        </pc:spChg>
        <pc:spChg chg="mod">
          <ac:chgData name="Steve Davies" userId="7930a278-7308-4751-9550-312aba54b8e7" providerId="ADAL" clId="{4EC9DB40-501A-4CE9-92C1-6761368D3AEF}" dt="2023-02-08T22:00:48.731" v="655" actId="113"/>
          <ac:spMkLst>
            <pc:docMk/>
            <pc:sldMk cId="1079622379" sldId="703"/>
            <ac:spMk id="8" creationId="{EAD66E9E-6ED5-4ABF-B22C-11DEFCE8FE3A}"/>
          </ac:spMkLst>
        </pc:spChg>
      </pc:sldChg>
      <pc:sldChg chg="addSp modSp mod">
        <pc:chgData name="Steve Davies" userId="7930a278-7308-4751-9550-312aba54b8e7" providerId="ADAL" clId="{4EC9DB40-501A-4CE9-92C1-6761368D3AEF}" dt="2023-02-08T23:53:20.172" v="7127" actId="1076"/>
        <pc:sldMkLst>
          <pc:docMk/>
          <pc:sldMk cId="4292079876" sldId="704"/>
        </pc:sldMkLst>
        <pc:spChg chg="mod">
          <ac:chgData name="Steve Davies" userId="7930a278-7308-4751-9550-312aba54b8e7" providerId="ADAL" clId="{4EC9DB40-501A-4CE9-92C1-6761368D3AEF}" dt="2023-02-08T21:19:03.637" v="21"/>
          <ac:spMkLst>
            <pc:docMk/>
            <pc:sldMk cId="4292079876" sldId="704"/>
            <ac:spMk id="5" creationId="{1FCFD7DE-EEF3-3248-84CF-507DD8C1F2A6}"/>
          </ac:spMkLst>
        </pc:spChg>
        <pc:graphicFrameChg chg="modGraphic">
          <ac:chgData name="Steve Davies" userId="7930a278-7308-4751-9550-312aba54b8e7" providerId="ADAL" clId="{4EC9DB40-501A-4CE9-92C1-6761368D3AEF}" dt="2023-02-08T21:58:54.401" v="644" actId="207"/>
          <ac:graphicFrameMkLst>
            <pc:docMk/>
            <pc:sldMk cId="4292079876" sldId="704"/>
            <ac:graphicFrameMk id="16" creationId="{1B3DA8ED-B9E6-4366-94A4-F4BD5C71CD3B}"/>
          </ac:graphicFrameMkLst>
        </pc:graphicFrameChg>
        <pc:picChg chg="add mod">
          <ac:chgData name="Steve Davies" userId="7930a278-7308-4751-9550-312aba54b8e7" providerId="ADAL" clId="{4EC9DB40-501A-4CE9-92C1-6761368D3AEF}" dt="2023-02-08T23:53:20.172" v="7127" actId="1076"/>
          <ac:picMkLst>
            <pc:docMk/>
            <pc:sldMk cId="4292079876" sldId="704"/>
            <ac:picMk id="1026" creationId="{DC94FF9A-C533-5A06-22C6-9661C8E31D9D}"/>
          </ac:picMkLst>
        </pc:picChg>
      </pc:sldChg>
      <pc:sldChg chg="addSp modSp mod ord">
        <pc:chgData name="Steve Davies" userId="7930a278-7308-4751-9550-312aba54b8e7" providerId="ADAL" clId="{4EC9DB40-501A-4CE9-92C1-6761368D3AEF}" dt="2023-02-09T00:02:03.326" v="7227" actId="20577"/>
        <pc:sldMkLst>
          <pc:docMk/>
          <pc:sldMk cId="759339016" sldId="4428"/>
        </pc:sldMkLst>
        <pc:spChg chg="mod">
          <ac:chgData name="Steve Davies" userId="7930a278-7308-4751-9550-312aba54b8e7" providerId="ADAL" clId="{4EC9DB40-501A-4CE9-92C1-6761368D3AEF}" dt="2023-02-08T22:18:24.328" v="1551" actId="5793"/>
          <ac:spMkLst>
            <pc:docMk/>
            <pc:sldMk cId="759339016" sldId="4428"/>
            <ac:spMk id="5" creationId="{80176A94-F1E8-4A9E-8266-39A4E145458E}"/>
          </ac:spMkLst>
        </pc:spChg>
        <pc:spChg chg="mod">
          <ac:chgData name="Steve Davies" userId="7930a278-7308-4751-9550-312aba54b8e7" providerId="ADAL" clId="{4EC9DB40-501A-4CE9-92C1-6761368D3AEF}" dt="2023-02-08T22:14:45.143" v="1297" actId="20577"/>
          <ac:spMkLst>
            <pc:docMk/>
            <pc:sldMk cId="759339016" sldId="4428"/>
            <ac:spMk id="6" creationId="{D16D9208-5EF9-42DA-BCE3-581C797EFD13}"/>
          </ac:spMkLst>
        </pc:spChg>
        <pc:spChg chg="mod">
          <ac:chgData name="Steve Davies" userId="7930a278-7308-4751-9550-312aba54b8e7" providerId="ADAL" clId="{4EC9DB40-501A-4CE9-92C1-6761368D3AEF}" dt="2023-02-09T00:02:03.326" v="7227" actId="20577"/>
          <ac:spMkLst>
            <pc:docMk/>
            <pc:sldMk cId="759339016" sldId="4428"/>
            <ac:spMk id="10" creationId="{8DD8A0A5-DEF1-435A-AFD2-B974548CB823}"/>
          </ac:spMkLst>
        </pc:spChg>
        <pc:picChg chg="add mod">
          <ac:chgData name="Steve Davies" userId="7930a278-7308-4751-9550-312aba54b8e7" providerId="ADAL" clId="{4EC9DB40-501A-4CE9-92C1-6761368D3AEF}" dt="2023-02-08T23:55:53.490" v="7137" actId="1076"/>
          <ac:picMkLst>
            <pc:docMk/>
            <pc:sldMk cId="759339016" sldId="4428"/>
            <ac:picMk id="2050" creationId="{0C2D7C7A-4187-F5B2-BAAE-38AFCEAD668E}"/>
          </ac:picMkLst>
        </pc:picChg>
      </pc:sldChg>
      <pc:sldChg chg="addSp modSp mod">
        <pc:chgData name="Steve Davies" userId="7930a278-7308-4751-9550-312aba54b8e7" providerId="ADAL" clId="{4EC9DB40-501A-4CE9-92C1-6761368D3AEF}" dt="2023-02-08T23:52:04.969" v="7121" actId="1036"/>
        <pc:sldMkLst>
          <pc:docMk/>
          <pc:sldMk cId="2504584342" sldId="4429"/>
        </pc:sldMkLst>
        <pc:spChg chg="add mod">
          <ac:chgData name="Steve Davies" userId="7930a278-7308-4751-9550-312aba54b8e7" providerId="ADAL" clId="{4EC9DB40-501A-4CE9-92C1-6761368D3AEF}" dt="2023-02-08T21:42:51.630" v="27" actId="571"/>
          <ac:spMkLst>
            <pc:docMk/>
            <pc:sldMk cId="2504584342" sldId="4429"/>
            <ac:spMk id="6" creationId="{5FA55363-3089-31E5-60A9-A73DAD9879EC}"/>
          </ac:spMkLst>
        </pc:spChg>
        <pc:spChg chg="mod">
          <ac:chgData name="Steve Davies" userId="7930a278-7308-4751-9550-312aba54b8e7" providerId="ADAL" clId="{4EC9DB40-501A-4CE9-92C1-6761368D3AEF}" dt="2023-02-08T23:49:29.448" v="7012" actId="20577"/>
          <ac:spMkLst>
            <pc:docMk/>
            <pc:sldMk cId="2504584342" sldId="4429"/>
            <ac:spMk id="7" creationId="{3659199D-9BDD-E1AD-80C8-8C98BB93CAE9}"/>
          </ac:spMkLst>
        </pc:spChg>
        <pc:spChg chg="add mod">
          <ac:chgData name="Steve Davies" userId="7930a278-7308-4751-9550-312aba54b8e7" providerId="ADAL" clId="{4EC9DB40-501A-4CE9-92C1-6761368D3AEF}" dt="2023-02-08T21:42:51.630" v="27" actId="571"/>
          <ac:spMkLst>
            <pc:docMk/>
            <pc:sldMk cId="2504584342" sldId="4429"/>
            <ac:spMk id="10" creationId="{73D390F3-3B11-B3C1-CA6A-336471458BCA}"/>
          </ac:spMkLst>
        </pc:spChg>
        <pc:spChg chg="mod">
          <ac:chgData name="Steve Davies" userId="7930a278-7308-4751-9550-312aba54b8e7" providerId="ADAL" clId="{4EC9DB40-501A-4CE9-92C1-6761368D3AEF}" dt="2023-02-08T23:47:19.542" v="6948" actId="1035"/>
          <ac:spMkLst>
            <pc:docMk/>
            <pc:sldMk cId="2504584342" sldId="4429"/>
            <ac:spMk id="14" creationId="{5124AA85-8FE4-8127-1E5A-3C150A4CCA5E}"/>
          </ac:spMkLst>
        </pc:spChg>
        <pc:spChg chg="mod">
          <ac:chgData name="Steve Davies" userId="7930a278-7308-4751-9550-312aba54b8e7" providerId="ADAL" clId="{4EC9DB40-501A-4CE9-92C1-6761368D3AEF}" dt="2023-02-08T23:47:01.633" v="6936" actId="20577"/>
          <ac:spMkLst>
            <pc:docMk/>
            <pc:sldMk cId="2504584342" sldId="4429"/>
            <ac:spMk id="19" creationId="{E4A4A980-AD2B-8B2C-08D3-49C91B7A5F01}"/>
          </ac:spMkLst>
        </pc:spChg>
        <pc:spChg chg="add mod">
          <ac:chgData name="Steve Davies" userId="7930a278-7308-4751-9550-312aba54b8e7" providerId="ADAL" clId="{4EC9DB40-501A-4CE9-92C1-6761368D3AEF}" dt="2023-02-08T21:42:51.630" v="27" actId="571"/>
          <ac:spMkLst>
            <pc:docMk/>
            <pc:sldMk cId="2504584342" sldId="4429"/>
            <ac:spMk id="20" creationId="{13E85D8B-FBC2-ACA8-FF48-27C5DE0A329F}"/>
          </ac:spMkLst>
        </pc:spChg>
        <pc:picChg chg="add mod">
          <ac:chgData name="Steve Davies" userId="7930a278-7308-4751-9550-312aba54b8e7" providerId="ADAL" clId="{4EC9DB40-501A-4CE9-92C1-6761368D3AEF}" dt="2023-02-08T21:42:51.630" v="27" actId="571"/>
          <ac:picMkLst>
            <pc:docMk/>
            <pc:sldMk cId="2504584342" sldId="4429"/>
            <ac:picMk id="8" creationId="{7270B497-9380-2F44-E6AA-A36A792CFACE}"/>
          </ac:picMkLst>
        </pc:picChg>
        <pc:picChg chg="add mod">
          <ac:chgData name="Steve Davies" userId="7930a278-7308-4751-9550-312aba54b8e7" providerId="ADAL" clId="{4EC9DB40-501A-4CE9-92C1-6761368D3AEF}" dt="2023-02-08T21:42:51.630" v="27" actId="571"/>
          <ac:picMkLst>
            <pc:docMk/>
            <pc:sldMk cId="2504584342" sldId="4429"/>
            <ac:picMk id="11" creationId="{CFE96509-8DAD-E96E-6F4B-FCC45199EAD2}"/>
          </ac:picMkLst>
        </pc:picChg>
        <pc:picChg chg="add mod">
          <ac:chgData name="Steve Davies" userId="7930a278-7308-4751-9550-312aba54b8e7" providerId="ADAL" clId="{4EC9DB40-501A-4CE9-92C1-6761368D3AEF}" dt="2023-02-08T21:42:51.630" v="27" actId="571"/>
          <ac:picMkLst>
            <pc:docMk/>
            <pc:sldMk cId="2504584342" sldId="4429"/>
            <ac:picMk id="12" creationId="{F76C08F6-42A3-80CA-BFBB-CB4D499A8035}"/>
          </ac:picMkLst>
        </pc:picChg>
        <pc:picChg chg="mod">
          <ac:chgData name="Steve Davies" userId="7930a278-7308-4751-9550-312aba54b8e7" providerId="ADAL" clId="{4EC9DB40-501A-4CE9-92C1-6761368D3AEF}" dt="2023-02-08T23:52:04.969" v="7121" actId="1036"/>
          <ac:picMkLst>
            <pc:docMk/>
            <pc:sldMk cId="2504584342" sldId="4429"/>
            <ac:picMk id="13" creationId="{794EA793-E45A-185F-66F5-720EC3BF4916}"/>
          </ac:picMkLst>
        </pc:picChg>
        <pc:picChg chg="mod">
          <ac:chgData name="Steve Davies" userId="7930a278-7308-4751-9550-312aba54b8e7" providerId="ADAL" clId="{4EC9DB40-501A-4CE9-92C1-6761368D3AEF}" dt="2023-02-08T23:47:19.542" v="6948" actId="1035"/>
          <ac:picMkLst>
            <pc:docMk/>
            <pc:sldMk cId="2504584342" sldId="4429"/>
            <ac:picMk id="15" creationId="{2E5A1226-1431-A91B-FDEF-98A3DC1C88C5}"/>
          </ac:picMkLst>
        </pc:picChg>
        <pc:picChg chg="mod">
          <ac:chgData name="Steve Davies" userId="7930a278-7308-4751-9550-312aba54b8e7" providerId="ADAL" clId="{4EC9DB40-501A-4CE9-92C1-6761368D3AEF}" dt="2023-02-08T23:47:19.542" v="6948" actId="1035"/>
          <ac:picMkLst>
            <pc:docMk/>
            <pc:sldMk cId="2504584342" sldId="4429"/>
            <ac:picMk id="16" creationId="{2D559158-1D0E-4736-B923-8E47D1EACA96}"/>
          </ac:picMkLst>
        </pc:picChg>
        <pc:picChg chg="mod">
          <ac:chgData name="Steve Davies" userId="7930a278-7308-4751-9550-312aba54b8e7" providerId="ADAL" clId="{4EC9DB40-501A-4CE9-92C1-6761368D3AEF}" dt="2023-02-08T23:52:04.969" v="7121" actId="1036"/>
          <ac:picMkLst>
            <pc:docMk/>
            <pc:sldMk cId="2504584342" sldId="4429"/>
            <ac:picMk id="17" creationId="{C5393B92-F9DF-874D-735C-8B7BD185835F}"/>
          </ac:picMkLst>
        </pc:picChg>
        <pc:picChg chg="add mod">
          <ac:chgData name="Steve Davies" userId="7930a278-7308-4751-9550-312aba54b8e7" providerId="ADAL" clId="{4EC9DB40-501A-4CE9-92C1-6761368D3AEF}" dt="2023-02-08T21:42:51.630" v="27" actId="571"/>
          <ac:picMkLst>
            <pc:docMk/>
            <pc:sldMk cId="2504584342" sldId="4429"/>
            <ac:picMk id="18" creationId="{D22CFDEA-BBF9-5A90-D368-2120CC9E14A7}"/>
          </ac:picMkLst>
        </pc:picChg>
      </pc:sldChg>
      <pc:sldChg chg="modSp add mod">
        <pc:chgData name="Steve Davies" userId="7930a278-7308-4751-9550-312aba54b8e7" providerId="ADAL" clId="{4EC9DB40-501A-4CE9-92C1-6761368D3AEF}" dt="2023-02-08T23:46:33.074" v="6901" actId="20577"/>
        <pc:sldMkLst>
          <pc:docMk/>
          <pc:sldMk cId="1984267230" sldId="4430"/>
        </pc:sldMkLst>
        <pc:spChg chg="mod">
          <ac:chgData name="Steve Davies" userId="7930a278-7308-4751-9550-312aba54b8e7" providerId="ADAL" clId="{4EC9DB40-501A-4CE9-92C1-6761368D3AEF}" dt="2023-02-08T23:46:33.074" v="6901" actId="20577"/>
          <ac:spMkLst>
            <pc:docMk/>
            <pc:sldMk cId="1984267230" sldId="4430"/>
            <ac:spMk id="8" creationId="{ED092862-F651-4D6E-4074-06FE240CD34A}"/>
          </ac:spMkLst>
        </pc:spChg>
      </pc:sldChg>
      <pc:sldChg chg="addSp delSp modSp add del mod ord">
        <pc:chgData name="Steve Davies" userId="7930a278-7308-4751-9550-312aba54b8e7" providerId="ADAL" clId="{4EC9DB40-501A-4CE9-92C1-6761368D3AEF}" dt="2023-02-08T22:57:59.677" v="4034" actId="2696"/>
        <pc:sldMkLst>
          <pc:docMk/>
          <pc:sldMk cId="4176669731" sldId="4430"/>
        </pc:sldMkLst>
        <pc:spChg chg="mod">
          <ac:chgData name="Steve Davies" userId="7930a278-7308-4751-9550-312aba54b8e7" providerId="ADAL" clId="{4EC9DB40-501A-4CE9-92C1-6761368D3AEF}" dt="2023-02-08T21:47:54.927" v="484" actId="20577"/>
          <ac:spMkLst>
            <pc:docMk/>
            <pc:sldMk cId="4176669731" sldId="4430"/>
            <ac:spMk id="2" creationId="{F49E2E63-D1A4-5DE2-FFD9-A27C4DFC4086}"/>
          </ac:spMkLst>
        </pc:spChg>
        <pc:spChg chg="mod">
          <ac:chgData name="Steve Davies" userId="7930a278-7308-4751-9550-312aba54b8e7" providerId="ADAL" clId="{4EC9DB40-501A-4CE9-92C1-6761368D3AEF}" dt="2023-02-08T22:57:56.396" v="4033" actId="20577"/>
          <ac:spMkLst>
            <pc:docMk/>
            <pc:sldMk cId="4176669731" sldId="4430"/>
            <ac:spMk id="5" creationId="{48B1A10C-1F6F-C7AD-95D5-351E934838CD}"/>
          </ac:spMkLst>
        </pc:spChg>
        <pc:spChg chg="del">
          <ac:chgData name="Steve Davies" userId="7930a278-7308-4751-9550-312aba54b8e7" providerId="ADAL" clId="{4EC9DB40-501A-4CE9-92C1-6761368D3AEF}" dt="2023-02-08T21:42:27.024" v="25" actId="478"/>
          <ac:spMkLst>
            <pc:docMk/>
            <pc:sldMk cId="4176669731" sldId="4430"/>
            <ac:spMk id="7" creationId="{3659199D-9BDD-E1AD-80C8-8C98BB93CAE9}"/>
          </ac:spMkLst>
        </pc:spChg>
        <pc:spChg chg="add mod">
          <ac:chgData name="Steve Davies" userId="7930a278-7308-4751-9550-312aba54b8e7" providerId="ADAL" clId="{4EC9DB40-501A-4CE9-92C1-6761368D3AEF}" dt="2023-02-08T22:54:54.453" v="3581" actId="20577"/>
          <ac:spMkLst>
            <pc:docMk/>
            <pc:sldMk cId="4176669731" sldId="4430"/>
            <ac:spMk id="8" creationId="{ED092862-F651-4D6E-4074-06FE240CD34A}"/>
          </ac:spMkLst>
        </pc:spChg>
        <pc:spChg chg="del">
          <ac:chgData name="Steve Davies" userId="7930a278-7308-4751-9550-312aba54b8e7" providerId="ADAL" clId="{4EC9DB40-501A-4CE9-92C1-6761368D3AEF}" dt="2023-02-08T21:42:24.653" v="24" actId="478"/>
          <ac:spMkLst>
            <pc:docMk/>
            <pc:sldMk cId="4176669731" sldId="4430"/>
            <ac:spMk id="14" creationId="{5124AA85-8FE4-8127-1E5A-3C150A4CCA5E}"/>
          </ac:spMkLst>
        </pc:spChg>
        <pc:spChg chg="del">
          <ac:chgData name="Steve Davies" userId="7930a278-7308-4751-9550-312aba54b8e7" providerId="ADAL" clId="{4EC9DB40-501A-4CE9-92C1-6761368D3AEF}" dt="2023-02-08T21:42:21.858" v="23" actId="478"/>
          <ac:spMkLst>
            <pc:docMk/>
            <pc:sldMk cId="4176669731" sldId="4430"/>
            <ac:spMk id="19" creationId="{E4A4A980-AD2B-8B2C-08D3-49C91B7A5F01}"/>
          </ac:spMkLst>
        </pc:spChg>
        <pc:picChg chg="del">
          <ac:chgData name="Steve Davies" userId="7930a278-7308-4751-9550-312aba54b8e7" providerId="ADAL" clId="{4EC9DB40-501A-4CE9-92C1-6761368D3AEF}" dt="2023-02-08T21:42:24.653" v="24" actId="478"/>
          <ac:picMkLst>
            <pc:docMk/>
            <pc:sldMk cId="4176669731" sldId="4430"/>
            <ac:picMk id="13" creationId="{794EA793-E45A-185F-66F5-720EC3BF4916}"/>
          </ac:picMkLst>
        </pc:picChg>
        <pc:picChg chg="del">
          <ac:chgData name="Steve Davies" userId="7930a278-7308-4751-9550-312aba54b8e7" providerId="ADAL" clId="{4EC9DB40-501A-4CE9-92C1-6761368D3AEF}" dt="2023-02-08T21:42:24.653" v="24" actId="478"/>
          <ac:picMkLst>
            <pc:docMk/>
            <pc:sldMk cId="4176669731" sldId="4430"/>
            <ac:picMk id="15" creationId="{2E5A1226-1431-A91B-FDEF-98A3DC1C88C5}"/>
          </ac:picMkLst>
        </pc:picChg>
        <pc:picChg chg="del">
          <ac:chgData name="Steve Davies" userId="7930a278-7308-4751-9550-312aba54b8e7" providerId="ADAL" clId="{4EC9DB40-501A-4CE9-92C1-6761368D3AEF}" dt="2023-02-08T21:42:24.653" v="24" actId="478"/>
          <ac:picMkLst>
            <pc:docMk/>
            <pc:sldMk cId="4176669731" sldId="4430"/>
            <ac:picMk id="16" creationId="{2D559158-1D0E-4736-B923-8E47D1EACA96}"/>
          </ac:picMkLst>
        </pc:picChg>
        <pc:picChg chg="del">
          <ac:chgData name="Steve Davies" userId="7930a278-7308-4751-9550-312aba54b8e7" providerId="ADAL" clId="{4EC9DB40-501A-4CE9-92C1-6761368D3AEF}" dt="2023-02-08T21:42:24.653" v="24" actId="478"/>
          <ac:picMkLst>
            <pc:docMk/>
            <pc:sldMk cId="4176669731" sldId="4430"/>
            <ac:picMk id="17" creationId="{C5393B92-F9DF-874D-735C-8B7BD185835F}"/>
          </ac:picMkLst>
        </pc:picChg>
      </pc:sldChg>
      <pc:sldChg chg="addSp delSp modSp add mod ord">
        <pc:chgData name="Steve Davies" userId="7930a278-7308-4751-9550-312aba54b8e7" providerId="ADAL" clId="{4EC9DB40-501A-4CE9-92C1-6761368D3AEF}" dt="2023-02-09T00:04:17.090" v="7374" actId="20577"/>
        <pc:sldMkLst>
          <pc:docMk/>
          <pc:sldMk cId="2963281812" sldId="4431"/>
        </pc:sldMkLst>
        <pc:spChg chg="add del mod">
          <ac:chgData name="Steve Davies" userId="7930a278-7308-4751-9550-312aba54b8e7" providerId="ADAL" clId="{4EC9DB40-501A-4CE9-92C1-6761368D3AEF}" dt="2023-02-08T22:04:44.103" v="771" actId="478"/>
          <ac:spMkLst>
            <pc:docMk/>
            <pc:sldMk cId="2963281812" sldId="4431"/>
            <ac:spMk id="3" creationId="{29697BE6-EAB9-F8E6-B58A-55408BD94EE6}"/>
          </ac:spMkLst>
        </pc:spChg>
        <pc:spChg chg="mod">
          <ac:chgData name="Steve Davies" userId="7930a278-7308-4751-9550-312aba54b8e7" providerId="ADAL" clId="{4EC9DB40-501A-4CE9-92C1-6761368D3AEF}" dt="2023-02-08T22:38:27.628" v="2480" actId="20577"/>
          <ac:spMkLst>
            <pc:docMk/>
            <pc:sldMk cId="2963281812" sldId="4431"/>
            <ac:spMk id="5" creationId="{80176A94-F1E8-4A9E-8266-39A4E145458E}"/>
          </ac:spMkLst>
        </pc:spChg>
        <pc:spChg chg="mod">
          <ac:chgData name="Steve Davies" userId="7930a278-7308-4751-9550-312aba54b8e7" providerId="ADAL" clId="{4EC9DB40-501A-4CE9-92C1-6761368D3AEF}" dt="2023-02-08T22:38:16.171" v="2461" actId="20577"/>
          <ac:spMkLst>
            <pc:docMk/>
            <pc:sldMk cId="2963281812" sldId="4431"/>
            <ac:spMk id="6" creationId="{D16D9208-5EF9-42DA-BCE3-581C797EFD13}"/>
          </ac:spMkLst>
        </pc:spChg>
        <pc:spChg chg="add del mod">
          <ac:chgData name="Steve Davies" userId="7930a278-7308-4751-9550-312aba54b8e7" providerId="ADAL" clId="{4EC9DB40-501A-4CE9-92C1-6761368D3AEF}" dt="2023-02-08T22:11:55.162" v="1189" actId="478"/>
          <ac:spMkLst>
            <pc:docMk/>
            <pc:sldMk cId="2963281812" sldId="4431"/>
            <ac:spMk id="8" creationId="{A92A1A71-1D98-0EF8-BA42-87A894AE2182}"/>
          </ac:spMkLst>
        </pc:spChg>
        <pc:spChg chg="add del mod">
          <ac:chgData name="Steve Davies" userId="7930a278-7308-4751-9550-312aba54b8e7" providerId="ADAL" clId="{4EC9DB40-501A-4CE9-92C1-6761368D3AEF}" dt="2023-02-08T22:11:55.162" v="1189" actId="478"/>
          <ac:spMkLst>
            <pc:docMk/>
            <pc:sldMk cId="2963281812" sldId="4431"/>
            <ac:spMk id="9" creationId="{F1042389-54C6-F0E6-6FCF-4A4A0096FA41}"/>
          </ac:spMkLst>
        </pc:spChg>
        <pc:spChg chg="del">
          <ac:chgData name="Steve Davies" userId="7930a278-7308-4751-9550-312aba54b8e7" providerId="ADAL" clId="{4EC9DB40-501A-4CE9-92C1-6761368D3AEF}" dt="2023-02-08T22:04:41.024" v="770" actId="478"/>
          <ac:spMkLst>
            <pc:docMk/>
            <pc:sldMk cId="2963281812" sldId="4431"/>
            <ac:spMk id="10" creationId="{8DD8A0A5-DEF1-435A-AFD2-B974548CB823}"/>
          </ac:spMkLst>
        </pc:spChg>
        <pc:spChg chg="add del mod">
          <ac:chgData name="Steve Davies" userId="7930a278-7308-4751-9550-312aba54b8e7" providerId="ADAL" clId="{4EC9DB40-501A-4CE9-92C1-6761368D3AEF}" dt="2023-02-08T22:11:55.162" v="1189" actId="478"/>
          <ac:spMkLst>
            <pc:docMk/>
            <pc:sldMk cId="2963281812" sldId="4431"/>
            <ac:spMk id="11" creationId="{95B91CF9-269B-6C51-9CE8-EAC7E0F2DBCF}"/>
          </ac:spMkLst>
        </pc:spChg>
        <pc:spChg chg="add del mod">
          <ac:chgData name="Steve Davies" userId="7930a278-7308-4751-9550-312aba54b8e7" providerId="ADAL" clId="{4EC9DB40-501A-4CE9-92C1-6761368D3AEF}" dt="2023-02-08T22:11:55.162" v="1189" actId="478"/>
          <ac:spMkLst>
            <pc:docMk/>
            <pc:sldMk cId="2963281812" sldId="4431"/>
            <ac:spMk id="12" creationId="{F145F528-30DA-EFF6-2BF5-00A2D263483B}"/>
          </ac:spMkLst>
        </pc:spChg>
        <pc:spChg chg="add del mod">
          <ac:chgData name="Steve Davies" userId="7930a278-7308-4751-9550-312aba54b8e7" providerId="ADAL" clId="{4EC9DB40-501A-4CE9-92C1-6761368D3AEF}" dt="2023-02-08T22:11:55.162" v="1189" actId="478"/>
          <ac:spMkLst>
            <pc:docMk/>
            <pc:sldMk cId="2963281812" sldId="4431"/>
            <ac:spMk id="13" creationId="{061983E8-BA5A-33B3-A3CC-66E8EDFF1C41}"/>
          </ac:spMkLst>
        </pc:spChg>
        <pc:spChg chg="add del mod">
          <ac:chgData name="Steve Davies" userId="7930a278-7308-4751-9550-312aba54b8e7" providerId="ADAL" clId="{4EC9DB40-501A-4CE9-92C1-6761368D3AEF}" dt="2023-02-08T22:11:55.162" v="1189" actId="478"/>
          <ac:spMkLst>
            <pc:docMk/>
            <pc:sldMk cId="2963281812" sldId="4431"/>
            <ac:spMk id="14" creationId="{BA5A4A0C-CFEC-54CC-2629-2D3E25425B93}"/>
          </ac:spMkLst>
        </pc:spChg>
        <pc:spChg chg="add mod">
          <ac:chgData name="Steve Davies" userId="7930a278-7308-4751-9550-312aba54b8e7" providerId="ADAL" clId="{4EC9DB40-501A-4CE9-92C1-6761368D3AEF}" dt="2023-02-09T00:04:17.090" v="7374" actId="20577"/>
          <ac:spMkLst>
            <pc:docMk/>
            <pc:sldMk cId="2963281812" sldId="4431"/>
            <ac:spMk id="15" creationId="{E09D08B2-7FC7-0B9C-CC3F-5E1ACC3044A1}"/>
          </ac:spMkLst>
        </pc:spChg>
      </pc:sldChg>
      <pc:sldChg chg="modSp add mod ord">
        <pc:chgData name="Steve Davies" userId="7930a278-7308-4751-9550-312aba54b8e7" providerId="ADAL" clId="{4EC9DB40-501A-4CE9-92C1-6761368D3AEF}" dt="2023-02-08T23:10:13.484" v="4316"/>
        <pc:sldMkLst>
          <pc:docMk/>
          <pc:sldMk cId="3390747401" sldId="4432"/>
        </pc:sldMkLst>
        <pc:spChg chg="mod">
          <ac:chgData name="Steve Davies" userId="7930a278-7308-4751-9550-312aba54b8e7" providerId="ADAL" clId="{4EC9DB40-501A-4CE9-92C1-6761368D3AEF}" dt="2023-02-08T22:17:03.036" v="1497" actId="20577"/>
          <ac:spMkLst>
            <pc:docMk/>
            <pc:sldMk cId="3390747401" sldId="4432"/>
            <ac:spMk id="5" creationId="{80176A94-F1E8-4A9E-8266-39A4E145458E}"/>
          </ac:spMkLst>
        </pc:spChg>
        <pc:spChg chg="mod">
          <ac:chgData name="Steve Davies" userId="7930a278-7308-4751-9550-312aba54b8e7" providerId="ADAL" clId="{4EC9DB40-501A-4CE9-92C1-6761368D3AEF}" dt="2023-02-08T23:10:13.484" v="4316"/>
          <ac:spMkLst>
            <pc:docMk/>
            <pc:sldMk cId="3390747401" sldId="4432"/>
            <ac:spMk id="6" creationId="{D16D9208-5EF9-42DA-BCE3-581C797EFD13}"/>
          </ac:spMkLst>
        </pc:spChg>
        <pc:spChg chg="mod">
          <ac:chgData name="Steve Davies" userId="7930a278-7308-4751-9550-312aba54b8e7" providerId="ADAL" clId="{4EC9DB40-501A-4CE9-92C1-6761368D3AEF}" dt="2023-02-08T22:28:11.092" v="2122" actId="14100"/>
          <ac:spMkLst>
            <pc:docMk/>
            <pc:sldMk cId="3390747401" sldId="4432"/>
            <ac:spMk id="9" creationId="{4DCE81C5-710A-4A28-9222-0DE8BEB0A218}"/>
          </ac:spMkLst>
        </pc:spChg>
        <pc:spChg chg="mod">
          <ac:chgData name="Steve Davies" userId="7930a278-7308-4751-9550-312aba54b8e7" providerId="ADAL" clId="{4EC9DB40-501A-4CE9-92C1-6761368D3AEF}" dt="2023-02-08T22:16:30.564" v="1446" actId="20577"/>
          <ac:spMkLst>
            <pc:docMk/>
            <pc:sldMk cId="3390747401" sldId="4432"/>
            <ac:spMk id="10" creationId="{8DD8A0A5-DEF1-435A-AFD2-B974548CB823}"/>
          </ac:spMkLst>
        </pc:spChg>
      </pc:sldChg>
      <pc:sldChg chg="modSp add mod">
        <pc:chgData name="Steve Davies" userId="7930a278-7308-4751-9550-312aba54b8e7" providerId="ADAL" clId="{4EC9DB40-501A-4CE9-92C1-6761368D3AEF}" dt="2023-02-09T00:04:54.980" v="7382" actId="20577"/>
        <pc:sldMkLst>
          <pc:docMk/>
          <pc:sldMk cId="1168869414" sldId="4433"/>
        </pc:sldMkLst>
        <pc:spChg chg="mod">
          <ac:chgData name="Steve Davies" userId="7930a278-7308-4751-9550-312aba54b8e7" providerId="ADAL" clId="{4EC9DB40-501A-4CE9-92C1-6761368D3AEF}" dt="2023-02-08T22:38:40.989" v="2498" actId="20577"/>
          <ac:spMkLst>
            <pc:docMk/>
            <pc:sldMk cId="1168869414" sldId="4433"/>
            <ac:spMk id="5" creationId="{80176A94-F1E8-4A9E-8266-39A4E145458E}"/>
          </ac:spMkLst>
        </pc:spChg>
        <pc:spChg chg="mod">
          <ac:chgData name="Steve Davies" userId="7930a278-7308-4751-9550-312aba54b8e7" providerId="ADAL" clId="{4EC9DB40-501A-4CE9-92C1-6761368D3AEF}" dt="2023-02-09T00:04:54.980" v="7382" actId="20577"/>
          <ac:spMkLst>
            <pc:docMk/>
            <pc:sldMk cId="1168869414" sldId="4433"/>
            <ac:spMk id="15" creationId="{E09D08B2-7FC7-0B9C-CC3F-5E1ACC3044A1}"/>
          </ac:spMkLst>
        </pc:spChg>
      </pc:sldChg>
      <pc:sldChg chg="modSp add mod">
        <pc:chgData name="Steve Davies" userId="7930a278-7308-4751-9550-312aba54b8e7" providerId="ADAL" clId="{4EC9DB40-501A-4CE9-92C1-6761368D3AEF}" dt="2023-02-08T23:51:50.298" v="7116" actId="20577"/>
        <pc:sldMkLst>
          <pc:docMk/>
          <pc:sldMk cId="448867600" sldId="4434"/>
        </pc:sldMkLst>
        <pc:spChg chg="mod">
          <ac:chgData name="Steve Davies" userId="7930a278-7308-4751-9550-312aba54b8e7" providerId="ADAL" clId="{4EC9DB40-501A-4CE9-92C1-6761368D3AEF}" dt="2023-02-08T22:35:40.699" v="2371" actId="20577"/>
          <ac:spMkLst>
            <pc:docMk/>
            <pc:sldMk cId="448867600" sldId="4434"/>
            <ac:spMk id="2" creationId="{F49E2E63-D1A4-5DE2-FFD9-A27C4DFC4086}"/>
          </ac:spMkLst>
        </pc:spChg>
        <pc:spChg chg="mod">
          <ac:chgData name="Steve Davies" userId="7930a278-7308-4751-9550-312aba54b8e7" providerId="ADAL" clId="{4EC9DB40-501A-4CE9-92C1-6761368D3AEF}" dt="2023-02-08T23:51:50.298" v="7116" actId="20577"/>
          <ac:spMkLst>
            <pc:docMk/>
            <pc:sldMk cId="448867600" sldId="4434"/>
            <ac:spMk id="8" creationId="{ED092862-F651-4D6E-4074-06FE240CD34A}"/>
          </ac:spMkLst>
        </pc:spChg>
      </pc:sldChg>
      <pc:sldChg chg="modSp add mod">
        <pc:chgData name="Steve Davies" userId="7930a278-7308-4751-9550-312aba54b8e7" providerId="ADAL" clId="{4EC9DB40-501A-4CE9-92C1-6761368D3AEF}" dt="2023-02-08T23:58:00.661" v="7181" actId="20577"/>
        <pc:sldMkLst>
          <pc:docMk/>
          <pc:sldMk cId="977991243" sldId="4435"/>
        </pc:sldMkLst>
        <pc:spChg chg="mod">
          <ac:chgData name="Steve Davies" userId="7930a278-7308-4751-9550-312aba54b8e7" providerId="ADAL" clId="{4EC9DB40-501A-4CE9-92C1-6761368D3AEF}" dt="2023-02-08T23:12:40.287" v="4383" actId="20577"/>
          <ac:spMkLst>
            <pc:docMk/>
            <pc:sldMk cId="977991243" sldId="4435"/>
            <ac:spMk id="5" creationId="{80176A94-F1E8-4A9E-8266-39A4E145458E}"/>
          </ac:spMkLst>
        </pc:spChg>
        <pc:spChg chg="mod">
          <ac:chgData name="Steve Davies" userId="7930a278-7308-4751-9550-312aba54b8e7" providerId="ADAL" clId="{4EC9DB40-501A-4CE9-92C1-6761368D3AEF}" dt="2023-02-08T23:08:50.818" v="4256" actId="20577"/>
          <ac:spMkLst>
            <pc:docMk/>
            <pc:sldMk cId="977991243" sldId="4435"/>
            <ac:spMk id="6" creationId="{D16D9208-5EF9-42DA-BCE3-581C797EFD13}"/>
          </ac:spMkLst>
        </pc:spChg>
        <pc:spChg chg="mod">
          <ac:chgData name="Steve Davies" userId="7930a278-7308-4751-9550-312aba54b8e7" providerId="ADAL" clId="{4EC9DB40-501A-4CE9-92C1-6761368D3AEF}" dt="2023-02-08T23:58:00.661" v="7181" actId="20577"/>
          <ac:spMkLst>
            <pc:docMk/>
            <pc:sldMk cId="977991243" sldId="4435"/>
            <ac:spMk id="15" creationId="{E09D08B2-7FC7-0B9C-CC3F-5E1ACC3044A1}"/>
          </ac:spMkLst>
        </pc:spChg>
      </pc:sldChg>
      <pc:sldChg chg="add del">
        <pc:chgData name="Steve Davies" userId="7930a278-7308-4751-9550-312aba54b8e7" providerId="ADAL" clId="{4EC9DB40-501A-4CE9-92C1-6761368D3AEF}" dt="2023-02-08T23:06:19.557" v="4113" actId="47"/>
        <pc:sldMkLst>
          <pc:docMk/>
          <pc:sldMk cId="1199172970" sldId="4435"/>
        </pc:sldMkLst>
      </pc:sldChg>
      <pc:sldChg chg="modSp new mod ord">
        <pc:chgData name="Steve Davies" userId="7930a278-7308-4751-9550-312aba54b8e7" providerId="ADAL" clId="{4EC9DB40-501A-4CE9-92C1-6761368D3AEF}" dt="2023-02-08T23:11:09.376" v="4349" actId="20577"/>
        <pc:sldMkLst>
          <pc:docMk/>
          <pc:sldMk cId="3437366842" sldId="4436"/>
        </pc:sldMkLst>
        <pc:spChg chg="mod">
          <ac:chgData name="Steve Davies" userId="7930a278-7308-4751-9550-312aba54b8e7" providerId="ADAL" clId="{4EC9DB40-501A-4CE9-92C1-6761368D3AEF}" dt="2023-02-08T23:10:59.476" v="4320"/>
          <ac:spMkLst>
            <pc:docMk/>
            <pc:sldMk cId="3437366842" sldId="4436"/>
            <ac:spMk id="2" creationId="{B5F7D1ED-D200-1657-3406-261F73C0BDFC}"/>
          </ac:spMkLst>
        </pc:spChg>
        <pc:spChg chg="mod">
          <ac:chgData name="Steve Davies" userId="7930a278-7308-4751-9550-312aba54b8e7" providerId="ADAL" clId="{4EC9DB40-501A-4CE9-92C1-6761368D3AEF}" dt="2023-02-08T23:11:09.376" v="4349" actId="20577"/>
          <ac:spMkLst>
            <pc:docMk/>
            <pc:sldMk cId="3437366842" sldId="4436"/>
            <ac:spMk id="3" creationId="{1CE4E6F5-187F-1CC5-3E19-08E7DFC39548}"/>
          </ac:spMkLst>
        </pc:spChg>
      </pc:sldChg>
      <pc:sldChg chg="addSp modSp add mod">
        <pc:chgData name="Steve Davies" userId="7930a278-7308-4751-9550-312aba54b8e7" providerId="ADAL" clId="{4EC9DB40-501A-4CE9-92C1-6761368D3AEF}" dt="2023-02-08T23:58:41.487" v="7193" actId="20577"/>
        <pc:sldMkLst>
          <pc:docMk/>
          <pc:sldMk cId="735643255" sldId="4437"/>
        </pc:sldMkLst>
        <pc:spChg chg="add mod">
          <ac:chgData name="Steve Davies" userId="7930a278-7308-4751-9550-312aba54b8e7" providerId="ADAL" clId="{4EC9DB40-501A-4CE9-92C1-6761368D3AEF}" dt="2023-02-08T23:34:44.523" v="5782" actId="14100"/>
          <ac:spMkLst>
            <pc:docMk/>
            <pc:sldMk cId="735643255" sldId="4437"/>
            <ac:spMk id="2" creationId="{A65E9015-9673-37E8-F8E7-7E0C6E0D3455}"/>
          </ac:spMkLst>
        </pc:spChg>
        <pc:spChg chg="mod">
          <ac:chgData name="Steve Davies" userId="7930a278-7308-4751-9550-312aba54b8e7" providerId="ADAL" clId="{4EC9DB40-501A-4CE9-92C1-6761368D3AEF}" dt="2023-02-08T23:13:15.926" v="4435" actId="20577"/>
          <ac:spMkLst>
            <pc:docMk/>
            <pc:sldMk cId="735643255" sldId="4437"/>
            <ac:spMk id="5" creationId="{80176A94-F1E8-4A9E-8266-39A4E145458E}"/>
          </ac:spMkLst>
        </pc:spChg>
        <pc:spChg chg="mod">
          <ac:chgData name="Steve Davies" userId="7930a278-7308-4751-9550-312aba54b8e7" providerId="ADAL" clId="{4EC9DB40-501A-4CE9-92C1-6761368D3AEF}" dt="2023-02-08T23:13:03.619" v="4398" actId="20577"/>
          <ac:spMkLst>
            <pc:docMk/>
            <pc:sldMk cId="735643255" sldId="4437"/>
            <ac:spMk id="6" creationId="{D16D9208-5EF9-42DA-BCE3-581C797EFD13}"/>
          </ac:spMkLst>
        </pc:spChg>
        <pc:spChg chg="mod">
          <ac:chgData name="Steve Davies" userId="7930a278-7308-4751-9550-312aba54b8e7" providerId="ADAL" clId="{4EC9DB40-501A-4CE9-92C1-6761368D3AEF}" dt="2023-02-08T23:58:41.487" v="7193" actId="20577"/>
          <ac:spMkLst>
            <pc:docMk/>
            <pc:sldMk cId="735643255" sldId="4437"/>
            <ac:spMk id="15" creationId="{E09D08B2-7FC7-0B9C-CC3F-5E1ACC3044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D33BD8-FDD1-094A-A4E6-EDCD9083168D}"/>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53DA0C-885C-0247-B3CE-6815DCAC2322}"/>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81B6A93-809F-7948-85F3-018E324E55C7}" type="datetimeFigureOut">
              <a:rPr lang="en-US" smtClean="0"/>
              <a:t>2/8/2023</a:t>
            </a:fld>
            <a:endParaRPr lang="en-US"/>
          </a:p>
        </p:txBody>
      </p:sp>
      <p:sp>
        <p:nvSpPr>
          <p:cNvPr id="4" name="Footer Placeholder 3">
            <a:extLst>
              <a:ext uri="{FF2B5EF4-FFF2-40B4-BE49-F238E27FC236}">
                <a16:creationId xmlns:a16="http://schemas.microsoft.com/office/drawing/2014/main" id="{01A38C3D-8117-AE4D-8A82-FFEFFF1BECD1}"/>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E9538-AF9A-0149-BBE9-251505EEF4E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D3909AD-F0A8-B140-AD0A-48C42EB3EE29}" type="slidenum">
              <a:rPr lang="en-US" smtClean="0"/>
              <a:t>‹#›</a:t>
            </a:fld>
            <a:endParaRPr lang="en-US"/>
          </a:p>
        </p:txBody>
      </p:sp>
    </p:spTree>
    <p:extLst>
      <p:ext uri="{BB962C8B-B14F-4D97-AF65-F5344CB8AC3E}">
        <p14:creationId xmlns:p14="http://schemas.microsoft.com/office/powerpoint/2010/main" val="745694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2DCB935-B14B-9141-A5B7-B65163803703}" type="datetimeFigureOut">
              <a:rPr lang="en-US" smtClean="0"/>
              <a:t>2/8/2023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5EC090-49E1-4846-BBB9-5D83CB951608}" type="slidenum">
              <a:rPr lang="en-US" smtClean="0"/>
              <a:t>‹#›</a:t>
            </a:fld>
            <a:endParaRPr lang="en-US"/>
          </a:p>
        </p:txBody>
      </p:sp>
    </p:spTree>
    <p:extLst>
      <p:ext uri="{BB962C8B-B14F-4D97-AF65-F5344CB8AC3E}">
        <p14:creationId xmlns:p14="http://schemas.microsoft.com/office/powerpoint/2010/main" val="34794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 indent="0" defTabSz="914400" fontAlgn="auto">
              <a:spcAft>
                <a:spcPts val="0"/>
              </a:spcAft>
              <a:buFont typeface="Arial" panose="020B0604020202020204" pitchFamily="34" charset="0"/>
              <a:buNone/>
              <a:defRPr/>
            </a:pPr>
            <a:r>
              <a:rPr lang="en-US" b="1" dirty="0">
                <a:solidFill>
                  <a:srgbClr val="FF00B1"/>
                </a:solidFill>
              </a:rPr>
              <a:t>Imagery</a:t>
            </a:r>
            <a:r>
              <a:rPr lang="en-US" dirty="0">
                <a:solidFill>
                  <a:srgbClr val="FF00B1"/>
                </a:solidFill>
              </a:rPr>
              <a:t>: Imagery is inserted in the </a:t>
            </a:r>
            <a:r>
              <a:rPr lang="en-US" b="1" dirty="0">
                <a:solidFill>
                  <a:srgbClr val="FF00B1"/>
                </a:solidFill>
              </a:rPr>
              <a:t>slide background</a:t>
            </a:r>
            <a:r>
              <a:rPr lang="en-US" dirty="0">
                <a:solidFill>
                  <a:srgbClr val="FF00B1"/>
                </a:solidFill>
              </a:rPr>
              <a:t>. Imagery should be in widescreen format (16:9 aspect ratio) or cropped to fit. Please do not stretch imagery to fit the background.</a:t>
            </a:r>
          </a:p>
          <a:p>
            <a:pPr marL="9144" indent="0" defTabSz="914377" fontAlgn="auto">
              <a:spcAft>
                <a:spcPts val="0"/>
              </a:spcAft>
              <a:buFont typeface="Arial" panose="020B0604020202020204" pitchFamily="34" charset="0"/>
              <a:buNone/>
              <a:defRPr/>
            </a:pPr>
            <a:endParaRPr lang="en-US" dirty="0">
              <a:solidFill>
                <a:srgbClr val="FF00B1"/>
              </a:solidFill>
            </a:endParaRPr>
          </a:p>
          <a:p>
            <a:pPr marL="9144" indent="0" defTabSz="914377" fontAlgn="auto">
              <a:spcAft>
                <a:spcPts val="0"/>
              </a:spcAft>
              <a:buFont typeface="Arial" panose="020B0604020202020204" pitchFamily="34" charset="0"/>
              <a:buNone/>
              <a:defRPr/>
            </a:pPr>
            <a:r>
              <a:rPr lang="en-US" b="1" dirty="0">
                <a:solidFill>
                  <a:srgbClr val="FF00B1"/>
                </a:solidFill>
              </a:rPr>
              <a:t>Adding a background image. </a:t>
            </a:r>
            <a:r>
              <a:rPr lang="en-US" dirty="0">
                <a:solidFill>
                  <a:srgbClr val="FF00B1"/>
                </a:solidFill>
              </a:rPr>
              <a:t>To insert a background image, go to Format &gt;slide background. In the Format Background pane, choose Picture or texture fill. Under Insert Picture, choose FILE if you know the desktop location of the image or CLIPBOARD if the image has been copied to the clipboard.</a:t>
            </a:r>
          </a:p>
          <a:p>
            <a:endParaRPr lang="en-US" dirty="0"/>
          </a:p>
        </p:txBody>
      </p:sp>
      <p:sp>
        <p:nvSpPr>
          <p:cNvPr id="4" name="Slide Number Placeholder 3"/>
          <p:cNvSpPr>
            <a:spLocks noGrp="1"/>
          </p:cNvSpPr>
          <p:nvPr>
            <p:ph type="sldNum" sz="quarter" idx="10"/>
          </p:nvPr>
        </p:nvSpPr>
        <p:spPr/>
        <p:txBody>
          <a:bodyPr/>
          <a:lstStyle/>
          <a:p>
            <a:fld id="{E05EC090-49E1-4846-BBB9-5D83CB951608}" type="slidenum">
              <a:rPr lang="en-US" smtClean="0"/>
              <a:t>1</a:t>
            </a:fld>
            <a:endParaRPr lang="en-US"/>
          </a:p>
        </p:txBody>
      </p:sp>
    </p:spTree>
    <p:extLst>
      <p:ext uri="{BB962C8B-B14F-4D97-AF65-F5344CB8AC3E}">
        <p14:creationId xmlns:p14="http://schemas.microsoft.com/office/powerpoint/2010/main" val="749925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Image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2" name="Title 1"/>
          <p:cNvSpPr>
            <a:spLocks noGrp="1"/>
          </p:cNvSpPr>
          <p:nvPr>
            <p:ph type="title"/>
          </p:nvPr>
        </p:nvSpPr>
        <p:spPr>
          <a:xfrm>
            <a:off x="515938" y="1789948"/>
            <a:ext cx="5832476" cy="1000317"/>
          </a:xfrm>
          <a:prstGeom prst="rect">
            <a:avLst/>
          </a:prstGeom>
        </p:spPr>
        <p:txBody>
          <a:bodyPr lIns="0" tIns="0" rIns="0" bIns="0"/>
          <a:lstStyle>
            <a:lvl1pPr algn="l">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515938" y="2903865"/>
            <a:ext cx="5832475" cy="525135"/>
          </a:xfrm>
          <a:prstGeom prst="rect">
            <a:avLst/>
          </a:prstGeom>
        </p:spPr>
        <p:txBody>
          <a:bodyPr wrap="square" lIns="0" tIns="0" rIns="0" bIns="0"/>
          <a:lstStyle>
            <a:lvl1pPr marL="0" indent="0" algn="l">
              <a:lnSpc>
                <a:spcPct val="100000"/>
              </a:lnSpc>
              <a:buNone/>
              <a:defRPr sz="2000" b="0" i="0">
                <a:solidFill>
                  <a:schemeClr val="bg1"/>
                </a:solidFill>
                <a:latin typeface="Arial" charset="0"/>
                <a:ea typeface="Arial" charset="0"/>
                <a:cs typeface="Arial" charset="0"/>
              </a:defRPr>
            </a:lvl1pPr>
          </a:lstStyle>
          <a:p>
            <a:pPr lvl="0"/>
            <a:r>
              <a:rPr lang="en-US" dirty="0"/>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8" y="1882171"/>
            <a:ext cx="1116012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Dark w/Side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0288"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9" y="368300"/>
            <a:ext cx="738305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9" y="1432200"/>
            <a:ext cx="7380286" cy="4876525"/>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cxnSp>
        <p:nvCxnSpPr>
          <p:cNvPr id="16" name="Straight Connector 15"/>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8" name="TextBox 7">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5C996B-0918-804B-BD4C-32A658B584F3}"/>
              </a:ext>
            </a:extLst>
          </p:cNvPr>
          <p:cNvSpPr/>
          <p:nvPr userDrawn="1"/>
        </p:nvSpPr>
        <p:spPr>
          <a:xfrm>
            <a:off x="0" y="6581819"/>
            <a:ext cx="12192000"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8FE51E-6A48-4848-9860-F25854EC97B4}"/>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496659"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496659"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2" name="Title 1"/>
          <p:cNvSpPr>
            <a:spLocks noGrp="1"/>
          </p:cNvSpPr>
          <p:nvPr>
            <p:ph type="title" hasCustomPrompt="1"/>
          </p:nvPr>
        </p:nvSpPr>
        <p:spPr>
          <a:xfrm>
            <a:off x="515939" y="368300"/>
            <a:ext cx="550080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9" y="1882171"/>
            <a:ext cx="5500686"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w/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4F97E5-7B26-6041-BF85-BD601BCEF688}"/>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endParaRPr lang="en-US" dirty="0"/>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extLst>
      <p:ext uri="{BB962C8B-B14F-4D97-AF65-F5344CB8AC3E}">
        <p14:creationId xmlns:p14="http://schemas.microsoft.com/office/powerpoint/2010/main" val="314755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nk">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A999862-C875-6E4E-903D-73992F31A975}"/>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endParaRPr lang="en-US" dirty="0"/>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Imag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1"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A614D23-A84A-8745-9FF1-46CC0873C2CA}"/>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endParaRPr lang="en-US" dirty="0"/>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
        <p:nvSpPr>
          <p:cNvPr id="10" name="Picture Placeholder 3">
            <a:extLst>
              <a:ext uri="{FF2B5EF4-FFF2-40B4-BE49-F238E27FC236}">
                <a16:creationId xmlns:a16="http://schemas.microsoft.com/office/drawing/2014/main" id="{8FE3E370-8AA3-324B-B9CA-F20864AA9415}"/>
              </a:ext>
            </a:extLst>
          </p:cNvPr>
          <p:cNvSpPr>
            <a:spLocks noGrp="1"/>
          </p:cNvSpPr>
          <p:nvPr>
            <p:ph type="pic" sz="quarter" idx="18"/>
          </p:nvPr>
        </p:nvSpPr>
        <p:spPr>
          <a:xfrm>
            <a:off x="0" y="3435657"/>
            <a:ext cx="12191999" cy="3146159"/>
          </a:xfrm>
          <a:prstGeom prst="rect">
            <a:avLst/>
          </a:prstGeom>
          <a:solidFill>
            <a:schemeClr val="bg2"/>
          </a:solidFill>
        </p:spPr>
        <p:txBody>
          <a:bodyPr/>
          <a:lstStyle/>
          <a:p>
            <a:r>
              <a:rPr lang="en-US"/>
              <a:t>Click icon to add picture</a:t>
            </a:r>
            <a:endParaRPr lang="en-US" dirty="0"/>
          </a:p>
        </p:txBody>
      </p:sp>
      <p:cxnSp>
        <p:nvCxnSpPr>
          <p:cNvPr id="14" name="Straight Connector 13"/>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71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856926C-4DD1-A84D-AFCF-296FEB703257}"/>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2400302" y="368300"/>
            <a:ext cx="7391398" cy="3081910"/>
          </a:xfrm>
          <a:prstGeom prst="rect">
            <a:avLst/>
          </a:prstGeom>
        </p:spPr>
        <p:txBody>
          <a:bodyPr anchor="ctr" anchorCtr="1"/>
          <a:lstStyle>
            <a:lvl1pPr algn="ctr">
              <a:lnSpc>
                <a:spcPct val="100000"/>
              </a:lnSpc>
              <a:spcAft>
                <a:spcPts val="600"/>
              </a:spcAft>
              <a:defRPr sz="3600" i="1">
                <a:solidFill>
                  <a:schemeClr val="bg1"/>
                </a:solidFill>
                <a:latin typeface="Cambria" panose="02040503050406030204" pitchFamily="18" charset="0"/>
              </a:defRPr>
            </a:lvl1pPr>
          </a:lstStyle>
          <a:p>
            <a:r>
              <a:rPr lang="en-US" altLang="x-none" dirty="0"/>
              <a:t>“Insert Quote”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endParaRPr lang="en-US" dirty="0"/>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1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435"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8943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9219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1549" y="0"/>
            <a:ext cx="3670450"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ring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2" name="Title 1"/>
          <p:cNvSpPr>
            <a:spLocks noGrp="1"/>
          </p:cNvSpPr>
          <p:nvPr>
            <p:ph type="title"/>
          </p:nvPr>
        </p:nvSpPr>
        <p:spPr>
          <a:xfrm>
            <a:off x="1552135" y="4748270"/>
            <a:ext cx="9087730" cy="100031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a:solidFill>
                  <a:schemeClr val="bg1"/>
                </a:solidFill>
                <a:latin typeface="Arial" charset="0"/>
                <a:ea typeface="Arial" charset="0"/>
                <a:cs typeface="Arial" charset="0"/>
              </a:defRPr>
            </a:lvl1pPr>
          </a:lstStyle>
          <a:p>
            <a:pPr lvl="0"/>
            <a:r>
              <a:rPr lang="en-US" dirty="0"/>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extLst>
      <p:ext uri="{BB962C8B-B14F-4D97-AF65-F5344CB8AC3E}">
        <p14:creationId xmlns:p14="http://schemas.microsoft.com/office/powerpoint/2010/main" val="3644612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Image 1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852569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348"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3796"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8" y="368300"/>
            <a:ext cx="7386559"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5690" y="0"/>
            <a:ext cx="366630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cxnSp>
        <p:nvCxnSpPr>
          <p:cNvPr id="18" name="Straight Connector 17"/>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Image 2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0681"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500681"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5048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550068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90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65442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9" y="1432200"/>
            <a:ext cx="5500676"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5496543"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7" y="368300"/>
            <a:ext cx="5500689"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7" y="1882171"/>
            <a:ext cx="5500688"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54F65428-031B-6B4C-AE35-E0B11D3D331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extLst>
      <p:ext uri="{BB962C8B-B14F-4D97-AF65-F5344CB8AC3E}">
        <p14:creationId xmlns:p14="http://schemas.microsoft.com/office/powerpoint/2010/main" val="4002295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3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9" y="368300"/>
            <a:ext cx="11160124"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a:t>Click icon to add picture</a:t>
            </a:r>
          </a:p>
        </p:txBody>
      </p:sp>
      <p:sp>
        <p:nvSpPr>
          <p:cNvPr id="11" name="Content Placeholder 8"/>
          <p:cNvSpPr>
            <a:spLocks noGrp="1"/>
          </p:cNvSpPr>
          <p:nvPr>
            <p:ph sz="quarter" idx="19"/>
          </p:nvPr>
        </p:nvSpPr>
        <p:spPr>
          <a:xfrm>
            <a:off x="515938" y="1432200"/>
            <a:ext cx="11160125" cy="204783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3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1998" cy="36710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11151740"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9" y="368300"/>
            <a:ext cx="1115174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431926"/>
            <a:ext cx="11160125" cy="2048106"/>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5F3931A9-2131-D746-8471-7C1586A1E156}"/>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age x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1116012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11160126"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age x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550862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18"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6167438" y="1867800"/>
            <a:ext cx="5500456" cy="4221056"/>
          </a:xfrm>
          <a:prstGeom prst="rect">
            <a:avLst/>
          </a:prstGeom>
          <a:solidFill>
            <a:schemeClr val="bg2"/>
          </a:solidFill>
        </p:spPr>
        <p:txBody>
          <a:bodyPr/>
          <a:lstStyle/>
          <a:p>
            <a:r>
              <a:rPr lang="en-US"/>
              <a:t>Click icon to add picture</a:t>
            </a:r>
          </a:p>
        </p:txBody>
      </p:sp>
      <p:sp>
        <p:nvSpPr>
          <p:cNvPr id="19" name="Text Placeholder 4">
            <a:extLst>
              <a:ext uri="{FF2B5EF4-FFF2-40B4-BE49-F238E27FC236}">
                <a16:creationId xmlns:a16="http://schemas.microsoft.com/office/drawing/2014/main" id="{3A869F09-321E-4B40-A232-56F628E3867D}"/>
              </a:ext>
            </a:extLst>
          </p:cNvPr>
          <p:cNvSpPr>
            <a:spLocks noGrp="1"/>
          </p:cNvSpPr>
          <p:nvPr>
            <p:ph type="body" sz="quarter" idx="21" hasCustomPrompt="1"/>
          </p:nvPr>
        </p:nvSpPr>
        <p:spPr>
          <a:xfrm>
            <a:off x="6159268"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2" hasCustomPrompt="1"/>
          </p:nvPr>
        </p:nvSpPr>
        <p:spPr>
          <a:xfrm>
            <a:off x="6167439"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9" y="1867800"/>
            <a:ext cx="361473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4"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4286249" y="1867800"/>
            <a:ext cx="3616325" cy="4221056"/>
          </a:xfrm>
          <a:prstGeom prst="rect">
            <a:avLst/>
          </a:prstGeom>
          <a:solidFill>
            <a:schemeClr val="bg2"/>
          </a:solidFill>
        </p:spPr>
        <p:txBody>
          <a:bodyPr/>
          <a:lstStyle/>
          <a:p>
            <a:r>
              <a:rPr lang="en-US"/>
              <a:t>Click icon to add picture</a:t>
            </a:r>
          </a:p>
        </p:txBody>
      </p:sp>
      <p:sp>
        <p:nvSpPr>
          <p:cNvPr id="25" name="Text Placeholder 2">
            <a:extLst>
              <a:ext uri="{FF2B5EF4-FFF2-40B4-BE49-F238E27FC236}">
                <a16:creationId xmlns:a16="http://schemas.microsoft.com/office/drawing/2014/main" id="{65975A82-7EB2-6E48-B38C-B5AEBD5D9A89}"/>
              </a:ext>
            </a:extLst>
          </p:cNvPr>
          <p:cNvSpPr>
            <a:spLocks noGrp="1" noChangeAspect="1"/>
          </p:cNvSpPr>
          <p:nvPr>
            <p:ph type="body" idx="21" hasCustomPrompt="1"/>
          </p:nvPr>
        </p:nvSpPr>
        <p:spPr>
          <a:xfrm>
            <a:off x="4286249"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2" hasCustomPrompt="1"/>
          </p:nvPr>
        </p:nvSpPr>
        <p:spPr>
          <a:xfrm>
            <a:off x="4286248"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7" name="Picture Placeholder 3">
            <a:extLst>
              <a:ext uri="{FF2B5EF4-FFF2-40B4-BE49-F238E27FC236}">
                <a16:creationId xmlns:a16="http://schemas.microsoft.com/office/drawing/2014/main" id="{A643DD79-296D-1D4D-9489-1DCF3F20B120}"/>
              </a:ext>
            </a:extLst>
          </p:cNvPr>
          <p:cNvSpPr>
            <a:spLocks noGrp="1"/>
          </p:cNvSpPr>
          <p:nvPr>
            <p:ph type="pic" sz="quarter" idx="23"/>
          </p:nvPr>
        </p:nvSpPr>
        <p:spPr>
          <a:xfrm>
            <a:off x="8061327" y="1867800"/>
            <a:ext cx="3614736" cy="4221056"/>
          </a:xfrm>
          <a:prstGeom prst="rect">
            <a:avLst/>
          </a:prstGeom>
          <a:solidFill>
            <a:schemeClr val="bg2"/>
          </a:solidFill>
        </p:spPr>
        <p:txBody>
          <a:bodyPr/>
          <a:lstStyle/>
          <a:p>
            <a:r>
              <a:rPr lang="en-US"/>
              <a:t>Click icon to add picture</a:t>
            </a:r>
          </a:p>
        </p:txBody>
      </p:sp>
      <p:sp>
        <p:nvSpPr>
          <p:cNvPr id="28" name="Text Placeholder 2">
            <a:extLst>
              <a:ext uri="{FF2B5EF4-FFF2-40B4-BE49-F238E27FC236}">
                <a16:creationId xmlns:a16="http://schemas.microsoft.com/office/drawing/2014/main" id="{65975A82-7EB2-6E48-B38C-B5AEBD5D9A89}"/>
              </a:ext>
            </a:extLst>
          </p:cNvPr>
          <p:cNvSpPr>
            <a:spLocks noGrp="1" noChangeAspect="1"/>
          </p:cNvSpPr>
          <p:nvPr>
            <p:ph type="body" idx="24" hasCustomPrompt="1"/>
          </p:nvPr>
        </p:nvSpPr>
        <p:spPr>
          <a:xfrm>
            <a:off x="8061326"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5" hasCustomPrompt="1"/>
          </p:nvPr>
        </p:nvSpPr>
        <p:spPr>
          <a:xfrm>
            <a:off x="8061325"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9" y="368300"/>
            <a:ext cx="11160123"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4" name="Picture Placeholder 5">
            <a:extLst>
              <a:ext uri="{FF2B5EF4-FFF2-40B4-BE49-F238E27FC236}">
                <a16:creationId xmlns:a16="http://schemas.microsoft.com/office/drawing/2014/main" id="{EBF22DA3-A49C-6440-A6F8-4BDC8A933B20}"/>
              </a:ext>
            </a:extLst>
          </p:cNvPr>
          <p:cNvSpPr>
            <a:spLocks noGrp="1"/>
          </p:cNvSpPr>
          <p:nvPr>
            <p:ph type="pic" sz="quarter" idx="13"/>
          </p:nvPr>
        </p:nvSpPr>
        <p:spPr>
          <a:xfrm>
            <a:off x="515939" y="2072640"/>
            <a:ext cx="1727538" cy="1991537"/>
          </a:xfrm>
          <a:prstGeom prst="rect">
            <a:avLst/>
          </a:prstGeom>
          <a:solidFill>
            <a:schemeClr val="bg2"/>
          </a:solidFill>
        </p:spPr>
        <p:txBody>
          <a:bodyPr/>
          <a:lstStyle/>
          <a:p>
            <a:r>
              <a:rPr lang="en-US"/>
              <a:t>Click icon to add picture</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6" hasCustomPrompt="1"/>
          </p:nvPr>
        </p:nvSpPr>
        <p:spPr>
          <a:xfrm>
            <a:off x="515938"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27" name="Text Placeholder 2">
            <a:extLst>
              <a:ext uri="{FF2B5EF4-FFF2-40B4-BE49-F238E27FC236}">
                <a16:creationId xmlns:a16="http://schemas.microsoft.com/office/drawing/2014/main" id="{65975A82-7EB2-6E48-B38C-B5AEBD5D9A89}"/>
              </a:ext>
            </a:extLst>
          </p:cNvPr>
          <p:cNvSpPr>
            <a:spLocks noGrp="1" noChangeAspect="1"/>
          </p:cNvSpPr>
          <p:nvPr>
            <p:ph type="body" idx="27" hasCustomPrompt="1"/>
          </p:nvPr>
        </p:nvSpPr>
        <p:spPr>
          <a:xfrm>
            <a:off x="24031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8" name="Picture Placeholder 5">
            <a:extLst>
              <a:ext uri="{FF2B5EF4-FFF2-40B4-BE49-F238E27FC236}">
                <a16:creationId xmlns:a16="http://schemas.microsoft.com/office/drawing/2014/main" id="{EBF22DA3-A49C-6440-A6F8-4BDC8A933B20}"/>
              </a:ext>
            </a:extLst>
          </p:cNvPr>
          <p:cNvSpPr>
            <a:spLocks noGrp="1"/>
          </p:cNvSpPr>
          <p:nvPr>
            <p:ph type="pic" sz="quarter" idx="28"/>
          </p:nvPr>
        </p:nvSpPr>
        <p:spPr>
          <a:xfrm>
            <a:off x="2403137" y="2072640"/>
            <a:ext cx="1727538" cy="1991537"/>
          </a:xfrm>
          <a:prstGeom prst="rect">
            <a:avLst/>
          </a:prstGeom>
          <a:solidFill>
            <a:schemeClr val="bg2"/>
          </a:solidFill>
        </p:spPr>
        <p:txBody>
          <a:bodyPr/>
          <a:lstStyle/>
          <a:p>
            <a:r>
              <a:rPr lang="en-US"/>
              <a:t>Click icon to add picture</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9" hasCustomPrompt="1"/>
          </p:nvPr>
        </p:nvSpPr>
        <p:spPr>
          <a:xfrm>
            <a:off x="24031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0" name="Text Placeholder 2">
            <a:extLst>
              <a:ext uri="{FF2B5EF4-FFF2-40B4-BE49-F238E27FC236}">
                <a16:creationId xmlns:a16="http://schemas.microsoft.com/office/drawing/2014/main" id="{65975A82-7EB2-6E48-B38C-B5AEBD5D9A89}"/>
              </a:ext>
            </a:extLst>
          </p:cNvPr>
          <p:cNvSpPr>
            <a:spLocks noGrp="1" noChangeAspect="1"/>
          </p:cNvSpPr>
          <p:nvPr>
            <p:ph type="body" idx="30" hasCustomPrompt="1"/>
          </p:nvPr>
        </p:nvSpPr>
        <p:spPr>
          <a:xfrm>
            <a:off x="4286250"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1" name="Picture Placeholder 5">
            <a:extLst>
              <a:ext uri="{FF2B5EF4-FFF2-40B4-BE49-F238E27FC236}">
                <a16:creationId xmlns:a16="http://schemas.microsoft.com/office/drawing/2014/main" id="{EBF22DA3-A49C-6440-A6F8-4BDC8A933B20}"/>
              </a:ext>
            </a:extLst>
          </p:cNvPr>
          <p:cNvSpPr>
            <a:spLocks noGrp="1"/>
          </p:cNvSpPr>
          <p:nvPr>
            <p:ph type="pic" sz="quarter" idx="31"/>
          </p:nvPr>
        </p:nvSpPr>
        <p:spPr>
          <a:xfrm>
            <a:off x="4286251" y="2072640"/>
            <a:ext cx="1727538" cy="1991537"/>
          </a:xfrm>
          <a:prstGeom prst="rect">
            <a:avLst/>
          </a:prstGeom>
          <a:solidFill>
            <a:schemeClr val="bg2"/>
          </a:solidFill>
        </p:spPr>
        <p:txBody>
          <a:bodyPr/>
          <a:lstStyle/>
          <a:p>
            <a:r>
              <a:rPr lang="en-US"/>
              <a:t>Click icon to add picture</a:t>
            </a:r>
          </a:p>
        </p:txBody>
      </p:sp>
      <p:sp>
        <p:nvSpPr>
          <p:cNvPr id="32" name="Text Placeholder 4">
            <a:extLst>
              <a:ext uri="{FF2B5EF4-FFF2-40B4-BE49-F238E27FC236}">
                <a16:creationId xmlns:a16="http://schemas.microsoft.com/office/drawing/2014/main" id="{3A869F09-321E-4B40-A232-56F628E3867D}"/>
              </a:ext>
            </a:extLst>
          </p:cNvPr>
          <p:cNvSpPr>
            <a:spLocks noGrp="1"/>
          </p:cNvSpPr>
          <p:nvPr>
            <p:ph type="body" sz="quarter" idx="32" hasCustomPrompt="1"/>
          </p:nvPr>
        </p:nvSpPr>
        <p:spPr>
          <a:xfrm>
            <a:off x="4286250"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3" name="Text Placeholder 2">
            <a:extLst>
              <a:ext uri="{FF2B5EF4-FFF2-40B4-BE49-F238E27FC236}">
                <a16:creationId xmlns:a16="http://schemas.microsoft.com/office/drawing/2014/main" id="{65975A82-7EB2-6E48-B38C-B5AEBD5D9A89}"/>
              </a:ext>
            </a:extLst>
          </p:cNvPr>
          <p:cNvSpPr>
            <a:spLocks noGrp="1" noChangeAspect="1"/>
          </p:cNvSpPr>
          <p:nvPr>
            <p:ph type="body" idx="33" hasCustomPrompt="1"/>
          </p:nvPr>
        </p:nvSpPr>
        <p:spPr>
          <a:xfrm>
            <a:off x="61750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4" name="Picture Placeholder 5">
            <a:extLst>
              <a:ext uri="{FF2B5EF4-FFF2-40B4-BE49-F238E27FC236}">
                <a16:creationId xmlns:a16="http://schemas.microsoft.com/office/drawing/2014/main" id="{EBF22DA3-A49C-6440-A6F8-4BDC8A933B20}"/>
              </a:ext>
            </a:extLst>
          </p:cNvPr>
          <p:cNvSpPr>
            <a:spLocks noGrp="1"/>
          </p:cNvSpPr>
          <p:nvPr>
            <p:ph type="pic" sz="quarter" idx="34"/>
          </p:nvPr>
        </p:nvSpPr>
        <p:spPr>
          <a:xfrm>
            <a:off x="6175037" y="2072640"/>
            <a:ext cx="1727538" cy="1991537"/>
          </a:xfrm>
          <a:prstGeom prst="rect">
            <a:avLst/>
          </a:prstGeom>
          <a:solidFill>
            <a:schemeClr val="bg2"/>
          </a:solidFill>
        </p:spPr>
        <p:txBody>
          <a:bodyPr/>
          <a:lstStyle/>
          <a:p>
            <a:r>
              <a:rPr lang="en-US"/>
              <a:t>Click icon to add picture</a:t>
            </a:r>
          </a:p>
        </p:txBody>
      </p:sp>
      <p:sp>
        <p:nvSpPr>
          <p:cNvPr id="35" name="Text Placeholder 4">
            <a:extLst>
              <a:ext uri="{FF2B5EF4-FFF2-40B4-BE49-F238E27FC236}">
                <a16:creationId xmlns:a16="http://schemas.microsoft.com/office/drawing/2014/main" id="{3A869F09-321E-4B40-A232-56F628E3867D}"/>
              </a:ext>
            </a:extLst>
          </p:cNvPr>
          <p:cNvSpPr>
            <a:spLocks noGrp="1"/>
          </p:cNvSpPr>
          <p:nvPr>
            <p:ph type="body" sz="quarter" idx="35" hasCustomPrompt="1"/>
          </p:nvPr>
        </p:nvSpPr>
        <p:spPr>
          <a:xfrm>
            <a:off x="61750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6" name="Text Placeholder 2">
            <a:extLst>
              <a:ext uri="{FF2B5EF4-FFF2-40B4-BE49-F238E27FC236}">
                <a16:creationId xmlns:a16="http://schemas.microsoft.com/office/drawing/2014/main" id="{65975A82-7EB2-6E48-B38C-B5AEBD5D9A89}"/>
              </a:ext>
            </a:extLst>
          </p:cNvPr>
          <p:cNvSpPr>
            <a:spLocks noGrp="1" noChangeAspect="1"/>
          </p:cNvSpPr>
          <p:nvPr>
            <p:ph type="body" idx="36" hasCustomPrompt="1"/>
          </p:nvPr>
        </p:nvSpPr>
        <p:spPr>
          <a:xfrm>
            <a:off x="8058149"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7" name="Picture Placeholder 5">
            <a:extLst>
              <a:ext uri="{FF2B5EF4-FFF2-40B4-BE49-F238E27FC236}">
                <a16:creationId xmlns:a16="http://schemas.microsoft.com/office/drawing/2014/main" id="{EBF22DA3-A49C-6440-A6F8-4BDC8A933B20}"/>
              </a:ext>
            </a:extLst>
          </p:cNvPr>
          <p:cNvSpPr>
            <a:spLocks noGrp="1"/>
          </p:cNvSpPr>
          <p:nvPr>
            <p:ph type="pic" sz="quarter" idx="37"/>
          </p:nvPr>
        </p:nvSpPr>
        <p:spPr>
          <a:xfrm>
            <a:off x="8058150" y="2072640"/>
            <a:ext cx="1727538" cy="1991537"/>
          </a:xfrm>
          <a:prstGeom prst="rect">
            <a:avLst/>
          </a:prstGeom>
          <a:solidFill>
            <a:schemeClr val="bg2"/>
          </a:solidFill>
        </p:spPr>
        <p:txBody>
          <a:bodyPr/>
          <a:lstStyle/>
          <a:p>
            <a:r>
              <a:rPr lang="en-US"/>
              <a:t>Click icon to add picture</a:t>
            </a:r>
          </a:p>
        </p:txBody>
      </p:sp>
      <p:sp>
        <p:nvSpPr>
          <p:cNvPr id="38" name="Text Placeholder 4">
            <a:extLst>
              <a:ext uri="{FF2B5EF4-FFF2-40B4-BE49-F238E27FC236}">
                <a16:creationId xmlns:a16="http://schemas.microsoft.com/office/drawing/2014/main" id="{3A869F09-321E-4B40-A232-56F628E3867D}"/>
              </a:ext>
            </a:extLst>
          </p:cNvPr>
          <p:cNvSpPr>
            <a:spLocks noGrp="1"/>
          </p:cNvSpPr>
          <p:nvPr>
            <p:ph type="body" sz="quarter" idx="38" hasCustomPrompt="1"/>
          </p:nvPr>
        </p:nvSpPr>
        <p:spPr>
          <a:xfrm>
            <a:off x="8058149"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9" name="Text Placeholder 2">
            <a:extLst>
              <a:ext uri="{FF2B5EF4-FFF2-40B4-BE49-F238E27FC236}">
                <a16:creationId xmlns:a16="http://schemas.microsoft.com/office/drawing/2014/main" id="{65975A82-7EB2-6E48-B38C-B5AEBD5D9A89}"/>
              </a:ext>
            </a:extLst>
          </p:cNvPr>
          <p:cNvSpPr>
            <a:spLocks noGrp="1" noChangeAspect="1"/>
          </p:cNvSpPr>
          <p:nvPr>
            <p:ph type="body" idx="39" hasCustomPrompt="1"/>
          </p:nvPr>
        </p:nvSpPr>
        <p:spPr>
          <a:xfrm>
            <a:off x="9948863"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40" name="Picture Placeholder 5">
            <a:extLst>
              <a:ext uri="{FF2B5EF4-FFF2-40B4-BE49-F238E27FC236}">
                <a16:creationId xmlns:a16="http://schemas.microsoft.com/office/drawing/2014/main" id="{EBF22DA3-A49C-6440-A6F8-4BDC8A933B20}"/>
              </a:ext>
            </a:extLst>
          </p:cNvPr>
          <p:cNvSpPr>
            <a:spLocks noGrp="1"/>
          </p:cNvSpPr>
          <p:nvPr>
            <p:ph type="pic" sz="quarter" idx="40"/>
          </p:nvPr>
        </p:nvSpPr>
        <p:spPr>
          <a:xfrm>
            <a:off x="9948864" y="2072640"/>
            <a:ext cx="1727538" cy="1991537"/>
          </a:xfrm>
          <a:prstGeom prst="rect">
            <a:avLst/>
          </a:prstGeom>
          <a:solidFill>
            <a:schemeClr val="bg2"/>
          </a:solidFill>
        </p:spPr>
        <p:txBody>
          <a:bodyPr/>
          <a:lstStyle/>
          <a:p>
            <a:r>
              <a:rPr lang="en-US"/>
              <a:t>Click icon to add picture</a:t>
            </a:r>
          </a:p>
        </p:txBody>
      </p:sp>
      <p:sp>
        <p:nvSpPr>
          <p:cNvPr id="41" name="Text Placeholder 4">
            <a:extLst>
              <a:ext uri="{FF2B5EF4-FFF2-40B4-BE49-F238E27FC236}">
                <a16:creationId xmlns:a16="http://schemas.microsoft.com/office/drawing/2014/main" id="{3A869F09-321E-4B40-A232-56F628E3867D}"/>
              </a:ext>
            </a:extLst>
          </p:cNvPr>
          <p:cNvSpPr>
            <a:spLocks noGrp="1"/>
          </p:cNvSpPr>
          <p:nvPr>
            <p:ph type="body" sz="quarter" idx="41" hasCustomPrompt="1"/>
          </p:nvPr>
        </p:nvSpPr>
        <p:spPr>
          <a:xfrm>
            <a:off x="9948863"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lm Inser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C03EBA-2624-CC44-BE10-049F6DF7D16D}"/>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3B488E4-5E8A-7B4B-82AE-D89AE18204CB}"/>
              </a:ext>
            </a:extLst>
          </p:cNvPr>
          <p:cNvSpPr>
            <a:spLocks noGrp="1"/>
          </p:cNvSpPr>
          <p:nvPr>
            <p:ph type="dt" sz="half" idx="10"/>
          </p:nvPr>
        </p:nvSpPr>
        <p:spPr>
          <a:xfrm>
            <a:off x="9948863" y="6582426"/>
            <a:ext cx="1727201" cy="275573"/>
          </a:xfrm>
        </p:spPr>
        <p:txBody>
          <a:bodyPr/>
          <a:lstStyle>
            <a:lvl1pPr>
              <a:defRPr>
                <a:solidFill>
                  <a:schemeClr val="bg1"/>
                </a:solidFill>
              </a:defRPr>
            </a:lvl1pPr>
          </a:lstStyle>
          <a:p>
            <a:r>
              <a:rPr lang="en-US"/>
              <a:t>Date</a:t>
            </a:r>
            <a:endParaRPr lang="en-US" dirty="0"/>
          </a:p>
        </p:txBody>
      </p:sp>
      <p:sp>
        <p:nvSpPr>
          <p:cNvPr id="6" name="Slide Number Placeholder 5">
            <a:extLst>
              <a:ext uri="{FF2B5EF4-FFF2-40B4-BE49-F238E27FC236}">
                <a16:creationId xmlns:a16="http://schemas.microsoft.com/office/drawing/2014/main" id="{1D7FD609-4A3F-DB41-BC12-36CA9622AEB9}"/>
              </a:ext>
            </a:extLst>
          </p:cNvPr>
          <p:cNvSpPr>
            <a:spLocks noGrp="1"/>
          </p:cNvSpPr>
          <p:nvPr>
            <p:ph type="sldNum" sz="quarter" idx="12"/>
          </p:nvPr>
        </p:nvSpPr>
        <p:spPr>
          <a:xfrm>
            <a:off x="11676063" y="6582426"/>
            <a:ext cx="515935" cy="275573"/>
          </a:xfrm>
        </p:spPr>
        <p:txBody>
          <a:bodyPr/>
          <a:lstStyle>
            <a:lvl1pPr>
              <a:defRPr>
                <a:solidFill>
                  <a:schemeClr val="bg1"/>
                </a:solidFill>
              </a:defRPr>
            </a:lvl1pPr>
          </a:lstStyle>
          <a:p>
            <a:fld id="{F9591D4C-BB8F-AE46-BE73-C616F30BBC5B}" type="slidenum">
              <a:rPr lang="en-US" smtClean="0"/>
              <a:pPr/>
              <a:t>‹#›</a:t>
            </a:fld>
            <a:endParaRPr lang="en-US" dirty="0"/>
          </a:p>
        </p:txBody>
      </p:sp>
      <p:sp>
        <p:nvSpPr>
          <p:cNvPr id="16" name="Text Placeholder 3">
            <a:extLst>
              <a:ext uri="{FF2B5EF4-FFF2-40B4-BE49-F238E27FC236}">
                <a16:creationId xmlns:a16="http://schemas.microsoft.com/office/drawing/2014/main" id="{01B967B4-A4A5-4E49-8E24-3D0268114DEC}"/>
              </a:ext>
            </a:extLst>
          </p:cNvPr>
          <p:cNvSpPr>
            <a:spLocks noGrp="1"/>
          </p:cNvSpPr>
          <p:nvPr>
            <p:ph type="body" sz="half" idx="13" hasCustomPrompt="1"/>
          </p:nvPr>
        </p:nvSpPr>
        <p:spPr>
          <a:xfrm>
            <a:off x="515938" y="1379152"/>
            <a:ext cx="3600450" cy="312517"/>
          </a:xfrm>
          <a:prstGeom prst="rect">
            <a:avLst/>
          </a:prstGeom>
        </p:spPr>
        <p:txBody>
          <a:bodyPr/>
          <a:lstStyle>
            <a:lvl1pPr marL="0" indent="0">
              <a:lnSpc>
                <a:spcPct val="100000"/>
              </a:lnSpc>
              <a:buNone/>
              <a:defRPr sz="2200" b="1">
                <a:solidFill>
                  <a:schemeClr val="accent6"/>
                </a:solidFill>
                <a:latin typeface="Cambria"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Optional Subhead</a:t>
            </a:r>
          </a:p>
        </p:txBody>
      </p:sp>
      <p:sp>
        <p:nvSpPr>
          <p:cNvPr id="9" name="Media Placeholder 8">
            <a:extLst>
              <a:ext uri="{FF2B5EF4-FFF2-40B4-BE49-F238E27FC236}">
                <a16:creationId xmlns:a16="http://schemas.microsoft.com/office/drawing/2014/main" id="{3586BF4F-ECBA-DA41-A8F5-55F0BC9F1C92}"/>
              </a:ext>
            </a:extLst>
          </p:cNvPr>
          <p:cNvSpPr>
            <a:spLocks noGrp="1"/>
          </p:cNvSpPr>
          <p:nvPr>
            <p:ph type="media" sz="quarter" idx="14"/>
          </p:nvPr>
        </p:nvSpPr>
        <p:spPr>
          <a:xfrm>
            <a:off x="4295776" y="1456408"/>
            <a:ext cx="7380288" cy="4102266"/>
          </a:xfrm>
          <a:prstGeom prst="rect">
            <a:avLst/>
          </a:prstGeom>
          <a:solidFill>
            <a:schemeClr val="bg2"/>
          </a:solidFill>
        </p:spPr>
        <p:txBody>
          <a:bodyPr/>
          <a:lstStyle/>
          <a:p>
            <a:r>
              <a:rPr lang="en-US"/>
              <a:t>Click icon to add media</a:t>
            </a:r>
          </a:p>
        </p:txBody>
      </p:sp>
      <p:sp>
        <p:nvSpPr>
          <p:cNvPr id="11" name="Title 1">
            <a:extLst>
              <a:ext uri="{FF2B5EF4-FFF2-40B4-BE49-F238E27FC236}">
                <a16:creationId xmlns:a16="http://schemas.microsoft.com/office/drawing/2014/main" id="{13CA4D8C-442E-FB42-8F3E-E451E540B551}"/>
              </a:ext>
            </a:extLst>
          </p:cNvPr>
          <p:cNvSpPr>
            <a:spLocks noGrp="1"/>
          </p:cNvSpPr>
          <p:nvPr>
            <p:ph type="title" hasCustomPrompt="1"/>
          </p:nvPr>
        </p:nvSpPr>
        <p:spPr>
          <a:xfrm>
            <a:off x="515938" y="368300"/>
            <a:ext cx="11160125" cy="416263"/>
          </a:xfrm>
          <a:prstGeom prst="rect">
            <a:avLst/>
          </a:prstGeom>
        </p:spPr>
        <p:txBody>
          <a:bodyPr/>
          <a:lstStyle>
            <a:lvl1pPr>
              <a:defRPr sz="3600">
                <a:solidFill>
                  <a:schemeClr val="tx1"/>
                </a:solidFill>
                <a:latin typeface="Cambria" panose="02040503050406030204" pitchFamily="18" charset="0"/>
              </a:defRPr>
            </a:lvl1pPr>
          </a:lstStyle>
          <a:p>
            <a:r>
              <a:rPr lang="en-US" dirty="0"/>
              <a:t>Click to edit title</a:t>
            </a:r>
          </a:p>
        </p:txBody>
      </p:sp>
      <p:sp>
        <p:nvSpPr>
          <p:cNvPr id="12" name="Text Placeholder 1">
            <a:extLst>
              <a:ext uri="{FF2B5EF4-FFF2-40B4-BE49-F238E27FC236}">
                <a16:creationId xmlns:a16="http://schemas.microsoft.com/office/drawing/2014/main" id="{21F87D48-DB15-B446-8592-675A5648A46E}"/>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4" name="TextBox 13">
            <a:extLst>
              <a:ext uri="{FF2B5EF4-FFF2-40B4-BE49-F238E27FC236}">
                <a16:creationId xmlns:a16="http://schemas.microsoft.com/office/drawing/2014/main" id="{A732BC2D-7883-43E8-AE7E-0B7C8E2B772C}"/>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5" name="Footer Placeholder 4">
            <a:extLst>
              <a:ext uri="{FF2B5EF4-FFF2-40B4-BE49-F238E27FC236}">
                <a16:creationId xmlns:a16="http://schemas.microsoft.com/office/drawing/2014/main" id="{F3E55AFB-B7E1-E34D-8E64-9DF8E0FA6433}"/>
              </a:ext>
            </a:extLst>
          </p:cNvPr>
          <p:cNvSpPr>
            <a:spLocks noGrp="1"/>
          </p:cNvSpPr>
          <p:nvPr>
            <p:ph type="ftr" sz="quarter" idx="11"/>
          </p:nvPr>
        </p:nvSpPr>
        <p:spPr>
          <a:xfrm>
            <a:off x="2387600" y="6582425"/>
            <a:ext cx="7416800" cy="275575"/>
          </a:xfrm>
          <a:prstGeom prst="rect">
            <a:avLst/>
          </a:prstGeom>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515939" y="1726616"/>
            <a:ext cx="3600450" cy="458210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graphic Cover Dar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553E1-B08F-F745-81D2-F26D7718E7AC}"/>
              </a:ext>
            </a:extLst>
          </p:cNvPr>
          <p:cNvPicPr>
            <a:picLocks noChangeAspect="1"/>
          </p:cNvPicPr>
          <p:nvPr userDrawn="1"/>
        </p:nvPicPr>
        <p:blipFill>
          <a:blip r:embed="rId2"/>
          <a:stretch>
            <a:fillRect/>
          </a:stretch>
        </p:blipFill>
        <p:spPr>
          <a:xfrm>
            <a:off x="0" y="1562100"/>
            <a:ext cx="12192000" cy="5295900"/>
          </a:xfrm>
          <a:prstGeom prst="rect">
            <a:avLst/>
          </a:prstGeom>
        </p:spPr>
      </p:pic>
      <p:sp>
        <p:nvSpPr>
          <p:cNvPr id="14" name="Rectangle 13">
            <a:extLst>
              <a:ext uri="{FF2B5EF4-FFF2-40B4-BE49-F238E27FC236}">
                <a16:creationId xmlns:a16="http://schemas.microsoft.com/office/drawing/2014/main" id="{AA5AEFF1-2D6F-0C41-9FB6-0ADAB0AAF096}"/>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12192000" cy="6857999"/>
          </a:xfrm>
          <a:prstGeom prst="rect">
            <a:avLst/>
          </a:prstGeom>
          <a:noFill/>
          <a:ln w="190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B330B11-E3CA-0542-B9E9-ACFD656535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bg1"/>
                </a:solidFill>
                <a:latin typeface="Arial" charset="0"/>
                <a:ea typeface="Arial" charset="0"/>
                <a:cs typeface="Arial" charset="0"/>
              </a:defRPr>
            </a:lvl1pPr>
          </a:lstStyle>
          <a:p>
            <a:pPr lvl="0"/>
            <a:r>
              <a:rPr lang="en-US" dirty="0"/>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extLst>
      <p:ext uri="{BB962C8B-B14F-4D97-AF65-F5344CB8AC3E}">
        <p14:creationId xmlns:p14="http://schemas.microsoft.com/office/powerpoint/2010/main" val="3831587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882172"/>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058150" y="0"/>
            <a:ext cx="413384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Picture Placeholder 4">
            <a:extLst>
              <a:ext uri="{FF2B5EF4-FFF2-40B4-BE49-F238E27FC236}">
                <a16:creationId xmlns:a16="http://schemas.microsoft.com/office/drawing/2014/main" id="{CEF10358-DE3B-1C41-B905-26A91041C344}"/>
              </a:ext>
            </a:extLst>
          </p:cNvPr>
          <p:cNvSpPr>
            <a:spLocks noGrp="1"/>
          </p:cNvSpPr>
          <p:nvPr>
            <p:ph type="pic" sz="quarter" idx="22"/>
          </p:nvPr>
        </p:nvSpPr>
        <p:spPr>
          <a:xfrm>
            <a:off x="8308657" y="1292247"/>
            <a:ext cx="3603626" cy="2371591"/>
          </a:xfrm>
          <a:solidFill>
            <a:schemeClr val="bg2"/>
          </a:solidFill>
        </p:spPr>
        <p:txBody>
          <a:bodyPr/>
          <a:lstStyle/>
          <a:p>
            <a:r>
              <a:rPr lang="en-US"/>
              <a:t>Click icon to add picture</a:t>
            </a:r>
            <a:endParaRPr lang="en-US" dirty="0"/>
          </a:p>
        </p:txBody>
      </p:sp>
      <p:sp>
        <p:nvSpPr>
          <p:cNvPr id="16" name="Picture Placeholder 4">
            <a:extLst>
              <a:ext uri="{FF2B5EF4-FFF2-40B4-BE49-F238E27FC236}">
                <a16:creationId xmlns:a16="http://schemas.microsoft.com/office/drawing/2014/main" id="{E503EE10-EC69-8441-89CD-18D4329ECC67}"/>
              </a:ext>
            </a:extLst>
          </p:cNvPr>
          <p:cNvSpPr>
            <a:spLocks noGrp="1"/>
          </p:cNvSpPr>
          <p:nvPr>
            <p:ph type="pic" sz="quarter" idx="23"/>
          </p:nvPr>
        </p:nvSpPr>
        <p:spPr>
          <a:xfrm>
            <a:off x="8308656" y="3937329"/>
            <a:ext cx="3603626" cy="2371396"/>
          </a:xfrm>
          <a:solidFill>
            <a:schemeClr val="bg2"/>
          </a:solidFill>
        </p:spPr>
        <p:txBody>
          <a:bodyPr/>
          <a:lstStyle/>
          <a:p>
            <a:r>
              <a:rPr lang="en-US"/>
              <a:t>Click icon to add picture</a:t>
            </a:r>
            <a:endParaRPr lang="en-US" dirty="0"/>
          </a:p>
        </p:txBody>
      </p:sp>
      <p:sp>
        <p:nvSpPr>
          <p:cNvPr id="18"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9" name="Content Placeholder 8"/>
          <p:cNvSpPr>
            <a:spLocks noGrp="1"/>
          </p:cNvSpPr>
          <p:nvPr>
            <p:ph sz="quarter" idx="24"/>
          </p:nvPr>
        </p:nvSpPr>
        <p:spPr>
          <a:xfrm>
            <a:off x="515938" y="4527059"/>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5" hasCustomPrompt="1"/>
          </p:nvPr>
        </p:nvSpPr>
        <p:spPr>
          <a:xfrm>
            <a:off x="515938" y="4077087"/>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5206682"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Content Placeholder 8"/>
          <p:cNvSpPr>
            <a:spLocks noGrp="1"/>
          </p:cNvSpPr>
          <p:nvPr>
            <p:ph sz="quarter" idx="19"/>
          </p:nvPr>
        </p:nvSpPr>
        <p:spPr>
          <a:xfrm>
            <a:off x="6477194" y="1882171"/>
            <a:ext cx="519874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65975A82-7EB2-6E48-B38C-B5AEBD5D9A89}"/>
              </a:ext>
            </a:extLst>
          </p:cNvPr>
          <p:cNvSpPr>
            <a:spLocks noGrp="1" noChangeAspect="1"/>
          </p:cNvSpPr>
          <p:nvPr>
            <p:ph type="body" idx="20" hasCustomPrompt="1"/>
          </p:nvPr>
        </p:nvSpPr>
        <p:spPr>
          <a:xfrm>
            <a:off x="6469257"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6" name="Text Placeholder 5"/>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Slide no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13" name="Text Placeholder 5">
            <a:extLst>
              <a:ext uri="{FF2B5EF4-FFF2-40B4-BE49-F238E27FC236}">
                <a16:creationId xmlns:a16="http://schemas.microsoft.com/office/drawing/2014/main" id="{A7EBFAC4-DC05-1441-BF3C-861FA1725BE0}"/>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Slide 2">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289456"/>
            <a:ext cx="5206686" cy="201926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307049"/>
            <a:ext cx="5206806" cy="570278"/>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6477194" y="4289456"/>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116033"/>
          </a:xfrm>
          <a:solidFill>
            <a:schemeClr val="bg2"/>
          </a:solidFill>
        </p:spPr>
        <p:txBody>
          <a:bodyPr/>
          <a:lstStyle/>
          <a:p>
            <a:r>
              <a:rPr lang="en-US"/>
              <a:t>Click icon to add picture</a:t>
            </a:r>
            <a:endParaRPr lang="en-US" dirty="0"/>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0"/>
            <a:ext cx="6096000" cy="3116033"/>
          </a:xfrm>
          <a:solidFill>
            <a:schemeClr val="bg2"/>
          </a:solidFill>
        </p:spPr>
        <p:txBody>
          <a:bodyPr/>
          <a:lstStyle/>
          <a:p>
            <a:r>
              <a:rPr lang="en-US"/>
              <a:t>Click icon to add picture</a:t>
            </a:r>
            <a:endParaRPr lang="en-US" dirty="0"/>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5">
            <a:extLst>
              <a:ext uri="{FF2B5EF4-FFF2-40B4-BE49-F238E27FC236}">
                <a16:creationId xmlns:a16="http://schemas.microsoft.com/office/drawing/2014/main" id="{1C24C823-2B6F-1243-A14A-AF8B8CA8C28A}"/>
              </a:ext>
            </a:extLst>
          </p:cNvPr>
          <p:cNvSpPr>
            <a:spLocks noGrp="1"/>
          </p:cNvSpPr>
          <p:nvPr>
            <p:ph type="body" sz="quarter" idx="25" hasCustomPrompt="1"/>
          </p:nvPr>
        </p:nvSpPr>
        <p:spPr>
          <a:xfrm>
            <a:off x="6469257" y="3312125"/>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Slide 3">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472336"/>
            <a:ext cx="5206686" cy="183638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401391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4" y="3489929"/>
            <a:ext cx="5206810" cy="570278"/>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6477194" y="1327102"/>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6868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276600"/>
          </a:xfrm>
          <a:solidFill>
            <a:schemeClr val="bg2"/>
          </a:solidFill>
        </p:spPr>
        <p:txBody>
          <a:bodyPr/>
          <a:lstStyle/>
          <a:p>
            <a:r>
              <a:rPr lang="en-US"/>
              <a:t>Click icon to add picture</a:t>
            </a:r>
            <a:endParaRPr lang="en-US" dirty="0"/>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3276600"/>
            <a:ext cx="6096000" cy="3298641"/>
          </a:xfrm>
          <a:solidFill>
            <a:schemeClr val="bg2"/>
          </a:solidFill>
        </p:spPr>
        <p:txBody>
          <a:bodyPr/>
          <a:lstStyle/>
          <a:p>
            <a:r>
              <a:rPr lang="en-US"/>
              <a:t>Click icon to add picture</a:t>
            </a:r>
            <a:endParaRPr lang="en-US" dirty="0"/>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5">
            <a:extLst>
              <a:ext uri="{FF2B5EF4-FFF2-40B4-BE49-F238E27FC236}">
                <a16:creationId xmlns:a16="http://schemas.microsoft.com/office/drawing/2014/main" id="{026CBC9B-50DD-B646-80D0-F5FAA5759DBE}"/>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id Dark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8A888-D00A-714F-942B-CBD4BC8214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8538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879B44-18AC-2341-9FB3-6A4BB7813EB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Tree>
    <p:extLst>
      <p:ext uri="{BB962C8B-B14F-4D97-AF65-F5344CB8AC3E}">
        <p14:creationId xmlns:p14="http://schemas.microsoft.com/office/powerpoint/2010/main" val="25595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graphic Cover White">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66F37-6FA9-F145-AD31-68850EA0AB03}"/>
              </a:ext>
            </a:extLst>
          </p:cNvPr>
          <p:cNvPicPr>
            <a:picLocks noChangeAspect="1"/>
          </p:cNvPicPr>
          <p:nvPr userDrawn="1"/>
        </p:nvPicPr>
        <p:blipFill>
          <a:blip r:embed="rId2"/>
          <a:stretch>
            <a:fillRect/>
          </a:stretch>
        </p:blipFill>
        <p:spPr>
          <a:xfrm>
            <a:off x="0" y="1562100"/>
            <a:ext cx="12192000" cy="5295900"/>
          </a:xfrm>
          <a:prstGeom prst="rect">
            <a:avLst/>
          </a:prstGeom>
        </p:spPr>
      </p:pic>
      <p:pic>
        <p:nvPicPr>
          <p:cNvPr id="13" name="Picture 12">
            <a:extLst>
              <a:ext uri="{FF2B5EF4-FFF2-40B4-BE49-F238E27FC236}">
                <a16:creationId xmlns:a16="http://schemas.microsoft.com/office/drawing/2014/main" id="{4117C15C-1CA4-3447-B96C-74DD64F795F1}"/>
              </a:ext>
            </a:extLst>
          </p:cNvPr>
          <p:cNvPicPr>
            <a:picLocks noChangeAspect="1"/>
          </p:cNvPicPr>
          <p:nvPr userDrawn="1"/>
        </p:nvPicPr>
        <p:blipFill>
          <a:blip r:embed="rId3"/>
          <a:stretch>
            <a:fillRect/>
          </a:stretch>
        </p:blipFill>
        <p:spPr>
          <a:xfrm>
            <a:off x="515938" y="6063980"/>
            <a:ext cx="728340" cy="425720"/>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tx1"/>
                </a:solidFill>
                <a:latin typeface="Arial" charset="0"/>
                <a:ea typeface="Arial" charset="0"/>
                <a:cs typeface="Arial" charset="0"/>
              </a:defRPr>
            </a:lvl1pPr>
          </a:lstStyle>
          <a:p>
            <a:pPr lvl="0"/>
            <a:r>
              <a:rPr lang="en-US" dirty="0"/>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tx1"/>
                </a:solidFill>
                <a:latin typeface="Cambria" charset="0"/>
                <a:ea typeface="Cambria" charset="0"/>
                <a:cs typeface="Cambria" charset="0"/>
              </a:defRPr>
            </a:lvl1pPr>
          </a:lstStyle>
          <a:p>
            <a:r>
              <a:rPr lang="en-US"/>
              <a:t>Click to edit Master title style</a:t>
            </a:r>
            <a:endParaRPr lang="en-US" dirty="0"/>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tx1"/>
                </a:solidFill>
                <a:latin typeface="+mn-lt"/>
                <a:ea typeface="Cambria" charset="0"/>
                <a:cs typeface="Cambria" charset="0"/>
              </a:defRPr>
            </a:lvl1pPr>
          </a:lstStyle>
          <a:p>
            <a:r>
              <a:rPr lang="en-US" dirty="0"/>
              <a:t>Date</a:t>
            </a:r>
          </a:p>
        </p:txBody>
      </p:sp>
      <p:sp>
        <p:nvSpPr>
          <p:cNvPr id="9" name="Rectangle 8">
            <a:extLst>
              <a:ext uri="{FF2B5EF4-FFF2-40B4-BE49-F238E27FC236}">
                <a16:creationId xmlns:a16="http://schemas.microsoft.com/office/drawing/2014/main" id="{BB9968AB-77DC-3741-8F67-6C51E6D747FE}"/>
              </a:ext>
            </a:extLst>
          </p:cNvPr>
          <p:cNvSpPr/>
          <p:nvPr userDrawn="1"/>
        </p:nvSpPr>
        <p:spPr>
          <a:xfrm>
            <a:off x="0" y="6582427"/>
            <a:ext cx="12191999" cy="275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Whit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11160124"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White w/Dark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2200"/>
            <a:ext cx="7380287" cy="487652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ayout White w/Gray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1926"/>
            <a:ext cx="7380287"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endParaRPr lang="en-US" dirty="0"/>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8"/>
          </p:nvPr>
        </p:nvSpPr>
        <p:spPr>
          <a:xfrm>
            <a:off x="515938" y="1797269"/>
            <a:ext cx="11160125" cy="451145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endParaRPr lang="en-US" dirty="0"/>
          </a:p>
        </p:txBody>
      </p:sp>
      <p:sp>
        <p:nvSpPr>
          <p:cNvPr id="6"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
        <p:nvSpPr>
          <p:cNvPr id="8" name="Title Placeholder 7">
            <a:extLst>
              <a:ext uri="{FF2B5EF4-FFF2-40B4-BE49-F238E27FC236}">
                <a16:creationId xmlns:a16="http://schemas.microsoft.com/office/drawing/2014/main" id="{CB1DE175-AEB7-854B-A8AD-D98BDA536033}"/>
              </a:ext>
            </a:extLst>
          </p:cNvPr>
          <p:cNvSpPr>
            <a:spLocks noGrp="1"/>
          </p:cNvSpPr>
          <p:nvPr>
            <p:ph type="title"/>
          </p:nvPr>
        </p:nvSpPr>
        <p:spPr>
          <a:xfrm>
            <a:off x="515939" y="368300"/>
            <a:ext cx="11160124" cy="577153"/>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4A36D4A1-2ACB-2340-90BD-5A606111D088}"/>
              </a:ext>
            </a:extLst>
          </p:cNvPr>
          <p:cNvSpPr>
            <a:spLocks noGrp="1"/>
          </p:cNvSpPr>
          <p:nvPr>
            <p:ph type="body" idx="1"/>
          </p:nvPr>
        </p:nvSpPr>
        <p:spPr>
          <a:xfrm>
            <a:off x="515938" y="1431925"/>
            <a:ext cx="11160127" cy="4751593"/>
          </a:xfrm>
          <a:prstGeom prst="rect">
            <a:avLst/>
          </a:prstGeom>
        </p:spPr>
        <p:txBody>
          <a:bodyPr vert="horz" lIns="0" tIns="0" rIns="0" bIns="0" spcCol="1371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3" name="Rectangle 2"/>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4996"/>
      </p:ext>
    </p:extLst>
  </p:cSld>
  <p:clrMap bg1="lt1" tx1="dk1" bg2="lt2" tx2="dk2" accent1="accent1" accent2="accent2" accent3="accent3" accent4="accent4" accent5="accent5" accent6="accent6" hlink="hlink" folHlink="folHlink"/>
  <p:sldLayoutIdLst>
    <p:sldLayoutId id="2147483785" r:id="rId1"/>
    <p:sldLayoutId id="2147483728" r:id="rId2"/>
    <p:sldLayoutId id="2147483663" r:id="rId3"/>
    <p:sldLayoutId id="2147483759" r:id="rId4"/>
    <p:sldLayoutId id="2147483760" r:id="rId5"/>
    <p:sldLayoutId id="2147483780" r:id="rId6"/>
    <p:sldLayoutId id="2147483782" r:id="rId7"/>
    <p:sldLayoutId id="2147483761" r:id="rId8"/>
    <p:sldLayoutId id="2147483766" r:id="rId9"/>
    <p:sldLayoutId id="2147483779" r:id="rId10"/>
    <p:sldLayoutId id="2147483762" r:id="rId11"/>
    <p:sldLayoutId id="2147483781" r:id="rId12"/>
    <p:sldLayoutId id="2147483765" r:id="rId13"/>
    <p:sldLayoutId id="2147483793" r:id="rId14"/>
    <p:sldLayoutId id="2147483738" r:id="rId15"/>
    <p:sldLayoutId id="2147483787" r:id="rId16"/>
    <p:sldLayoutId id="2147483799" r:id="rId17"/>
    <p:sldLayoutId id="2147483786" r:id="rId18"/>
    <p:sldLayoutId id="2147483769" r:id="rId19"/>
    <p:sldLayoutId id="2147483768" r:id="rId20"/>
    <p:sldLayoutId id="2147483796" r:id="rId21"/>
    <p:sldLayoutId id="2147483797" r:id="rId22"/>
    <p:sldLayoutId id="2147483771" r:id="rId23"/>
    <p:sldLayoutId id="2147483770" r:id="rId24"/>
    <p:sldLayoutId id="2147483775" r:id="rId25"/>
    <p:sldLayoutId id="2147483776" r:id="rId26"/>
    <p:sldLayoutId id="2147483777" r:id="rId27"/>
    <p:sldLayoutId id="2147483778" r:id="rId28"/>
    <p:sldLayoutId id="2147483695" r:id="rId29"/>
    <p:sldLayoutId id="2147483788" r:id="rId30"/>
    <p:sldLayoutId id="2147483789" r:id="rId31"/>
    <p:sldLayoutId id="2147483794" r:id="rId32"/>
    <p:sldLayoutId id="2147483790" r:id="rId33"/>
    <p:sldLayoutId id="2147483791" r:id="rId34"/>
    <p:sldLayoutId id="2147483795" r:id="rId35"/>
    <p:sldLayoutId id="2147483800" r:id="rId36"/>
    <p:sldLayoutId id="2147483801" r:id="rId37"/>
  </p:sldLayoutIdLst>
  <p:hf hdr="0" ftr="0" dt="0"/>
  <p:txStyles>
    <p:titleStyle>
      <a:lvl1pPr algn="l" defTabSz="914400"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p:titleStyle>
    <p:bodyStyle>
      <a:lvl1pPr marL="230188" indent="-230188" algn="l" defTabSz="914400" rtl="0" eaLnBrk="1" latinLnBrk="0" hangingPunct="1">
        <a:lnSpc>
          <a:spcPts val="22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ts val="22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ts val="22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88" userDrawn="1">
          <p15:clr>
            <a:srgbClr val="A4A3A4"/>
          </p15:clr>
        </p15:guide>
        <p15:guide id="3" orient="horz" pos="232">
          <p15:clr>
            <a:srgbClr val="F26B43"/>
          </p15:clr>
        </p15:guide>
        <p15:guide id="4" pos="325" userDrawn="1">
          <p15:clr>
            <a:srgbClr val="F26B43"/>
          </p15:clr>
        </p15:guide>
        <p15:guide id="5" pos="7355" userDrawn="1">
          <p15:clr>
            <a:srgbClr val="F26B43"/>
          </p15:clr>
        </p15:guide>
        <p15:guide id="6" pos="1414" userDrawn="1">
          <p15:clr>
            <a:srgbClr val="A4A3A4"/>
          </p15:clr>
        </p15:guide>
        <p15:guide id="7" pos="1512" userDrawn="1">
          <p15:clr>
            <a:srgbClr val="A4A3A4"/>
          </p15:clr>
        </p15:guide>
        <p15:guide id="10" pos="3790" userDrawn="1">
          <p15:clr>
            <a:srgbClr val="A4A3A4"/>
          </p15:clr>
        </p15:guide>
        <p15:guide id="11" pos="4978" userDrawn="1">
          <p15:clr>
            <a:srgbClr val="A4A3A4"/>
          </p15:clr>
        </p15:guide>
        <p15:guide id="12" pos="5076" userDrawn="1">
          <p15:clr>
            <a:srgbClr val="A4A3A4"/>
          </p15:clr>
        </p15:guide>
        <p15:guide id="13" pos="6168" userDrawn="1">
          <p15:clr>
            <a:srgbClr val="A4A3A4"/>
          </p15:clr>
        </p15:guide>
        <p15:guide id="14" pos="6266" userDrawn="1">
          <p15:clr>
            <a:srgbClr val="A4A3A4"/>
          </p15:clr>
        </p15:guide>
        <p15:guide id="15" pos="2602" userDrawn="1">
          <p15:clr>
            <a:srgbClr val="A4A3A4"/>
          </p15:clr>
        </p15:guide>
        <p15:guide id="16" pos="2700" userDrawn="1">
          <p15:clr>
            <a:srgbClr val="A4A3A4"/>
          </p15:clr>
        </p15:guide>
        <p15:guide id="17" orient="horz" pos="3974">
          <p15:clr>
            <a:srgbClr val="F26B43"/>
          </p15:clr>
        </p15:guide>
        <p15:guide id="18" orient="horz" pos="9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iasme.co.uk/articles/what-are-the-changes-to-cyber-essentials-this-year/" TargetMode="External"/><Relationship Id="rId2" Type="http://schemas.openxmlformats.org/officeDocument/2006/relationships/hyperlink" Target="https://ncsc-production.microsoftcrmportals.com/event/sessions?id=Cyber_Essentials_Changes_for_20233464166894"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image" Target="../media/image10.jp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179763" y="5505061"/>
            <a:ext cx="5832475" cy="882261"/>
          </a:xfrm>
        </p:spPr>
        <p:txBody>
          <a:bodyPr/>
          <a:lstStyle/>
          <a:p>
            <a:r>
              <a:rPr lang="en-US" b="1" dirty="0">
                <a:solidFill>
                  <a:schemeClr val="accent2"/>
                </a:solidFill>
              </a:rPr>
              <a:t>LegalTech in Leeds</a:t>
            </a:r>
          </a:p>
          <a:p>
            <a:r>
              <a:rPr lang="en-US" dirty="0"/>
              <a:t>09/02/2023</a:t>
            </a:r>
          </a:p>
        </p:txBody>
      </p:sp>
      <p:sp>
        <p:nvSpPr>
          <p:cNvPr id="3" name="Title 2"/>
          <p:cNvSpPr>
            <a:spLocks noGrp="1"/>
          </p:cNvSpPr>
          <p:nvPr>
            <p:ph type="title"/>
          </p:nvPr>
        </p:nvSpPr>
        <p:spPr/>
        <p:txBody>
          <a:bodyPr/>
          <a:lstStyle/>
          <a:p>
            <a:r>
              <a:rPr lang="en-US" dirty="0"/>
              <a:t>Cyber Essentials Recap</a:t>
            </a:r>
          </a:p>
        </p:txBody>
      </p:sp>
    </p:spTree>
    <p:extLst>
      <p:ext uri="{BB962C8B-B14F-4D97-AF65-F5344CB8AC3E}">
        <p14:creationId xmlns:p14="http://schemas.microsoft.com/office/powerpoint/2010/main" val="223985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10</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solidFill>
              </a:rPr>
              <a:t>Challenges we had</a:t>
            </a:r>
            <a:endParaRPr lang="en-GB" dirty="0">
              <a:solidFill>
                <a:schemeClr val="bg1">
                  <a:lumMod val="95000"/>
                </a:schemeClr>
              </a:solidFill>
            </a:endParaRP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Feedback from our last Certification</a:t>
            </a:r>
          </a:p>
        </p:txBody>
      </p:sp>
      <p:sp>
        <p:nvSpPr>
          <p:cNvPr id="15" name="Content Placeholder 1">
            <a:extLst>
              <a:ext uri="{FF2B5EF4-FFF2-40B4-BE49-F238E27FC236}">
                <a16:creationId xmlns:a16="http://schemas.microsoft.com/office/drawing/2014/main" id="{E09D08B2-7FC7-0B9C-CC3F-5E1ACC3044A1}"/>
              </a:ext>
            </a:extLst>
          </p:cNvPr>
          <p:cNvSpPr>
            <a:spLocks noGrp="1"/>
          </p:cNvSpPr>
          <p:nvPr>
            <p:ph sz="quarter" idx="18"/>
          </p:nvPr>
        </p:nvSpPr>
        <p:spPr>
          <a:xfrm>
            <a:off x="515939" y="1667331"/>
            <a:ext cx="11160125" cy="3642626"/>
          </a:xfrm>
        </p:spPr>
        <p:txBody>
          <a:bodyPr/>
          <a:lstStyle/>
          <a:p>
            <a:r>
              <a:rPr lang="en-GB" sz="1800" dirty="0"/>
              <a:t>Outdated requirements for endpoint protection = install signature anti-virus on everything (</a:t>
            </a:r>
            <a:r>
              <a:rPr lang="en-GB" sz="1800" b="1">
                <a:solidFill>
                  <a:srgbClr val="00B050"/>
                </a:solidFill>
              </a:rPr>
              <a:t>Updated</a:t>
            </a:r>
            <a:r>
              <a:rPr lang="en-GB" sz="1800"/>
              <a:t>)</a:t>
            </a:r>
            <a:endParaRPr lang="en-GB" sz="1800" dirty="0"/>
          </a:p>
          <a:p>
            <a:r>
              <a:rPr lang="en-GB" sz="1800" dirty="0"/>
              <a:t>Unrealistic expectations on patching = patch all the things! (</a:t>
            </a:r>
            <a:r>
              <a:rPr lang="en-GB" sz="1800" b="1" dirty="0">
                <a:solidFill>
                  <a:schemeClr val="accent1"/>
                </a:solidFill>
              </a:rPr>
              <a:t>Still a requirement</a:t>
            </a:r>
            <a:r>
              <a:rPr lang="en-GB" sz="1800" dirty="0"/>
              <a:t>) </a:t>
            </a:r>
          </a:p>
          <a:p>
            <a:r>
              <a:rPr lang="en-GB" sz="1800" dirty="0"/>
              <a:t>Unhelpful position on user accounts = 1:1 employee/account mapping (</a:t>
            </a:r>
            <a:r>
              <a:rPr lang="en-GB" sz="1800" b="1" dirty="0">
                <a:solidFill>
                  <a:schemeClr val="accent1"/>
                </a:solidFill>
              </a:rPr>
              <a:t>Still a requirement</a:t>
            </a:r>
            <a:r>
              <a:rPr lang="en-GB" sz="1800" dirty="0"/>
              <a:t>)</a:t>
            </a:r>
          </a:p>
          <a:p>
            <a:r>
              <a:rPr lang="en-GB" sz="1800" dirty="0"/>
              <a:t>Unhelpful position on local admin accounts (i.e. Macs) = everyone gets two accounts (</a:t>
            </a:r>
            <a:r>
              <a:rPr lang="en-GB" sz="1800" b="1" dirty="0">
                <a:solidFill>
                  <a:schemeClr val="accent1"/>
                </a:solidFill>
              </a:rPr>
              <a:t>Still a requirement</a:t>
            </a:r>
            <a:r>
              <a:rPr lang="en-GB" sz="1800" dirty="0"/>
              <a:t>)</a:t>
            </a:r>
          </a:p>
          <a:p>
            <a:r>
              <a:rPr lang="en-GB" sz="1800" dirty="0"/>
              <a:t>Unrealistic position on remote access solutions (i.e. Citrix) = no BYOD access (</a:t>
            </a:r>
            <a:r>
              <a:rPr lang="en-GB" sz="1800" b="1" dirty="0">
                <a:solidFill>
                  <a:schemeClr val="accent1"/>
                </a:solidFill>
              </a:rPr>
              <a:t>Still a requirement</a:t>
            </a:r>
            <a:r>
              <a:rPr lang="en-GB" sz="1800" dirty="0"/>
              <a:t>)</a:t>
            </a:r>
          </a:p>
          <a:p>
            <a:r>
              <a:rPr lang="en-GB" sz="1800" dirty="0"/>
              <a:t>Old-school expectations on network segmentation = workload/default-deny inbound (</a:t>
            </a:r>
            <a:r>
              <a:rPr lang="en-GB" sz="1800" b="1" dirty="0">
                <a:solidFill>
                  <a:schemeClr val="accent2">
                    <a:lumMod val="75000"/>
                  </a:schemeClr>
                </a:solidFill>
              </a:rPr>
              <a:t>WIP</a:t>
            </a:r>
            <a:r>
              <a:rPr lang="en-GB" sz="1800" dirty="0"/>
              <a:t>) </a:t>
            </a:r>
          </a:p>
          <a:p>
            <a:endParaRPr lang="en-GB" sz="1800" dirty="0"/>
          </a:p>
          <a:p>
            <a:endParaRPr lang="en-GB" sz="1800" dirty="0"/>
          </a:p>
        </p:txBody>
      </p:sp>
    </p:spTree>
    <p:extLst>
      <p:ext uri="{BB962C8B-B14F-4D97-AF65-F5344CB8AC3E}">
        <p14:creationId xmlns:p14="http://schemas.microsoft.com/office/powerpoint/2010/main" val="116886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11</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solidFill>
              </a:rPr>
              <a:t>Challenges you might have</a:t>
            </a:r>
            <a:endParaRPr lang="en-GB" dirty="0">
              <a:solidFill>
                <a:schemeClr val="bg1">
                  <a:lumMod val="95000"/>
                </a:schemeClr>
              </a:solidFill>
            </a:endParaRP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Challenges</a:t>
            </a:r>
          </a:p>
        </p:txBody>
      </p:sp>
      <p:sp>
        <p:nvSpPr>
          <p:cNvPr id="15" name="Content Placeholder 1">
            <a:extLst>
              <a:ext uri="{FF2B5EF4-FFF2-40B4-BE49-F238E27FC236}">
                <a16:creationId xmlns:a16="http://schemas.microsoft.com/office/drawing/2014/main" id="{E09D08B2-7FC7-0B9C-CC3F-5E1ACC3044A1}"/>
              </a:ext>
            </a:extLst>
          </p:cNvPr>
          <p:cNvSpPr>
            <a:spLocks noGrp="1"/>
          </p:cNvSpPr>
          <p:nvPr>
            <p:ph sz="quarter" idx="18"/>
          </p:nvPr>
        </p:nvSpPr>
        <p:spPr>
          <a:xfrm>
            <a:off x="515938" y="1588844"/>
            <a:ext cx="11160125" cy="2589161"/>
          </a:xfrm>
        </p:spPr>
        <p:txBody>
          <a:bodyPr/>
          <a:lstStyle/>
          <a:p>
            <a:r>
              <a:rPr lang="en-GB" sz="1800" dirty="0"/>
              <a:t>Cyber Essentials is prescriptive (non-negotiable)</a:t>
            </a:r>
          </a:p>
          <a:p>
            <a:pPr lvl="1"/>
            <a:r>
              <a:rPr lang="en-GB" sz="1800" dirty="0"/>
              <a:t>Guaranteed friction for adversaries (</a:t>
            </a:r>
            <a:r>
              <a:rPr lang="en-GB" sz="1800" b="1" dirty="0">
                <a:solidFill>
                  <a:srgbClr val="00B050"/>
                </a:solidFill>
              </a:rPr>
              <a:t>good</a:t>
            </a:r>
            <a:r>
              <a:rPr lang="en-GB" sz="1800" dirty="0"/>
              <a:t>) =  Guaranteed friction for business customers (</a:t>
            </a:r>
            <a:r>
              <a:rPr lang="en-GB" sz="1800" b="1" dirty="0">
                <a:solidFill>
                  <a:schemeClr val="accent1"/>
                </a:solidFill>
              </a:rPr>
              <a:t>bad</a:t>
            </a:r>
            <a:r>
              <a:rPr lang="en-GB" sz="1800" dirty="0"/>
              <a:t>)</a:t>
            </a:r>
          </a:p>
          <a:p>
            <a:pPr lvl="1"/>
            <a:r>
              <a:rPr lang="en-GB" sz="1800" dirty="0"/>
              <a:t>Requirements can stifle innovation and experimentation within risk appetites (e.g. RPA / bots) </a:t>
            </a:r>
          </a:p>
          <a:p>
            <a:pPr lvl="1"/>
            <a:r>
              <a:rPr lang="en-GB" sz="1800" dirty="0"/>
              <a:t>Assessors have zero power and can’t apply experience / judgment in most cases</a:t>
            </a:r>
          </a:p>
          <a:p>
            <a:pPr lvl="1"/>
            <a:endParaRPr lang="en-GB" sz="1800" dirty="0"/>
          </a:p>
          <a:p>
            <a:r>
              <a:rPr lang="en-GB" sz="1800" dirty="0"/>
              <a:t>Cyber Essentials keeps changing </a:t>
            </a:r>
          </a:p>
          <a:p>
            <a:pPr lvl="1"/>
            <a:r>
              <a:rPr lang="en-GB" sz="1800" dirty="0"/>
              <a:t>U-Turns in scope and control requirements are bad for everyone (e.g. endpoint protection)</a:t>
            </a:r>
          </a:p>
          <a:p>
            <a:pPr lvl="1"/>
            <a:r>
              <a:rPr lang="en-GB" sz="1800" dirty="0"/>
              <a:t>More changes are coming in the very near future</a:t>
            </a:r>
          </a:p>
          <a:p>
            <a:pPr lvl="1"/>
            <a:endParaRPr lang="en-GB" sz="1800" dirty="0"/>
          </a:p>
          <a:p>
            <a:r>
              <a:rPr lang="en-GB" sz="1800" dirty="0"/>
              <a:t>Cyber Essentials shouldn’t be for everyone </a:t>
            </a:r>
          </a:p>
          <a:p>
            <a:pPr lvl="1"/>
            <a:r>
              <a:rPr lang="en-GB" sz="1800" dirty="0"/>
              <a:t>Have you heard of </a:t>
            </a:r>
            <a:r>
              <a:rPr lang="en-GB" sz="1800" dirty="0" err="1"/>
              <a:t>IASME</a:t>
            </a:r>
            <a:r>
              <a:rPr lang="en-GB" sz="1800" dirty="0"/>
              <a:t> Cyber Assurance?  Neither had I! </a:t>
            </a:r>
          </a:p>
          <a:p>
            <a:pPr lvl="1"/>
            <a:endParaRPr lang="en-GB" sz="1800" dirty="0"/>
          </a:p>
          <a:p>
            <a:endParaRPr lang="en-GB" sz="1800" dirty="0"/>
          </a:p>
          <a:p>
            <a:endParaRPr lang="en-GB" sz="1800" dirty="0"/>
          </a:p>
          <a:p>
            <a:pPr lvl="1"/>
            <a:endParaRPr lang="en-GB" sz="1800" dirty="0"/>
          </a:p>
          <a:p>
            <a:pPr lvl="1"/>
            <a:endParaRPr lang="en-GB" sz="1800" dirty="0"/>
          </a:p>
          <a:p>
            <a:pPr lvl="1"/>
            <a:endParaRPr lang="en-GB" sz="1800" dirty="0"/>
          </a:p>
          <a:p>
            <a:endParaRPr lang="en-GB" sz="1800" dirty="0"/>
          </a:p>
          <a:p>
            <a:endParaRPr lang="en-GB" sz="1800" dirty="0"/>
          </a:p>
          <a:p>
            <a:pPr lvl="1"/>
            <a:endParaRPr lang="en-GB" sz="1800" dirty="0"/>
          </a:p>
          <a:p>
            <a:endParaRPr lang="en-GB" sz="1800" dirty="0"/>
          </a:p>
          <a:p>
            <a:endParaRPr lang="en-GB" sz="1800" dirty="0"/>
          </a:p>
        </p:txBody>
      </p:sp>
    </p:spTree>
    <p:extLst>
      <p:ext uri="{BB962C8B-B14F-4D97-AF65-F5344CB8AC3E}">
        <p14:creationId xmlns:p14="http://schemas.microsoft.com/office/powerpoint/2010/main" val="97799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12</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solidFill>
              </a:rPr>
              <a:t>Changes are coming </a:t>
            </a:r>
            <a:endParaRPr lang="en-GB" dirty="0">
              <a:solidFill>
                <a:schemeClr val="bg1">
                  <a:lumMod val="95000"/>
                </a:schemeClr>
              </a:solidFill>
            </a:endParaRP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Future</a:t>
            </a:r>
          </a:p>
        </p:txBody>
      </p:sp>
      <p:sp>
        <p:nvSpPr>
          <p:cNvPr id="15" name="Content Placeholder 1">
            <a:extLst>
              <a:ext uri="{FF2B5EF4-FFF2-40B4-BE49-F238E27FC236}">
                <a16:creationId xmlns:a16="http://schemas.microsoft.com/office/drawing/2014/main" id="{E09D08B2-7FC7-0B9C-CC3F-5E1ACC3044A1}"/>
              </a:ext>
            </a:extLst>
          </p:cNvPr>
          <p:cNvSpPr>
            <a:spLocks noGrp="1"/>
          </p:cNvSpPr>
          <p:nvPr>
            <p:ph sz="quarter" idx="18"/>
          </p:nvPr>
        </p:nvSpPr>
        <p:spPr>
          <a:xfrm>
            <a:off x="515938" y="1588844"/>
            <a:ext cx="11160125" cy="2589161"/>
          </a:xfrm>
        </p:spPr>
        <p:txBody>
          <a:bodyPr/>
          <a:lstStyle/>
          <a:p>
            <a:r>
              <a:rPr lang="en-GB" sz="1800" dirty="0"/>
              <a:t>New Requirements published 23</a:t>
            </a:r>
            <a:r>
              <a:rPr lang="en-GB" sz="1800" baseline="30000" dirty="0"/>
              <a:t>rd</a:t>
            </a:r>
            <a:r>
              <a:rPr lang="en-GB" sz="1800" dirty="0"/>
              <a:t> January 2023, come in to force 24</a:t>
            </a:r>
            <a:r>
              <a:rPr lang="en-GB" sz="1800" baseline="30000" dirty="0"/>
              <a:t>th</a:t>
            </a:r>
            <a:r>
              <a:rPr lang="en-GB" sz="1800" dirty="0"/>
              <a:t> April  (Question Set: </a:t>
            </a:r>
            <a:r>
              <a:rPr lang="en-GB" sz="1800" i="1" dirty="0"/>
              <a:t>Montpellier</a:t>
            </a:r>
            <a:r>
              <a:rPr lang="en-GB" sz="1800" dirty="0"/>
              <a:t>)</a:t>
            </a:r>
          </a:p>
          <a:p>
            <a:r>
              <a:rPr lang="en-GB" sz="1800" dirty="0"/>
              <a:t>NCSC public technical deep-five 14</a:t>
            </a:r>
            <a:r>
              <a:rPr lang="en-GB" sz="1800" baseline="30000" dirty="0"/>
              <a:t>th</a:t>
            </a:r>
            <a:r>
              <a:rPr lang="en-GB" sz="1800" dirty="0"/>
              <a:t> March 2023 (via </a:t>
            </a:r>
            <a:r>
              <a:rPr lang="en-GB" sz="1800" dirty="0">
                <a:hlinkClick r:id="rId2"/>
              </a:rPr>
              <a:t>NCSC Digital Loft</a:t>
            </a:r>
            <a:r>
              <a:rPr lang="en-GB" sz="1800" dirty="0"/>
              <a:t>)</a:t>
            </a:r>
          </a:p>
          <a:p>
            <a:r>
              <a:rPr lang="en-GB" sz="1800" dirty="0"/>
              <a:t>Still prescriptive…</a:t>
            </a:r>
          </a:p>
          <a:p>
            <a:r>
              <a:rPr lang="en-GB" sz="1800" b="1" dirty="0"/>
              <a:t>Summary of Changes: </a:t>
            </a:r>
            <a:r>
              <a:rPr lang="en-GB" sz="1800" dirty="0"/>
              <a:t>firewall/router firmware in-scope, asset management (CMDB, no lists), scope clarifications, malware protection clarifications, recognition of zero trust architectures… </a:t>
            </a:r>
          </a:p>
          <a:p>
            <a:r>
              <a:rPr lang="en-GB" sz="1800" dirty="0"/>
              <a:t>New guidance and new layouts </a:t>
            </a:r>
          </a:p>
          <a:p>
            <a:endParaRPr lang="en-GB" sz="1800" dirty="0"/>
          </a:p>
          <a:p>
            <a:r>
              <a:rPr lang="en-GB" sz="1800" dirty="0"/>
              <a:t>ISO/IEC 27001:2022 – the </a:t>
            </a:r>
            <a:r>
              <a:rPr lang="en-GB" sz="1800" dirty="0" err="1"/>
              <a:t>NISTification</a:t>
            </a:r>
            <a:r>
              <a:rPr lang="en-GB" sz="1800" dirty="0"/>
              <a:t> of ISO 27001? </a:t>
            </a:r>
          </a:p>
          <a:p>
            <a:endParaRPr lang="en-GB" sz="1800" dirty="0"/>
          </a:p>
        </p:txBody>
      </p:sp>
      <p:sp>
        <p:nvSpPr>
          <p:cNvPr id="2" name="TextBox 1">
            <a:extLst>
              <a:ext uri="{FF2B5EF4-FFF2-40B4-BE49-F238E27FC236}">
                <a16:creationId xmlns:a16="http://schemas.microsoft.com/office/drawing/2014/main" id="{A65E9015-9673-37E8-F8E7-7E0C6E0D3455}"/>
              </a:ext>
            </a:extLst>
          </p:cNvPr>
          <p:cNvSpPr txBox="1"/>
          <p:nvPr/>
        </p:nvSpPr>
        <p:spPr>
          <a:xfrm>
            <a:off x="612559" y="5427786"/>
            <a:ext cx="7856738" cy="369332"/>
          </a:xfrm>
          <a:prstGeom prst="rect">
            <a:avLst/>
          </a:prstGeom>
          <a:noFill/>
        </p:spPr>
        <p:txBody>
          <a:bodyPr wrap="square" rtlCol="0">
            <a:spAutoFit/>
          </a:bodyPr>
          <a:lstStyle/>
          <a:p>
            <a:r>
              <a:rPr lang="en-GB" dirty="0" err="1"/>
              <a:t>IASME</a:t>
            </a:r>
            <a:r>
              <a:rPr lang="en-GB" dirty="0"/>
              <a:t> Blog: </a:t>
            </a:r>
            <a:r>
              <a:rPr lang="en-GB" dirty="0">
                <a:hlinkClick r:id="rId3"/>
              </a:rPr>
              <a:t>What are the changes to Cyber Essentials this year? - </a:t>
            </a:r>
            <a:r>
              <a:rPr lang="en-GB" dirty="0" err="1">
                <a:hlinkClick r:id="rId3"/>
              </a:rPr>
              <a:t>Iasme</a:t>
            </a:r>
            <a:endParaRPr lang="en-GB" dirty="0"/>
          </a:p>
        </p:txBody>
      </p:sp>
    </p:spTree>
    <p:extLst>
      <p:ext uri="{BB962C8B-B14F-4D97-AF65-F5344CB8AC3E}">
        <p14:creationId xmlns:p14="http://schemas.microsoft.com/office/powerpoint/2010/main" val="73564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9E2E63-D1A4-5DE2-FFD9-A27C4DFC4086}"/>
              </a:ext>
            </a:extLst>
          </p:cNvPr>
          <p:cNvSpPr>
            <a:spLocks noGrp="1"/>
          </p:cNvSpPr>
          <p:nvPr>
            <p:ph type="body" idx="1"/>
          </p:nvPr>
        </p:nvSpPr>
        <p:spPr/>
        <p:txBody>
          <a:bodyPr/>
          <a:lstStyle/>
          <a:p>
            <a:r>
              <a:rPr lang="en-GB" dirty="0">
                <a:solidFill>
                  <a:schemeClr val="accent4"/>
                </a:solidFill>
              </a:rPr>
              <a:t>Cyber Essentials Vs Real World</a:t>
            </a:r>
          </a:p>
        </p:txBody>
      </p:sp>
      <p:sp>
        <p:nvSpPr>
          <p:cNvPr id="3" name="Slide Number Placeholder 2">
            <a:extLst>
              <a:ext uri="{FF2B5EF4-FFF2-40B4-BE49-F238E27FC236}">
                <a16:creationId xmlns:a16="http://schemas.microsoft.com/office/drawing/2014/main" id="{9FB5E219-CE1E-396B-BA23-4077982BA3C7}"/>
              </a:ext>
            </a:extLst>
          </p:cNvPr>
          <p:cNvSpPr>
            <a:spLocks noGrp="1"/>
          </p:cNvSpPr>
          <p:nvPr>
            <p:ph type="sldNum" sz="quarter" idx="12"/>
          </p:nvPr>
        </p:nvSpPr>
        <p:spPr/>
        <p:txBody>
          <a:bodyPr/>
          <a:lstStyle/>
          <a:p>
            <a:fld id="{F9591D4C-BB8F-AE46-BE73-C616F30BBC5B}" type="slidenum">
              <a:rPr lang="en-US" smtClean="0"/>
              <a:pPr/>
              <a:t>13</a:t>
            </a:fld>
            <a:endParaRPr lang="en-US" dirty="0"/>
          </a:p>
        </p:txBody>
      </p:sp>
      <p:sp>
        <p:nvSpPr>
          <p:cNvPr id="4" name="Text Placeholder 3">
            <a:extLst>
              <a:ext uri="{FF2B5EF4-FFF2-40B4-BE49-F238E27FC236}">
                <a16:creationId xmlns:a16="http://schemas.microsoft.com/office/drawing/2014/main" id="{1003FC84-6E2A-205A-96B5-8D06295F7D3E}"/>
              </a:ext>
            </a:extLst>
          </p:cNvPr>
          <p:cNvSpPr>
            <a:spLocks noGrp="1"/>
          </p:cNvSpPr>
          <p:nvPr>
            <p:ph type="body" sz="quarter" idx="15"/>
          </p:nvPr>
        </p:nvSpPr>
        <p:spPr/>
        <p:txBody>
          <a:bodyPr/>
          <a:lstStyle/>
          <a:p>
            <a:r>
              <a:rPr lang="en-GB" dirty="0" err="1"/>
              <a:t>LegalTech</a:t>
            </a:r>
            <a:r>
              <a:rPr lang="en-GB" dirty="0"/>
              <a:t> in Leeds</a:t>
            </a:r>
          </a:p>
        </p:txBody>
      </p:sp>
      <p:sp>
        <p:nvSpPr>
          <p:cNvPr id="5" name="Title 4">
            <a:extLst>
              <a:ext uri="{FF2B5EF4-FFF2-40B4-BE49-F238E27FC236}">
                <a16:creationId xmlns:a16="http://schemas.microsoft.com/office/drawing/2014/main" id="{48B1A10C-1F6F-C7AD-95D5-351E934838CD}"/>
              </a:ext>
            </a:extLst>
          </p:cNvPr>
          <p:cNvSpPr>
            <a:spLocks noGrp="1"/>
          </p:cNvSpPr>
          <p:nvPr>
            <p:ph type="title"/>
          </p:nvPr>
        </p:nvSpPr>
        <p:spPr/>
        <p:txBody>
          <a:bodyPr/>
          <a:lstStyle/>
          <a:p>
            <a:r>
              <a:rPr lang="en-GB" dirty="0"/>
              <a:t>Closing Thoughts</a:t>
            </a:r>
          </a:p>
        </p:txBody>
      </p:sp>
      <p:pic>
        <p:nvPicPr>
          <p:cNvPr id="9" name="Picture Placeholder 8">
            <a:extLst>
              <a:ext uri="{FF2B5EF4-FFF2-40B4-BE49-F238E27FC236}">
                <a16:creationId xmlns:a16="http://schemas.microsoft.com/office/drawing/2014/main" id="{300B63C2-855A-3CBD-17CC-CF9F0044F36F}"/>
              </a:ext>
            </a:extLst>
          </p:cNvPr>
          <p:cNvPicPr>
            <a:picLocks noGrp="1" noChangeAspect="1"/>
          </p:cNvPicPr>
          <p:nvPr>
            <p:ph type="pic" sz="quarter" idx="18"/>
          </p:nvPr>
        </p:nvPicPr>
        <p:blipFill rotWithShape="1">
          <a:blip r:embed="rId2"/>
          <a:srcRect l="72562" t="-9" b="9"/>
          <a:stretch/>
        </p:blipFill>
        <p:spPr>
          <a:xfrm>
            <a:off x="8981359" y="0"/>
            <a:ext cx="3210639" cy="6581817"/>
          </a:xfrm>
          <a:blipFill>
            <a:blip r:embed="rId3"/>
            <a:stretch>
              <a:fillRect/>
            </a:stretch>
          </a:blipFill>
        </p:spPr>
      </p:pic>
      <p:sp>
        <p:nvSpPr>
          <p:cNvPr id="8" name="Content Placeholder 7">
            <a:extLst>
              <a:ext uri="{FF2B5EF4-FFF2-40B4-BE49-F238E27FC236}">
                <a16:creationId xmlns:a16="http://schemas.microsoft.com/office/drawing/2014/main" id="{ED092862-F651-4D6E-4074-06FE240CD34A}"/>
              </a:ext>
            </a:extLst>
          </p:cNvPr>
          <p:cNvSpPr>
            <a:spLocks noGrp="1"/>
          </p:cNvSpPr>
          <p:nvPr>
            <p:ph sz="quarter" idx="19"/>
          </p:nvPr>
        </p:nvSpPr>
        <p:spPr>
          <a:xfrm>
            <a:off x="515938" y="1882171"/>
            <a:ext cx="8024380" cy="4426554"/>
          </a:xfrm>
        </p:spPr>
        <p:txBody>
          <a:bodyPr/>
          <a:lstStyle/>
          <a:p>
            <a:r>
              <a:rPr lang="en-GB" dirty="0"/>
              <a:t>Cyber Essentials is a developing security standard (still)</a:t>
            </a:r>
          </a:p>
          <a:p>
            <a:r>
              <a:rPr lang="en-GB" dirty="0"/>
              <a:t>It forces organisations to take a hard-line on foundational controls</a:t>
            </a:r>
          </a:p>
          <a:p>
            <a:r>
              <a:rPr lang="en-GB" dirty="0"/>
              <a:t>In doing so it attempts to </a:t>
            </a:r>
            <a:r>
              <a:rPr lang="en-GB" b="1" dirty="0"/>
              <a:t>eliminate a number of common risks </a:t>
            </a:r>
          </a:p>
          <a:p>
            <a:r>
              <a:rPr lang="en-GB" dirty="0"/>
              <a:t>Smaller organizations benefit greatly from it </a:t>
            </a:r>
          </a:p>
          <a:p>
            <a:r>
              <a:rPr lang="en-GB" dirty="0"/>
              <a:t>Larger organisations will find wide-scale adoption difficult since it continues to ignore the cost and complexity of achieving compliance at scale (i.e. across an established, global workforce)</a:t>
            </a:r>
          </a:p>
          <a:p>
            <a:r>
              <a:rPr lang="en-GB" dirty="0"/>
              <a:t>Larger organisations will find the lack of risk consideration sets Cyber Essentials against other standards and security programmes driving risk based prioritisation </a:t>
            </a:r>
          </a:p>
          <a:p>
            <a:endParaRPr lang="en-GB" dirty="0"/>
          </a:p>
        </p:txBody>
      </p:sp>
    </p:spTree>
    <p:extLst>
      <p:ext uri="{BB962C8B-B14F-4D97-AF65-F5344CB8AC3E}">
        <p14:creationId xmlns:p14="http://schemas.microsoft.com/office/powerpoint/2010/main" val="44886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D6C4-5702-BC45-80ED-FA8B81BD699A}"/>
              </a:ext>
            </a:extLst>
          </p:cNvPr>
          <p:cNvSpPr>
            <a:spLocks noGrp="1"/>
          </p:cNvSpPr>
          <p:nvPr>
            <p:ph type="title"/>
          </p:nvPr>
        </p:nvSpPr>
        <p:spPr/>
        <p:txBody>
          <a:bodyPr/>
          <a:lstStyle/>
          <a:p>
            <a:r>
              <a:rPr lang="en-US" dirty="0"/>
              <a:t>Thank you</a:t>
            </a:r>
          </a:p>
        </p:txBody>
      </p:sp>
      <p:sp>
        <p:nvSpPr>
          <p:cNvPr id="4" name="Text Placeholder 3"/>
          <p:cNvSpPr>
            <a:spLocks noGrp="1"/>
          </p:cNvSpPr>
          <p:nvPr>
            <p:ph type="body" sz="quarter" idx="13"/>
          </p:nvPr>
        </p:nvSpPr>
        <p:spPr/>
        <p:txBody>
          <a:bodyPr/>
          <a:lstStyle/>
          <a:p>
            <a:endParaRPr lang="en-US"/>
          </a:p>
        </p:txBody>
      </p:sp>
      <p:sp>
        <p:nvSpPr>
          <p:cNvPr id="7" name="Slide Number Placeholder 6"/>
          <p:cNvSpPr>
            <a:spLocks noGrp="1"/>
          </p:cNvSpPr>
          <p:nvPr>
            <p:ph type="sldNum" sz="quarter" idx="4"/>
          </p:nvPr>
        </p:nvSpPr>
        <p:spPr/>
        <p:txBody>
          <a:bodyPr/>
          <a:lstStyle/>
          <a:p>
            <a:fld id="{F9591D4C-BB8F-AE46-BE73-C616F30BBC5B}" type="slidenum">
              <a:rPr lang="en-US" smtClean="0"/>
              <a:pPr/>
              <a:t>14</a:t>
            </a:fld>
            <a:endParaRPr lang="en-US" dirty="0"/>
          </a:p>
        </p:txBody>
      </p:sp>
    </p:spTree>
    <p:extLst>
      <p:ext uri="{BB962C8B-B14F-4D97-AF65-F5344CB8AC3E}">
        <p14:creationId xmlns:p14="http://schemas.microsoft.com/office/powerpoint/2010/main" val="117710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9E2E63-D1A4-5DE2-FFD9-A27C4DFC4086}"/>
              </a:ext>
            </a:extLst>
          </p:cNvPr>
          <p:cNvSpPr>
            <a:spLocks noGrp="1"/>
          </p:cNvSpPr>
          <p:nvPr>
            <p:ph type="body" idx="1"/>
          </p:nvPr>
        </p:nvSpPr>
        <p:spPr/>
        <p:txBody>
          <a:bodyPr/>
          <a:lstStyle/>
          <a:p>
            <a:r>
              <a:rPr lang="en-GB" dirty="0">
                <a:solidFill>
                  <a:schemeClr val="accent4"/>
                </a:solidFill>
              </a:rPr>
              <a:t>Cyber Essentials Recap</a:t>
            </a:r>
          </a:p>
        </p:txBody>
      </p:sp>
      <p:sp>
        <p:nvSpPr>
          <p:cNvPr id="3" name="Slide Number Placeholder 2">
            <a:extLst>
              <a:ext uri="{FF2B5EF4-FFF2-40B4-BE49-F238E27FC236}">
                <a16:creationId xmlns:a16="http://schemas.microsoft.com/office/drawing/2014/main" id="{9FB5E219-CE1E-396B-BA23-4077982BA3C7}"/>
              </a:ext>
            </a:extLst>
          </p:cNvPr>
          <p:cNvSpPr>
            <a:spLocks noGrp="1"/>
          </p:cNvSpPr>
          <p:nvPr>
            <p:ph type="sldNum" sz="quarter" idx="12"/>
          </p:nvPr>
        </p:nvSpPr>
        <p:spPr/>
        <p:txBody>
          <a:bodyPr/>
          <a:lstStyle/>
          <a:p>
            <a:fld id="{F9591D4C-BB8F-AE46-BE73-C616F30BBC5B}" type="slidenum">
              <a:rPr lang="en-US" smtClean="0"/>
              <a:pPr/>
              <a:t>2</a:t>
            </a:fld>
            <a:endParaRPr lang="en-US" dirty="0"/>
          </a:p>
        </p:txBody>
      </p:sp>
      <p:sp>
        <p:nvSpPr>
          <p:cNvPr id="4" name="Text Placeholder 3">
            <a:extLst>
              <a:ext uri="{FF2B5EF4-FFF2-40B4-BE49-F238E27FC236}">
                <a16:creationId xmlns:a16="http://schemas.microsoft.com/office/drawing/2014/main" id="{1003FC84-6E2A-205A-96B5-8D06295F7D3E}"/>
              </a:ext>
            </a:extLst>
          </p:cNvPr>
          <p:cNvSpPr>
            <a:spLocks noGrp="1"/>
          </p:cNvSpPr>
          <p:nvPr>
            <p:ph type="body" sz="quarter" idx="15"/>
          </p:nvPr>
        </p:nvSpPr>
        <p:spPr/>
        <p:txBody>
          <a:bodyPr/>
          <a:lstStyle/>
          <a:p>
            <a:r>
              <a:rPr lang="en-GB" dirty="0" err="1"/>
              <a:t>LegalTech</a:t>
            </a:r>
            <a:r>
              <a:rPr lang="en-GB" dirty="0"/>
              <a:t> in Leeds</a:t>
            </a:r>
          </a:p>
        </p:txBody>
      </p:sp>
      <p:sp>
        <p:nvSpPr>
          <p:cNvPr id="5" name="Title 4">
            <a:extLst>
              <a:ext uri="{FF2B5EF4-FFF2-40B4-BE49-F238E27FC236}">
                <a16:creationId xmlns:a16="http://schemas.microsoft.com/office/drawing/2014/main" id="{48B1A10C-1F6F-C7AD-95D5-351E934838CD}"/>
              </a:ext>
            </a:extLst>
          </p:cNvPr>
          <p:cNvSpPr>
            <a:spLocks noGrp="1"/>
          </p:cNvSpPr>
          <p:nvPr>
            <p:ph type="title"/>
          </p:nvPr>
        </p:nvSpPr>
        <p:spPr/>
        <p:txBody>
          <a:bodyPr/>
          <a:lstStyle/>
          <a:p>
            <a:r>
              <a:rPr lang="en-GB" dirty="0"/>
              <a:t>Agenda</a:t>
            </a:r>
          </a:p>
        </p:txBody>
      </p:sp>
      <p:pic>
        <p:nvPicPr>
          <p:cNvPr id="9" name="Picture Placeholder 8">
            <a:extLst>
              <a:ext uri="{FF2B5EF4-FFF2-40B4-BE49-F238E27FC236}">
                <a16:creationId xmlns:a16="http://schemas.microsoft.com/office/drawing/2014/main" id="{300B63C2-855A-3CBD-17CC-CF9F0044F36F}"/>
              </a:ext>
            </a:extLst>
          </p:cNvPr>
          <p:cNvPicPr>
            <a:picLocks noGrp="1" noChangeAspect="1"/>
          </p:cNvPicPr>
          <p:nvPr>
            <p:ph type="pic" sz="quarter" idx="18"/>
          </p:nvPr>
        </p:nvPicPr>
        <p:blipFill rotWithShape="1">
          <a:blip r:embed="rId2"/>
          <a:srcRect l="72562" t="-9" b="9"/>
          <a:stretch/>
        </p:blipFill>
        <p:spPr>
          <a:xfrm>
            <a:off x="8981359" y="0"/>
            <a:ext cx="3210639" cy="6581817"/>
          </a:xfrm>
          <a:blipFill>
            <a:blip r:embed="rId3"/>
            <a:stretch>
              <a:fillRect/>
            </a:stretch>
          </a:blipFill>
        </p:spPr>
      </p:pic>
      <p:sp>
        <p:nvSpPr>
          <p:cNvPr id="7" name="Content Placeholder 6">
            <a:extLst>
              <a:ext uri="{FF2B5EF4-FFF2-40B4-BE49-F238E27FC236}">
                <a16:creationId xmlns:a16="http://schemas.microsoft.com/office/drawing/2014/main" id="{3659199D-9BDD-E1AD-80C8-8C98BB93CAE9}"/>
              </a:ext>
            </a:extLst>
          </p:cNvPr>
          <p:cNvSpPr>
            <a:spLocks noGrp="1"/>
          </p:cNvSpPr>
          <p:nvPr>
            <p:ph sz="quarter" idx="19"/>
          </p:nvPr>
        </p:nvSpPr>
        <p:spPr>
          <a:xfrm>
            <a:off x="515938" y="1882171"/>
            <a:ext cx="8636940" cy="4438730"/>
          </a:xfrm>
        </p:spPr>
        <p:txBody>
          <a:bodyPr/>
          <a:lstStyle/>
          <a:p>
            <a:pPr>
              <a:buFont typeface="Wingdings" panose="05000000000000000000" pitchFamily="2" charset="2"/>
              <a:buChar char="§"/>
            </a:pPr>
            <a:r>
              <a:rPr lang="en-GB" dirty="0"/>
              <a:t>Security Standards / What is Cyber Essentials?</a:t>
            </a:r>
          </a:p>
          <a:p>
            <a:pPr>
              <a:buFont typeface="Wingdings" panose="05000000000000000000" pitchFamily="2" charset="2"/>
              <a:buChar char="§"/>
            </a:pPr>
            <a:r>
              <a:rPr lang="en-GB" dirty="0"/>
              <a:t>Feedback from our last certification</a:t>
            </a:r>
          </a:p>
          <a:p>
            <a:pPr>
              <a:buFont typeface="Wingdings" panose="05000000000000000000" pitchFamily="2" charset="2"/>
              <a:buChar char="§"/>
            </a:pPr>
            <a:r>
              <a:rPr lang="en-GB" dirty="0"/>
              <a:t>Challenges you might face </a:t>
            </a:r>
          </a:p>
          <a:p>
            <a:pPr>
              <a:buFont typeface="Wingdings" panose="05000000000000000000" pitchFamily="2" charset="2"/>
              <a:buChar char="§"/>
            </a:pPr>
            <a:r>
              <a:rPr lang="en-GB" dirty="0"/>
              <a:t>Future of Cyber Essentials </a:t>
            </a:r>
          </a:p>
          <a:p>
            <a:endParaRPr lang="en-GB" dirty="0"/>
          </a:p>
        </p:txBody>
      </p:sp>
      <p:pic>
        <p:nvPicPr>
          <p:cNvPr id="13" name="Picture 3">
            <a:extLst>
              <a:ext uri="{FF2B5EF4-FFF2-40B4-BE49-F238E27FC236}">
                <a16:creationId xmlns:a16="http://schemas.microsoft.com/office/drawing/2014/main" id="{794EA793-E45A-185F-66F5-720EC3BF4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382" y="4707151"/>
            <a:ext cx="629281" cy="62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ubtitle 2">
            <a:extLst>
              <a:ext uri="{FF2B5EF4-FFF2-40B4-BE49-F238E27FC236}">
                <a16:creationId xmlns:a16="http://schemas.microsoft.com/office/drawing/2014/main" id="{5124AA85-8FE4-8127-1E5A-3C150A4CCA5E}"/>
              </a:ext>
            </a:extLst>
          </p:cNvPr>
          <p:cNvSpPr txBox="1">
            <a:spLocks/>
          </p:cNvSpPr>
          <p:nvPr/>
        </p:nvSpPr>
        <p:spPr>
          <a:xfrm>
            <a:off x="1778493" y="5319693"/>
            <a:ext cx="4777319" cy="8690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1400" dirty="0">
                <a:solidFill>
                  <a:schemeClr val="tx1"/>
                </a:solidFill>
                <a:latin typeface="+mn-lt"/>
                <a:ea typeface="Roboto Light" panose="02000000000000000000" pitchFamily="2" charset="0"/>
                <a:cs typeface="Lato Light" panose="020F0502020204030203" pitchFamily="34" charset="0"/>
              </a:rPr>
              <a:t>linkedin.com/in/sldavies</a:t>
            </a:r>
          </a:p>
          <a:p>
            <a:pPr algn="l">
              <a:lnSpc>
                <a:spcPct val="150000"/>
              </a:lnSpc>
            </a:pPr>
            <a:r>
              <a:rPr lang="en-US" sz="1400" dirty="0">
                <a:solidFill>
                  <a:schemeClr val="tx1"/>
                </a:solidFill>
                <a:latin typeface="+mn-lt"/>
                <a:ea typeface="Roboto Light" panose="02000000000000000000" pitchFamily="2" charset="0"/>
                <a:cs typeface="Lato Light" panose="020F0502020204030203" pitchFamily="34" charset="0"/>
              </a:rPr>
              <a:t>about.me/stephendavies</a:t>
            </a:r>
          </a:p>
        </p:txBody>
      </p:sp>
      <p:pic>
        <p:nvPicPr>
          <p:cNvPr id="15" name="Picture 14">
            <a:extLst>
              <a:ext uri="{FF2B5EF4-FFF2-40B4-BE49-F238E27FC236}">
                <a16:creationId xmlns:a16="http://schemas.microsoft.com/office/drawing/2014/main" id="{2E5A1226-1431-A91B-FDEF-98A3DC1C88C5}"/>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521744" y="5400472"/>
            <a:ext cx="387002" cy="329104"/>
          </a:xfrm>
          <a:prstGeom prst="rect">
            <a:avLst/>
          </a:prstGeom>
        </p:spPr>
      </p:pic>
      <p:pic>
        <p:nvPicPr>
          <p:cNvPr id="16" name="Picture 2" descr="about.me badge">
            <a:extLst>
              <a:ext uri="{FF2B5EF4-FFF2-40B4-BE49-F238E27FC236}">
                <a16:creationId xmlns:a16="http://schemas.microsoft.com/office/drawing/2014/main" id="{2D559158-1D0E-4736-B923-8E47D1EACA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1744" y="5805278"/>
            <a:ext cx="329104" cy="329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DLA Piper">
            <a:extLst>
              <a:ext uri="{FF2B5EF4-FFF2-40B4-BE49-F238E27FC236}">
                <a16:creationId xmlns:a16="http://schemas.microsoft.com/office/drawing/2014/main" id="{C5393B92-F9DF-874D-735C-8B7BD185835F}"/>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25332" y="4707150"/>
            <a:ext cx="629281" cy="629281"/>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E4A4A980-AD2B-8B2C-08D3-49C91B7A5F01}"/>
              </a:ext>
            </a:extLst>
          </p:cNvPr>
          <p:cNvSpPr txBox="1">
            <a:spLocks/>
          </p:cNvSpPr>
          <p:nvPr/>
        </p:nvSpPr>
        <p:spPr>
          <a:xfrm>
            <a:off x="1793289" y="4067028"/>
            <a:ext cx="4302712" cy="1373786"/>
          </a:xfrm>
          <a:prstGeom prst="rect">
            <a:avLst/>
          </a:prstGeom>
        </p:spPr>
        <p:txBody>
          <a:bodyPr vert="horz" wrap="square" lIns="217433" tIns="108718" rIns="217433" bIns="108718"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000" b="1" dirty="0">
                <a:solidFill>
                  <a:schemeClr val="tx1"/>
                </a:solidFill>
                <a:latin typeface="Cambria" panose="02040503050406030204" pitchFamily="18" charset="0"/>
                <a:ea typeface="Cambria" panose="02040503050406030204" pitchFamily="18" charset="0"/>
                <a:cs typeface="Lato Light" panose="020F0502020204030203" pitchFamily="34" charset="0"/>
              </a:rPr>
              <a:t>Steve Davies</a:t>
            </a:r>
          </a:p>
          <a:p>
            <a:pPr algn="l">
              <a:lnSpc>
                <a:spcPct val="150000"/>
              </a:lnSpc>
            </a:pPr>
            <a:r>
              <a:rPr lang="en-US" sz="1400" dirty="0">
                <a:solidFill>
                  <a:schemeClr val="tx1"/>
                </a:solidFill>
                <a:latin typeface="+mn-lt"/>
                <a:ea typeface="Roboto Light" panose="02000000000000000000" pitchFamily="2" charset="0"/>
                <a:cs typeface="Lato Light" panose="020F0502020204030203" pitchFamily="34" charset="0"/>
              </a:rPr>
              <a:t>Head of Cyber Security at DLA Piper UK LLP CISSP, CISSP-</a:t>
            </a:r>
            <a:r>
              <a:rPr lang="en-US" sz="1400" dirty="0" err="1">
                <a:solidFill>
                  <a:schemeClr val="tx1"/>
                </a:solidFill>
                <a:latin typeface="+mn-lt"/>
                <a:ea typeface="Roboto Light" panose="02000000000000000000" pitchFamily="2" charset="0"/>
                <a:cs typeface="Lato Light" panose="020F0502020204030203" pitchFamily="34" charset="0"/>
              </a:rPr>
              <a:t>ISAAP</a:t>
            </a:r>
            <a:r>
              <a:rPr lang="en-US" sz="1400" dirty="0">
                <a:solidFill>
                  <a:schemeClr val="tx1"/>
                </a:solidFill>
                <a:latin typeface="+mn-lt"/>
                <a:ea typeface="Roboto Light" panose="02000000000000000000" pitchFamily="2" charset="0"/>
                <a:cs typeface="Lato Light" panose="020F0502020204030203" pitchFamily="34" charset="0"/>
              </a:rPr>
              <a:t>, CISM, CCSP </a:t>
            </a:r>
          </a:p>
        </p:txBody>
      </p:sp>
    </p:spTree>
    <p:extLst>
      <p:ext uri="{BB962C8B-B14F-4D97-AF65-F5344CB8AC3E}">
        <p14:creationId xmlns:p14="http://schemas.microsoft.com/office/powerpoint/2010/main" val="250458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9E2E63-D1A4-5DE2-FFD9-A27C4DFC4086}"/>
              </a:ext>
            </a:extLst>
          </p:cNvPr>
          <p:cNvSpPr>
            <a:spLocks noGrp="1"/>
          </p:cNvSpPr>
          <p:nvPr>
            <p:ph type="body" idx="1"/>
          </p:nvPr>
        </p:nvSpPr>
        <p:spPr/>
        <p:txBody>
          <a:bodyPr/>
          <a:lstStyle/>
          <a:p>
            <a:r>
              <a:rPr lang="en-GB" dirty="0">
                <a:solidFill>
                  <a:schemeClr val="accent4"/>
                </a:solidFill>
              </a:rPr>
              <a:t>Security Standards Vs Real World</a:t>
            </a:r>
          </a:p>
        </p:txBody>
      </p:sp>
      <p:sp>
        <p:nvSpPr>
          <p:cNvPr id="3" name="Slide Number Placeholder 2">
            <a:extLst>
              <a:ext uri="{FF2B5EF4-FFF2-40B4-BE49-F238E27FC236}">
                <a16:creationId xmlns:a16="http://schemas.microsoft.com/office/drawing/2014/main" id="{9FB5E219-CE1E-396B-BA23-4077982BA3C7}"/>
              </a:ext>
            </a:extLst>
          </p:cNvPr>
          <p:cNvSpPr>
            <a:spLocks noGrp="1"/>
          </p:cNvSpPr>
          <p:nvPr>
            <p:ph type="sldNum" sz="quarter" idx="12"/>
          </p:nvPr>
        </p:nvSpPr>
        <p:spPr/>
        <p:txBody>
          <a:bodyPr/>
          <a:lstStyle/>
          <a:p>
            <a:fld id="{F9591D4C-BB8F-AE46-BE73-C616F30BBC5B}" type="slidenum">
              <a:rPr lang="en-US" smtClean="0"/>
              <a:pPr/>
              <a:t>3</a:t>
            </a:fld>
            <a:endParaRPr lang="en-US" dirty="0"/>
          </a:p>
        </p:txBody>
      </p:sp>
      <p:sp>
        <p:nvSpPr>
          <p:cNvPr id="4" name="Text Placeholder 3">
            <a:extLst>
              <a:ext uri="{FF2B5EF4-FFF2-40B4-BE49-F238E27FC236}">
                <a16:creationId xmlns:a16="http://schemas.microsoft.com/office/drawing/2014/main" id="{1003FC84-6E2A-205A-96B5-8D06295F7D3E}"/>
              </a:ext>
            </a:extLst>
          </p:cNvPr>
          <p:cNvSpPr>
            <a:spLocks noGrp="1"/>
          </p:cNvSpPr>
          <p:nvPr>
            <p:ph type="body" sz="quarter" idx="15"/>
          </p:nvPr>
        </p:nvSpPr>
        <p:spPr/>
        <p:txBody>
          <a:bodyPr/>
          <a:lstStyle/>
          <a:p>
            <a:r>
              <a:rPr lang="en-GB" dirty="0" err="1"/>
              <a:t>LegalTech</a:t>
            </a:r>
            <a:r>
              <a:rPr lang="en-GB" dirty="0"/>
              <a:t> in Leeds</a:t>
            </a:r>
          </a:p>
        </p:txBody>
      </p:sp>
      <p:sp>
        <p:nvSpPr>
          <p:cNvPr id="5" name="Title 4">
            <a:extLst>
              <a:ext uri="{FF2B5EF4-FFF2-40B4-BE49-F238E27FC236}">
                <a16:creationId xmlns:a16="http://schemas.microsoft.com/office/drawing/2014/main" id="{48B1A10C-1F6F-C7AD-95D5-351E934838CD}"/>
              </a:ext>
            </a:extLst>
          </p:cNvPr>
          <p:cNvSpPr>
            <a:spLocks noGrp="1"/>
          </p:cNvSpPr>
          <p:nvPr>
            <p:ph type="title"/>
          </p:nvPr>
        </p:nvSpPr>
        <p:spPr/>
        <p:txBody>
          <a:bodyPr/>
          <a:lstStyle/>
          <a:p>
            <a:r>
              <a:rPr lang="en-GB" dirty="0"/>
              <a:t>Introduction to Security Standards</a:t>
            </a:r>
          </a:p>
        </p:txBody>
      </p:sp>
      <p:pic>
        <p:nvPicPr>
          <p:cNvPr id="9" name="Picture Placeholder 8">
            <a:extLst>
              <a:ext uri="{FF2B5EF4-FFF2-40B4-BE49-F238E27FC236}">
                <a16:creationId xmlns:a16="http://schemas.microsoft.com/office/drawing/2014/main" id="{300B63C2-855A-3CBD-17CC-CF9F0044F36F}"/>
              </a:ext>
            </a:extLst>
          </p:cNvPr>
          <p:cNvPicPr>
            <a:picLocks noGrp="1" noChangeAspect="1"/>
          </p:cNvPicPr>
          <p:nvPr>
            <p:ph type="pic" sz="quarter" idx="18"/>
          </p:nvPr>
        </p:nvPicPr>
        <p:blipFill rotWithShape="1">
          <a:blip r:embed="rId2"/>
          <a:srcRect l="72562" t="-9" b="9"/>
          <a:stretch/>
        </p:blipFill>
        <p:spPr>
          <a:xfrm>
            <a:off x="8981359" y="0"/>
            <a:ext cx="3210639" cy="6581817"/>
          </a:xfrm>
          <a:blipFill>
            <a:blip r:embed="rId3"/>
            <a:stretch>
              <a:fillRect/>
            </a:stretch>
          </a:blipFill>
        </p:spPr>
      </p:pic>
      <p:sp>
        <p:nvSpPr>
          <p:cNvPr id="8" name="Content Placeholder 7">
            <a:extLst>
              <a:ext uri="{FF2B5EF4-FFF2-40B4-BE49-F238E27FC236}">
                <a16:creationId xmlns:a16="http://schemas.microsoft.com/office/drawing/2014/main" id="{ED092862-F651-4D6E-4074-06FE240CD34A}"/>
              </a:ext>
            </a:extLst>
          </p:cNvPr>
          <p:cNvSpPr>
            <a:spLocks noGrp="1"/>
          </p:cNvSpPr>
          <p:nvPr>
            <p:ph sz="quarter" idx="19"/>
          </p:nvPr>
        </p:nvSpPr>
        <p:spPr/>
        <p:txBody>
          <a:bodyPr/>
          <a:lstStyle/>
          <a:p>
            <a:r>
              <a:rPr lang="en-GB" dirty="0"/>
              <a:t>No security standard makes your organisation secure</a:t>
            </a:r>
          </a:p>
          <a:p>
            <a:r>
              <a:rPr lang="en-GB" dirty="0"/>
              <a:t>They’re useful tools for </a:t>
            </a:r>
          </a:p>
          <a:p>
            <a:pPr lvl="1"/>
            <a:r>
              <a:rPr lang="en-GB" dirty="0"/>
              <a:t>demonstrating commitment and progress </a:t>
            </a:r>
          </a:p>
          <a:p>
            <a:pPr lvl="1"/>
            <a:r>
              <a:rPr lang="en-GB" dirty="0"/>
              <a:t>surfacing risks and agreeing priorities </a:t>
            </a:r>
          </a:p>
          <a:p>
            <a:pPr lvl="1"/>
            <a:r>
              <a:rPr lang="en-GB" dirty="0"/>
              <a:t>identifying gaps in controls </a:t>
            </a:r>
          </a:p>
          <a:p>
            <a:pPr lvl="1"/>
            <a:r>
              <a:rPr lang="en-GB" b="1" dirty="0"/>
              <a:t>managing risks</a:t>
            </a:r>
          </a:p>
          <a:p>
            <a:r>
              <a:rPr lang="en-GB" dirty="0"/>
              <a:t>Security standards are only useful if they reflect the truth </a:t>
            </a:r>
          </a:p>
          <a:p>
            <a:r>
              <a:rPr lang="en-GB" dirty="0"/>
              <a:t>Security standards vary in flexibility, some are very prescriptive</a:t>
            </a:r>
          </a:p>
          <a:p>
            <a:endParaRPr lang="en-GB" dirty="0"/>
          </a:p>
          <a:p>
            <a:r>
              <a:rPr lang="en-GB" dirty="0"/>
              <a:t>Security standards typically respond to threats retrospectively whilst </a:t>
            </a:r>
            <a:r>
              <a:rPr lang="en-GB" b="1" dirty="0"/>
              <a:t>threats continue to adapt</a:t>
            </a:r>
            <a:endParaRPr lang="en-GB" dirty="0"/>
          </a:p>
        </p:txBody>
      </p:sp>
    </p:spTree>
    <p:extLst>
      <p:ext uri="{BB962C8B-B14F-4D97-AF65-F5344CB8AC3E}">
        <p14:creationId xmlns:p14="http://schemas.microsoft.com/office/powerpoint/2010/main" val="198426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4E9A80-6910-4437-91BE-5A39CB41E889}"/>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9" y="2465069"/>
            <a:ext cx="3751261" cy="3870559"/>
          </a:xfrm>
        </p:spPr>
        <p:txBody>
          <a:bodyPr/>
          <a:lstStyle/>
          <a:p>
            <a:r>
              <a:rPr lang="en-GB" sz="1200" dirty="0"/>
              <a:t>ISO 27001 is an </a:t>
            </a:r>
            <a:r>
              <a:rPr lang="en-GB" sz="1200" b="1" dirty="0"/>
              <a:t>internationally recognized </a:t>
            </a:r>
            <a:r>
              <a:rPr lang="en-GB" sz="1200" dirty="0"/>
              <a:t>approach for establishing and maintaining an ISMS</a:t>
            </a:r>
          </a:p>
          <a:p>
            <a:r>
              <a:rPr lang="en-GB" sz="1200" dirty="0"/>
              <a:t>ISO 27001 Annex A provides </a:t>
            </a:r>
            <a:r>
              <a:rPr lang="en-GB" sz="1200" b="1" dirty="0"/>
              <a:t>14 control categories </a:t>
            </a:r>
            <a:r>
              <a:rPr lang="en-GB" sz="1200" dirty="0"/>
              <a:t>with 114 controls</a:t>
            </a:r>
          </a:p>
          <a:p>
            <a:r>
              <a:rPr lang="en-GB" sz="1200" dirty="0"/>
              <a:t>ISO 27001 is less technical, with more </a:t>
            </a:r>
            <a:r>
              <a:rPr lang="en-GB" sz="1200" b="1" dirty="0"/>
              <a:t>emphasis on risk-based management </a:t>
            </a:r>
            <a:r>
              <a:rPr lang="en-GB" sz="1200" dirty="0"/>
              <a:t>that provides best practice recommendations to securing all information</a:t>
            </a:r>
          </a:p>
          <a:p>
            <a:r>
              <a:rPr lang="en-GB" sz="1200" dirty="0"/>
              <a:t>ISO 27001 </a:t>
            </a:r>
            <a:r>
              <a:rPr lang="en-GB" sz="1200" b="1" dirty="0"/>
              <a:t>relies on independent audit </a:t>
            </a:r>
            <a:r>
              <a:rPr lang="en-GB" sz="1200" dirty="0"/>
              <a:t>and certification bodies</a:t>
            </a:r>
          </a:p>
          <a:p>
            <a:r>
              <a:rPr lang="en-GB" sz="1200" dirty="0"/>
              <a:t>ISO 27001 has ten clauses to guide organizations through their ISMS</a:t>
            </a:r>
            <a:endParaRPr lang="en-US" sz="1200"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a:xfrm>
            <a:off x="510221" y="1455525"/>
            <a:ext cx="3747451" cy="435600"/>
          </a:xfrm>
          <a:ln>
            <a:solidFill>
              <a:schemeClr val="bg1"/>
            </a:solidFill>
          </a:ln>
        </p:spPr>
        <p:txBody>
          <a:bodyPr>
            <a:normAutofit/>
          </a:bodyPr>
          <a:lstStyle/>
          <a:p>
            <a:pPr algn="ctr"/>
            <a:r>
              <a:rPr lang="en-US" sz="1800" dirty="0">
                <a:solidFill>
                  <a:schemeClr val="tx1">
                    <a:lumMod val="90000"/>
                    <a:lumOff val="10000"/>
                  </a:schemeClr>
                </a:solidFill>
              </a:rPr>
              <a:t>IEC/ISO 27001:2018</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4</a:t>
            </a:fld>
            <a:endParaRPr lang="en-US" dirty="0"/>
          </a:p>
        </p:txBody>
      </p:sp>
      <p:sp>
        <p:nvSpPr>
          <p:cNvPr id="5" name="Text Placeholder 4">
            <a:extLst>
              <a:ext uri="{FF2B5EF4-FFF2-40B4-BE49-F238E27FC236}">
                <a16:creationId xmlns:a16="http://schemas.microsoft.com/office/drawing/2014/main" id="{1FCFD7DE-EEF3-3248-84CF-507DD8C1F2A6}"/>
              </a:ext>
            </a:extLst>
          </p:cNvPr>
          <p:cNvSpPr>
            <a:spLocks noGrp="1"/>
          </p:cNvSpPr>
          <p:nvPr>
            <p:ph type="body" sz="quarter" idx="15"/>
          </p:nvPr>
        </p:nvSpPr>
        <p:spPr/>
        <p:txBody>
          <a:bodyPr/>
          <a:lstStyle/>
          <a:p>
            <a:r>
              <a:rPr lang="en-US" dirty="0">
                <a:solidFill>
                  <a:schemeClr val="bg1"/>
                </a:solidFill>
              </a:rPr>
              <a:t>How does it compare?</a:t>
            </a:r>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GB" dirty="0">
                <a:solidFill>
                  <a:schemeClr val="bg1"/>
                </a:solidFill>
              </a:rPr>
              <a:t>What is Cyber Essentials? </a:t>
            </a:r>
            <a:endParaRPr lang="en-US" dirty="0">
              <a:solidFill>
                <a:schemeClr val="bg1"/>
              </a:solidFill>
            </a:endParaRPr>
          </a:p>
        </p:txBody>
      </p:sp>
      <p:sp>
        <p:nvSpPr>
          <p:cNvPr id="7" name="Content Placeholder 1">
            <a:extLst>
              <a:ext uri="{FF2B5EF4-FFF2-40B4-BE49-F238E27FC236}">
                <a16:creationId xmlns:a16="http://schemas.microsoft.com/office/drawing/2014/main" id="{AEF41FA9-5DA4-40C8-AD46-F49755E827F2}"/>
              </a:ext>
            </a:extLst>
          </p:cNvPr>
          <p:cNvSpPr txBox="1">
            <a:spLocks/>
          </p:cNvSpPr>
          <p:nvPr/>
        </p:nvSpPr>
        <p:spPr>
          <a:xfrm>
            <a:off x="4253862" y="2465069"/>
            <a:ext cx="3751261" cy="3888510"/>
          </a:xfrm>
          <a:prstGeom prst="rect">
            <a:avLst/>
          </a:prstGeom>
        </p:spPr>
        <p:txBody>
          <a:bodyPr vert="horz" lIns="0" tIns="0" rIns="0" bIns="0" spcCol="137160" rtlCol="0">
            <a:noAutofit/>
          </a:bodyPr>
          <a:lstStyle>
            <a:lvl1pPr marL="230188" indent="-230188" algn="l" defTabSz="914400" rtl="0" eaLnBrk="1" latinLnBrk="0" hangingPunct="1">
              <a:lnSpc>
                <a:spcPct val="1000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ct val="1000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ct val="1000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a:lstStyle>
          <a:p>
            <a:r>
              <a:rPr lang="en-GB" sz="1200" dirty="0"/>
              <a:t>Cyber Essentials is a simple but effective, </a:t>
            </a:r>
            <a:r>
              <a:rPr lang="en-GB" sz="1200" b="1" dirty="0"/>
              <a:t>UK Government backed scheme </a:t>
            </a:r>
            <a:r>
              <a:rPr lang="en-GB" sz="1200" dirty="0"/>
              <a:t>that will helps protect organisation, irrespective of size, against common cyber attacks</a:t>
            </a:r>
          </a:p>
          <a:p>
            <a:r>
              <a:rPr lang="en-GB" sz="1200" dirty="0"/>
              <a:t>Cyber Essentials has </a:t>
            </a:r>
            <a:r>
              <a:rPr lang="en-GB" sz="1200" b="1" dirty="0"/>
              <a:t>five technical control themes </a:t>
            </a:r>
            <a:r>
              <a:rPr lang="en-GB" sz="1200" dirty="0"/>
              <a:t>with prescriptive requirements </a:t>
            </a:r>
          </a:p>
          <a:p>
            <a:r>
              <a:rPr lang="en-GB" sz="1200" dirty="0"/>
              <a:t>The scheme </a:t>
            </a:r>
            <a:r>
              <a:rPr lang="en-GB" sz="1200" b="1" dirty="0"/>
              <a:t>mandates that organisations implement and operate a number of security controls</a:t>
            </a:r>
            <a:r>
              <a:rPr lang="en-GB" sz="1200" dirty="0"/>
              <a:t>, on premise, for remote workers and across cloud services</a:t>
            </a:r>
          </a:p>
          <a:p>
            <a:r>
              <a:rPr lang="en-GB" sz="1200" dirty="0"/>
              <a:t>The certification scheme is </a:t>
            </a:r>
            <a:r>
              <a:rPr lang="en-GB" sz="1200" b="1" dirty="0"/>
              <a:t>governed by the Information Assurance for Small and Medium Enterprises (</a:t>
            </a:r>
            <a:r>
              <a:rPr lang="en-GB" sz="1200" b="1" dirty="0" err="1"/>
              <a:t>IASME</a:t>
            </a:r>
            <a:r>
              <a:rPr lang="en-GB" sz="1200" b="1" dirty="0"/>
              <a:t>)</a:t>
            </a:r>
            <a:r>
              <a:rPr lang="en-GB" sz="1200" dirty="0"/>
              <a:t> which oversees annual re-certification </a:t>
            </a:r>
          </a:p>
          <a:p>
            <a:r>
              <a:rPr lang="en-GB" sz="1200" dirty="0"/>
              <a:t>A valid certification is a requirement to tender for and facilitate work for the UK Government </a:t>
            </a:r>
            <a:endParaRPr lang="en-US" sz="1200" dirty="0"/>
          </a:p>
        </p:txBody>
      </p:sp>
      <p:sp>
        <p:nvSpPr>
          <p:cNvPr id="8" name="Content Placeholder 1">
            <a:extLst>
              <a:ext uri="{FF2B5EF4-FFF2-40B4-BE49-F238E27FC236}">
                <a16:creationId xmlns:a16="http://schemas.microsoft.com/office/drawing/2014/main" id="{EAD66E9E-6ED5-4ABF-B22C-11DEFCE8FE3A}"/>
              </a:ext>
            </a:extLst>
          </p:cNvPr>
          <p:cNvSpPr txBox="1">
            <a:spLocks/>
          </p:cNvSpPr>
          <p:nvPr/>
        </p:nvSpPr>
        <p:spPr>
          <a:xfrm>
            <a:off x="8001313" y="2461894"/>
            <a:ext cx="3751261" cy="3870560"/>
          </a:xfrm>
          <a:prstGeom prst="rect">
            <a:avLst/>
          </a:prstGeom>
        </p:spPr>
        <p:txBody>
          <a:bodyPr vert="horz" lIns="0" tIns="0" rIns="0" bIns="0" spcCol="137160" rtlCol="0">
            <a:noAutofit/>
          </a:bodyPr>
          <a:lstStyle>
            <a:lvl1pPr marL="230188" indent="-230188" algn="l" defTabSz="914400" rtl="0" eaLnBrk="1" latinLnBrk="0" hangingPunct="1">
              <a:lnSpc>
                <a:spcPct val="1000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ct val="1000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ct val="1000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a:lstStyle>
          <a:p>
            <a:r>
              <a:rPr lang="en-GB" sz="1200" dirty="0"/>
              <a:t>NIST was primarily created to help </a:t>
            </a:r>
            <a:r>
              <a:rPr lang="en-GB" sz="1200" b="1" dirty="0"/>
              <a:t>US federal agencies and organizations</a:t>
            </a:r>
            <a:r>
              <a:rPr lang="en-GB" sz="1200" dirty="0"/>
              <a:t> better manage their risk</a:t>
            </a:r>
          </a:p>
          <a:p>
            <a:r>
              <a:rPr lang="en-GB" sz="1200" dirty="0"/>
              <a:t>NIST frameworks have various </a:t>
            </a:r>
            <a:r>
              <a:rPr lang="en-GB" sz="1200" b="1" dirty="0"/>
              <a:t>control catalogues</a:t>
            </a:r>
          </a:p>
          <a:p>
            <a:r>
              <a:rPr lang="en-GB" sz="1200" dirty="0"/>
              <a:t>The NIST CSF framework contains three key components: the core, implementation tiers, and profiles with each function having categories, which are the activities necessary to fulfil each function</a:t>
            </a:r>
          </a:p>
          <a:p>
            <a:r>
              <a:rPr lang="en-GB" sz="1200" dirty="0"/>
              <a:t>NIST has a voluntary, </a:t>
            </a:r>
            <a:r>
              <a:rPr lang="en-GB" sz="1200" b="1" dirty="0"/>
              <a:t>self-certification mechanism</a:t>
            </a:r>
          </a:p>
          <a:p>
            <a:r>
              <a:rPr lang="en-GB" sz="1200" dirty="0"/>
              <a:t>The NIST framework uses five functions to customize cybersecurity controls</a:t>
            </a:r>
            <a:endParaRPr lang="en-US" sz="1200" dirty="0"/>
          </a:p>
        </p:txBody>
      </p:sp>
      <p:sp>
        <p:nvSpPr>
          <p:cNvPr id="9" name="Text Placeholder 2">
            <a:extLst>
              <a:ext uri="{FF2B5EF4-FFF2-40B4-BE49-F238E27FC236}">
                <a16:creationId xmlns:a16="http://schemas.microsoft.com/office/drawing/2014/main" id="{4612998D-8111-4013-ACFD-AF1B488CB36D}"/>
              </a:ext>
            </a:extLst>
          </p:cNvPr>
          <p:cNvSpPr txBox="1">
            <a:spLocks/>
          </p:cNvSpPr>
          <p:nvPr/>
        </p:nvSpPr>
        <p:spPr>
          <a:xfrm>
            <a:off x="4257672" y="1455525"/>
            <a:ext cx="3747451" cy="435600"/>
          </a:xfrm>
          <a:prstGeom prst="rect">
            <a:avLst/>
          </a:prstGeom>
          <a:ln>
            <a:solidFill>
              <a:schemeClr val="bg1"/>
            </a:solidFill>
          </a:ln>
        </p:spPr>
        <p:txBody>
          <a:bodyPr vert="horz" lIns="0" tIns="0" rIns="0" bIns="0" spcCol="137160" rtlCol="0" anchor="t" anchorCtr="0">
            <a:normAutofit/>
          </a:bodyPr>
          <a:lstStyle>
            <a:lvl1pPr marL="0" indent="0" algn="l" defTabSz="914400" rtl="0" eaLnBrk="1" latinLnBrk="0" hangingPunct="1">
              <a:lnSpc>
                <a:spcPct val="100000"/>
              </a:lnSpc>
              <a:spcBef>
                <a:spcPts val="1000"/>
              </a:spcBef>
              <a:buClrTx/>
              <a:buFont typeface="Arial" panose="020B0604020202020204" pitchFamily="34" charset="0"/>
              <a:buNone/>
              <a:defRPr sz="2200" b="1" kern="1200" baseline="0">
                <a:solidFill>
                  <a:schemeClr val="accent6"/>
                </a:solidFill>
                <a:latin typeface="Cambria" panose="02040503050406030204" pitchFamily="18" charset="0"/>
                <a:ea typeface="+mn-ea"/>
                <a:cs typeface="+mn-cs"/>
              </a:defRPr>
            </a:lvl1pPr>
            <a:lvl2pPr marL="457200" indent="0" algn="l" defTabSz="914400" rtl="0" eaLnBrk="1" latinLnBrk="0" hangingPunct="1">
              <a:lnSpc>
                <a:spcPts val="2200"/>
              </a:lnSpc>
              <a:spcBef>
                <a:spcPts val="500"/>
              </a:spcBef>
              <a:buClr>
                <a:schemeClr val="bg2">
                  <a:lumMod val="50000"/>
                </a:schemeClr>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ts val="2200"/>
              </a:lnSpc>
              <a:spcBef>
                <a:spcPts val="500"/>
              </a:spcBef>
              <a:buClr>
                <a:schemeClr val="bg2">
                  <a:lumMod val="75000"/>
                </a:schemeClr>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500"/>
              </a:spcBef>
              <a:buClr>
                <a:schemeClr val="accent5">
                  <a:lumMod val="75000"/>
                </a:schemeClr>
              </a:buClr>
              <a:buFont typeface="Arial" panose="020B0604020202020204" pitchFamily="34" charset="0"/>
              <a:buNone/>
              <a:defRPr sz="1600" b="1" kern="1200" baseline="0">
                <a:solidFill>
                  <a:schemeClr val="tx1"/>
                </a:solidFill>
                <a:latin typeface="+mn-lt"/>
                <a:ea typeface="+mn-ea"/>
                <a:cs typeface="+mn-cs"/>
              </a:defRPr>
            </a:lvl9pPr>
          </a:lstStyle>
          <a:p>
            <a:pPr algn="ctr"/>
            <a:r>
              <a:rPr lang="en-US" sz="1800" dirty="0">
                <a:solidFill>
                  <a:schemeClr val="tx1"/>
                </a:solidFill>
              </a:rPr>
              <a:t>Cyber Essentials Plus</a:t>
            </a:r>
          </a:p>
        </p:txBody>
      </p:sp>
      <p:sp>
        <p:nvSpPr>
          <p:cNvPr id="10" name="Text Placeholder 2">
            <a:extLst>
              <a:ext uri="{FF2B5EF4-FFF2-40B4-BE49-F238E27FC236}">
                <a16:creationId xmlns:a16="http://schemas.microsoft.com/office/drawing/2014/main" id="{5147ACE8-032D-406D-B598-1907B4FB3961}"/>
              </a:ext>
            </a:extLst>
          </p:cNvPr>
          <p:cNvSpPr txBox="1">
            <a:spLocks/>
          </p:cNvSpPr>
          <p:nvPr/>
        </p:nvSpPr>
        <p:spPr>
          <a:xfrm>
            <a:off x="8005123" y="1455091"/>
            <a:ext cx="3747451" cy="435600"/>
          </a:xfrm>
          <a:prstGeom prst="rect">
            <a:avLst/>
          </a:prstGeom>
          <a:ln>
            <a:solidFill>
              <a:schemeClr val="bg1"/>
            </a:solidFill>
          </a:ln>
        </p:spPr>
        <p:txBody>
          <a:bodyPr vert="horz" lIns="0" tIns="0" rIns="0" bIns="0" spcCol="137160" rtlCol="0" anchor="t" anchorCtr="0">
            <a:normAutofit/>
          </a:bodyPr>
          <a:lstStyle>
            <a:lvl1pPr marL="0" indent="0" algn="l" defTabSz="914400" rtl="0" eaLnBrk="1" latinLnBrk="0" hangingPunct="1">
              <a:lnSpc>
                <a:spcPct val="100000"/>
              </a:lnSpc>
              <a:spcBef>
                <a:spcPts val="1000"/>
              </a:spcBef>
              <a:buClrTx/>
              <a:buFont typeface="Arial" panose="020B0604020202020204" pitchFamily="34" charset="0"/>
              <a:buNone/>
              <a:defRPr sz="2200" b="1" kern="1200" baseline="0">
                <a:solidFill>
                  <a:schemeClr val="accent6"/>
                </a:solidFill>
                <a:latin typeface="Cambria" panose="02040503050406030204" pitchFamily="18" charset="0"/>
                <a:ea typeface="+mn-ea"/>
                <a:cs typeface="+mn-cs"/>
              </a:defRPr>
            </a:lvl1pPr>
            <a:lvl2pPr marL="457200" indent="0" algn="l" defTabSz="914400" rtl="0" eaLnBrk="1" latinLnBrk="0" hangingPunct="1">
              <a:lnSpc>
                <a:spcPts val="2200"/>
              </a:lnSpc>
              <a:spcBef>
                <a:spcPts val="500"/>
              </a:spcBef>
              <a:buClr>
                <a:schemeClr val="bg2">
                  <a:lumMod val="50000"/>
                </a:schemeClr>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ts val="2200"/>
              </a:lnSpc>
              <a:spcBef>
                <a:spcPts val="500"/>
              </a:spcBef>
              <a:buClr>
                <a:schemeClr val="bg2">
                  <a:lumMod val="75000"/>
                </a:schemeClr>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500"/>
              </a:spcBef>
              <a:buClr>
                <a:schemeClr val="accent5">
                  <a:lumMod val="75000"/>
                </a:schemeClr>
              </a:buClr>
              <a:buFont typeface="Arial" panose="020B0604020202020204" pitchFamily="34" charset="0"/>
              <a:buNone/>
              <a:defRPr sz="1600" b="1" kern="1200" baseline="0">
                <a:solidFill>
                  <a:schemeClr val="tx1"/>
                </a:solidFill>
                <a:latin typeface="+mn-lt"/>
                <a:ea typeface="+mn-ea"/>
                <a:cs typeface="+mn-cs"/>
              </a:defRPr>
            </a:lvl9pPr>
          </a:lstStyle>
          <a:p>
            <a:pPr algn="ctr"/>
            <a:r>
              <a:rPr lang="en-US" sz="1800" dirty="0">
                <a:solidFill>
                  <a:schemeClr val="tx1"/>
                </a:solidFill>
              </a:rPr>
              <a:t>NIST Cyber Security Framework</a:t>
            </a:r>
          </a:p>
        </p:txBody>
      </p:sp>
      <p:pic>
        <p:nvPicPr>
          <p:cNvPr id="11" name="Picture 2" descr="Cyber Essentials Plus - Mary Stevens Hospice">
            <a:extLst>
              <a:ext uri="{FF2B5EF4-FFF2-40B4-BE49-F238E27FC236}">
                <a16:creationId xmlns:a16="http://schemas.microsoft.com/office/drawing/2014/main" id="{375638E6-A44D-49C3-8C1E-1A0E01059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715" y="1841552"/>
            <a:ext cx="345753" cy="4142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O 27001 – Information Security Management System - Risk Management Studio">
            <a:extLst>
              <a:ext uri="{FF2B5EF4-FFF2-40B4-BE49-F238E27FC236}">
                <a16:creationId xmlns:a16="http://schemas.microsoft.com/office/drawing/2014/main" id="{4804B458-F986-4B2B-91B8-F30837FA2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189" y="1760618"/>
            <a:ext cx="1120140" cy="5600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SI-Assurance-Mark-ISO-27001-Red - Datalynx">
            <a:extLst>
              <a:ext uri="{FF2B5EF4-FFF2-40B4-BE49-F238E27FC236}">
                <a16:creationId xmlns:a16="http://schemas.microsoft.com/office/drawing/2014/main" id="{AC8AA549-62E7-423D-8442-F727C91A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985" y="1841551"/>
            <a:ext cx="927424" cy="4307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IST Compliance - 2WTech : 2WTech">
            <a:extLst>
              <a:ext uri="{FF2B5EF4-FFF2-40B4-BE49-F238E27FC236}">
                <a16:creationId xmlns:a16="http://schemas.microsoft.com/office/drawing/2014/main" id="{45D03734-3420-4E55-921C-2C6F2400F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1155" y="1843495"/>
            <a:ext cx="1170622" cy="4346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NCSC cloud anti-pattern #4: Don&amp;#39;t build an &amp;#39;on-prem&amp;#39; solution in the cloud  – Fedr8 Green Rain">
            <a:extLst>
              <a:ext uri="{FF2B5EF4-FFF2-40B4-BE49-F238E27FC236}">
                <a16:creationId xmlns:a16="http://schemas.microsoft.com/office/drawing/2014/main" id="{9D891241-BCB0-451D-AE2D-4E26E5279A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913" y="1744131"/>
            <a:ext cx="1158030" cy="57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2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C6DAF17-F9AC-4B6D-864F-2C53FB1FD794}"/>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a:xfrm>
            <a:off x="510221" y="1455525"/>
            <a:ext cx="3747451" cy="435600"/>
          </a:xfrm>
          <a:ln>
            <a:solidFill>
              <a:schemeClr val="bg1"/>
            </a:solidFill>
          </a:ln>
        </p:spPr>
        <p:txBody>
          <a:bodyPr>
            <a:normAutofit/>
          </a:bodyPr>
          <a:lstStyle/>
          <a:p>
            <a:pPr algn="ctr"/>
            <a:r>
              <a:rPr lang="en-US" sz="1800" dirty="0">
                <a:solidFill>
                  <a:schemeClr val="tx1">
                    <a:lumMod val="90000"/>
                    <a:lumOff val="10000"/>
                  </a:schemeClr>
                </a:solidFill>
              </a:rPr>
              <a:t>IEC/ISO 27001:2018</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5</a:t>
            </a:fld>
            <a:endParaRPr lang="en-US" dirty="0"/>
          </a:p>
        </p:txBody>
      </p:sp>
      <p:sp>
        <p:nvSpPr>
          <p:cNvPr id="5" name="Text Placeholder 4">
            <a:extLst>
              <a:ext uri="{FF2B5EF4-FFF2-40B4-BE49-F238E27FC236}">
                <a16:creationId xmlns:a16="http://schemas.microsoft.com/office/drawing/2014/main" id="{1FCFD7DE-EEF3-3248-84CF-507DD8C1F2A6}"/>
              </a:ext>
            </a:extLst>
          </p:cNvPr>
          <p:cNvSpPr>
            <a:spLocks noGrp="1"/>
          </p:cNvSpPr>
          <p:nvPr>
            <p:ph type="body" sz="quarter" idx="15"/>
          </p:nvPr>
        </p:nvSpPr>
        <p:spPr/>
        <p:txBody>
          <a:bodyPr/>
          <a:lstStyle/>
          <a:p>
            <a:r>
              <a:rPr lang="en-US" dirty="0">
                <a:solidFill>
                  <a:schemeClr val="bg1"/>
                </a:solidFill>
              </a:rPr>
              <a:t>How does it compare?</a:t>
            </a:r>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GB" dirty="0">
                <a:solidFill>
                  <a:schemeClr val="bg1"/>
                </a:solidFill>
              </a:rPr>
              <a:t>What is Cyber Essentials? </a:t>
            </a:r>
            <a:endParaRPr lang="en-US" dirty="0">
              <a:solidFill>
                <a:schemeClr val="bg1"/>
              </a:solidFill>
            </a:endParaRPr>
          </a:p>
        </p:txBody>
      </p:sp>
      <p:sp>
        <p:nvSpPr>
          <p:cNvPr id="9" name="Text Placeholder 2">
            <a:extLst>
              <a:ext uri="{FF2B5EF4-FFF2-40B4-BE49-F238E27FC236}">
                <a16:creationId xmlns:a16="http://schemas.microsoft.com/office/drawing/2014/main" id="{4612998D-8111-4013-ACFD-AF1B488CB36D}"/>
              </a:ext>
            </a:extLst>
          </p:cNvPr>
          <p:cNvSpPr txBox="1">
            <a:spLocks/>
          </p:cNvSpPr>
          <p:nvPr/>
        </p:nvSpPr>
        <p:spPr>
          <a:xfrm>
            <a:off x="4257672" y="1455525"/>
            <a:ext cx="3747451" cy="435600"/>
          </a:xfrm>
          <a:prstGeom prst="rect">
            <a:avLst/>
          </a:prstGeom>
          <a:ln>
            <a:solidFill>
              <a:schemeClr val="bg1"/>
            </a:solidFill>
          </a:ln>
        </p:spPr>
        <p:txBody>
          <a:bodyPr vert="horz" lIns="0" tIns="0" rIns="0" bIns="0" spcCol="137160" rtlCol="0" anchor="t" anchorCtr="0">
            <a:normAutofit/>
          </a:bodyPr>
          <a:lstStyle>
            <a:lvl1pPr marL="0" indent="0" algn="l" defTabSz="914400" rtl="0" eaLnBrk="1" latinLnBrk="0" hangingPunct="1">
              <a:lnSpc>
                <a:spcPct val="100000"/>
              </a:lnSpc>
              <a:spcBef>
                <a:spcPts val="1000"/>
              </a:spcBef>
              <a:buClrTx/>
              <a:buFont typeface="Arial" panose="020B0604020202020204" pitchFamily="34" charset="0"/>
              <a:buNone/>
              <a:defRPr sz="2200" b="1" kern="1200" baseline="0">
                <a:solidFill>
                  <a:schemeClr val="accent6"/>
                </a:solidFill>
                <a:latin typeface="Cambria" panose="02040503050406030204" pitchFamily="18" charset="0"/>
                <a:ea typeface="+mn-ea"/>
                <a:cs typeface="+mn-cs"/>
              </a:defRPr>
            </a:lvl1pPr>
            <a:lvl2pPr marL="457200" indent="0" algn="l" defTabSz="914400" rtl="0" eaLnBrk="1" latinLnBrk="0" hangingPunct="1">
              <a:lnSpc>
                <a:spcPts val="2200"/>
              </a:lnSpc>
              <a:spcBef>
                <a:spcPts val="500"/>
              </a:spcBef>
              <a:buClr>
                <a:schemeClr val="bg2">
                  <a:lumMod val="50000"/>
                </a:schemeClr>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ts val="2200"/>
              </a:lnSpc>
              <a:spcBef>
                <a:spcPts val="500"/>
              </a:spcBef>
              <a:buClr>
                <a:schemeClr val="bg2">
                  <a:lumMod val="75000"/>
                </a:schemeClr>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500"/>
              </a:spcBef>
              <a:buClr>
                <a:schemeClr val="accent5">
                  <a:lumMod val="75000"/>
                </a:schemeClr>
              </a:buClr>
              <a:buFont typeface="Arial" panose="020B0604020202020204" pitchFamily="34" charset="0"/>
              <a:buNone/>
              <a:defRPr sz="1600" b="1" kern="1200" baseline="0">
                <a:solidFill>
                  <a:schemeClr val="tx1"/>
                </a:solidFill>
                <a:latin typeface="+mn-lt"/>
                <a:ea typeface="+mn-ea"/>
                <a:cs typeface="+mn-cs"/>
              </a:defRPr>
            </a:lvl9pPr>
          </a:lstStyle>
          <a:p>
            <a:pPr algn="ctr"/>
            <a:r>
              <a:rPr lang="en-US" sz="1800" dirty="0">
                <a:solidFill>
                  <a:schemeClr val="tx1"/>
                </a:solidFill>
              </a:rPr>
              <a:t>Cyber Essentials Plus</a:t>
            </a:r>
          </a:p>
        </p:txBody>
      </p:sp>
      <p:sp>
        <p:nvSpPr>
          <p:cNvPr id="10" name="Text Placeholder 2">
            <a:extLst>
              <a:ext uri="{FF2B5EF4-FFF2-40B4-BE49-F238E27FC236}">
                <a16:creationId xmlns:a16="http://schemas.microsoft.com/office/drawing/2014/main" id="{5147ACE8-032D-406D-B598-1907B4FB3961}"/>
              </a:ext>
            </a:extLst>
          </p:cNvPr>
          <p:cNvSpPr txBox="1">
            <a:spLocks/>
          </p:cNvSpPr>
          <p:nvPr/>
        </p:nvSpPr>
        <p:spPr>
          <a:xfrm>
            <a:off x="8005123" y="1455091"/>
            <a:ext cx="3747451" cy="435600"/>
          </a:xfrm>
          <a:prstGeom prst="rect">
            <a:avLst/>
          </a:prstGeom>
          <a:ln>
            <a:solidFill>
              <a:schemeClr val="bg1"/>
            </a:solidFill>
          </a:ln>
        </p:spPr>
        <p:txBody>
          <a:bodyPr vert="horz" lIns="0" tIns="0" rIns="0" bIns="0" spcCol="137160" rtlCol="0" anchor="t" anchorCtr="0">
            <a:normAutofit/>
          </a:bodyPr>
          <a:lstStyle>
            <a:lvl1pPr marL="0" indent="0" algn="l" defTabSz="914400" rtl="0" eaLnBrk="1" latinLnBrk="0" hangingPunct="1">
              <a:lnSpc>
                <a:spcPct val="100000"/>
              </a:lnSpc>
              <a:spcBef>
                <a:spcPts val="1000"/>
              </a:spcBef>
              <a:buClrTx/>
              <a:buFont typeface="Arial" panose="020B0604020202020204" pitchFamily="34" charset="0"/>
              <a:buNone/>
              <a:defRPr sz="2200" b="1" kern="1200" baseline="0">
                <a:solidFill>
                  <a:schemeClr val="accent6"/>
                </a:solidFill>
                <a:latin typeface="Cambria" panose="02040503050406030204" pitchFamily="18" charset="0"/>
                <a:ea typeface="+mn-ea"/>
                <a:cs typeface="+mn-cs"/>
              </a:defRPr>
            </a:lvl1pPr>
            <a:lvl2pPr marL="457200" indent="0" algn="l" defTabSz="914400" rtl="0" eaLnBrk="1" latinLnBrk="0" hangingPunct="1">
              <a:lnSpc>
                <a:spcPts val="2200"/>
              </a:lnSpc>
              <a:spcBef>
                <a:spcPts val="500"/>
              </a:spcBef>
              <a:buClr>
                <a:schemeClr val="bg2">
                  <a:lumMod val="50000"/>
                </a:schemeClr>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ts val="2200"/>
              </a:lnSpc>
              <a:spcBef>
                <a:spcPts val="500"/>
              </a:spcBef>
              <a:buClr>
                <a:schemeClr val="bg2">
                  <a:lumMod val="75000"/>
                </a:schemeClr>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ts val="2200"/>
              </a:lnSpc>
              <a:spcBef>
                <a:spcPts val="500"/>
              </a:spcBef>
              <a:buClr>
                <a:schemeClr val="bg1">
                  <a:lumMod val="75000"/>
                </a:schemeClr>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500"/>
              </a:spcBef>
              <a:buClr>
                <a:schemeClr val="bg1">
                  <a:lumMod val="75000"/>
                </a:schemeClr>
              </a:buClr>
              <a:buFont typeface="Arial" panose="020B0604020202020204" pitchFamily="34" charset="0"/>
              <a:buNone/>
              <a:tabLst/>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500"/>
              </a:spcBef>
              <a:buClr>
                <a:schemeClr val="accent5">
                  <a:lumMod val="75000"/>
                </a:schemeClr>
              </a:buClr>
              <a:buFont typeface="Arial" panose="020B0604020202020204" pitchFamily="34" charset="0"/>
              <a:buNone/>
              <a:defRPr sz="1600" b="1" kern="1200" baseline="0">
                <a:solidFill>
                  <a:schemeClr val="tx1"/>
                </a:solidFill>
                <a:latin typeface="+mn-lt"/>
                <a:ea typeface="+mn-ea"/>
                <a:cs typeface="+mn-cs"/>
              </a:defRPr>
            </a:lvl9pPr>
          </a:lstStyle>
          <a:p>
            <a:pPr algn="ctr"/>
            <a:r>
              <a:rPr lang="en-US" sz="1800" dirty="0">
                <a:solidFill>
                  <a:schemeClr val="tx1"/>
                </a:solidFill>
              </a:rPr>
              <a:t>NIST Cyber Security Framework</a:t>
            </a:r>
          </a:p>
        </p:txBody>
      </p:sp>
      <p:pic>
        <p:nvPicPr>
          <p:cNvPr id="11" name="Picture 2" descr="Cyber Essentials Plus - Mary Stevens Hospice">
            <a:extLst>
              <a:ext uri="{FF2B5EF4-FFF2-40B4-BE49-F238E27FC236}">
                <a16:creationId xmlns:a16="http://schemas.microsoft.com/office/drawing/2014/main" id="{375638E6-A44D-49C3-8C1E-1A0E01059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715" y="1841552"/>
            <a:ext cx="345753" cy="4142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O 27001 – Information Security Management System - Risk Management Studio">
            <a:extLst>
              <a:ext uri="{FF2B5EF4-FFF2-40B4-BE49-F238E27FC236}">
                <a16:creationId xmlns:a16="http://schemas.microsoft.com/office/drawing/2014/main" id="{4804B458-F986-4B2B-91B8-F30837FA2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189" y="1760618"/>
            <a:ext cx="1120140" cy="5600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SI-Assurance-Mark-ISO-27001-Red - Datalynx">
            <a:extLst>
              <a:ext uri="{FF2B5EF4-FFF2-40B4-BE49-F238E27FC236}">
                <a16:creationId xmlns:a16="http://schemas.microsoft.com/office/drawing/2014/main" id="{AC8AA549-62E7-423D-8442-F727C91A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985" y="1841551"/>
            <a:ext cx="927424" cy="4307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IST Compliance - 2WTech : 2WTech">
            <a:extLst>
              <a:ext uri="{FF2B5EF4-FFF2-40B4-BE49-F238E27FC236}">
                <a16:creationId xmlns:a16="http://schemas.microsoft.com/office/drawing/2014/main" id="{45D03734-3420-4E55-921C-2C6F2400F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1155" y="1843495"/>
            <a:ext cx="1170622" cy="4346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6">
            <a:extLst>
              <a:ext uri="{FF2B5EF4-FFF2-40B4-BE49-F238E27FC236}">
                <a16:creationId xmlns:a16="http://schemas.microsoft.com/office/drawing/2014/main" id="{1B3DA8ED-B9E6-4366-94A4-F4BD5C71CD3B}"/>
              </a:ext>
            </a:extLst>
          </p:cNvPr>
          <p:cNvGraphicFramePr>
            <a:graphicFrameLocks noGrp="1"/>
          </p:cNvGraphicFramePr>
          <p:nvPr>
            <p:extLst>
              <p:ext uri="{D42A27DB-BD31-4B8C-83A1-F6EECF244321}">
                <p14:modId xmlns:p14="http://schemas.microsoft.com/office/powerpoint/2010/main" val="221208159"/>
              </p:ext>
            </p:extLst>
          </p:nvPr>
        </p:nvGraphicFramePr>
        <p:xfrm>
          <a:off x="929641" y="2313892"/>
          <a:ext cx="3063240" cy="4230435"/>
        </p:xfrm>
        <a:graphic>
          <a:graphicData uri="http://schemas.openxmlformats.org/drawingml/2006/table">
            <a:tbl>
              <a:tblPr firstRow="1" bandRow="1">
                <a:tableStyleId>{5C22544A-7EE6-4342-B048-85BDC9FD1C3A}</a:tableStyleId>
              </a:tblPr>
              <a:tblGrid>
                <a:gridCol w="3063240">
                  <a:extLst>
                    <a:ext uri="{9D8B030D-6E8A-4147-A177-3AD203B41FA5}">
                      <a16:colId xmlns:a16="http://schemas.microsoft.com/office/drawing/2014/main" val="571560259"/>
                    </a:ext>
                  </a:extLst>
                </a:gridCol>
              </a:tblGrid>
              <a:tr h="282029">
                <a:tc>
                  <a:txBody>
                    <a:bodyPr/>
                    <a:lstStyle/>
                    <a:p>
                      <a:pPr algn="ctr"/>
                      <a:r>
                        <a:rPr lang="en-GB" sz="1200" dirty="0"/>
                        <a:t>ISO 27001 Control Sets</a:t>
                      </a:r>
                    </a:p>
                  </a:txBody>
                  <a:tcPr>
                    <a:solidFill>
                      <a:srgbClr val="0054A6"/>
                    </a:solidFill>
                  </a:tcPr>
                </a:tc>
                <a:extLst>
                  <a:ext uri="{0D108BD9-81ED-4DB2-BD59-A6C34878D82A}">
                    <a16:rowId xmlns:a16="http://schemas.microsoft.com/office/drawing/2014/main" val="2965133076"/>
                  </a:ext>
                </a:extLst>
              </a:tr>
              <a:tr h="282029">
                <a:tc>
                  <a:txBody>
                    <a:bodyPr/>
                    <a:lstStyle/>
                    <a:p>
                      <a:pPr algn="ctr"/>
                      <a:r>
                        <a:rPr lang="en-GB" sz="1200" dirty="0"/>
                        <a:t>Information Security Policies</a:t>
                      </a:r>
                    </a:p>
                  </a:txBody>
                  <a:tcPr>
                    <a:solidFill>
                      <a:schemeClr val="bg2"/>
                    </a:solidFill>
                  </a:tcPr>
                </a:tc>
                <a:extLst>
                  <a:ext uri="{0D108BD9-81ED-4DB2-BD59-A6C34878D82A}">
                    <a16:rowId xmlns:a16="http://schemas.microsoft.com/office/drawing/2014/main" val="2746230460"/>
                  </a:ext>
                </a:extLst>
              </a:tr>
              <a:tr h="282029">
                <a:tc>
                  <a:txBody>
                    <a:bodyPr/>
                    <a:lstStyle/>
                    <a:p>
                      <a:pPr algn="ctr"/>
                      <a:r>
                        <a:rPr lang="en-GB" sz="1200" dirty="0"/>
                        <a:t>Organization of Information Security</a:t>
                      </a:r>
                    </a:p>
                  </a:txBody>
                  <a:tcPr>
                    <a:solidFill>
                      <a:schemeClr val="bg2"/>
                    </a:solidFill>
                  </a:tcPr>
                </a:tc>
                <a:extLst>
                  <a:ext uri="{0D108BD9-81ED-4DB2-BD59-A6C34878D82A}">
                    <a16:rowId xmlns:a16="http://schemas.microsoft.com/office/drawing/2014/main" val="1855872873"/>
                  </a:ext>
                </a:extLst>
              </a:tr>
              <a:tr h="282029">
                <a:tc>
                  <a:txBody>
                    <a:bodyPr/>
                    <a:lstStyle/>
                    <a:p>
                      <a:pPr algn="ctr"/>
                      <a:r>
                        <a:rPr lang="en-GB" sz="1200" dirty="0"/>
                        <a:t>Human Resource Security</a:t>
                      </a:r>
                    </a:p>
                  </a:txBody>
                  <a:tcPr>
                    <a:solidFill>
                      <a:schemeClr val="bg2"/>
                    </a:solidFill>
                  </a:tcPr>
                </a:tc>
                <a:extLst>
                  <a:ext uri="{0D108BD9-81ED-4DB2-BD59-A6C34878D82A}">
                    <a16:rowId xmlns:a16="http://schemas.microsoft.com/office/drawing/2014/main" val="599599498"/>
                  </a:ext>
                </a:extLst>
              </a:tr>
              <a:tr h="282029">
                <a:tc>
                  <a:txBody>
                    <a:bodyPr/>
                    <a:lstStyle/>
                    <a:p>
                      <a:pPr algn="ctr"/>
                      <a:r>
                        <a:rPr lang="en-GB" sz="1200" dirty="0"/>
                        <a:t>Asset Management</a:t>
                      </a:r>
                    </a:p>
                  </a:txBody>
                  <a:tcPr>
                    <a:solidFill>
                      <a:schemeClr val="bg2"/>
                    </a:solidFill>
                  </a:tcPr>
                </a:tc>
                <a:extLst>
                  <a:ext uri="{0D108BD9-81ED-4DB2-BD59-A6C34878D82A}">
                    <a16:rowId xmlns:a16="http://schemas.microsoft.com/office/drawing/2014/main" val="667393920"/>
                  </a:ext>
                </a:extLst>
              </a:tr>
              <a:tr h="282029">
                <a:tc>
                  <a:txBody>
                    <a:bodyPr/>
                    <a:lstStyle/>
                    <a:p>
                      <a:pPr algn="ctr"/>
                      <a:r>
                        <a:rPr lang="en-GB" sz="1200" dirty="0"/>
                        <a:t>Access Control</a:t>
                      </a:r>
                    </a:p>
                  </a:txBody>
                  <a:tcPr>
                    <a:solidFill>
                      <a:schemeClr val="bg2"/>
                    </a:solidFill>
                  </a:tcPr>
                </a:tc>
                <a:extLst>
                  <a:ext uri="{0D108BD9-81ED-4DB2-BD59-A6C34878D82A}">
                    <a16:rowId xmlns:a16="http://schemas.microsoft.com/office/drawing/2014/main" val="967780463"/>
                  </a:ext>
                </a:extLst>
              </a:tr>
              <a:tr h="282029">
                <a:tc>
                  <a:txBody>
                    <a:bodyPr/>
                    <a:lstStyle/>
                    <a:p>
                      <a:pPr algn="ctr"/>
                      <a:r>
                        <a:rPr lang="en-GB" sz="1200" dirty="0"/>
                        <a:t>Cryptography</a:t>
                      </a:r>
                    </a:p>
                  </a:txBody>
                  <a:tcPr>
                    <a:solidFill>
                      <a:schemeClr val="bg2"/>
                    </a:solidFill>
                  </a:tcPr>
                </a:tc>
                <a:extLst>
                  <a:ext uri="{0D108BD9-81ED-4DB2-BD59-A6C34878D82A}">
                    <a16:rowId xmlns:a16="http://schemas.microsoft.com/office/drawing/2014/main" val="3413605027"/>
                  </a:ext>
                </a:extLst>
              </a:tr>
              <a:tr h="282029">
                <a:tc>
                  <a:txBody>
                    <a:bodyPr/>
                    <a:lstStyle/>
                    <a:p>
                      <a:pPr algn="ctr"/>
                      <a:r>
                        <a:rPr lang="en-GB" sz="1200" dirty="0"/>
                        <a:t>Physical &amp; Environmental Security</a:t>
                      </a:r>
                    </a:p>
                  </a:txBody>
                  <a:tcPr>
                    <a:solidFill>
                      <a:schemeClr val="bg2"/>
                    </a:solidFill>
                  </a:tcPr>
                </a:tc>
                <a:extLst>
                  <a:ext uri="{0D108BD9-81ED-4DB2-BD59-A6C34878D82A}">
                    <a16:rowId xmlns:a16="http://schemas.microsoft.com/office/drawing/2014/main" val="2174766633"/>
                  </a:ext>
                </a:extLst>
              </a:tr>
              <a:tr h="282029">
                <a:tc>
                  <a:txBody>
                    <a:bodyPr/>
                    <a:lstStyle/>
                    <a:p>
                      <a:pPr algn="ctr"/>
                      <a:r>
                        <a:rPr lang="en-GB" sz="1200" dirty="0"/>
                        <a:t>Operations Security</a:t>
                      </a:r>
                    </a:p>
                  </a:txBody>
                  <a:tcPr>
                    <a:solidFill>
                      <a:schemeClr val="bg2"/>
                    </a:solidFill>
                  </a:tcPr>
                </a:tc>
                <a:extLst>
                  <a:ext uri="{0D108BD9-81ED-4DB2-BD59-A6C34878D82A}">
                    <a16:rowId xmlns:a16="http://schemas.microsoft.com/office/drawing/2014/main" val="1561581506"/>
                  </a:ext>
                </a:extLst>
              </a:tr>
              <a:tr h="282029">
                <a:tc>
                  <a:txBody>
                    <a:bodyPr/>
                    <a:lstStyle/>
                    <a:p>
                      <a:pPr algn="ctr"/>
                      <a:r>
                        <a:rPr lang="en-GB" sz="1200" dirty="0"/>
                        <a:t>Network Security</a:t>
                      </a:r>
                    </a:p>
                  </a:txBody>
                  <a:tcPr>
                    <a:solidFill>
                      <a:schemeClr val="bg2"/>
                    </a:solidFill>
                  </a:tcPr>
                </a:tc>
                <a:extLst>
                  <a:ext uri="{0D108BD9-81ED-4DB2-BD59-A6C34878D82A}">
                    <a16:rowId xmlns:a16="http://schemas.microsoft.com/office/drawing/2014/main" val="134571148"/>
                  </a:ext>
                </a:extLst>
              </a:tr>
              <a:tr h="282029">
                <a:tc>
                  <a:txBody>
                    <a:bodyPr/>
                    <a:lstStyle/>
                    <a:p>
                      <a:pPr algn="ctr"/>
                      <a:r>
                        <a:rPr lang="en-GB" sz="1200" dirty="0"/>
                        <a:t>System Maintenance &amp; Acquisition</a:t>
                      </a:r>
                    </a:p>
                  </a:txBody>
                  <a:tcPr>
                    <a:solidFill>
                      <a:schemeClr val="bg2"/>
                    </a:solidFill>
                  </a:tcPr>
                </a:tc>
                <a:extLst>
                  <a:ext uri="{0D108BD9-81ED-4DB2-BD59-A6C34878D82A}">
                    <a16:rowId xmlns:a16="http://schemas.microsoft.com/office/drawing/2014/main" val="3792605719"/>
                  </a:ext>
                </a:extLst>
              </a:tr>
              <a:tr h="282029">
                <a:tc>
                  <a:txBody>
                    <a:bodyPr/>
                    <a:lstStyle/>
                    <a:p>
                      <a:pPr algn="ctr"/>
                      <a:r>
                        <a:rPr lang="en-GB" sz="1200" dirty="0"/>
                        <a:t>Supplier Security</a:t>
                      </a:r>
                    </a:p>
                  </a:txBody>
                  <a:tcPr>
                    <a:solidFill>
                      <a:schemeClr val="bg2"/>
                    </a:solidFill>
                  </a:tcPr>
                </a:tc>
                <a:extLst>
                  <a:ext uri="{0D108BD9-81ED-4DB2-BD59-A6C34878D82A}">
                    <a16:rowId xmlns:a16="http://schemas.microsoft.com/office/drawing/2014/main" val="3102138313"/>
                  </a:ext>
                </a:extLst>
              </a:tr>
              <a:tr h="282029">
                <a:tc>
                  <a:txBody>
                    <a:bodyPr/>
                    <a:lstStyle/>
                    <a:p>
                      <a:pPr algn="ctr"/>
                      <a:r>
                        <a:rPr lang="en-GB" sz="1200" dirty="0"/>
                        <a:t>Security Incident Management</a:t>
                      </a:r>
                    </a:p>
                  </a:txBody>
                  <a:tcPr>
                    <a:solidFill>
                      <a:schemeClr val="bg2"/>
                    </a:solidFill>
                  </a:tcPr>
                </a:tc>
                <a:extLst>
                  <a:ext uri="{0D108BD9-81ED-4DB2-BD59-A6C34878D82A}">
                    <a16:rowId xmlns:a16="http://schemas.microsoft.com/office/drawing/2014/main" val="525995080"/>
                  </a:ext>
                </a:extLst>
              </a:tr>
              <a:tr h="282029">
                <a:tc>
                  <a:txBody>
                    <a:bodyPr/>
                    <a:lstStyle/>
                    <a:p>
                      <a:pPr algn="ctr"/>
                      <a:r>
                        <a:rPr lang="en-GB" sz="1200" dirty="0"/>
                        <a:t>Business Continuity Management</a:t>
                      </a:r>
                    </a:p>
                  </a:txBody>
                  <a:tcPr>
                    <a:solidFill>
                      <a:schemeClr val="bg2"/>
                    </a:solidFill>
                  </a:tcPr>
                </a:tc>
                <a:extLst>
                  <a:ext uri="{0D108BD9-81ED-4DB2-BD59-A6C34878D82A}">
                    <a16:rowId xmlns:a16="http://schemas.microsoft.com/office/drawing/2014/main" val="3289915272"/>
                  </a:ext>
                </a:extLst>
              </a:tr>
              <a:tr h="282029">
                <a:tc>
                  <a:txBody>
                    <a:bodyPr/>
                    <a:lstStyle/>
                    <a:p>
                      <a:pPr algn="ctr"/>
                      <a:r>
                        <a:rPr lang="en-GB" sz="1200" dirty="0"/>
                        <a:t>Compliance Management</a:t>
                      </a:r>
                    </a:p>
                  </a:txBody>
                  <a:tcPr>
                    <a:solidFill>
                      <a:schemeClr val="bg2"/>
                    </a:solidFill>
                  </a:tcPr>
                </a:tc>
                <a:extLst>
                  <a:ext uri="{0D108BD9-81ED-4DB2-BD59-A6C34878D82A}">
                    <a16:rowId xmlns:a16="http://schemas.microsoft.com/office/drawing/2014/main" val="991557599"/>
                  </a:ext>
                </a:extLst>
              </a:tr>
            </a:tbl>
          </a:graphicData>
        </a:graphic>
      </p:graphicFrame>
      <p:graphicFrame>
        <p:nvGraphicFramePr>
          <p:cNvPr id="21" name="Table 16">
            <a:extLst>
              <a:ext uri="{FF2B5EF4-FFF2-40B4-BE49-F238E27FC236}">
                <a16:creationId xmlns:a16="http://schemas.microsoft.com/office/drawing/2014/main" id="{1F4B2637-9362-4E13-B660-4B6799D27E17}"/>
              </a:ext>
            </a:extLst>
          </p:cNvPr>
          <p:cNvGraphicFramePr>
            <a:graphicFrameLocks noGrp="1"/>
          </p:cNvGraphicFramePr>
          <p:nvPr/>
        </p:nvGraphicFramePr>
        <p:xfrm>
          <a:off x="4599777" y="2325746"/>
          <a:ext cx="3063240" cy="4230435"/>
        </p:xfrm>
        <a:graphic>
          <a:graphicData uri="http://schemas.openxmlformats.org/drawingml/2006/table">
            <a:tbl>
              <a:tblPr firstRow="1" bandRow="1">
                <a:tableStyleId>{5C22544A-7EE6-4342-B048-85BDC9FD1C3A}</a:tableStyleId>
              </a:tblPr>
              <a:tblGrid>
                <a:gridCol w="3063240">
                  <a:extLst>
                    <a:ext uri="{9D8B030D-6E8A-4147-A177-3AD203B41FA5}">
                      <a16:colId xmlns:a16="http://schemas.microsoft.com/office/drawing/2014/main" val="571560259"/>
                    </a:ext>
                  </a:extLst>
                </a:gridCol>
              </a:tblGrid>
              <a:tr h="282029">
                <a:tc>
                  <a:txBody>
                    <a:bodyPr/>
                    <a:lstStyle/>
                    <a:p>
                      <a:pPr algn="ctr"/>
                      <a:r>
                        <a:rPr lang="en-GB" sz="1200" dirty="0"/>
                        <a:t>Cyber Essentials Controls</a:t>
                      </a:r>
                    </a:p>
                  </a:txBody>
                  <a:tcPr>
                    <a:solidFill>
                      <a:srgbClr val="0775AC"/>
                    </a:solidFill>
                  </a:tcPr>
                </a:tc>
                <a:extLst>
                  <a:ext uri="{0D108BD9-81ED-4DB2-BD59-A6C34878D82A}">
                    <a16:rowId xmlns:a16="http://schemas.microsoft.com/office/drawing/2014/main" val="2965133076"/>
                  </a:ext>
                </a:extLst>
              </a:tr>
              <a:tr h="282029">
                <a:tc>
                  <a:txBody>
                    <a:bodyPr/>
                    <a:lstStyle/>
                    <a:p>
                      <a:pPr algn="ctr"/>
                      <a:r>
                        <a:rPr lang="en-GB" sz="1200" dirty="0"/>
                        <a:t>User Access Control</a:t>
                      </a:r>
                    </a:p>
                  </a:txBody>
                  <a:tcPr>
                    <a:solidFill>
                      <a:schemeClr val="bg2"/>
                    </a:solidFill>
                  </a:tcPr>
                </a:tc>
                <a:extLst>
                  <a:ext uri="{0D108BD9-81ED-4DB2-BD59-A6C34878D82A}">
                    <a16:rowId xmlns:a16="http://schemas.microsoft.com/office/drawing/2014/main" val="2746230460"/>
                  </a:ext>
                </a:extLst>
              </a:tr>
              <a:tr h="282029">
                <a:tc>
                  <a:txBody>
                    <a:bodyPr/>
                    <a:lstStyle/>
                    <a:p>
                      <a:pPr algn="ctr"/>
                      <a:r>
                        <a:rPr lang="en-GB" sz="1200" dirty="0"/>
                        <a:t>Malware Protection</a:t>
                      </a:r>
                    </a:p>
                  </a:txBody>
                  <a:tcPr>
                    <a:solidFill>
                      <a:schemeClr val="bg2"/>
                    </a:solidFill>
                  </a:tcPr>
                </a:tc>
                <a:extLst>
                  <a:ext uri="{0D108BD9-81ED-4DB2-BD59-A6C34878D82A}">
                    <a16:rowId xmlns:a16="http://schemas.microsoft.com/office/drawing/2014/main" val="1855872873"/>
                  </a:ext>
                </a:extLst>
              </a:tr>
              <a:tr h="282029">
                <a:tc>
                  <a:txBody>
                    <a:bodyPr/>
                    <a:lstStyle/>
                    <a:p>
                      <a:pPr algn="ctr"/>
                      <a:r>
                        <a:rPr lang="en-GB" sz="1200" dirty="0"/>
                        <a:t>Security Update Management</a:t>
                      </a:r>
                    </a:p>
                  </a:txBody>
                  <a:tcPr>
                    <a:solidFill>
                      <a:schemeClr val="bg2"/>
                    </a:solidFill>
                  </a:tcPr>
                </a:tc>
                <a:extLst>
                  <a:ext uri="{0D108BD9-81ED-4DB2-BD59-A6C34878D82A}">
                    <a16:rowId xmlns:a16="http://schemas.microsoft.com/office/drawing/2014/main" val="599599498"/>
                  </a:ext>
                </a:extLst>
              </a:tr>
              <a:tr h="282029">
                <a:tc>
                  <a:txBody>
                    <a:bodyPr/>
                    <a:lstStyle/>
                    <a:p>
                      <a:pPr algn="ctr"/>
                      <a:r>
                        <a:rPr lang="en-GB" sz="1200" dirty="0"/>
                        <a:t>Secure Configuration</a:t>
                      </a:r>
                    </a:p>
                  </a:txBody>
                  <a:tcPr>
                    <a:solidFill>
                      <a:schemeClr val="bg2"/>
                    </a:solidFill>
                  </a:tcPr>
                </a:tc>
                <a:extLst>
                  <a:ext uri="{0D108BD9-81ED-4DB2-BD59-A6C34878D82A}">
                    <a16:rowId xmlns:a16="http://schemas.microsoft.com/office/drawing/2014/main" val="667393920"/>
                  </a:ext>
                </a:extLst>
              </a:tr>
              <a:tr h="282029">
                <a:tc>
                  <a:txBody>
                    <a:bodyPr/>
                    <a:lstStyle/>
                    <a:p>
                      <a:pPr algn="ctr"/>
                      <a:r>
                        <a:rPr lang="en-GB" sz="1200" dirty="0"/>
                        <a:t>Firewalls</a:t>
                      </a:r>
                    </a:p>
                  </a:txBody>
                  <a:tcPr>
                    <a:solidFill>
                      <a:schemeClr val="bg2"/>
                    </a:solidFill>
                  </a:tcPr>
                </a:tc>
                <a:extLst>
                  <a:ext uri="{0D108BD9-81ED-4DB2-BD59-A6C34878D82A}">
                    <a16:rowId xmlns:a16="http://schemas.microsoft.com/office/drawing/2014/main" val="967780463"/>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3413605027"/>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2174766633"/>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1561581506"/>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134571148"/>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3792605719"/>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3102138313"/>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525995080"/>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3289915272"/>
                  </a:ext>
                </a:extLst>
              </a:tr>
              <a:tr h="282029">
                <a:tc>
                  <a:txBody>
                    <a:bodyPr/>
                    <a:lstStyle/>
                    <a:p>
                      <a:pPr algn="ctr"/>
                      <a:endParaRPr lang="en-GB" sz="1200" dirty="0"/>
                    </a:p>
                  </a:txBody>
                  <a:tcPr>
                    <a:solidFill>
                      <a:schemeClr val="bg1"/>
                    </a:solidFill>
                  </a:tcPr>
                </a:tc>
                <a:extLst>
                  <a:ext uri="{0D108BD9-81ED-4DB2-BD59-A6C34878D82A}">
                    <a16:rowId xmlns:a16="http://schemas.microsoft.com/office/drawing/2014/main" val="991557599"/>
                  </a:ext>
                </a:extLst>
              </a:tr>
            </a:tbl>
          </a:graphicData>
        </a:graphic>
      </p:graphicFrame>
      <p:graphicFrame>
        <p:nvGraphicFramePr>
          <p:cNvPr id="22" name="Table 16">
            <a:extLst>
              <a:ext uri="{FF2B5EF4-FFF2-40B4-BE49-F238E27FC236}">
                <a16:creationId xmlns:a16="http://schemas.microsoft.com/office/drawing/2014/main" id="{D19562AE-18E4-46AA-BD48-690D6642121F}"/>
              </a:ext>
            </a:extLst>
          </p:cNvPr>
          <p:cNvGraphicFramePr>
            <a:graphicFrameLocks noGrp="1"/>
          </p:cNvGraphicFramePr>
          <p:nvPr/>
        </p:nvGraphicFramePr>
        <p:xfrm>
          <a:off x="8344846" y="2313891"/>
          <a:ext cx="3063240" cy="3876318"/>
        </p:xfrm>
        <a:graphic>
          <a:graphicData uri="http://schemas.openxmlformats.org/drawingml/2006/table">
            <a:tbl>
              <a:tblPr firstRow="1" bandRow="1">
                <a:tableStyleId>{5C22544A-7EE6-4342-B048-85BDC9FD1C3A}</a:tableStyleId>
              </a:tblPr>
              <a:tblGrid>
                <a:gridCol w="3063240">
                  <a:extLst>
                    <a:ext uri="{9D8B030D-6E8A-4147-A177-3AD203B41FA5}">
                      <a16:colId xmlns:a16="http://schemas.microsoft.com/office/drawing/2014/main" val="571560259"/>
                    </a:ext>
                  </a:extLst>
                </a:gridCol>
              </a:tblGrid>
              <a:tr h="282029">
                <a:tc>
                  <a:txBody>
                    <a:bodyPr/>
                    <a:lstStyle/>
                    <a:p>
                      <a:pPr algn="ctr"/>
                      <a:r>
                        <a:rPr lang="en-GB" sz="1200" dirty="0"/>
                        <a:t>NIST Catalogues</a:t>
                      </a:r>
                    </a:p>
                  </a:txBody>
                  <a:tcPr>
                    <a:solidFill>
                      <a:srgbClr val="000000"/>
                    </a:solidFill>
                  </a:tcPr>
                </a:tc>
                <a:extLst>
                  <a:ext uri="{0D108BD9-81ED-4DB2-BD59-A6C34878D82A}">
                    <a16:rowId xmlns:a16="http://schemas.microsoft.com/office/drawing/2014/main" val="2965133076"/>
                  </a:ext>
                </a:extLst>
              </a:tr>
              <a:tr h="942618">
                <a:tc>
                  <a:txBody>
                    <a:bodyPr/>
                    <a:lstStyle/>
                    <a:p>
                      <a:pPr algn="ctr"/>
                      <a:r>
                        <a:rPr lang="en-GB" sz="1200" b="1" dirty="0"/>
                        <a:t>Identify: </a:t>
                      </a:r>
                      <a:r>
                        <a:rPr lang="en-GB" sz="1200" dirty="0"/>
                        <a:t>Asset Management, Business Environment, Governance, Risk Assessment, Risk Management Strategy, Supply Chain Risk Management</a:t>
                      </a:r>
                    </a:p>
                  </a:txBody>
                  <a:tcPr>
                    <a:solidFill>
                      <a:schemeClr val="bg2"/>
                    </a:solidFill>
                  </a:tcPr>
                </a:tc>
                <a:extLst>
                  <a:ext uri="{0D108BD9-81ED-4DB2-BD59-A6C34878D82A}">
                    <a16:rowId xmlns:a16="http://schemas.microsoft.com/office/drawing/2014/main" val="2746230460"/>
                  </a:ext>
                </a:extLst>
              </a:tr>
              <a:tr h="923925">
                <a:tc>
                  <a:txBody>
                    <a:bodyPr/>
                    <a:lstStyle/>
                    <a:p>
                      <a:pPr algn="ctr"/>
                      <a:r>
                        <a:rPr lang="en-GB" sz="1200" b="1" dirty="0"/>
                        <a:t>Protect: </a:t>
                      </a:r>
                      <a:r>
                        <a:rPr lang="en-GB" sz="1200" dirty="0"/>
                        <a:t>Identity Management &amp; Access Control, Awareness &amp; Training, Data Security, Information Protection, Maintenance, Protective Technology</a:t>
                      </a:r>
                    </a:p>
                  </a:txBody>
                  <a:tcPr>
                    <a:solidFill>
                      <a:schemeClr val="bg2"/>
                    </a:solidFill>
                  </a:tcPr>
                </a:tc>
                <a:extLst>
                  <a:ext uri="{0D108BD9-81ED-4DB2-BD59-A6C34878D82A}">
                    <a16:rowId xmlns:a16="http://schemas.microsoft.com/office/drawing/2014/main" val="967780463"/>
                  </a:ext>
                </a:extLst>
              </a:tr>
              <a:tr h="492175">
                <a:tc>
                  <a:txBody>
                    <a:bodyPr/>
                    <a:lstStyle/>
                    <a:p>
                      <a:pPr algn="ctr"/>
                      <a:r>
                        <a:rPr lang="en-GB" sz="1200" b="1" dirty="0"/>
                        <a:t>Detect: </a:t>
                      </a:r>
                      <a:r>
                        <a:rPr lang="en-GB" sz="1200" dirty="0"/>
                        <a:t>Anomalies &amp; Events, Security Monitoring, Detection Process</a:t>
                      </a:r>
                    </a:p>
                  </a:txBody>
                  <a:tcPr>
                    <a:solidFill>
                      <a:schemeClr val="bg2"/>
                    </a:solidFill>
                  </a:tcPr>
                </a:tc>
                <a:extLst>
                  <a:ext uri="{0D108BD9-81ED-4DB2-BD59-A6C34878D82A}">
                    <a16:rowId xmlns:a16="http://schemas.microsoft.com/office/drawing/2014/main" val="1561581506"/>
                  </a:ext>
                </a:extLst>
              </a:tr>
              <a:tr h="671513">
                <a:tc>
                  <a:txBody>
                    <a:bodyPr/>
                    <a:lstStyle/>
                    <a:p>
                      <a:pPr algn="ctr"/>
                      <a:r>
                        <a:rPr lang="en-GB" sz="1200" b="1" dirty="0"/>
                        <a:t>Respond: </a:t>
                      </a:r>
                      <a:r>
                        <a:rPr lang="en-GB" sz="1200" dirty="0"/>
                        <a:t>Response Planning, Communications, Analysis, Mitigation, Improvements</a:t>
                      </a:r>
                    </a:p>
                  </a:txBody>
                  <a:tcPr>
                    <a:solidFill>
                      <a:schemeClr val="bg2"/>
                    </a:solidFill>
                  </a:tcPr>
                </a:tc>
                <a:extLst>
                  <a:ext uri="{0D108BD9-81ED-4DB2-BD59-A6C34878D82A}">
                    <a16:rowId xmlns:a16="http://schemas.microsoft.com/office/drawing/2014/main" val="3792605719"/>
                  </a:ext>
                </a:extLst>
              </a:tr>
              <a:tr h="564058">
                <a:tc>
                  <a:txBody>
                    <a:bodyPr/>
                    <a:lstStyle/>
                    <a:p>
                      <a:pPr algn="ctr"/>
                      <a:r>
                        <a:rPr lang="en-GB" sz="1200" b="1" dirty="0"/>
                        <a:t>Recover: </a:t>
                      </a:r>
                      <a:r>
                        <a:rPr lang="en-GB" sz="1200" dirty="0"/>
                        <a:t>Recovery planning, Improvements, Communications</a:t>
                      </a:r>
                    </a:p>
                  </a:txBody>
                  <a:tcPr>
                    <a:solidFill>
                      <a:schemeClr val="bg2"/>
                    </a:solidFill>
                  </a:tcPr>
                </a:tc>
                <a:extLst>
                  <a:ext uri="{0D108BD9-81ED-4DB2-BD59-A6C34878D82A}">
                    <a16:rowId xmlns:a16="http://schemas.microsoft.com/office/drawing/2014/main" val="3289915272"/>
                  </a:ext>
                </a:extLst>
              </a:tr>
            </a:tbl>
          </a:graphicData>
        </a:graphic>
      </p:graphicFrame>
      <p:pic>
        <p:nvPicPr>
          <p:cNvPr id="23" name="Picture 2" descr="NCSC cloud anti-pattern #4: Don&amp;#39;t build an &amp;#39;on-prem&amp;#39; solution in the cloud  – Fedr8 Green Rain">
            <a:extLst>
              <a:ext uri="{FF2B5EF4-FFF2-40B4-BE49-F238E27FC236}">
                <a16:creationId xmlns:a16="http://schemas.microsoft.com/office/drawing/2014/main" id="{E8484788-8A60-4E8B-B0F5-0578149F3D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913" y="1744131"/>
            <a:ext cx="1158030" cy="5790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oking up. Young man standing with his head looking up (isolated on white  , #Sponsored, #standing, #man, #Young, #w… | Man looking up, Standing  poses, Man standing">
            <a:extLst>
              <a:ext uri="{FF2B5EF4-FFF2-40B4-BE49-F238E27FC236}">
                <a16:creationId xmlns:a16="http://schemas.microsoft.com/office/drawing/2014/main" id="{DC94FF9A-C533-5A06-22C6-9661C8E31D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4909" y="4459323"/>
            <a:ext cx="1412976" cy="211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7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6</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solidFill>
              </a:rPr>
              <a:t>Cyber Essentials is…</a:t>
            </a:r>
            <a:endParaRPr lang="en-GB" dirty="0">
              <a:solidFill>
                <a:schemeClr val="bg1">
                  <a:lumMod val="95000"/>
                </a:schemeClr>
              </a:solidFill>
            </a:endParaRP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What is Cyber Essentials (really)? </a:t>
            </a:r>
          </a:p>
        </p:txBody>
      </p:sp>
      <p:sp>
        <p:nvSpPr>
          <p:cNvPr id="10" name="Content Placeholder 1">
            <a:extLst>
              <a:ext uri="{FF2B5EF4-FFF2-40B4-BE49-F238E27FC236}">
                <a16:creationId xmlns:a16="http://schemas.microsoft.com/office/drawing/2014/main" id="{8DD8A0A5-DEF1-435A-AFD2-B974548CB823}"/>
              </a:ext>
            </a:extLst>
          </p:cNvPr>
          <p:cNvSpPr>
            <a:spLocks noGrp="1"/>
          </p:cNvSpPr>
          <p:nvPr>
            <p:ph sz="quarter" idx="18"/>
          </p:nvPr>
        </p:nvSpPr>
        <p:spPr>
          <a:xfrm>
            <a:off x="515938" y="1588844"/>
            <a:ext cx="11160125" cy="2589161"/>
          </a:xfrm>
        </p:spPr>
        <p:txBody>
          <a:bodyPr/>
          <a:lstStyle/>
          <a:p>
            <a:r>
              <a:rPr lang="en-GB" dirty="0"/>
              <a:t>A one size fits all security standard which;</a:t>
            </a:r>
          </a:p>
          <a:p>
            <a:pPr lvl="1"/>
            <a:r>
              <a:rPr lang="en-GB" dirty="0"/>
              <a:t>is intended for small/medium sized organisations to demonstrate the fundamentals </a:t>
            </a:r>
          </a:p>
          <a:p>
            <a:pPr lvl="1"/>
            <a:r>
              <a:rPr lang="en-GB" dirty="0"/>
              <a:t>sets scope based on prescriptive technical, operational and organisational rules </a:t>
            </a:r>
          </a:p>
          <a:p>
            <a:pPr lvl="1"/>
            <a:r>
              <a:rPr lang="en-GB" dirty="0"/>
              <a:t>covers a limited set of technical controls </a:t>
            </a:r>
          </a:p>
          <a:p>
            <a:pPr lvl="1"/>
            <a:r>
              <a:rPr lang="en-GB" dirty="0"/>
              <a:t>aims at driving fundamentals (basics) effective at countering commodity threats </a:t>
            </a:r>
          </a:p>
          <a:p>
            <a:pPr lvl="1"/>
            <a:endParaRPr lang="en-GB" dirty="0"/>
          </a:p>
          <a:p>
            <a:r>
              <a:rPr lang="en-GB" dirty="0"/>
              <a:t>Ignorant to any/all risk management including compensating controls or security architectures</a:t>
            </a:r>
          </a:p>
          <a:p>
            <a:endParaRPr lang="en-GB" dirty="0"/>
          </a:p>
          <a:p>
            <a:r>
              <a:rPr lang="en-GB" dirty="0"/>
              <a:t>A certification which has become popular in assurance/tendering</a:t>
            </a:r>
          </a:p>
        </p:txBody>
      </p:sp>
      <p:pic>
        <p:nvPicPr>
          <p:cNvPr id="2050" name="Picture 2" descr="Lump Hammer 2lb &amp; 4lb | Silverline | Wooden Shaft Lump Hammer">
            <a:extLst>
              <a:ext uri="{FF2B5EF4-FFF2-40B4-BE49-F238E27FC236}">
                <a16:creationId xmlns:a16="http://schemas.microsoft.com/office/drawing/2014/main" id="{0C2D7C7A-4187-F5B2-BAAE-38AFCEAD6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161431">
            <a:off x="9906121" y="4513501"/>
            <a:ext cx="1733429" cy="173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3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D1ED-D200-1657-3406-261F73C0BDFC}"/>
              </a:ext>
            </a:extLst>
          </p:cNvPr>
          <p:cNvSpPr>
            <a:spLocks noGrp="1"/>
          </p:cNvSpPr>
          <p:nvPr>
            <p:ph type="title"/>
          </p:nvPr>
        </p:nvSpPr>
        <p:spPr/>
        <p:txBody>
          <a:bodyPr/>
          <a:lstStyle/>
          <a:p>
            <a:r>
              <a:rPr lang="en-GB" dirty="0">
                <a:solidFill>
                  <a:schemeClr val="bg1"/>
                </a:solidFill>
              </a:rPr>
              <a:t>Feedback from our certification</a:t>
            </a:r>
            <a:endParaRPr lang="en-GB" dirty="0"/>
          </a:p>
        </p:txBody>
      </p:sp>
      <p:sp>
        <p:nvSpPr>
          <p:cNvPr id="3" name="Text Placeholder 2">
            <a:extLst>
              <a:ext uri="{FF2B5EF4-FFF2-40B4-BE49-F238E27FC236}">
                <a16:creationId xmlns:a16="http://schemas.microsoft.com/office/drawing/2014/main" id="{1CE4E6F5-187F-1CC5-3E19-08E7DFC39548}"/>
              </a:ext>
            </a:extLst>
          </p:cNvPr>
          <p:cNvSpPr>
            <a:spLocks noGrp="1"/>
          </p:cNvSpPr>
          <p:nvPr>
            <p:ph type="body" sz="quarter" idx="13"/>
          </p:nvPr>
        </p:nvSpPr>
        <p:spPr/>
        <p:txBody>
          <a:bodyPr/>
          <a:lstStyle/>
          <a:p>
            <a:r>
              <a:rPr lang="en-GB" dirty="0"/>
              <a:t>December 2022</a:t>
            </a:r>
          </a:p>
        </p:txBody>
      </p:sp>
      <p:sp>
        <p:nvSpPr>
          <p:cNvPr id="4" name="Slide Number Placeholder 3">
            <a:extLst>
              <a:ext uri="{FF2B5EF4-FFF2-40B4-BE49-F238E27FC236}">
                <a16:creationId xmlns:a16="http://schemas.microsoft.com/office/drawing/2014/main" id="{8FA179F0-B3B8-7B25-A8C8-279D930DB616}"/>
              </a:ext>
            </a:extLst>
          </p:cNvPr>
          <p:cNvSpPr>
            <a:spLocks noGrp="1"/>
          </p:cNvSpPr>
          <p:nvPr>
            <p:ph type="sldNum" sz="quarter" idx="4"/>
          </p:nvPr>
        </p:nvSpPr>
        <p:spPr/>
        <p:txBody>
          <a:bodyPr/>
          <a:lstStyle/>
          <a:p>
            <a:fld id="{F9591D4C-BB8F-AE46-BE73-C616F30BBC5B}" type="slidenum">
              <a:rPr lang="en-US" smtClean="0"/>
              <a:pPr/>
              <a:t>7</a:t>
            </a:fld>
            <a:endParaRPr lang="en-US" dirty="0"/>
          </a:p>
        </p:txBody>
      </p:sp>
    </p:spTree>
    <p:extLst>
      <p:ext uri="{BB962C8B-B14F-4D97-AF65-F5344CB8AC3E}">
        <p14:creationId xmlns:p14="http://schemas.microsoft.com/office/powerpoint/2010/main" val="343736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8</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solidFill>
              </a:rPr>
              <a:t>DLA Piper 2022 close-out slide</a:t>
            </a:r>
            <a:endParaRPr lang="en-GB" dirty="0">
              <a:solidFill>
                <a:schemeClr val="bg1">
                  <a:lumMod val="95000"/>
                </a:schemeClr>
              </a:solidFill>
            </a:endParaRP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Feedback from our certification</a:t>
            </a:r>
          </a:p>
        </p:txBody>
      </p:sp>
      <p:pic>
        <p:nvPicPr>
          <p:cNvPr id="8" name="Picture 2" descr="Cyber Essentials Plus - Mary Stevens Hospice">
            <a:extLst>
              <a:ext uri="{FF2B5EF4-FFF2-40B4-BE49-F238E27FC236}">
                <a16:creationId xmlns:a16="http://schemas.microsoft.com/office/drawing/2014/main" id="{9B380901-E809-434D-92CA-58E167532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2014" y="5985327"/>
            <a:ext cx="393557" cy="47148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
            <a:extLst>
              <a:ext uri="{FF2B5EF4-FFF2-40B4-BE49-F238E27FC236}">
                <a16:creationId xmlns:a16="http://schemas.microsoft.com/office/drawing/2014/main" id="{8DD8A0A5-DEF1-435A-AFD2-B974548CB823}"/>
              </a:ext>
            </a:extLst>
          </p:cNvPr>
          <p:cNvSpPr>
            <a:spLocks noGrp="1"/>
          </p:cNvSpPr>
          <p:nvPr>
            <p:ph sz="quarter" idx="18"/>
          </p:nvPr>
        </p:nvSpPr>
        <p:spPr>
          <a:xfrm>
            <a:off x="515939" y="1588844"/>
            <a:ext cx="5405468" cy="2589161"/>
          </a:xfrm>
        </p:spPr>
        <p:txBody>
          <a:bodyPr/>
          <a:lstStyle/>
          <a:p>
            <a:pPr marL="0" indent="0">
              <a:buNone/>
            </a:pPr>
            <a:r>
              <a:rPr lang="en-GB" sz="1400" b="1" dirty="0"/>
              <a:t>Background </a:t>
            </a:r>
          </a:p>
          <a:p>
            <a:r>
              <a:rPr lang="en-GB" sz="1400" dirty="0"/>
              <a:t>Cyber Essentials / Cyber Essentials Plus is a UK Government backed security scheme. A valid certification is a requirement to tender for UK Government work but also a growing number of international clients are requesting it </a:t>
            </a:r>
          </a:p>
          <a:p>
            <a:r>
              <a:rPr lang="en-GB" sz="1400" dirty="0"/>
              <a:t>The requirements changed significantly in January 2022 which meant a number of IT services required remediation </a:t>
            </a:r>
          </a:p>
          <a:p>
            <a:r>
              <a:rPr lang="en-GB" sz="1400" dirty="0"/>
              <a:t>The scope of our certification also changed to all UK offices and all data centres with the requirements extended to servers in the data centre and cloud services for the first time. Historically the scope had always been limited to end-user devices/nets in the UK and our perimeter</a:t>
            </a:r>
          </a:p>
          <a:p>
            <a:r>
              <a:rPr lang="en-GB" sz="1400" dirty="0"/>
              <a:t>To support the certification process we engaged our assessors (Claranet) to provide a number of pre-assessments over the course of the year to 1) prepare DLA IT for the certification audit and 2) drive out non-conformities</a:t>
            </a:r>
          </a:p>
        </p:txBody>
      </p:sp>
      <p:pic>
        <p:nvPicPr>
          <p:cNvPr id="12" name="Picture 2" descr="NCSC cloud anti-pattern #4: Don&amp;#39;t build an &amp;#39;on-prem&amp;#39; solution in the cloud  – Fedr8 Green Rain">
            <a:extLst>
              <a:ext uri="{FF2B5EF4-FFF2-40B4-BE49-F238E27FC236}">
                <a16:creationId xmlns:a16="http://schemas.microsoft.com/office/drawing/2014/main" id="{E84E1C2C-71B1-4884-AA65-37353B159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7470" y="5953957"/>
            <a:ext cx="1212811" cy="60640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
            <a:extLst>
              <a:ext uri="{FF2B5EF4-FFF2-40B4-BE49-F238E27FC236}">
                <a16:creationId xmlns:a16="http://schemas.microsoft.com/office/drawing/2014/main" id="{4DCE81C5-710A-4A28-9222-0DE8BEB0A218}"/>
              </a:ext>
            </a:extLst>
          </p:cNvPr>
          <p:cNvSpPr txBox="1">
            <a:spLocks/>
          </p:cNvSpPr>
          <p:nvPr/>
        </p:nvSpPr>
        <p:spPr>
          <a:xfrm>
            <a:off x="6095999" y="1588844"/>
            <a:ext cx="5580064" cy="2589161"/>
          </a:xfrm>
          <a:prstGeom prst="rect">
            <a:avLst/>
          </a:prstGeom>
        </p:spPr>
        <p:txBody>
          <a:bodyPr vert="horz" lIns="0" tIns="0" rIns="0" bIns="0" spcCol="137160" rtlCol="0">
            <a:noAutofit/>
          </a:bodyPr>
          <a:lstStyle>
            <a:lvl1pPr marL="230188" indent="-230188" algn="l" defTabSz="914400" rtl="0" eaLnBrk="1" latinLnBrk="0" hangingPunct="1">
              <a:lnSpc>
                <a:spcPct val="1000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ct val="1000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ct val="1000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ct val="1000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a:lstStyle>
          <a:p>
            <a:pPr marL="0" indent="0">
              <a:buNone/>
            </a:pPr>
            <a:r>
              <a:rPr lang="en-GB" sz="1600" b="1" dirty="0"/>
              <a:t>Result</a:t>
            </a:r>
          </a:p>
          <a:p>
            <a:r>
              <a:rPr lang="en-GB" sz="1400" dirty="0"/>
              <a:t>We achieved CE and CE+ certification status ahead of their expiry;</a:t>
            </a:r>
          </a:p>
          <a:p>
            <a:endParaRPr lang="en-GB" sz="1600" dirty="0"/>
          </a:p>
          <a:p>
            <a:pPr marL="231775" lvl="1" indent="0">
              <a:buNone/>
            </a:pPr>
            <a:r>
              <a:rPr lang="en-GB" sz="1200" b="1" dirty="0"/>
              <a:t>Certification: </a:t>
            </a:r>
            <a:r>
              <a:rPr lang="en-GB" sz="1200" dirty="0"/>
              <a:t>Cyber Essentials</a:t>
            </a:r>
          </a:p>
          <a:p>
            <a:pPr marL="231775" lvl="1" indent="0">
              <a:buNone/>
            </a:pPr>
            <a:r>
              <a:rPr lang="en-GB" sz="1200" b="1" dirty="0"/>
              <a:t>Certification Number: </a:t>
            </a:r>
            <a:r>
              <a:rPr lang="en-GB" sz="1200" dirty="0" err="1"/>
              <a:t>a3bf060c</a:t>
            </a:r>
            <a:r>
              <a:rPr lang="en-GB" sz="1200" dirty="0"/>
              <a:t>-9104-4877-</a:t>
            </a:r>
            <a:r>
              <a:rPr lang="en-GB" sz="1200" dirty="0" err="1"/>
              <a:t>bff8</a:t>
            </a:r>
            <a:r>
              <a:rPr lang="en-GB" sz="1200" dirty="0"/>
              <a:t>-</a:t>
            </a:r>
            <a:r>
              <a:rPr lang="en-GB" sz="1200" dirty="0" err="1"/>
              <a:t>152df8cc2ce3</a:t>
            </a:r>
            <a:endParaRPr lang="en-GB" sz="1200" dirty="0"/>
          </a:p>
          <a:p>
            <a:pPr marL="231775" lvl="1" indent="0">
              <a:buNone/>
            </a:pPr>
            <a:r>
              <a:rPr lang="en-GB" sz="1200" b="1" dirty="0"/>
              <a:t>Scope: </a:t>
            </a:r>
            <a:r>
              <a:rPr lang="en-GB" sz="1200" dirty="0"/>
              <a:t>All UK and international data </a:t>
            </a:r>
            <a:r>
              <a:rPr lang="en-GB" sz="1200" dirty="0" err="1"/>
              <a:t>center</a:t>
            </a:r>
            <a:r>
              <a:rPr lang="en-GB" sz="1200" dirty="0"/>
              <a:t> networks, excluding all international office networks.</a:t>
            </a:r>
          </a:p>
          <a:p>
            <a:pPr marL="231775" lvl="1" indent="0">
              <a:buNone/>
            </a:pPr>
            <a:r>
              <a:rPr lang="en-GB" sz="1200" b="1" dirty="0"/>
              <a:t>Date of certification: </a:t>
            </a:r>
            <a:r>
              <a:rPr lang="en-GB" sz="1200" dirty="0"/>
              <a:t>2022-12-01</a:t>
            </a:r>
          </a:p>
          <a:p>
            <a:endParaRPr lang="en-GB" sz="1200" dirty="0"/>
          </a:p>
          <a:p>
            <a:pPr marL="231775" lvl="1" indent="0">
              <a:buNone/>
            </a:pPr>
            <a:r>
              <a:rPr lang="en-GB" sz="1200" b="1" dirty="0"/>
              <a:t>Certification: </a:t>
            </a:r>
            <a:r>
              <a:rPr lang="en-GB" sz="1200" dirty="0"/>
              <a:t>Cyber Essentials Plus</a:t>
            </a:r>
          </a:p>
          <a:p>
            <a:pPr marL="231775" lvl="1" indent="0">
              <a:buNone/>
            </a:pPr>
            <a:r>
              <a:rPr lang="en-GB" sz="1200" b="1" dirty="0"/>
              <a:t>Certification Number</a:t>
            </a:r>
            <a:r>
              <a:rPr lang="en-GB" sz="1200" dirty="0"/>
              <a:t>: </a:t>
            </a:r>
            <a:r>
              <a:rPr lang="en-GB" sz="1200" dirty="0" err="1"/>
              <a:t>01864eeb</a:t>
            </a:r>
            <a:r>
              <a:rPr lang="en-GB" sz="1200" dirty="0"/>
              <a:t>-</a:t>
            </a:r>
            <a:r>
              <a:rPr lang="en-GB" sz="1200" dirty="0" err="1"/>
              <a:t>ea42</a:t>
            </a:r>
            <a:r>
              <a:rPr lang="en-GB" sz="1200" dirty="0"/>
              <a:t>-</a:t>
            </a:r>
            <a:r>
              <a:rPr lang="en-GB" sz="1200" dirty="0" err="1"/>
              <a:t>40f9</a:t>
            </a:r>
            <a:r>
              <a:rPr lang="en-GB" sz="1200" dirty="0"/>
              <a:t>-</a:t>
            </a:r>
            <a:r>
              <a:rPr lang="en-GB" sz="1200" dirty="0" err="1"/>
              <a:t>8a52</a:t>
            </a:r>
            <a:r>
              <a:rPr lang="en-GB" sz="1200" dirty="0"/>
              <a:t>-010818031738</a:t>
            </a:r>
          </a:p>
          <a:p>
            <a:pPr marL="231775" lvl="1" indent="0">
              <a:buNone/>
            </a:pPr>
            <a:r>
              <a:rPr lang="en-GB" sz="1200" b="1" dirty="0"/>
              <a:t>Scope: </a:t>
            </a:r>
            <a:r>
              <a:rPr lang="en-GB" sz="1200" dirty="0"/>
              <a:t>All UK and international data </a:t>
            </a:r>
            <a:r>
              <a:rPr lang="en-GB" sz="1200" dirty="0" err="1"/>
              <a:t>center</a:t>
            </a:r>
            <a:r>
              <a:rPr lang="en-GB" sz="1200" dirty="0"/>
              <a:t> networks, excluding all international office networks.</a:t>
            </a:r>
          </a:p>
          <a:p>
            <a:pPr marL="231775" lvl="1" indent="0">
              <a:buNone/>
            </a:pPr>
            <a:r>
              <a:rPr lang="en-GB" sz="1200" b="1" dirty="0"/>
              <a:t>Date of certification: </a:t>
            </a:r>
            <a:r>
              <a:rPr lang="en-GB" sz="1200" dirty="0"/>
              <a:t>2022-12-02</a:t>
            </a:r>
          </a:p>
        </p:txBody>
      </p:sp>
    </p:spTree>
    <p:extLst>
      <p:ext uri="{BB962C8B-B14F-4D97-AF65-F5344CB8AC3E}">
        <p14:creationId xmlns:p14="http://schemas.microsoft.com/office/powerpoint/2010/main" val="339074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9A6F2E-9C93-4FA9-890B-1FE4FE2C7CE5}"/>
              </a:ext>
            </a:extLst>
          </p:cNvPr>
          <p:cNvSpPr/>
          <p:nvPr/>
        </p:nvSpPr>
        <p:spPr>
          <a:xfrm>
            <a:off x="0" y="0"/>
            <a:ext cx="12191998" cy="1448844"/>
          </a:xfrm>
          <a:prstGeom prst="rect">
            <a:avLst/>
          </a:prstGeom>
          <a:solidFill>
            <a:schemeClr val="tx1"/>
          </a:solidFill>
          <a:ln>
            <a:solidFill>
              <a:srgbClr val="0776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33E094CF-4FA7-4282-B5EC-74C1346E0363}"/>
              </a:ext>
            </a:extLst>
          </p:cNvPr>
          <p:cNvSpPr>
            <a:spLocks noGrp="1"/>
          </p:cNvSpPr>
          <p:nvPr>
            <p:ph type="sldNum" sz="quarter" idx="12"/>
          </p:nvPr>
        </p:nvSpPr>
        <p:spPr/>
        <p:txBody>
          <a:bodyPr/>
          <a:lstStyle/>
          <a:p>
            <a:fld id="{F9591D4C-BB8F-AE46-BE73-C616F30BBC5B}" type="slidenum">
              <a:rPr lang="en-US" smtClean="0"/>
              <a:pPr/>
              <a:t>9</a:t>
            </a:fld>
            <a:endParaRPr lang="en-US" dirty="0"/>
          </a:p>
        </p:txBody>
      </p:sp>
      <p:sp>
        <p:nvSpPr>
          <p:cNvPr id="5" name="Text Placeholder 4">
            <a:extLst>
              <a:ext uri="{FF2B5EF4-FFF2-40B4-BE49-F238E27FC236}">
                <a16:creationId xmlns:a16="http://schemas.microsoft.com/office/drawing/2014/main" id="{80176A94-F1E8-4A9E-8266-39A4E145458E}"/>
              </a:ext>
            </a:extLst>
          </p:cNvPr>
          <p:cNvSpPr>
            <a:spLocks noGrp="1"/>
          </p:cNvSpPr>
          <p:nvPr>
            <p:ph type="body" sz="quarter" idx="15"/>
          </p:nvPr>
        </p:nvSpPr>
        <p:spPr/>
        <p:txBody>
          <a:bodyPr/>
          <a:lstStyle/>
          <a:p>
            <a:r>
              <a:rPr lang="en-GB" dirty="0">
                <a:solidFill>
                  <a:schemeClr val="bg1">
                    <a:lumMod val="95000"/>
                  </a:schemeClr>
                </a:solidFill>
              </a:rPr>
              <a:t>2021 - 2022</a:t>
            </a:r>
          </a:p>
        </p:txBody>
      </p:sp>
      <p:sp>
        <p:nvSpPr>
          <p:cNvPr id="6" name="Title 5">
            <a:extLst>
              <a:ext uri="{FF2B5EF4-FFF2-40B4-BE49-F238E27FC236}">
                <a16:creationId xmlns:a16="http://schemas.microsoft.com/office/drawing/2014/main" id="{D16D9208-5EF9-42DA-BCE3-581C797EFD13}"/>
              </a:ext>
            </a:extLst>
          </p:cNvPr>
          <p:cNvSpPr>
            <a:spLocks noGrp="1"/>
          </p:cNvSpPr>
          <p:nvPr>
            <p:ph type="title"/>
          </p:nvPr>
        </p:nvSpPr>
        <p:spPr/>
        <p:txBody>
          <a:bodyPr/>
          <a:lstStyle/>
          <a:p>
            <a:r>
              <a:rPr lang="en-GB" dirty="0">
                <a:solidFill>
                  <a:schemeClr val="bg1"/>
                </a:solidFill>
              </a:rPr>
              <a:t>Feedback from our certification</a:t>
            </a:r>
          </a:p>
        </p:txBody>
      </p:sp>
      <p:sp>
        <p:nvSpPr>
          <p:cNvPr id="15" name="Content Placeholder 1">
            <a:extLst>
              <a:ext uri="{FF2B5EF4-FFF2-40B4-BE49-F238E27FC236}">
                <a16:creationId xmlns:a16="http://schemas.microsoft.com/office/drawing/2014/main" id="{E09D08B2-7FC7-0B9C-CC3F-5E1ACC3044A1}"/>
              </a:ext>
            </a:extLst>
          </p:cNvPr>
          <p:cNvSpPr>
            <a:spLocks noGrp="1"/>
          </p:cNvSpPr>
          <p:nvPr>
            <p:ph sz="quarter" idx="18"/>
          </p:nvPr>
        </p:nvSpPr>
        <p:spPr>
          <a:xfrm>
            <a:off x="515938" y="1817144"/>
            <a:ext cx="11160125" cy="3060700"/>
          </a:xfrm>
        </p:spPr>
        <p:txBody>
          <a:bodyPr/>
          <a:lstStyle/>
          <a:p>
            <a:r>
              <a:rPr lang="en-GB" dirty="0"/>
              <a:t>Painful! </a:t>
            </a:r>
          </a:p>
          <a:p>
            <a:r>
              <a:rPr lang="en-GB" dirty="0"/>
              <a:t>Useful opportunity to check and enforce the mandated basics everywhere (</a:t>
            </a:r>
            <a:r>
              <a:rPr lang="en-GB" dirty="0">
                <a:solidFill>
                  <a:srgbClr val="00B050"/>
                </a:solidFill>
              </a:rPr>
              <a:t>good!</a:t>
            </a:r>
            <a:r>
              <a:rPr lang="en-GB" dirty="0"/>
              <a:t>)</a:t>
            </a:r>
          </a:p>
          <a:p>
            <a:r>
              <a:rPr lang="en-GB" dirty="0"/>
              <a:t>Forced to enforce the mandated basics everywhere, even when risks were managed (</a:t>
            </a:r>
            <a:r>
              <a:rPr lang="en-GB" dirty="0">
                <a:solidFill>
                  <a:schemeClr val="accent1"/>
                </a:solidFill>
              </a:rPr>
              <a:t>bad!</a:t>
            </a:r>
            <a:r>
              <a:rPr lang="en-GB" dirty="0"/>
              <a:t>) </a:t>
            </a:r>
          </a:p>
        </p:txBody>
      </p:sp>
    </p:spTree>
    <p:extLst>
      <p:ext uri="{BB962C8B-B14F-4D97-AF65-F5344CB8AC3E}">
        <p14:creationId xmlns:p14="http://schemas.microsoft.com/office/powerpoint/2010/main" val="2963281812"/>
      </p:ext>
    </p:extLst>
  </p:cSld>
  <p:clrMapOvr>
    <a:masterClrMapping/>
  </p:clrMapOvr>
</p:sld>
</file>

<file path=ppt/theme/theme1.xml><?xml version="1.0" encoding="utf-8"?>
<a:theme xmlns:a="http://schemas.openxmlformats.org/drawingml/2006/main" name="DLA Piper Master">
  <a:themeElements>
    <a:clrScheme name="DLA Piper">
      <a:dk1>
        <a:srgbClr val="182440"/>
      </a:dk1>
      <a:lt1>
        <a:srgbClr val="FFFFFF"/>
      </a:lt1>
      <a:dk2>
        <a:srgbClr val="7B7B7B"/>
      </a:dk2>
      <a:lt2>
        <a:srgbClr val="DEDEDE"/>
      </a:lt2>
      <a:accent1>
        <a:srgbClr val="E52A4F"/>
      </a:accent1>
      <a:accent2>
        <a:srgbClr val="FBBD04"/>
      </a:accent2>
      <a:accent3>
        <a:srgbClr val="D9DA41"/>
      </a:accent3>
      <a:accent4>
        <a:srgbClr val="182440"/>
      </a:accent4>
      <a:accent5>
        <a:srgbClr val="FFFFFF"/>
      </a:accent5>
      <a:accent6>
        <a:srgbClr val="0073CF"/>
      </a:accent6>
      <a:hlink>
        <a:srgbClr val="0073CF"/>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EF95A98A-71FF-414F-B49F-19F5948BA5F1}" vid="{BD709709-C760-4777-BBFA-97122C06B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181</TotalTime>
  <Words>1428</Words>
  <Application>Microsoft Office PowerPoint</Application>
  <PresentationFormat>Widescreen</PresentationFormat>
  <Paragraphs>183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DLA Piper Master</vt:lpstr>
      <vt:lpstr>Cyber Essentials Recap</vt:lpstr>
      <vt:lpstr>Agenda</vt:lpstr>
      <vt:lpstr>Introduction to Security Standards</vt:lpstr>
      <vt:lpstr>What is Cyber Essentials? </vt:lpstr>
      <vt:lpstr>What is Cyber Essentials? </vt:lpstr>
      <vt:lpstr>What is Cyber Essentials (really)? </vt:lpstr>
      <vt:lpstr>Feedback from our certification</vt:lpstr>
      <vt:lpstr>Feedback from our certification</vt:lpstr>
      <vt:lpstr>Feedback from our certification</vt:lpstr>
      <vt:lpstr>Feedback from our last Certification</vt:lpstr>
      <vt:lpstr>Challenges</vt:lpstr>
      <vt:lpstr>Future</vt:lpstr>
      <vt:lpstr>Closing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Essentials Recap</dc:title>
  <dc:creator>Steve Davies</dc:creator>
  <cp:lastModifiedBy>Steve Davies</cp:lastModifiedBy>
  <cp:revision>1</cp:revision>
  <cp:lastPrinted>2018-11-14T15:28:25Z</cp:lastPrinted>
  <dcterms:created xsi:type="dcterms:W3CDTF">2023-02-08T21:03:15Z</dcterms:created>
  <dcterms:modified xsi:type="dcterms:W3CDTF">2023-02-09T00:05:01Z</dcterms:modified>
</cp:coreProperties>
</file>