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60"/>
  </p:normalViewPr>
  <p:slideViewPr>
    <p:cSldViewPr>
      <p:cViewPr varScale="1">
        <p:scale>
          <a:sx n="81" d="100"/>
          <a:sy n="81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6B7BC-3A90-492A-964E-79795D37C2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B6ABFD-83B3-4871-AE7D-50FDDAD518D0}">
      <dgm:prSet phldrT="[文本]"/>
      <dgm:spPr/>
      <dgm:t>
        <a:bodyPr/>
        <a:lstStyle/>
        <a:p>
          <a:r>
            <a:rPr lang="en-US" altLang="zh-CN" dirty="0" smtClean="0"/>
            <a:t>Observable</a:t>
          </a:r>
          <a:endParaRPr lang="zh-CN" altLang="en-US" dirty="0"/>
        </a:p>
      </dgm:t>
    </dgm:pt>
    <dgm:pt modelId="{8F3773C3-55F8-4781-8386-516E356EDA66}" type="parTrans" cxnId="{F507E741-D91E-4DDB-92F3-7FDCF99D9880}">
      <dgm:prSet/>
      <dgm:spPr/>
      <dgm:t>
        <a:bodyPr/>
        <a:lstStyle/>
        <a:p>
          <a:endParaRPr lang="zh-CN" altLang="en-US"/>
        </a:p>
      </dgm:t>
    </dgm:pt>
    <dgm:pt modelId="{9CC5869E-48D4-4695-B8BD-E740990F7D1A}" type="sibTrans" cxnId="{F507E741-D91E-4DDB-92F3-7FDCF99D9880}">
      <dgm:prSet/>
      <dgm:spPr/>
      <dgm:t>
        <a:bodyPr/>
        <a:lstStyle/>
        <a:p>
          <a:endParaRPr lang="zh-CN" altLang="en-US"/>
        </a:p>
      </dgm:t>
    </dgm:pt>
    <dgm:pt modelId="{C113022F-3B05-4E1C-A1A0-6ADDBB8787BB}">
      <dgm:prSet phldrT="[文本]"/>
      <dgm:spPr/>
      <dgm:t>
        <a:bodyPr/>
        <a:lstStyle/>
        <a:p>
          <a:r>
            <a:rPr lang="en-US" altLang="en-US" dirty="0" smtClean="0"/>
            <a:t>Unit</a:t>
          </a:r>
          <a:endParaRPr lang="zh-CN" altLang="en-US" dirty="0"/>
        </a:p>
      </dgm:t>
    </dgm:pt>
    <dgm:pt modelId="{451A53BE-71E9-4A92-AA33-CD573963DFF4}" type="parTrans" cxnId="{CFDB12AB-486D-4220-AF84-59FF1AE9C2C8}">
      <dgm:prSet/>
      <dgm:spPr/>
      <dgm:t>
        <a:bodyPr/>
        <a:lstStyle/>
        <a:p>
          <a:endParaRPr lang="zh-CN" altLang="en-US"/>
        </a:p>
      </dgm:t>
    </dgm:pt>
    <dgm:pt modelId="{4DDDA158-CF1B-42F7-A677-4E3C1110B9E4}" type="sibTrans" cxnId="{CFDB12AB-486D-4220-AF84-59FF1AE9C2C8}">
      <dgm:prSet/>
      <dgm:spPr/>
      <dgm:t>
        <a:bodyPr/>
        <a:lstStyle/>
        <a:p>
          <a:endParaRPr lang="zh-CN" altLang="en-US"/>
        </a:p>
      </dgm:t>
    </dgm:pt>
    <dgm:pt modelId="{5410A8BB-D676-4D8C-86DE-03FD48CCE254}">
      <dgm:prSet phldrT="[文本]"/>
      <dgm:spPr/>
      <dgm:t>
        <a:bodyPr/>
        <a:lstStyle/>
        <a:p>
          <a:r>
            <a:rPr lang="en-US" altLang="en-US" dirty="0" smtClean="0"/>
            <a:t>Panel</a:t>
          </a:r>
          <a:endParaRPr lang="zh-CN" altLang="en-US" dirty="0"/>
        </a:p>
      </dgm:t>
    </dgm:pt>
    <dgm:pt modelId="{6F761B1C-6527-444A-B76D-AD2739E8E459}" type="parTrans" cxnId="{EC7C5583-5920-407C-AE1D-380EEC6ACDD0}">
      <dgm:prSet/>
      <dgm:spPr/>
      <dgm:t>
        <a:bodyPr/>
        <a:lstStyle/>
        <a:p>
          <a:endParaRPr lang="zh-CN" altLang="en-US"/>
        </a:p>
      </dgm:t>
    </dgm:pt>
    <dgm:pt modelId="{ADF35489-BF92-4A79-A2A9-50BFE9EEFC78}" type="sibTrans" cxnId="{EC7C5583-5920-407C-AE1D-380EEC6ACDD0}">
      <dgm:prSet/>
      <dgm:spPr/>
      <dgm:t>
        <a:bodyPr/>
        <a:lstStyle/>
        <a:p>
          <a:endParaRPr lang="zh-CN" altLang="en-US"/>
        </a:p>
      </dgm:t>
    </dgm:pt>
    <dgm:pt modelId="{134BA625-6143-4B08-80F4-D984C50FAAE5}">
      <dgm:prSet phldrT="[文本]"/>
      <dgm:spPr/>
      <dgm:t>
        <a:bodyPr/>
        <a:lstStyle/>
        <a:p>
          <a:r>
            <a:rPr lang="en-US" altLang="en-US" dirty="0" smtClean="0"/>
            <a:t>Win</a:t>
          </a:r>
          <a:endParaRPr lang="zh-CN" altLang="en-US" dirty="0"/>
        </a:p>
      </dgm:t>
    </dgm:pt>
    <dgm:pt modelId="{435B25AB-B153-42F0-AF91-3E2B634E3116}" type="parTrans" cxnId="{28DC0D10-6D3F-42CC-8718-214F53FF37D0}">
      <dgm:prSet/>
      <dgm:spPr/>
      <dgm:t>
        <a:bodyPr/>
        <a:lstStyle/>
        <a:p>
          <a:endParaRPr lang="zh-CN" altLang="en-US"/>
        </a:p>
      </dgm:t>
    </dgm:pt>
    <dgm:pt modelId="{69DB6A04-6193-4F24-9E0C-8B61899B34B9}" type="sibTrans" cxnId="{28DC0D10-6D3F-42CC-8718-214F53FF37D0}">
      <dgm:prSet/>
      <dgm:spPr/>
      <dgm:t>
        <a:bodyPr/>
        <a:lstStyle/>
        <a:p>
          <a:endParaRPr lang="zh-CN" altLang="en-US"/>
        </a:p>
      </dgm:t>
    </dgm:pt>
    <dgm:pt modelId="{561662A4-3151-4112-89C3-9015913A45A3}">
      <dgm:prSet phldrT="[文本]"/>
      <dgm:spPr/>
      <dgm:t>
        <a:bodyPr/>
        <a:lstStyle/>
        <a:p>
          <a:r>
            <a:rPr lang="en-US" altLang="en-US" dirty="0" smtClean="0"/>
            <a:t>Layer</a:t>
          </a:r>
          <a:endParaRPr lang="zh-CN" altLang="en-US" dirty="0"/>
        </a:p>
      </dgm:t>
    </dgm:pt>
    <dgm:pt modelId="{DB5E0B25-CD4C-46C7-AD5F-842681E1E67C}" type="parTrans" cxnId="{E9C629BD-E3F9-474A-9DA1-045789F5147F}">
      <dgm:prSet/>
      <dgm:spPr/>
      <dgm:t>
        <a:bodyPr/>
        <a:lstStyle/>
        <a:p>
          <a:endParaRPr lang="zh-CN" altLang="en-US"/>
        </a:p>
      </dgm:t>
    </dgm:pt>
    <dgm:pt modelId="{B895CCC2-16DA-4C7C-9339-AE825C867DF9}" type="sibTrans" cxnId="{E9C629BD-E3F9-474A-9DA1-045789F5147F}">
      <dgm:prSet/>
      <dgm:spPr/>
      <dgm:t>
        <a:bodyPr/>
        <a:lstStyle/>
        <a:p>
          <a:endParaRPr lang="zh-CN" altLang="en-US"/>
        </a:p>
      </dgm:t>
    </dgm:pt>
    <dgm:pt modelId="{0E1F91ED-9F8D-452B-83C3-A8580B71D052}">
      <dgm:prSet phldrT="[文本]"/>
      <dgm:spPr/>
      <dgm:t>
        <a:bodyPr/>
        <a:lstStyle/>
        <a:p>
          <a:r>
            <a:rPr lang="en-US" altLang="en-US" dirty="0" smtClean="0"/>
            <a:t>CellLayer</a:t>
          </a:r>
          <a:endParaRPr lang="zh-CN" altLang="en-US" dirty="0"/>
        </a:p>
      </dgm:t>
    </dgm:pt>
    <dgm:pt modelId="{F778FABA-BB0E-4601-80B0-7DCBC6836DCB}" type="parTrans" cxnId="{AC1EDBCE-D4B5-4B08-A837-DDBA7ED08DBA}">
      <dgm:prSet/>
      <dgm:spPr/>
      <dgm:t>
        <a:bodyPr/>
        <a:lstStyle/>
        <a:p>
          <a:endParaRPr lang="zh-CN" altLang="en-US"/>
        </a:p>
      </dgm:t>
    </dgm:pt>
    <dgm:pt modelId="{06ADE8C4-9B73-42AE-ACEB-CCC0165D1A69}" type="sibTrans" cxnId="{AC1EDBCE-D4B5-4B08-A837-DDBA7ED08DBA}">
      <dgm:prSet/>
      <dgm:spPr/>
      <dgm:t>
        <a:bodyPr/>
        <a:lstStyle/>
        <a:p>
          <a:endParaRPr lang="zh-CN" altLang="en-US"/>
        </a:p>
      </dgm:t>
    </dgm:pt>
    <dgm:pt modelId="{61A4D40F-9203-412A-BB9B-645090C26064}">
      <dgm:prSet phldrT="[文本]"/>
      <dgm:spPr/>
      <dgm:t>
        <a:bodyPr/>
        <a:lstStyle/>
        <a:p>
          <a:r>
            <a:rPr lang="en-US" altLang="en-US" dirty="0" smtClean="0"/>
            <a:t>UnitLayer</a:t>
          </a:r>
          <a:endParaRPr lang="zh-CN" altLang="en-US" dirty="0"/>
        </a:p>
      </dgm:t>
    </dgm:pt>
    <dgm:pt modelId="{7B6A0E25-3C16-4062-9AE8-327193F89380}" type="parTrans" cxnId="{A1A8F0BE-1636-493F-9835-06F51A89F88D}">
      <dgm:prSet/>
      <dgm:spPr/>
      <dgm:t>
        <a:bodyPr/>
        <a:lstStyle/>
        <a:p>
          <a:endParaRPr lang="zh-CN" altLang="en-US"/>
        </a:p>
      </dgm:t>
    </dgm:pt>
    <dgm:pt modelId="{AA2A4553-1339-45DE-9D8D-C500590D3154}" type="sibTrans" cxnId="{A1A8F0BE-1636-493F-9835-06F51A89F88D}">
      <dgm:prSet/>
      <dgm:spPr/>
      <dgm:t>
        <a:bodyPr/>
        <a:lstStyle/>
        <a:p>
          <a:endParaRPr lang="zh-CN" altLang="en-US"/>
        </a:p>
      </dgm:t>
    </dgm:pt>
    <dgm:pt modelId="{B9F20926-8B84-4657-9446-8419E124C5D7}">
      <dgm:prSet phldrT="[文本]"/>
      <dgm:spPr/>
      <dgm:t>
        <a:bodyPr/>
        <a:lstStyle/>
        <a:p>
          <a:r>
            <a:rPr lang="en-US" altLang="en-US" smtClean="0"/>
            <a:t>Component</a:t>
          </a:r>
          <a:endParaRPr lang="zh-CN" altLang="en-US" dirty="0"/>
        </a:p>
      </dgm:t>
    </dgm:pt>
    <dgm:pt modelId="{B94A1D55-21CC-4A6E-8C5B-C4BE3A241DF9}" type="parTrans" cxnId="{35960FD7-30F5-40BE-8473-E733433187F5}">
      <dgm:prSet/>
      <dgm:spPr/>
      <dgm:t>
        <a:bodyPr/>
        <a:lstStyle/>
        <a:p>
          <a:endParaRPr lang="zh-CN" altLang="en-US"/>
        </a:p>
      </dgm:t>
    </dgm:pt>
    <dgm:pt modelId="{930E4E15-DA50-4983-BB81-1B0F564B427A}" type="sibTrans" cxnId="{35960FD7-30F5-40BE-8473-E733433187F5}">
      <dgm:prSet/>
      <dgm:spPr/>
      <dgm:t>
        <a:bodyPr/>
        <a:lstStyle/>
        <a:p>
          <a:endParaRPr lang="zh-CN" altLang="en-US"/>
        </a:p>
      </dgm:t>
    </dgm:pt>
    <dgm:pt modelId="{129D1EF0-A4A7-4598-A32A-F6C527EAA03D}">
      <dgm:prSet phldrT="[文本]"/>
      <dgm:spPr/>
      <dgm:t>
        <a:bodyPr/>
        <a:lstStyle/>
        <a:p>
          <a:r>
            <a:rPr lang="en-US" altLang="en-US" dirty="0" smtClean="0"/>
            <a:t>Process</a:t>
          </a:r>
          <a:endParaRPr lang="zh-CN" altLang="en-US" dirty="0"/>
        </a:p>
      </dgm:t>
    </dgm:pt>
    <dgm:pt modelId="{687661A9-E89F-483C-919B-7AA21310872F}" type="parTrans" cxnId="{69739919-0059-439E-94F3-3A009134BB86}">
      <dgm:prSet/>
      <dgm:spPr/>
      <dgm:t>
        <a:bodyPr/>
        <a:lstStyle/>
        <a:p>
          <a:endParaRPr lang="zh-CN" altLang="en-US"/>
        </a:p>
      </dgm:t>
    </dgm:pt>
    <dgm:pt modelId="{078CCC91-43AC-4E52-9EE4-BE2354675FB0}" type="sibTrans" cxnId="{69739919-0059-439E-94F3-3A009134BB86}">
      <dgm:prSet/>
      <dgm:spPr/>
      <dgm:t>
        <a:bodyPr/>
        <a:lstStyle/>
        <a:p>
          <a:endParaRPr lang="zh-CN" altLang="en-US"/>
        </a:p>
      </dgm:t>
    </dgm:pt>
    <dgm:pt modelId="{3392B987-22F0-446F-8122-8E6223952506}">
      <dgm:prSet phldrT="[文本]"/>
      <dgm:spPr/>
      <dgm:t>
        <a:bodyPr/>
        <a:lstStyle/>
        <a:p>
          <a:r>
            <a:rPr lang="en-US" altLang="en-US" dirty="0" smtClean="0"/>
            <a:t>Stuff</a:t>
          </a:r>
          <a:endParaRPr lang="zh-CN" altLang="en-US" dirty="0"/>
        </a:p>
      </dgm:t>
    </dgm:pt>
    <dgm:pt modelId="{B0AF49BA-C140-4518-9C60-753885A78F52}" type="parTrans" cxnId="{69A5366F-153F-4148-A61E-81ECC6FC39FC}">
      <dgm:prSet/>
      <dgm:spPr/>
      <dgm:t>
        <a:bodyPr/>
        <a:lstStyle/>
        <a:p>
          <a:endParaRPr lang="zh-CN" altLang="en-US"/>
        </a:p>
      </dgm:t>
    </dgm:pt>
    <dgm:pt modelId="{F7527EF5-B1D2-441C-A34E-4B7006553637}" type="sibTrans" cxnId="{69A5366F-153F-4148-A61E-81ECC6FC39FC}">
      <dgm:prSet/>
      <dgm:spPr/>
      <dgm:t>
        <a:bodyPr/>
        <a:lstStyle/>
        <a:p>
          <a:endParaRPr lang="zh-CN" altLang="en-US"/>
        </a:p>
      </dgm:t>
    </dgm:pt>
    <dgm:pt modelId="{6A750E67-C119-4262-A836-EC24412F91A2}">
      <dgm:prSet phldrT="[文本]"/>
      <dgm:spPr/>
      <dgm:t>
        <a:bodyPr/>
        <a:lstStyle/>
        <a:p>
          <a:r>
            <a:rPr lang="en-US" altLang="en-US" smtClean="0"/>
            <a:t>UnitUI</a:t>
          </a:r>
          <a:endParaRPr lang="zh-CN" altLang="en-US" dirty="0"/>
        </a:p>
      </dgm:t>
    </dgm:pt>
    <dgm:pt modelId="{46B4217E-34BC-44A7-8F66-31C5088AA9E5}" type="parTrans" cxnId="{7A64091C-3179-4975-A1A0-51220A667FE8}">
      <dgm:prSet/>
      <dgm:spPr/>
      <dgm:t>
        <a:bodyPr/>
        <a:lstStyle/>
        <a:p>
          <a:endParaRPr lang="zh-CN" altLang="en-US"/>
        </a:p>
      </dgm:t>
    </dgm:pt>
    <dgm:pt modelId="{CE29ABCD-4655-495C-8272-66303BF3E73B}" type="sibTrans" cxnId="{7A64091C-3179-4975-A1A0-51220A667FE8}">
      <dgm:prSet/>
      <dgm:spPr/>
      <dgm:t>
        <a:bodyPr/>
        <a:lstStyle/>
        <a:p>
          <a:endParaRPr lang="zh-CN" altLang="en-US"/>
        </a:p>
      </dgm:t>
    </dgm:pt>
    <dgm:pt modelId="{9E843AA8-71AE-432A-B94A-2830C61620C4}">
      <dgm:prSet phldrT="[文本]"/>
      <dgm:spPr/>
      <dgm:t>
        <a:bodyPr/>
        <a:lstStyle/>
        <a:p>
          <a:r>
            <a:rPr lang="en-US" altLang="en-US" dirty="0" err="1" smtClean="0"/>
            <a:t>ActionMenu</a:t>
          </a:r>
          <a:endParaRPr lang="zh-CN" altLang="en-US" dirty="0"/>
        </a:p>
      </dgm:t>
    </dgm:pt>
    <dgm:pt modelId="{0A115980-0D1F-408B-9A93-49BB379AC00D}" type="parTrans" cxnId="{AB1DFFAA-43FE-44A2-9B03-1129589637B6}">
      <dgm:prSet/>
      <dgm:spPr/>
      <dgm:t>
        <a:bodyPr/>
        <a:lstStyle/>
        <a:p>
          <a:endParaRPr lang="zh-CN" altLang="en-US"/>
        </a:p>
      </dgm:t>
    </dgm:pt>
    <dgm:pt modelId="{41D9EFAB-7A20-478B-91B0-DABB175252EB}" type="sibTrans" cxnId="{AB1DFFAA-43FE-44A2-9B03-1129589637B6}">
      <dgm:prSet/>
      <dgm:spPr/>
      <dgm:t>
        <a:bodyPr/>
        <a:lstStyle/>
        <a:p>
          <a:endParaRPr lang="zh-CN" altLang="en-US"/>
        </a:p>
      </dgm:t>
    </dgm:pt>
    <dgm:pt modelId="{0AFAFCBB-8832-4B6D-9FC7-394EC32BCFA9}">
      <dgm:prSet phldrT="[文本]"/>
      <dgm:spPr/>
      <dgm:t>
        <a:bodyPr/>
        <a:lstStyle/>
        <a:p>
          <a:r>
            <a:rPr lang="en-US" altLang="en-US" smtClean="0"/>
            <a:t>Pocket</a:t>
          </a:r>
          <a:endParaRPr lang="zh-CN" altLang="en-US" dirty="0"/>
        </a:p>
      </dgm:t>
    </dgm:pt>
    <dgm:pt modelId="{50A62D89-78A9-4F27-86C9-AFEAC0F22597}" type="parTrans" cxnId="{C154E179-8F8D-4FFA-B2C0-5C81C02119E9}">
      <dgm:prSet/>
      <dgm:spPr/>
      <dgm:t>
        <a:bodyPr/>
        <a:lstStyle/>
        <a:p>
          <a:endParaRPr lang="zh-CN" altLang="en-US"/>
        </a:p>
      </dgm:t>
    </dgm:pt>
    <dgm:pt modelId="{1621D347-4137-49A5-AA9D-8D120E5ABBE4}" type="sibTrans" cxnId="{C154E179-8F8D-4FFA-B2C0-5C81C02119E9}">
      <dgm:prSet/>
      <dgm:spPr/>
      <dgm:t>
        <a:bodyPr/>
        <a:lstStyle/>
        <a:p>
          <a:endParaRPr lang="zh-CN" altLang="en-US"/>
        </a:p>
      </dgm:t>
    </dgm:pt>
    <dgm:pt modelId="{4AA088F2-C594-45FC-9D6A-838349BEA3A3}">
      <dgm:prSet phldrT="[文本]"/>
      <dgm:spPr/>
      <dgm:t>
        <a:bodyPr/>
        <a:lstStyle/>
        <a:p>
          <a:r>
            <a:rPr lang="en-US" altLang="en-US" smtClean="0"/>
            <a:t>Manager</a:t>
          </a:r>
          <a:endParaRPr lang="zh-CN" altLang="en-US" dirty="0"/>
        </a:p>
      </dgm:t>
    </dgm:pt>
    <dgm:pt modelId="{9F4B0924-D79E-486B-AE8D-705B3DD27AF6}" type="parTrans" cxnId="{D6012F67-D6B7-40E7-A452-83803C184122}">
      <dgm:prSet/>
      <dgm:spPr/>
      <dgm:t>
        <a:bodyPr/>
        <a:lstStyle/>
        <a:p>
          <a:endParaRPr lang="zh-CN" altLang="en-US"/>
        </a:p>
      </dgm:t>
    </dgm:pt>
    <dgm:pt modelId="{4D88DC4C-AE50-43C9-BCF0-A63E5A710C55}" type="sibTrans" cxnId="{D6012F67-D6B7-40E7-A452-83803C184122}">
      <dgm:prSet/>
      <dgm:spPr/>
      <dgm:t>
        <a:bodyPr/>
        <a:lstStyle/>
        <a:p>
          <a:endParaRPr lang="zh-CN" altLang="en-US"/>
        </a:p>
      </dgm:t>
    </dgm:pt>
    <dgm:pt modelId="{CB187611-7968-45FC-AAD7-20AA74CF6CAE}" type="pres">
      <dgm:prSet presAssocID="{E266B7BC-3A90-492A-964E-79795D37C2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9FB480-A614-43CE-964E-71CAED30B22A}" type="pres">
      <dgm:prSet presAssocID="{4FB6ABFD-83B3-4871-AE7D-50FDDAD518D0}" presName="hierRoot1" presStyleCnt="0"/>
      <dgm:spPr/>
    </dgm:pt>
    <dgm:pt modelId="{F3116FF5-8DE0-4CE7-8781-8E3386AD63A6}" type="pres">
      <dgm:prSet presAssocID="{4FB6ABFD-83B3-4871-AE7D-50FDDAD518D0}" presName="composite" presStyleCnt="0"/>
      <dgm:spPr/>
    </dgm:pt>
    <dgm:pt modelId="{9D63A0CD-3BDE-4459-95F2-62A947916A7E}" type="pres">
      <dgm:prSet presAssocID="{4FB6ABFD-83B3-4871-AE7D-50FDDAD518D0}" presName="background" presStyleLbl="node0" presStyleIdx="0" presStyleCnt="1"/>
      <dgm:spPr/>
    </dgm:pt>
    <dgm:pt modelId="{9E3F28DC-3E98-430B-864B-434331B8E410}" type="pres">
      <dgm:prSet presAssocID="{4FB6ABFD-83B3-4871-AE7D-50FDDAD518D0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C02EF85-3F7D-492A-A4EC-333379EE8737}" type="pres">
      <dgm:prSet presAssocID="{4FB6ABFD-83B3-4871-AE7D-50FDDAD518D0}" presName="hierChild2" presStyleCnt="0"/>
      <dgm:spPr/>
    </dgm:pt>
    <dgm:pt modelId="{037383A5-C43D-4C09-AA61-52403802DAE5}" type="pres">
      <dgm:prSet presAssocID="{451A53BE-71E9-4A92-AA33-CD573963DFF4}" presName="Name10" presStyleLbl="parChTrans1D2" presStyleIdx="0" presStyleCnt="7"/>
      <dgm:spPr/>
    </dgm:pt>
    <dgm:pt modelId="{3BB4C41D-7F09-4AD0-A996-0793B91BC670}" type="pres">
      <dgm:prSet presAssocID="{C113022F-3B05-4E1C-A1A0-6ADDBB8787BB}" presName="hierRoot2" presStyleCnt="0"/>
      <dgm:spPr/>
    </dgm:pt>
    <dgm:pt modelId="{107B64DB-B814-4CEC-8A35-91A1B316B36B}" type="pres">
      <dgm:prSet presAssocID="{C113022F-3B05-4E1C-A1A0-6ADDBB8787BB}" presName="composite2" presStyleCnt="0"/>
      <dgm:spPr/>
    </dgm:pt>
    <dgm:pt modelId="{7DDC8689-DA47-49D9-A4AF-B93F75A70CFD}" type="pres">
      <dgm:prSet presAssocID="{C113022F-3B05-4E1C-A1A0-6ADDBB8787BB}" presName="background2" presStyleLbl="node2" presStyleIdx="0" presStyleCnt="7"/>
      <dgm:spPr/>
    </dgm:pt>
    <dgm:pt modelId="{6F66ACE7-2BFD-41E0-B0C9-48E9E2946BE8}" type="pres">
      <dgm:prSet presAssocID="{C113022F-3B05-4E1C-A1A0-6ADDBB8787BB}" presName="text2" presStyleLbl="fgAcc2" presStyleIdx="0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FBAA5D5-CDF6-4494-860F-6A3FA275943C}" type="pres">
      <dgm:prSet presAssocID="{C113022F-3B05-4E1C-A1A0-6ADDBB8787BB}" presName="hierChild3" presStyleCnt="0"/>
      <dgm:spPr/>
    </dgm:pt>
    <dgm:pt modelId="{70667E6F-18D2-4880-A5A6-B892D8C3D064}" type="pres">
      <dgm:prSet presAssocID="{46B4217E-34BC-44A7-8F66-31C5088AA9E5}" presName="Name10" presStyleLbl="parChTrans1D2" presStyleIdx="1" presStyleCnt="7"/>
      <dgm:spPr/>
    </dgm:pt>
    <dgm:pt modelId="{587CAB51-6734-4643-8F72-779A3EF2CD2E}" type="pres">
      <dgm:prSet presAssocID="{6A750E67-C119-4262-A836-EC24412F91A2}" presName="hierRoot2" presStyleCnt="0"/>
      <dgm:spPr/>
    </dgm:pt>
    <dgm:pt modelId="{B2C8FB76-E78F-4C09-BB55-14C126D9B297}" type="pres">
      <dgm:prSet presAssocID="{6A750E67-C119-4262-A836-EC24412F91A2}" presName="composite2" presStyleCnt="0"/>
      <dgm:spPr/>
    </dgm:pt>
    <dgm:pt modelId="{8647877E-5BC9-4553-8F49-3A1815874891}" type="pres">
      <dgm:prSet presAssocID="{6A750E67-C119-4262-A836-EC24412F91A2}" presName="background2" presStyleLbl="node2" presStyleIdx="1" presStyleCnt="7"/>
      <dgm:spPr/>
    </dgm:pt>
    <dgm:pt modelId="{89ABD88F-6AFD-48D8-917A-4013780964B3}" type="pres">
      <dgm:prSet presAssocID="{6A750E67-C119-4262-A836-EC24412F91A2}" presName="text2" presStyleLbl="fgAcc2" presStyleIdx="1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951AB0B-3433-4CE0-839A-03D4966AB002}" type="pres">
      <dgm:prSet presAssocID="{6A750E67-C119-4262-A836-EC24412F91A2}" presName="hierChild3" presStyleCnt="0"/>
      <dgm:spPr/>
    </dgm:pt>
    <dgm:pt modelId="{8A964429-D3B6-473F-B545-D7D878D9AFC4}" type="pres">
      <dgm:prSet presAssocID="{687661A9-E89F-483C-919B-7AA21310872F}" presName="Name10" presStyleLbl="parChTrans1D2" presStyleIdx="2" presStyleCnt="7"/>
      <dgm:spPr/>
    </dgm:pt>
    <dgm:pt modelId="{0015E89E-CCCE-4AFC-BB39-F5D922CC9784}" type="pres">
      <dgm:prSet presAssocID="{129D1EF0-A4A7-4598-A32A-F6C527EAA03D}" presName="hierRoot2" presStyleCnt="0"/>
      <dgm:spPr/>
    </dgm:pt>
    <dgm:pt modelId="{118570D9-FE9D-40E8-92CE-864BB2AB9D3B}" type="pres">
      <dgm:prSet presAssocID="{129D1EF0-A4A7-4598-A32A-F6C527EAA03D}" presName="composite2" presStyleCnt="0"/>
      <dgm:spPr/>
    </dgm:pt>
    <dgm:pt modelId="{0D373FB2-4838-4A5F-9B50-96FE9EF8EB17}" type="pres">
      <dgm:prSet presAssocID="{129D1EF0-A4A7-4598-A32A-F6C527EAA03D}" presName="background2" presStyleLbl="node2" presStyleIdx="2" presStyleCnt="7"/>
      <dgm:spPr/>
    </dgm:pt>
    <dgm:pt modelId="{BA00CA3B-7CF1-4A3B-911B-59037CEC0F42}" type="pres">
      <dgm:prSet presAssocID="{129D1EF0-A4A7-4598-A32A-F6C527EAA03D}" presName="text2" presStyleLbl="fgAcc2" presStyleIdx="2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27ED49E-0410-4182-921E-864E32BFB9FE}" type="pres">
      <dgm:prSet presAssocID="{129D1EF0-A4A7-4598-A32A-F6C527EAA03D}" presName="hierChild3" presStyleCnt="0"/>
      <dgm:spPr/>
    </dgm:pt>
    <dgm:pt modelId="{752C592B-52E5-47C1-A1F6-3DB413B95577}" type="pres">
      <dgm:prSet presAssocID="{B0AF49BA-C140-4518-9C60-753885A78F52}" presName="Name10" presStyleLbl="parChTrans1D2" presStyleIdx="3" presStyleCnt="7"/>
      <dgm:spPr/>
    </dgm:pt>
    <dgm:pt modelId="{471FB9E8-F190-46F2-BBD1-5B53DCBD4205}" type="pres">
      <dgm:prSet presAssocID="{3392B987-22F0-446F-8122-8E6223952506}" presName="hierRoot2" presStyleCnt="0"/>
      <dgm:spPr/>
    </dgm:pt>
    <dgm:pt modelId="{00394C1E-8593-4EC3-9055-3D7F1C12CE6E}" type="pres">
      <dgm:prSet presAssocID="{3392B987-22F0-446F-8122-8E6223952506}" presName="composite2" presStyleCnt="0"/>
      <dgm:spPr/>
    </dgm:pt>
    <dgm:pt modelId="{2DF354A7-9B90-40EF-A823-BA766FA4162C}" type="pres">
      <dgm:prSet presAssocID="{3392B987-22F0-446F-8122-8E6223952506}" presName="background2" presStyleLbl="node2" presStyleIdx="3" presStyleCnt="7"/>
      <dgm:spPr/>
    </dgm:pt>
    <dgm:pt modelId="{87707AED-F737-4083-BAE1-C715AF2F9FA8}" type="pres">
      <dgm:prSet presAssocID="{3392B987-22F0-446F-8122-8E6223952506}" presName="text2" presStyleLbl="fgAcc2" presStyleIdx="3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DD7777-7247-4102-816B-53657B6A3712}" type="pres">
      <dgm:prSet presAssocID="{3392B987-22F0-446F-8122-8E6223952506}" presName="hierChild3" presStyleCnt="0"/>
      <dgm:spPr/>
    </dgm:pt>
    <dgm:pt modelId="{120D62D0-46E1-4F2D-9AFC-E6696EE32643}" type="pres">
      <dgm:prSet presAssocID="{9F4B0924-D79E-486B-AE8D-705B3DD27AF6}" presName="Name10" presStyleLbl="parChTrans1D2" presStyleIdx="4" presStyleCnt="7"/>
      <dgm:spPr/>
    </dgm:pt>
    <dgm:pt modelId="{CDD4B632-D3C5-4E9C-9F4B-45F1FB713340}" type="pres">
      <dgm:prSet presAssocID="{4AA088F2-C594-45FC-9D6A-838349BEA3A3}" presName="hierRoot2" presStyleCnt="0"/>
      <dgm:spPr/>
    </dgm:pt>
    <dgm:pt modelId="{0DB3F634-F152-49C4-A87A-0DA954CF0058}" type="pres">
      <dgm:prSet presAssocID="{4AA088F2-C594-45FC-9D6A-838349BEA3A3}" presName="composite2" presStyleCnt="0"/>
      <dgm:spPr/>
    </dgm:pt>
    <dgm:pt modelId="{B11F3F0A-05D8-495A-850D-8F6B1E9870B6}" type="pres">
      <dgm:prSet presAssocID="{4AA088F2-C594-45FC-9D6A-838349BEA3A3}" presName="background2" presStyleLbl="node2" presStyleIdx="4" presStyleCnt="7"/>
      <dgm:spPr/>
    </dgm:pt>
    <dgm:pt modelId="{DDACBA94-3301-42BB-B6B9-EAF8D776A800}" type="pres">
      <dgm:prSet presAssocID="{4AA088F2-C594-45FC-9D6A-838349BEA3A3}" presName="text2" presStyleLbl="fgAcc2" presStyleIdx="4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1B9129-150C-4A43-B9E6-7B7F9BFA7D26}" type="pres">
      <dgm:prSet presAssocID="{4AA088F2-C594-45FC-9D6A-838349BEA3A3}" presName="hierChild3" presStyleCnt="0"/>
      <dgm:spPr/>
    </dgm:pt>
    <dgm:pt modelId="{9F27553C-7C68-4ECF-BA83-462B4A1364A0}" type="pres">
      <dgm:prSet presAssocID="{B94A1D55-21CC-4A6E-8C5B-C4BE3A241DF9}" presName="Name10" presStyleLbl="parChTrans1D2" presStyleIdx="5" presStyleCnt="7"/>
      <dgm:spPr/>
    </dgm:pt>
    <dgm:pt modelId="{01AC7C84-B7D0-4AFC-B492-C1CBFA16CAC1}" type="pres">
      <dgm:prSet presAssocID="{B9F20926-8B84-4657-9446-8419E124C5D7}" presName="hierRoot2" presStyleCnt="0"/>
      <dgm:spPr/>
    </dgm:pt>
    <dgm:pt modelId="{F7DCEA55-923A-41FD-A104-74E9CA8FD33C}" type="pres">
      <dgm:prSet presAssocID="{B9F20926-8B84-4657-9446-8419E124C5D7}" presName="composite2" presStyleCnt="0"/>
      <dgm:spPr/>
    </dgm:pt>
    <dgm:pt modelId="{CD116515-D781-4BE2-A27C-01D09EDD36C5}" type="pres">
      <dgm:prSet presAssocID="{B9F20926-8B84-4657-9446-8419E124C5D7}" presName="background2" presStyleLbl="node2" presStyleIdx="5" presStyleCnt="7"/>
      <dgm:spPr/>
    </dgm:pt>
    <dgm:pt modelId="{017CAEC6-066C-4BBF-BE8B-3756738EC242}" type="pres">
      <dgm:prSet presAssocID="{B9F20926-8B84-4657-9446-8419E124C5D7}" presName="text2" presStyleLbl="fgAcc2" presStyleIdx="5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95EF3AE-885F-4F45-BDBD-60A71DFD2BB2}" type="pres">
      <dgm:prSet presAssocID="{B9F20926-8B84-4657-9446-8419E124C5D7}" presName="hierChild3" presStyleCnt="0"/>
      <dgm:spPr/>
    </dgm:pt>
    <dgm:pt modelId="{6B3649AC-E7D9-4794-B2CB-CF0AF137726E}" type="pres">
      <dgm:prSet presAssocID="{6F761B1C-6527-444A-B76D-AD2739E8E459}" presName="Name17" presStyleLbl="parChTrans1D3" presStyleIdx="0" presStyleCnt="4"/>
      <dgm:spPr/>
    </dgm:pt>
    <dgm:pt modelId="{BA8C9FC6-0D58-4656-96C7-CAE89C9FA46C}" type="pres">
      <dgm:prSet presAssocID="{5410A8BB-D676-4D8C-86DE-03FD48CCE254}" presName="hierRoot3" presStyleCnt="0"/>
      <dgm:spPr/>
    </dgm:pt>
    <dgm:pt modelId="{EC3AE700-95DD-46CF-8258-69399428F4C4}" type="pres">
      <dgm:prSet presAssocID="{5410A8BB-D676-4D8C-86DE-03FD48CCE254}" presName="composite3" presStyleCnt="0"/>
      <dgm:spPr/>
    </dgm:pt>
    <dgm:pt modelId="{C39E3EF7-CADD-43EC-9498-E1C23D47A6D7}" type="pres">
      <dgm:prSet presAssocID="{5410A8BB-D676-4D8C-86DE-03FD48CCE254}" presName="background3" presStyleLbl="node3" presStyleIdx="0" presStyleCnt="4"/>
      <dgm:spPr/>
    </dgm:pt>
    <dgm:pt modelId="{9A7B9C6C-7DB4-41FC-9599-CA0B6E498B61}" type="pres">
      <dgm:prSet presAssocID="{5410A8BB-D676-4D8C-86DE-03FD48CCE254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758F7C3-4E67-4BA5-A9CC-417E61C7BBBE}" type="pres">
      <dgm:prSet presAssocID="{5410A8BB-D676-4D8C-86DE-03FD48CCE254}" presName="hierChild4" presStyleCnt="0"/>
      <dgm:spPr/>
    </dgm:pt>
    <dgm:pt modelId="{34762649-E001-429D-9043-CF1C62715873}" type="pres">
      <dgm:prSet presAssocID="{435B25AB-B153-42F0-AF91-3E2B634E3116}" presName="Name17" presStyleLbl="parChTrans1D3" presStyleIdx="1" presStyleCnt="4"/>
      <dgm:spPr/>
    </dgm:pt>
    <dgm:pt modelId="{83C4146A-C1C8-4513-A85B-58AF04BB58F6}" type="pres">
      <dgm:prSet presAssocID="{134BA625-6143-4B08-80F4-D984C50FAAE5}" presName="hierRoot3" presStyleCnt="0"/>
      <dgm:spPr/>
    </dgm:pt>
    <dgm:pt modelId="{DDFE73B1-E062-4982-9058-87EBB91D7059}" type="pres">
      <dgm:prSet presAssocID="{134BA625-6143-4B08-80F4-D984C50FAAE5}" presName="composite3" presStyleCnt="0"/>
      <dgm:spPr/>
    </dgm:pt>
    <dgm:pt modelId="{0507706A-AB5D-49B5-823B-78BC600DF55F}" type="pres">
      <dgm:prSet presAssocID="{134BA625-6143-4B08-80F4-D984C50FAAE5}" presName="background3" presStyleLbl="node3" presStyleIdx="1" presStyleCnt="4"/>
      <dgm:spPr/>
    </dgm:pt>
    <dgm:pt modelId="{1B25D69D-8475-499E-918D-2FAF759258C9}" type="pres">
      <dgm:prSet presAssocID="{134BA625-6143-4B08-80F4-D984C50FAAE5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498DF0-9004-479E-87BF-48077F33E91F}" type="pres">
      <dgm:prSet presAssocID="{134BA625-6143-4B08-80F4-D984C50FAAE5}" presName="hierChild4" presStyleCnt="0"/>
      <dgm:spPr/>
    </dgm:pt>
    <dgm:pt modelId="{6DA55ED2-828B-4D5C-A1E1-306B3458C5BB}" type="pres">
      <dgm:prSet presAssocID="{0A115980-0D1F-408B-9A93-49BB379AC00D}" presName="Name23" presStyleLbl="parChTrans1D4" presStyleIdx="0" presStyleCnt="2"/>
      <dgm:spPr/>
    </dgm:pt>
    <dgm:pt modelId="{C83F6681-436F-4B41-9346-26E413242CED}" type="pres">
      <dgm:prSet presAssocID="{9E843AA8-71AE-432A-B94A-2830C61620C4}" presName="hierRoot4" presStyleCnt="0"/>
      <dgm:spPr/>
    </dgm:pt>
    <dgm:pt modelId="{7363B59A-C143-4454-B346-EE204E2C130A}" type="pres">
      <dgm:prSet presAssocID="{9E843AA8-71AE-432A-B94A-2830C61620C4}" presName="composite4" presStyleCnt="0"/>
      <dgm:spPr/>
    </dgm:pt>
    <dgm:pt modelId="{81F578F6-9687-4626-8D0F-B71EB176FC02}" type="pres">
      <dgm:prSet presAssocID="{9E843AA8-71AE-432A-B94A-2830C61620C4}" presName="background4" presStyleLbl="node4" presStyleIdx="0" presStyleCnt="2"/>
      <dgm:spPr/>
    </dgm:pt>
    <dgm:pt modelId="{BB9BDF9E-E747-4E1D-9746-7196FC27DD57}" type="pres">
      <dgm:prSet presAssocID="{9E843AA8-71AE-432A-B94A-2830C61620C4}" presName="text4" presStyleLbl="fgAcc4" presStyleIdx="0" presStyleCnt="2">
        <dgm:presLayoutVars>
          <dgm:chPref val="3"/>
        </dgm:presLayoutVars>
      </dgm:prSet>
      <dgm:spPr/>
    </dgm:pt>
    <dgm:pt modelId="{3BFA0D62-BEEE-405B-8628-D0496ED6E49F}" type="pres">
      <dgm:prSet presAssocID="{9E843AA8-71AE-432A-B94A-2830C61620C4}" presName="hierChild5" presStyleCnt="0"/>
      <dgm:spPr/>
    </dgm:pt>
    <dgm:pt modelId="{FD8184D5-2500-442E-A8D3-6C851C0CA3FB}" type="pres">
      <dgm:prSet presAssocID="{50A62D89-78A9-4F27-86C9-AFEAC0F22597}" presName="Name23" presStyleLbl="parChTrans1D4" presStyleIdx="1" presStyleCnt="2"/>
      <dgm:spPr/>
    </dgm:pt>
    <dgm:pt modelId="{C66A504E-FF43-4DA7-965D-BFF44FA82AE3}" type="pres">
      <dgm:prSet presAssocID="{0AFAFCBB-8832-4B6D-9FC7-394EC32BCFA9}" presName="hierRoot4" presStyleCnt="0"/>
      <dgm:spPr/>
    </dgm:pt>
    <dgm:pt modelId="{05801EF2-91A9-4647-8CD3-55547256A0EB}" type="pres">
      <dgm:prSet presAssocID="{0AFAFCBB-8832-4B6D-9FC7-394EC32BCFA9}" presName="composite4" presStyleCnt="0"/>
      <dgm:spPr/>
    </dgm:pt>
    <dgm:pt modelId="{FDD78696-019D-436F-BB16-72D583E44F0A}" type="pres">
      <dgm:prSet presAssocID="{0AFAFCBB-8832-4B6D-9FC7-394EC32BCFA9}" presName="background4" presStyleLbl="node4" presStyleIdx="1" presStyleCnt="2"/>
      <dgm:spPr/>
    </dgm:pt>
    <dgm:pt modelId="{11E192A1-0444-4486-BF04-AF00C5676483}" type="pres">
      <dgm:prSet presAssocID="{0AFAFCBB-8832-4B6D-9FC7-394EC32BCFA9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86676E2-7CC0-4369-9890-0A14D602A81F}" type="pres">
      <dgm:prSet presAssocID="{0AFAFCBB-8832-4B6D-9FC7-394EC32BCFA9}" presName="hierChild5" presStyleCnt="0"/>
      <dgm:spPr/>
    </dgm:pt>
    <dgm:pt modelId="{80DF0B35-068E-44C6-86C6-2BA1CEBC74A2}" type="pres">
      <dgm:prSet presAssocID="{DB5E0B25-CD4C-46C7-AD5F-842681E1E67C}" presName="Name10" presStyleLbl="parChTrans1D2" presStyleIdx="6" presStyleCnt="7"/>
      <dgm:spPr/>
    </dgm:pt>
    <dgm:pt modelId="{95BBCC04-BAF1-432C-9021-1FB3C2174A92}" type="pres">
      <dgm:prSet presAssocID="{561662A4-3151-4112-89C3-9015913A45A3}" presName="hierRoot2" presStyleCnt="0"/>
      <dgm:spPr/>
    </dgm:pt>
    <dgm:pt modelId="{FE44F1D9-B6DF-4924-B27C-B183422015CB}" type="pres">
      <dgm:prSet presAssocID="{561662A4-3151-4112-89C3-9015913A45A3}" presName="composite2" presStyleCnt="0"/>
      <dgm:spPr/>
    </dgm:pt>
    <dgm:pt modelId="{8602EA95-35B9-42EA-8902-A4188BD6A9F5}" type="pres">
      <dgm:prSet presAssocID="{561662A4-3151-4112-89C3-9015913A45A3}" presName="background2" presStyleLbl="node2" presStyleIdx="6" presStyleCnt="7"/>
      <dgm:spPr/>
    </dgm:pt>
    <dgm:pt modelId="{7BB48F87-19FA-4933-AB8C-CE3BC25D6070}" type="pres">
      <dgm:prSet presAssocID="{561662A4-3151-4112-89C3-9015913A45A3}" presName="text2" presStyleLbl="fgAcc2" presStyleIdx="6" presStyleCnt="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0FA4C5-49C0-4EAA-B131-4C88A09ECF4C}" type="pres">
      <dgm:prSet presAssocID="{561662A4-3151-4112-89C3-9015913A45A3}" presName="hierChild3" presStyleCnt="0"/>
      <dgm:spPr/>
    </dgm:pt>
    <dgm:pt modelId="{C3D688E6-5FF3-49E7-B079-25D4E406B78F}" type="pres">
      <dgm:prSet presAssocID="{F778FABA-BB0E-4601-80B0-7DCBC6836DCB}" presName="Name17" presStyleLbl="parChTrans1D3" presStyleIdx="2" presStyleCnt="4"/>
      <dgm:spPr/>
    </dgm:pt>
    <dgm:pt modelId="{0E5BF21D-F513-4435-BAF3-B4B8B946185C}" type="pres">
      <dgm:prSet presAssocID="{0E1F91ED-9F8D-452B-83C3-A8580B71D052}" presName="hierRoot3" presStyleCnt="0"/>
      <dgm:spPr/>
    </dgm:pt>
    <dgm:pt modelId="{0C93ED56-C129-49F7-A5A9-25C4485F146A}" type="pres">
      <dgm:prSet presAssocID="{0E1F91ED-9F8D-452B-83C3-A8580B71D052}" presName="composite3" presStyleCnt="0"/>
      <dgm:spPr/>
    </dgm:pt>
    <dgm:pt modelId="{48FDD8B4-E0A3-4581-8CDD-1D0C710F6885}" type="pres">
      <dgm:prSet presAssocID="{0E1F91ED-9F8D-452B-83C3-A8580B71D052}" presName="background3" presStyleLbl="node3" presStyleIdx="2" presStyleCnt="4"/>
      <dgm:spPr/>
    </dgm:pt>
    <dgm:pt modelId="{DA443735-B4DD-4FAA-81B2-C8F4CD11F521}" type="pres">
      <dgm:prSet presAssocID="{0E1F91ED-9F8D-452B-83C3-A8580B71D052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0693AC-964A-4E69-A7C4-8FDA3C10AFA7}" type="pres">
      <dgm:prSet presAssocID="{0E1F91ED-9F8D-452B-83C3-A8580B71D052}" presName="hierChild4" presStyleCnt="0"/>
      <dgm:spPr/>
    </dgm:pt>
    <dgm:pt modelId="{0418A3F9-67D1-4A54-9D60-EE8387E46A21}" type="pres">
      <dgm:prSet presAssocID="{7B6A0E25-3C16-4062-9AE8-327193F89380}" presName="Name17" presStyleLbl="parChTrans1D3" presStyleIdx="3" presStyleCnt="4"/>
      <dgm:spPr/>
    </dgm:pt>
    <dgm:pt modelId="{4BA76F0B-E7E8-476D-9C1E-72403E649EA7}" type="pres">
      <dgm:prSet presAssocID="{61A4D40F-9203-412A-BB9B-645090C26064}" presName="hierRoot3" presStyleCnt="0"/>
      <dgm:spPr/>
    </dgm:pt>
    <dgm:pt modelId="{FBF9C855-5776-4EF7-875C-9BF36F60A454}" type="pres">
      <dgm:prSet presAssocID="{61A4D40F-9203-412A-BB9B-645090C26064}" presName="composite3" presStyleCnt="0"/>
      <dgm:spPr/>
    </dgm:pt>
    <dgm:pt modelId="{6F229C6A-6F0F-4E93-A849-10F1D3CC3FFE}" type="pres">
      <dgm:prSet presAssocID="{61A4D40F-9203-412A-BB9B-645090C26064}" presName="background3" presStyleLbl="node3" presStyleIdx="3" presStyleCnt="4"/>
      <dgm:spPr/>
    </dgm:pt>
    <dgm:pt modelId="{5CA597D3-3305-4952-BE56-F3D8FBD1DF0F}" type="pres">
      <dgm:prSet presAssocID="{61A4D40F-9203-412A-BB9B-645090C26064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55CC3FE-BFE6-4860-AC43-5EB05C9DEFDD}" type="pres">
      <dgm:prSet presAssocID="{61A4D40F-9203-412A-BB9B-645090C26064}" presName="hierChild4" presStyleCnt="0"/>
      <dgm:spPr/>
    </dgm:pt>
  </dgm:ptLst>
  <dgm:cxnLst>
    <dgm:cxn modelId="{5017430A-8927-42F5-A83D-994311AB0298}" type="presOf" srcId="{129D1EF0-A4A7-4598-A32A-F6C527EAA03D}" destId="{BA00CA3B-7CF1-4A3B-911B-59037CEC0F42}" srcOrd="0" destOrd="0" presId="urn:microsoft.com/office/officeart/2005/8/layout/hierarchy1"/>
    <dgm:cxn modelId="{35960FD7-30F5-40BE-8473-E733433187F5}" srcId="{4FB6ABFD-83B3-4871-AE7D-50FDDAD518D0}" destId="{B9F20926-8B84-4657-9446-8419E124C5D7}" srcOrd="5" destOrd="0" parTransId="{B94A1D55-21CC-4A6E-8C5B-C4BE3A241DF9}" sibTransId="{930E4E15-DA50-4983-BB81-1B0F564B427A}"/>
    <dgm:cxn modelId="{26A22D16-E8C2-41F8-935B-641B5ED106F9}" type="presOf" srcId="{435B25AB-B153-42F0-AF91-3E2B634E3116}" destId="{34762649-E001-429D-9043-CF1C62715873}" srcOrd="0" destOrd="0" presId="urn:microsoft.com/office/officeart/2005/8/layout/hierarchy1"/>
    <dgm:cxn modelId="{28DC0D10-6D3F-42CC-8718-214F53FF37D0}" srcId="{B9F20926-8B84-4657-9446-8419E124C5D7}" destId="{134BA625-6143-4B08-80F4-D984C50FAAE5}" srcOrd="1" destOrd="0" parTransId="{435B25AB-B153-42F0-AF91-3E2B634E3116}" sibTransId="{69DB6A04-6193-4F24-9E0C-8B61899B34B9}"/>
    <dgm:cxn modelId="{291CEFC9-AFB7-4419-9FC7-A56EBDF6D27F}" type="presOf" srcId="{9F4B0924-D79E-486B-AE8D-705B3DD27AF6}" destId="{120D62D0-46E1-4F2D-9AFC-E6696EE32643}" srcOrd="0" destOrd="0" presId="urn:microsoft.com/office/officeart/2005/8/layout/hierarchy1"/>
    <dgm:cxn modelId="{7DB56A07-9E2F-4D52-983B-330361518193}" type="presOf" srcId="{B0AF49BA-C140-4518-9C60-753885A78F52}" destId="{752C592B-52E5-47C1-A1F6-3DB413B95577}" srcOrd="0" destOrd="0" presId="urn:microsoft.com/office/officeart/2005/8/layout/hierarchy1"/>
    <dgm:cxn modelId="{E475E212-E847-4DD1-99B5-82C9B51B18BD}" type="presOf" srcId="{9E843AA8-71AE-432A-B94A-2830C61620C4}" destId="{BB9BDF9E-E747-4E1D-9746-7196FC27DD57}" srcOrd="0" destOrd="0" presId="urn:microsoft.com/office/officeart/2005/8/layout/hierarchy1"/>
    <dgm:cxn modelId="{5C63F4C1-97C5-4A3B-9601-B559F543892C}" type="presOf" srcId="{50A62D89-78A9-4F27-86C9-AFEAC0F22597}" destId="{FD8184D5-2500-442E-A8D3-6C851C0CA3FB}" srcOrd="0" destOrd="0" presId="urn:microsoft.com/office/officeart/2005/8/layout/hierarchy1"/>
    <dgm:cxn modelId="{53A74D77-EF04-47B4-A591-C3567C3AFC66}" type="presOf" srcId="{46B4217E-34BC-44A7-8F66-31C5088AA9E5}" destId="{70667E6F-18D2-4880-A5A6-B892D8C3D064}" srcOrd="0" destOrd="0" presId="urn:microsoft.com/office/officeart/2005/8/layout/hierarchy1"/>
    <dgm:cxn modelId="{8FE9754D-ADCB-4B74-9A08-68E9B1E22E5B}" type="presOf" srcId="{C113022F-3B05-4E1C-A1A0-6ADDBB8787BB}" destId="{6F66ACE7-2BFD-41E0-B0C9-48E9E2946BE8}" srcOrd="0" destOrd="0" presId="urn:microsoft.com/office/officeart/2005/8/layout/hierarchy1"/>
    <dgm:cxn modelId="{A1A8F0BE-1636-493F-9835-06F51A89F88D}" srcId="{561662A4-3151-4112-89C3-9015913A45A3}" destId="{61A4D40F-9203-412A-BB9B-645090C26064}" srcOrd="1" destOrd="0" parTransId="{7B6A0E25-3C16-4062-9AE8-327193F89380}" sibTransId="{AA2A4553-1339-45DE-9D8D-C500590D3154}"/>
    <dgm:cxn modelId="{8812172C-15B2-420E-84F4-951267EE29AB}" type="presOf" srcId="{0AFAFCBB-8832-4B6D-9FC7-394EC32BCFA9}" destId="{11E192A1-0444-4486-BF04-AF00C5676483}" srcOrd="0" destOrd="0" presId="urn:microsoft.com/office/officeart/2005/8/layout/hierarchy1"/>
    <dgm:cxn modelId="{69A5366F-153F-4148-A61E-81ECC6FC39FC}" srcId="{4FB6ABFD-83B3-4871-AE7D-50FDDAD518D0}" destId="{3392B987-22F0-446F-8122-8E6223952506}" srcOrd="3" destOrd="0" parTransId="{B0AF49BA-C140-4518-9C60-753885A78F52}" sibTransId="{F7527EF5-B1D2-441C-A34E-4B7006553637}"/>
    <dgm:cxn modelId="{DEB6C34C-AC60-41A1-9D7E-99BABE71CA09}" type="presOf" srcId="{561662A4-3151-4112-89C3-9015913A45A3}" destId="{7BB48F87-19FA-4933-AB8C-CE3BC25D6070}" srcOrd="0" destOrd="0" presId="urn:microsoft.com/office/officeart/2005/8/layout/hierarchy1"/>
    <dgm:cxn modelId="{D6D175B6-4092-42CB-9FC6-B5F17B246C2C}" type="presOf" srcId="{F778FABA-BB0E-4601-80B0-7DCBC6836DCB}" destId="{C3D688E6-5FF3-49E7-B079-25D4E406B78F}" srcOrd="0" destOrd="0" presId="urn:microsoft.com/office/officeart/2005/8/layout/hierarchy1"/>
    <dgm:cxn modelId="{CFDB12AB-486D-4220-AF84-59FF1AE9C2C8}" srcId="{4FB6ABFD-83B3-4871-AE7D-50FDDAD518D0}" destId="{C113022F-3B05-4E1C-A1A0-6ADDBB8787BB}" srcOrd="0" destOrd="0" parTransId="{451A53BE-71E9-4A92-AA33-CD573963DFF4}" sibTransId="{4DDDA158-CF1B-42F7-A677-4E3C1110B9E4}"/>
    <dgm:cxn modelId="{E7EF9B21-81D5-491E-A872-B82C64032686}" type="presOf" srcId="{451A53BE-71E9-4A92-AA33-CD573963DFF4}" destId="{037383A5-C43D-4C09-AA61-52403802DAE5}" srcOrd="0" destOrd="0" presId="urn:microsoft.com/office/officeart/2005/8/layout/hierarchy1"/>
    <dgm:cxn modelId="{34360178-425F-4239-ADBB-E3E13E1E266D}" type="presOf" srcId="{61A4D40F-9203-412A-BB9B-645090C26064}" destId="{5CA597D3-3305-4952-BE56-F3D8FBD1DF0F}" srcOrd="0" destOrd="0" presId="urn:microsoft.com/office/officeart/2005/8/layout/hierarchy1"/>
    <dgm:cxn modelId="{6FDE8AAA-33D7-4171-988C-B346D774F1D4}" type="presOf" srcId="{B94A1D55-21CC-4A6E-8C5B-C4BE3A241DF9}" destId="{9F27553C-7C68-4ECF-BA83-462B4A1364A0}" srcOrd="0" destOrd="0" presId="urn:microsoft.com/office/officeart/2005/8/layout/hierarchy1"/>
    <dgm:cxn modelId="{E9C629BD-E3F9-474A-9DA1-045789F5147F}" srcId="{4FB6ABFD-83B3-4871-AE7D-50FDDAD518D0}" destId="{561662A4-3151-4112-89C3-9015913A45A3}" srcOrd="6" destOrd="0" parTransId="{DB5E0B25-CD4C-46C7-AD5F-842681E1E67C}" sibTransId="{B895CCC2-16DA-4C7C-9339-AE825C867DF9}"/>
    <dgm:cxn modelId="{C154E179-8F8D-4FFA-B2C0-5C81C02119E9}" srcId="{134BA625-6143-4B08-80F4-D984C50FAAE5}" destId="{0AFAFCBB-8832-4B6D-9FC7-394EC32BCFA9}" srcOrd="1" destOrd="0" parTransId="{50A62D89-78A9-4F27-86C9-AFEAC0F22597}" sibTransId="{1621D347-4137-49A5-AA9D-8D120E5ABBE4}"/>
    <dgm:cxn modelId="{AC4B8E24-B95C-4CDE-9BAF-AC870D21B8AB}" type="presOf" srcId="{687661A9-E89F-483C-919B-7AA21310872F}" destId="{8A964429-D3B6-473F-B545-D7D878D9AFC4}" srcOrd="0" destOrd="0" presId="urn:microsoft.com/office/officeart/2005/8/layout/hierarchy1"/>
    <dgm:cxn modelId="{D0D476A0-3BF2-4120-93DC-2CC506F50805}" type="presOf" srcId="{7B6A0E25-3C16-4062-9AE8-327193F89380}" destId="{0418A3F9-67D1-4A54-9D60-EE8387E46A21}" srcOrd="0" destOrd="0" presId="urn:microsoft.com/office/officeart/2005/8/layout/hierarchy1"/>
    <dgm:cxn modelId="{3A14F527-E4C8-4E3D-B349-D9D9AB692BDB}" type="presOf" srcId="{4AA088F2-C594-45FC-9D6A-838349BEA3A3}" destId="{DDACBA94-3301-42BB-B6B9-EAF8D776A800}" srcOrd="0" destOrd="0" presId="urn:microsoft.com/office/officeart/2005/8/layout/hierarchy1"/>
    <dgm:cxn modelId="{62CAD894-5167-4324-A2E6-752584DEDAED}" type="presOf" srcId="{E266B7BC-3A90-492A-964E-79795D37C2C0}" destId="{CB187611-7968-45FC-AAD7-20AA74CF6CAE}" srcOrd="0" destOrd="0" presId="urn:microsoft.com/office/officeart/2005/8/layout/hierarchy1"/>
    <dgm:cxn modelId="{51FEF7E1-EA5A-4309-8CD7-399AAC5E325E}" type="presOf" srcId="{3392B987-22F0-446F-8122-8E6223952506}" destId="{87707AED-F737-4083-BAE1-C715AF2F9FA8}" srcOrd="0" destOrd="0" presId="urn:microsoft.com/office/officeart/2005/8/layout/hierarchy1"/>
    <dgm:cxn modelId="{AB1DFFAA-43FE-44A2-9B03-1129589637B6}" srcId="{134BA625-6143-4B08-80F4-D984C50FAAE5}" destId="{9E843AA8-71AE-432A-B94A-2830C61620C4}" srcOrd="0" destOrd="0" parTransId="{0A115980-0D1F-408B-9A93-49BB379AC00D}" sibTransId="{41D9EFAB-7A20-478B-91B0-DABB175252EB}"/>
    <dgm:cxn modelId="{9221F1E0-86C2-4985-8972-A3959F47A480}" type="presOf" srcId="{134BA625-6143-4B08-80F4-D984C50FAAE5}" destId="{1B25D69D-8475-499E-918D-2FAF759258C9}" srcOrd="0" destOrd="0" presId="urn:microsoft.com/office/officeart/2005/8/layout/hierarchy1"/>
    <dgm:cxn modelId="{4EDD7490-ED10-4349-ACD9-4419BFD7BBF3}" type="presOf" srcId="{6F761B1C-6527-444A-B76D-AD2739E8E459}" destId="{6B3649AC-E7D9-4794-B2CB-CF0AF137726E}" srcOrd="0" destOrd="0" presId="urn:microsoft.com/office/officeart/2005/8/layout/hierarchy1"/>
    <dgm:cxn modelId="{15C7FA9D-DF53-49C8-8B54-B3C5A78BCBD0}" type="presOf" srcId="{6A750E67-C119-4262-A836-EC24412F91A2}" destId="{89ABD88F-6AFD-48D8-917A-4013780964B3}" srcOrd="0" destOrd="0" presId="urn:microsoft.com/office/officeart/2005/8/layout/hierarchy1"/>
    <dgm:cxn modelId="{6D09F0F2-8885-4EDB-B967-BA606A8FAD59}" type="presOf" srcId="{B9F20926-8B84-4657-9446-8419E124C5D7}" destId="{017CAEC6-066C-4BBF-BE8B-3756738EC242}" srcOrd="0" destOrd="0" presId="urn:microsoft.com/office/officeart/2005/8/layout/hierarchy1"/>
    <dgm:cxn modelId="{69739919-0059-439E-94F3-3A009134BB86}" srcId="{4FB6ABFD-83B3-4871-AE7D-50FDDAD518D0}" destId="{129D1EF0-A4A7-4598-A32A-F6C527EAA03D}" srcOrd="2" destOrd="0" parTransId="{687661A9-E89F-483C-919B-7AA21310872F}" sibTransId="{078CCC91-43AC-4E52-9EE4-BE2354675FB0}"/>
    <dgm:cxn modelId="{7A64091C-3179-4975-A1A0-51220A667FE8}" srcId="{4FB6ABFD-83B3-4871-AE7D-50FDDAD518D0}" destId="{6A750E67-C119-4262-A836-EC24412F91A2}" srcOrd="1" destOrd="0" parTransId="{46B4217E-34BC-44A7-8F66-31C5088AA9E5}" sibTransId="{CE29ABCD-4655-495C-8272-66303BF3E73B}"/>
    <dgm:cxn modelId="{FE7DF62C-CD7E-40C6-A5D8-9782DB3E9C95}" type="presOf" srcId="{DB5E0B25-CD4C-46C7-AD5F-842681E1E67C}" destId="{80DF0B35-068E-44C6-86C6-2BA1CEBC74A2}" srcOrd="0" destOrd="0" presId="urn:microsoft.com/office/officeart/2005/8/layout/hierarchy1"/>
    <dgm:cxn modelId="{1C1C1A55-B11C-4AF7-AFDB-84F866C0EC6A}" type="presOf" srcId="{5410A8BB-D676-4D8C-86DE-03FD48CCE254}" destId="{9A7B9C6C-7DB4-41FC-9599-CA0B6E498B61}" srcOrd="0" destOrd="0" presId="urn:microsoft.com/office/officeart/2005/8/layout/hierarchy1"/>
    <dgm:cxn modelId="{D6012F67-D6B7-40E7-A452-83803C184122}" srcId="{4FB6ABFD-83B3-4871-AE7D-50FDDAD518D0}" destId="{4AA088F2-C594-45FC-9D6A-838349BEA3A3}" srcOrd="4" destOrd="0" parTransId="{9F4B0924-D79E-486B-AE8D-705B3DD27AF6}" sibTransId="{4D88DC4C-AE50-43C9-BCF0-A63E5A710C55}"/>
    <dgm:cxn modelId="{2781E6B1-8AA3-43A6-A83E-7D957F36EB59}" type="presOf" srcId="{0E1F91ED-9F8D-452B-83C3-A8580B71D052}" destId="{DA443735-B4DD-4FAA-81B2-C8F4CD11F521}" srcOrd="0" destOrd="0" presId="urn:microsoft.com/office/officeart/2005/8/layout/hierarchy1"/>
    <dgm:cxn modelId="{F507E741-D91E-4DDB-92F3-7FDCF99D9880}" srcId="{E266B7BC-3A90-492A-964E-79795D37C2C0}" destId="{4FB6ABFD-83B3-4871-AE7D-50FDDAD518D0}" srcOrd="0" destOrd="0" parTransId="{8F3773C3-55F8-4781-8386-516E356EDA66}" sibTransId="{9CC5869E-48D4-4695-B8BD-E740990F7D1A}"/>
    <dgm:cxn modelId="{75B39E86-B933-45B8-AD2D-29E93AAFF916}" type="presOf" srcId="{0A115980-0D1F-408B-9A93-49BB379AC00D}" destId="{6DA55ED2-828B-4D5C-A1E1-306B3458C5BB}" srcOrd="0" destOrd="0" presId="urn:microsoft.com/office/officeart/2005/8/layout/hierarchy1"/>
    <dgm:cxn modelId="{AC1EDBCE-D4B5-4B08-A837-DDBA7ED08DBA}" srcId="{561662A4-3151-4112-89C3-9015913A45A3}" destId="{0E1F91ED-9F8D-452B-83C3-A8580B71D052}" srcOrd="0" destOrd="0" parTransId="{F778FABA-BB0E-4601-80B0-7DCBC6836DCB}" sibTransId="{06ADE8C4-9B73-42AE-ACEB-CCC0165D1A69}"/>
    <dgm:cxn modelId="{8F65430B-93C3-4DD3-B830-7223592DEB74}" type="presOf" srcId="{4FB6ABFD-83B3-4871-AE7D-50FDDAD518D0}" destId="{9E3F28DC-3E98-430B-864B-434331B8E410}" srcOrd="0" destOrd="0" presId="urn:microsoft.com/office/officeart/2005/8/layout/hierarchy1"/>
    <dgm:cxn modelId="{EC7C5583-5920-407C-AE1D-380EEC6ACDD0}" srcId="{B9F20926-8B84-4657-9446-8419E124C5D7}" destId="{5410A8BB-D676-4D8C-86DE-03FD48CCE254}" srcOrd="0" destOrd="0" parTransId="{6F761B1C-6527-444A-B76D-AD2739E8E459}" sibTransId="{ADF35489-BF92-4A79-A2A9-50BFE9EEFC78}"/>
    <dgm:cxn modelId="{61748295-35A4-407B-85BB-E7384CEBB7B2}" type="presParOf" srcId="{CB187611-7968-45FC-AAD7-20AA74CF6CAE}" destId="{349FB480-A614-43CE-964E-71CAED30B22A}" srcOrd="0" destOrd="0" presId="urn:microsoft.com/office/officeart/2005/8/layout/hierarchy1"/>
    <dgm:cxn modelId="{B2558C84-A9BE-4738-88F1-7FD15FFBDDC1}" type="presParOf" srcId="{349FB480-A614-43CE-964E-71CAED30B22A}" destId="{F3116FF5-8DE0-4CE7-8781-8E3386AD63A6}" srcOrd="0" destOrd="0" presId="urn:microsoft.com/office/officeart/2005/8/layout/hierarchy1"/>
    <dgm:cxn modelId="{55D8AC4B-38F8-4E4B-8FFA-7B6A7A4D9E38}" type="presParOf" srcId="{F3116FF5-8DE0-4CE7-8781-8E3386AD63A6}" destId="{9D63A0CD-3BDE-4459-95F2-62A947916A7E}" srcOrd="0" destOrd="0" presId="urn:microsoft.com/office/officeart/2005/8/layout/hierarchy1"/>
    <dgm:cxn modelId="{E14E11D7-E9B2-4276-800D-BA09725033B6}" type="presParOf" srcId="{F3116FF5-8DE0-4CE7-8781-8E3386AD63A6}" destId="{9E3F28DC-3E98-430B-864B-434331B8E410}" srcOrd="1" destOrd="0" presId="urn:microsoft.com/office/officeart/2005/8/layout/hierarchy1"/>
    <dgm:cxn modelId="{DCA227D8-4A07-4644-9588-A4D1BBB7E377}" type="presParOf" srcId="{349FB480-A614-43CE-964E-71CAED30B22A}" destId="{FC02EF85-3F7D-492A-A4EC-333379EE8737}" srcOrd="1" destOrd="0" presId="urn:microsoft.com/office/officeart/2005/8/layout/hierarchy1"/>
    <dgm:cxn modelId="{5A074732-9DB6-4768-A41A-0A1D1535899D}" type="presParOf" srcId="{FC02EF85-3F7D-492A-A4EC-333379EE8737}" destId="{037383A5-C43D-4C09-AA61-52403802DAE5}" srcOrd="0" destOrd="0" presId="urn:microsoft.com/office/officeart/2005/8/layout/hierarchy1"/>
    <dgm:cxn modelId="{94EDDE36-8A25-43F7-8A56-25A22F1D9A65}" type="presParOf" srcId="{FC02EF85-3F7D-492A-A4EC-333379EE8737}" destId="{3BB4C41D-7F09-4AD0-A996-0793B91BC670}" srcOrd="1" destOrd="0" presId="urn:microsoft.com/office/officeart/2005/8/layout/hierarchy1"/>
    <dgm:cxn modelId="{3491BFA9-C103-4019-AACB-D251A0872758}" type="presParOf" srcId="{3BB4C41D-7F09-4AD0-A996-0793B91BC670}" destId="{107B64DB-B814-4CEC-8A35-91A1B316B36B}" srcOrd="0" destOrd="0" presId="urn:microsoft.com/office/officeart/2005/8/layout/hierarchy1"/>
    <dgm:cxn modelId="{CBC5213C-2E6D-4758-8BEB-E1812EF0B421}" type="presParOf" srcId="{107B64DB-B814-4CEC-8A35-91A1B316B36B}" destId="{7DDC8689-DA47-49D9-A4AF-B93F75A70CFD}" srcOrd="0" destOrd="0" presId="urn:microsoft.com/office/officeart/2005/8/layout/hierarchy1"/>
    <dgm:cxn modelId="{0BC85844-C720-40D2-9B80-D07EE59FF91E}" type="presParOf" srcId="{107B64DB-B814-4CEC-8A35-91A1B316B36B}" destId="{6F66ACE7-2BFD-41E0-B0C9-48E9E2946BE8}" srcOrd="1" destOrd="0" presId="urn:microsoft.com/office/officeart/2005/8/layout/hierarchy1"/>
    <dgm:cxn modelId="{7CBCE1C3-BBC9-44A1-AD51-5D7E7469D0A4}" type="presParOf" srcId="{3BB4C41D-7F09-4AD0-A996-0793B91BC670}" destId="{EFBAA5D5-CDF6-4494-860F-6A3FA275943C}" srcOrd="1" destOrd="0" presId="urn:microsoft.com/office/officeart/2005/8/layout/hierarchy1"/>
    <dgm:cxn modelId="{1ED2FC87-C1C8-4728-990E-78DA05105B2C}" type="presParOf" srcId="{FC02EF85-3F7D-492A-A4EC-333379EE8737}" destId="{70667E6F-18D2-4880-A5A6-B892D8C3D064}" srcOrd="2" destOrd="0" presId="urn:microsoft.com/office/officeart/2005/8/layout/hierarchy1"/>
    <dgm:cxn modelId="{AC8FEE25-7C1F-43ED-A493-66966EDB7239}" type="presParOf" srcId="{FC02EF85-3F7D-492A-A4EC-333379EE8737}" destId="{587CAB51-6734-4643-8F72-779A3EF2CD2E}" srcOrd="3" destOrd="0" presId="urn:microsoft.com/office/officeart/2005/8/layout/hierarchy1"/>
    <dgm:cxn modelId="{7F6F411F-1C74-4B51-A354-CC8D479A4D07}" type="presParOf" srcId="{587CAB51-6734-4643-8F72-779A3EF2CD2E}" destId="{B2C8FB76-E78F-4C09-BB55-14C126D9B297}" srcOrd="0" destOrd="0" presId="urn:microsoft.com/office/officeart/2005/8/layout/hierarchy1"/>
    <dgm:cxn modelId="{40B2276C-4005-4432-A32F-FF3455B689D4}" type="presParOf" srcId="{B2C8FB76-E78F-4C09-BB55-14C126D9B297}" destId="{8647877E-5BC9-4553-8F49-3A1815874891}" srcOrd="0" destOrd="0" presId="urn:microsoft.com/office/officeart/2005/8/layout/hierarchy1"/>
    <dgm:cxn modelId="{3DD2A081-BD88-4331-B1EF-8E1A8A93F127}" type="presParOf" srcId="{B2C8FB76-E78F-4C09-BB55-14C126D9B297}" destId="{89ABD88F-6AFD-48D8-917A-4013780964B3}" srcOrd="1" destOrd="0" presId="urn:microsoft.com/office/officeart/2005/8/layout/hierarchy1"/>
    <dgm:cxn modelId="{6EEDE09C-B183-413A-9CDA-78CD756E90D3}" type="presParOf" srcId="{587CAB51-6734-4643-8F72-779A3EF2CD2E}" destId="{6951AB0B-3433-4CE0-839A-03D4966AB002}" srcOrd="1" destOrd="0" presId="urn:microsoft.com/office/officeart/2005/8/layout/hierarchy1"/>
    <dgm:cxn modelId="{934C1E9B-9165-47FC-989D-0844E70A9D73}" type="presParOf" srcId="{FC02EF85-3F7D-492A-A4EC-333379EE8737}" destId="{8A964429-D3B6-473F-B545-D7D878D9AFC4}" srcOrd="4" destOrd="0" presId="urn:microsoft.com/office/officeart/2005/8/layout/hierarchy1"/>
    <dgm:cxn modelId="{C3869F58-2543-43EF-99E5-5C5DB9EDA622}" type="presParOf" srcId="{FC02EF85-3F7D-492A-A4EC-333379EE8737}" destId="{0015E89E-CCCE-4AFC-BB39-F5D922CC9784}" srcOrd="5" destOrd="0" presId="urn:microsoft.com/office/officeart/2005/8/layout/hierarchy1"/>
    <dgm:cxn modelId="{B15403C3-1DE4-449A-9542-E22B866A4526}" type="presParOf" srcId="{0015E89E-CCCE-4AFC-BB39-F5D922CC9784}" destId="{118570D9-FE9D-40E8-92CE-864BB2AB9D3B}" srcOrd="0" destOrd="0" presId="urn:microsoft.com/office/officeart/2005/8/layout/hierarchy1"/>
    <dgm:cxn modelId="{18515DCE-13E5-4A30-B6E5-708B2B617643}" type="presParOf" srcId="{118570D9-FE9D-40E8-92CE-864BB2AB9D3B}" destId="{0D373FB2-4838-4A5F-9B50-96FE9EF8EB17}" srcOrd="0" destOrd="0" presId="urn:microsoft.com/office/officeart/2005/8/layout/hierarchy1"/>
    <dgm:cxn modelId="{8811A4BD-42AF-4CE0-B041-DF14EF7671C0}" type="presParOf" srcId="{118570D9-FE9D-40E8-92CE-864BB2AB9D3B}" destId="{BA00CA3B-7CF1-4A3B-911B-59037CEC0F42}" srcOrd="1" destOrd="0" presId="urn:microsoft.com/office/officeart/2005/8/layout/hierarchy1"/>
    <dgm:cxn modelId="{EC333E02-64D3-4B71-B771-2FDC9E72B5D1}" type="presParOf" srcId="{0015E89E-CCCE-4AFC-BB39-F5D922CC9784}" destId="{627ED49E-0410-4182-921E-864E32BFB9FE}" srcOrd="1" destOrd="0" presId="urn:microsoft.com/office/officeart/2005/8/layout/hierarchy1"/>
    <dgm:cxn modelId="{C03CE00A-3AF6-4500-986E-BD93AF8E1242}" type="presParOf" srcId="{FC02EF85-3F7D-492A-A4EC-333379EE8737}" destId="{752C592B-52E5-47C1-A1F6-3DB413B95577}" srcOrd="6" destOrd="0" presId="urn:microsoft.com/office/officeart/2005/8/layout/hierarchy1"/>
    <dgm:cxn modelId="{B08270E2-B705-4154-9C24-DA5E44815B6F}" type="presParOf" srcId="{FC02EF85-3F7D-492A-A4EC-333379EE8737}" destId="{471FB9E8-F190-46F2-BBD1-5B53DCBD4205}" srcOrd="7" destOrd="0" presId="urn:microsoft.com/office/officeart/2005/8/layout/hierarchy1"/>
    <dgm:cxn modelId="{B152709F-3555-427B-A483-9D180E49F53D}" type="presParOf" srcId="{471FB9E8-F190-46F2-BBD1-5B53DCBD4205}" destId="{00394C1E-8593-4EC3-9055-3D7F1C12CE6E}" srcOrd="0" destOrd="0" presId="urn:microsoft.com/office/officeart/2005/8/layout/hierarchy1"/>
    <dgm:cxn modelId="{3464F635-F43B-4931-B16C-47865B7913F0}" type="presParOf" srcId="{00394C1E-8593-4EC3-9055-3D7F1C12CE6E}" destId="{2DF354A7-9B90-40EF-A823-BA766FA4162C}" srcOrd="0" destOrd="0" presId="urn:microsoft.com/office/officeart/2005/8/layout/hierarchy1"/>
    <dgm:cxn modelId="{DFCC0B97-2B08-4043-941F-135D1A35714B}" type="presParOf" srcId="{00394C1E-8593-4EC3-9055-3D7F1C12CE6E}" destId="{87707AED-F737-4083-BAE1-C715AF2F9FA8}" srcOrd="1" destOrd="0" presId="urn:microsoft.com/office/officeart/2005/8/layout/hierarchy1"/>
    <dgm:cxn modelId="{269F60C8-9E3F-4F1C-B8C8-3003F62299C5}" type="presParOf" srcId="{471FB9E8-F190-46F2-BBD1-5B53DCBD4205}" destId="{E4DD7777-7247-4102-816B-53657B6A3712}" srcOrd="1" destOrd="0" presId="urn:microsoft.com/office/officeart/2005/8/layout/hierarchy1"/>
    <dgm:cxn modelId="{C8DE0074-9F33-4C3C-8960-88E9B34F89CE}" type="presParOf" srcId="{FC02EF85-3F7D-492A-A4EC-333379EE8737}" destId="{120D62D0-46E1-4F2D-9AFC-E6696EE32643}" srcOrd="8" destOrd="0" presId="urn:microsoft.com/office/officeart/2005/8/layout/hierarchy1"/>
    <dgm:cxn modelId="{90FE37BA-6ACE-4BF1-ABD5-1E12F8AB32B6}" type="presParOf" srcId="{FC02EF85-3F7D-492A-A4EC-333379EE8737}" destId="{CDD4B632-D3C5-4E9C-9F4B-45F1FB713340}" srcOrd="9" destOrd="0" presId="urn:microsoft.com/office/officeart/2005/8/layout/hierarchy1"/>
    <dgm:cxn modelId="{27C01F6C-6561-44F2-90A5-612817622F9C}" type="presParOf" srcId="{CDD4B632-D3C5-4E9C-9F4B-45F1FB713340}" destId="{0DB3F634-F152-49C4-A87A-0DA954CF0058}" srcOrd="0" destOrd="0" presId="urn:microsoft.com/office/officeart/2005/8/layout/hierarchy1"/>
    <dgm:cxn modelId="{D958F0C8-4031-40A4-B50F-A701684BEA94}" type="presParOf" srcId="{0DB3F634-F152-49C4-A87A-0DA954CF0058}" destId="{B11F3F0A-05D8-495A-850D-8F6B1E9870B6}" srcOrd="0" destOrd="0" presId="urn:microsoft.com/office/officeart/2005/8/layout/hierarchy1"/>
    <dgm:cxn modelId="{A54BDCB7-D84A-429E-A32F-15522B2A394E}" type="presParOf" srcId="{0DB3F634-F152-49C4-A87A-0DA954CF0058}" destId="{DDACBA94-3301-42BB-B6B9-EAF8D776A800}" srcOrd="1" destOrd="0" presId="urn:microsoft.com/office/officeart/2005/8/layout/hierarchy1"/>
    <dgm:cxn modelId="{E29BB661-6652-4B04-A43F-BAA2A8E0E529}" type="presParOf" srcId="{CDD4B632-D3C5-4E9C-9F4B-45F1FB713340}" destId="{561B9129-150C-4A43-B9E6-7B7F9BFA7D26}" srcOrd="1" destOrd="0" presId="urn:microsoft.com/office/officeart/2005/8/layout/hierarchy1"/>
    <dgm:cxn modelId="{AD61F5E9-5439-4289-B870-D6DBF2371308}" type="presParOf" srcId="{FC02EF85-3F7D-492A-A4EC-333379EE8737}" destId="{9F27553C-7C68-4ECF-BA83-462B4A1364A0}" srcOrd="10" destOrd="0" presId="urn:microsoft.com/office/officeart/2005/8/layout/hierarchy1"/>
    <dgm:cxn modelId="{433545A4-9BD9-408D-99CF-8520130753FA}" type="presParOf" srcId="{FC02EF85-3F7D-492A-A4EC-333379EE8737}" destId="{01AC7C84-B7D0-4AFC-B492-C1CBFA16CAC1}" srcOrd="11" destOrd="0" presId="urn:microsoft.com/office/officeart/2005/8/layout/hierarchy1"/>
    <dgm:cxn modelId="{99AE9854-78CE-4556-B063-FCF237601C30}" type="presParOf" srcId="{01AC7C84-B7D0-4AFC-B492-C1CBFA16CAC1}" destId="{F7DCEA55-923A-41FD-A104-74E9CA8FD33C}" srcOrd="0" destOrd="0" presId="urn:microsoft.com/office/officeart/2005/8/layout/hierarchy1"/>
    <dgm:cxn modelId="{4579A5C0-480F-487B-9624-4A3AFD89C8B3}" type="presParOf" srcId="{F7DCEA55-923A-41FD-A104-74E9CA8FD33C}" destId="{CD116515-D781-4BE2-A27C-01D09EDD36C5}" srcOrd="0" destOrd="0" presId="urn:microsoft.com/office/officeart/2005/8/layout/hierarchy1"/>
    <dgm:cxn modelId="{E5F22AC3-581F-4EB1-9F1A-D1D98FE37384}" type="presParOf" srcId="{F7DCEA55-923A-41FD-A104-74E9CA8FD33C}" destId="{017CAEC6-066C-4BBF-BE8B-3756738EC242}" srcOrd="1" destOrd="0" presId="urn:microsoft.com/office/officeart/2005/8/layout/hierarchy1"/>
    <dgm:cxn modelId="{0E2C65E3-62EB-42DB-BD97-92469E2D2631}" type="presParOf" srcId="{01AC7C84-B7D0-4AFC-B492-C1CBFA16CAC1}" destId="{F95EF3AE-885F-4F45-BDBD-60A71DFD2BB2}" srcOrd="1" destOrd="0" presId="urn:microsoft.com/office/officeart/2005/8/layout/hierarchy1"/>
    <dgm:cxn modelId="{9AE505AF-D80B-46D7-8B24-69B5F1E31690}" type="presParOf" srcId="{F95EF3AE-885F-4F45-BDBD-60A71DFD2BB2}" destId="{6B3649AC-E7D9-4794-B2CB-CF0AF137726E}" srcOrd="0" destOrd="0" presId="urn:microsoft.com/office/officeart/2005/8/layout/hierarchy1"/>
    <dgm:cxn modelId="{659E07B0-689C-48CE-B113-BBAD1ACDB2A8}" type="presParOf" srcId="{F95EF3AE-885F-4F45-BDBD-60A71DFD2BB2}" destId="{BA8C9FC6-0D58-4656-96C7-CAE89C9FA46C}" srcOrd="1" destOrd="0" presId="urn:microsoft.com/office/officeart/2005/8/layout/hierarchy1"/>
    <dgm:cxn modelId="{8A842AC1-3203-4189-9FD3-7F708803FA9B}" type="presParOf" srcId="{BA8C9FC6-0D58-4656-96C7-CAE89C9FA46C}" destId="{EC3AE700-95DD-46CF-8258-69399428F4C4}" srcOrd="0" destOrd="0" presId="urn:microsoft.com/office/officeart/2005/8/layout/hierarchy1"/>
    <dgm:cxn modelId="{01611C1A-6BBD-4880-BDF8-A198BD36FE8D}" type="presParOf" srcId="{EC3AE700-95DD-46CF-8258-69399428F4C4}" destId="{C39E3EF7-CADD-43EC-9498-E1C23D47A6D7}" srcOrd="0" destOrd="0" presId="urn:microsoft.com/office/officeart/2005/8/layout/hierarchy1"/>
    <dgm:cxn modelId="{826779CF-86C9-4A8C-A20D-744573652936}" type="presParOf" srcId="{EC3AE700-95DD-46CF-8258-69399428F4C4}" destId="{9A7B9C6C-7DB4-41FC-9599-CA0B6E498B61}" srcOrd="1" destOrd="0" presId="urn:microsoft.com/office/officeart/2005/8/layout/hierarchy1"/>
    <dgm:cxn modelId="{59C7A40D-1504-4E63-AF90-D4E3A2F622A5}" type="presParOf" srcId="{BA8C9FC6-0D58-4656-96C7-CAE89C9FA46C}" destId="{B758F7C3-4E67-4BA5-A9CC-417E61C7BBBE}" srcOrd="1" destOrd="0" presId="urn:microsoft.com/office/officeart/2005/8/layout/hierarchy1"/>
    <dgm:cxn modelId="{16B82767-471E-4593-AF72-CF719C06FDD4}" type="presParOf" srcId="{F95EF3AE-885F-4F45-BDBD-60A71DFD2BB2}" destId="{34762649-E001-429D-9043-CF1C62715873}" srcOrd="2" destOrd="0" presId="urn:microsoft.com/office/officeart/2005/8/layout/hierarchy1"/>
    <dgm:cxn modelId="{64976C6A-C792-4F2D-9D06-C9B861F32D0A}" type="presParOf" srcId="{F95EF3AE-885F-4F45-BDBD-60A71DFD2BB2}" destId="{83C4146A-C1C8-4513-A85B-58AF04BB58F6}" srcOrd="3" destOrd="0" presId="urn:microsoft.com/office/officeart/2005/8/layout/hierarchy1"/>
    <dgm:cxn modelId="{9F38358F-2700-4753-A6C3-3C3A56ADB397}" type="presParOf" srcId="{83C4146A-C1C8-4513-A85B-58AF04BB58F6}" destId="{DDFE73B1-E062-4982-9058-87EBB91D7059}" srcOrd="0" destOrd="0" presId="urn:microsoft.com/office/officeart/2005/8/layout/hierarchy1"/>
    <dgm:cxn modelId="{94FBD29C-808B-44ED-8946-034DDAFD8D23}" type="presParOf" srcId="{DDFE73B1-E062-4982-9058-87EBB91D7059}" destId="{0507706A-AB5D-49B5-823B-78BC600DF55F}" srcOrd="0" destOrd="0" presId="urn:microsoft.com/office/officeart/2005/8/layout/hierarchy1"/>
    <dgm:cxn modelId="{9F260B04-5F81-4712-BE1D-A888536E7BE6}" type="presParOf" srcId="{DDFE73B1-E062-4982-9058-87EBB91D7059}" destId="{1B25D69D-8475-499E-918D-2FAF759258C9}" srcOrd="1" destOrd="0" presId="urn:microsoft.com/office/officeart/2005/8/layout/hierarchy1"/>
    <dgm:cxn modelId="{6647795C-2EE4-4CB5-80D9-AE3ADBF5E68A}" type="presParOf" srcId="{83C4146A-C1C8-4513-A85B-58AF04BB58F6}" destId="{8D498DF0-9004-479E-87BF-48077F33E91F}" srcOrd="1" destOrd="0" presId="urn:microsoft.com/office/officeart/2005/8/layout/hierarchy1"/>
    <dgm:cxn modelId="{77A09C6C-5971-4EB5-9A8A-888291241DDB}" type="presParOf" srcId="{8D498DF0-9004-479E-87BF-48077F33E91F}" destId="{6DA55ED2-828B-4D5C-A1E1-306B3458C5BB}" srcOrd="0" destOrd="0" presId="urn:microsoft.com/office/officeart/2005/8/layout/hierarchy1"/>
    <dgm:cxn modelId="{88041433-8D3F-4962-B197-F3307E1D346B}" type="presParOf" srcId="{8D498DF0-9004-479E-87BF-48077F33E91F}" destId="{C83F6681-436F-4B41-9346-26E413242CED}" srcOrd="1" destOrd="0" presId="urn:microsoft.com/office/officeart/2005/8/layout/hierarchy1"/>
    <dgm:cxn modelId="{786B993E-842B-4AAC-9580-36313095A86F}" type="presParOf" srcId="{C83F6681-436F-4B41-9346-26E413242CED}" destId="{7363B59A-C143-4454-B346-EE204E2C130A}" srcOrd="0" destOrd="0" presId="urn:microsoft.com/office/officeart/2005/8/layout/hierarchy1"/>
    <dgm:cxn modelId="{E488EB72-4218-4357-A020-02CD4BA78B00}" type="presParOf" srcId="{7363B59A-C143-4454-B346-EE204E2C130A}" destId="{81F578F6-9687-4626-8D0F-B71EB176FC02}" srcOrd="0" destOrd="0" presId="urn:microsoft.com/office/officeart/2005/8/layout/hierarchy1"/>
    <dgm:cxn modelId="{4AF9B2F5-4162-48A1-A348-3E108BDEAE0B}" type="presParOf" srcId="{7363B59A-C143-4454-B346-EE204E2C130A}" destId="{BB9BDF9E-E747-4E1D-9746-7196FC27DD57}" srcOrd="1" destOrd="0" presId="urn:microsoft.com/office/officeart/2005/8/layout/hierarchy1"/>
    <dgm:cxn modelId="{CCC308E7-D916-4C19-B4BB-06165BB79EF5}" type="presParOf" srcId="{C83F6681-436F-4B41-9346-26E413242CED}" destId="{3BFA0D62-BEEE-405B-8628-D0496ED6E49F}" srcOrd="1" destOrd="0" presId="urn:microsoft.com/office/officeart/2005/8/layout/hierarchy1"/>
    <dgm:cxn modelId="{7F87E8D7-3B3D-4650-B462-44069B81E658}" type="presParOf" srcId="{8D498DF0-9004-479E-87BF-48077F33E91F}" destId="{FD8184D5-2500-442E-A8D3-6C851C0CA3FB}" srcOrd="2" destOrd="0" presId="urn:microsoft.com/office/officeart/2005/8/layout/hierarchy1"/>
    <dgm:cxn modelId="{684E3833-F53B-48D4-BFDD-A901CFA84D0D}" type="presParOf" srcId="{8D498DF0-9004-479E-87BF-48077F33E91F}" destId="{C66A504E-FF43-4DA7-965D-BFF44FA82AE3}" srcOrd="3" destOrd="0" presId="urn:microsoft.com/office/officeart/2005/8/layout/hierarchy1"/>
    <dgm:cxn modelId="{8B5BCF2F-ABD6-4689-B017-09D6A4E75195}" type="presParOf" srcId="{C66A504E-FF43-4DA7-965D-BFF44FA82AE3}" destId="{05801EF2-91A9-4647-8CD3-55547256A0EB}" srcOrd="0" destOrd="0" presId="urn:microsoft.com/office/officeart/2005/8/layout/hierarchy1"/>
    <dgm:cxn modelId="{C769550B-066C-4DAF-A475-B4693D3350D8}" type="presParOf" srcId="{05801EF2-91A9-4647-8CD3-55547256A0EB}" destId="{FDD78696-019D-436F-BB16-72D583E44F0A}" srcOrd="0" destOrd="0" presId="urn:microsoft.com/office/officeart/2005/8/layout/hierarchy1"/>
    <dgm:cxn modelId="{9B6BFCAC-3FDA-4FDD-9FB9-51BECF052FF6}" type="presParOf" srcId="{05801EF2-91A9-4647-8CD3-55547256A0EB}" destId="{11E192A1-0444-4486-BF04-AF00C5676483}" srcOrd="1" destOrd="0" presId="urn:microsoft.com/office/officeart/2005/8/layout/hierarchy1"/>
    <dgm:cxn modelId="{CB46058B-9A97-49BB-8875-3E1F66EF550F}" type="presParOf" srcId="{C66A504E-FF43-4DA7-965D-BFF44FA82AE3}" destId="{D86676E2-7CC0-4369-9890-0A14D602A81F}" srcOrd="1" destOrd="0" presId="urn:microsoft.com/office/officeart/2005/8/layout/hierarchy1"/>
    <dgm:cxn modelId="{5A75E525-240A-4A5C-B4C6-2E6630317B22}" type="presParOf" srcId="{FC02EF85-3F7D-492A-A4EC-333379EE8737}" destId="{80DF0B35-068E-44C6-86C6-2BA1CEBC74A2}" srcOrd="12" destOrd="0" presId="urn:microsoft.com/office/officeart/2005/8/layout/hierarchy1"/>
    <dgm:cxn modelId="{AE8ACD4B-7FF0-4E1D-A17E-E950ABDEDC8C}" type="presParOf" srcId="{FC02EF85-3F7D-492A-A4EC-333379EE8737}" destId="{95BBCC04-BAF1-432C-9021-1FB3C2174A92}" srcOrd="13" destOrd="0" presId="urn:microsoft.com/office/officeart/2005/8/layout/hierarchy1"/>
    <dgm:cxn modelId="{E922F56F-91EC-44DC-A979-0C8A6A2513DE}" type="presParOf" srcId="{95BBCC04-BAF1-432C-9021-1FB3C2174A92}" destId="{FE44F1D9-B6DF-4924-B27C-B183422015CB}" srcOrd="0" destOrd="0" presId="urn:microsoft.com/office/officeart/2005/8/layout/hierarchy1"/>
    <dgm:cxn modelId="{3E03B435-0798-414F-9CA7-99B8A4EEEA6E}" type="presParOf" srcId="{FE44F1D9-B6DF-4924-B27C-B183422015CB}" destId="{8602EA95-35B9-42EA-8902-A4188BD6A9F5}" srcOrd="0" destOrd="0" presId="urn:microsoft.com/office/officeart/2005/8/layout/hierarchy1"/>
    <dgm:cxn modelId="{8D440538-B760-4711-A4EE-6DEB051318DD}" type="presParOf" srcId="{FE44F1D9-B6DF-4924-B27C-B183422015CB}" destId="{7BB48F87-19FA-4933-AB8C-CE3BC25D6070}" srcOrd="1" destOrd="0" presId="urn:microsoft.com/office/officeart/2005/8/layout/hierarchy1"/>
    <dgm:cxn modelId="{BBECE3F2-F62A-4A02-86C9-A7CE0CEFCC2E}" type="presParOf" srcId="{95BBCC04-BAF1-432C-9021-1FB3C2174A92}" destId="{680FA4C5-49C0-4EAA-B131-4C88A09ECF4C}" srcOrd="1" destOrd="0" presId="urn:microsoft.com/office/officeart/2005/8/layout/hierarchy1"/>
    <dgm:cxn modelId="{95D342DC-7A0E-435F-A471-735B4811305C}" type="presParOf" srcId="{680FA4C5-49C0-4EAA-B131-4C88A09ECF4C}" destId="{C3D688E6-5FF3-49E7-B079-25D4E406B78F}" srcOrd="0" destOrd="0" presId="urn:microsoft.com/office/officeart/2005/8/layout/hierarchy1"/>
    <dgm:cxn modelId="{AE9912C2-0D03-401D-BF17-24A414FADE8E}" type="presParOf" srcId="{680FA4C5-49C0-4EAA-B131-4C88A09ECF4C}" destId="{0E5BF21D-F513-4435-BAF3-B4B8B946185C}" srcOrd="1" destOrd="0" presId="urn:microsoft.com/office/officeart/2005/8/layout/hierarchy1"/>
    <dgm:cxn modelId="{FFC3199D-AB07-4C48-9E3D-33C7C7501DDE}" type="presParOf" srcId="{0E5BF21D-F513-4435-BAF3-B4B8B946185C}" destId="{0C93ED56-C129-49F7-A5A9-25C4485F146A}" srcOrd="0" destOrd="0" presId="urn:microsoft.com/office/officeart/2005/8/layout/hierarchy1"/>
    <dgm:cxn modelId="{6E27E183-BB55-4CC7-8204-01CC90D00768}" type="presParOf" srcId="{0C93ED56-C129-49F7-A5A9-25C4485F146A}" destId="{48FDD8B4-E0A3-4581-8CDD-1D0C710F6885}" srcOrd="0" destOrd="0" presId="urn:microsoft.com/office/officeart/2005/8/layout/hierarchy1"/>
    <dgm:cxn modelId="{2A4C198B-6867-4A46-BCAA-009D2BC9F6E6}" type="presParOf" srcId="{0C93ED56-C129-49F7-A5A9-25C4485F146A}" destId="{DA443735-B4DD-4FAA-81B2-C8F4CD11F521}" srcOrd="1" destOrd="0" presId="urn:microsoft.com/office/officeart/2005/8/layout/hierarchy1"/>
    <dgm:cxn modelId="{5E3CB01B-01F7-4954-A6D3-1141B1351167}" type="presParOf" srcId="{0E5BF21D-F513-4435-BAF3-B4B8B946185C}" destId="{750693AC-964A-4E69-A7C4-8FDA3C10AFA7}" srcOrd="1" destOrd="0" presId="urn:microsoft.com/office/officeart/2005/8/layout/hierarchy1"/>
    <dgm:cxn modelId="{C6AD94A4-A7F4-48A6-A1C7-15EF377124D9}" type="presParOf" srcId="{680FA4C5-49C0-4EAA-B131-4C88A09ECF4C}" destId="{0418A3F9-67D1-4A54-9D60-EE8387E46A21}" srcOrd="2" destOrd="0" presId="urn:microsoft.com/office/officeart/2005/8/layout/hierarchy1"/>
    <dgm:cxn modelId="{451C9624-E3D1-4338-A0A0-94174252A0A6}" type="presParOf" srcId="{680FA4C5-49C0-4EAA-B131-4C88A09ECF4C}" destId="{4BA76F0B-E7E8-476D-9C1E-72403E649EA7}" srcOrd="3" destOrd="0" presId="urn:microsoft.com/office/officeart/2005/8/layout/hierarchy1"/>
    <dgm:cxn modelId="{9935820A-FFB3-46C0-9AB2-078ED4EDAA4B}" type="presParOf" srcId="{4BA76F0B-E7E8-476D-9C1E-72403E649EA7}" destId="{FBF9C855-5776-4EF7-875C-9BF36F60A454}" srcOrd="0" destOrd="0" presId="urn:microsoft.com/office/officeart/2005/8/layout/hierarchy1"/>
    <dgm:cxn modelId="{070BCA19-0227-4C38-BEA1-CA65F42A9CAB}" type="presParOf" srcId="{FBF9C855-5776-4EF7-875C-9BF36F60A454}" destId="{6F229C6A-6F0F-4E93-A849-10F1D3CC3FFE}" srcOrd="0" destOrd="0" presId="urn:microsoft.com/office/officeart/2005/8/layout/hierarchy1"/>
    <dgm:cxn modelId="{4C25B6BC-BCE2-483A-879E-E87D8160826B}" type="presParOf" srcId="{FBF9C855-5776-4EF7-875C-9BF36F60A454}" destId="{5CA597D3-3305-4952-BE56-F3D8FBD1DF0F}" srcOrd="1" destOrd="0" presId="urn:microsoft.com/office/officeart/2005/8/layout/hierarchy1"/>
    <dgm:cxn modelId="{CC012D96-2D52-4E43-880E-6A94AFF02F44}" type="presParOf" srcId="{4BA76F0B-E7E8-476D-9C1E-72403E649EA7}" destId="{155CC3FE-BFE6-4860-AC43-5EB05C9DEF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36554-BF9F-46EE-B520-CD81991123D7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FA20AB-352D-4CDB-AD50-D393C13557CF}">
      <dgm:prSet phldrT="[文本]"/>
      <dgm:spPr/>
      <dgm:t>
        <a:bodyPr/>
        <a:lstStyle/>
        <a:p>
          <a:r>
            <a:rPr lang="zh-CN" altLang="en-US" dirty="0" smtClean="0"/>
            <a:t>背景</a:t>
          </a:r>
          <a:endParaRPr lang="zh-CN" altLang="en-US" dirty="0"/>
        </a:p>
      </dgm:t>
    </dgm:pt>
    <dgm:pt modelId="{B4F0709A-7C3E-4F2F-B04F-1AACECB24E5E}" type="parTrans" cxnId="{ED98DBCC-0F92-48BD-8A62-6550EADED568}">
      <dgm:prSet/>
      <dgm:spPr/>
      <dgm:t>
        <a:bodyPr/>
        <a:lstStyle/>
        <a:p>
          <a:endParaRPr lang="zh-CN" altLang="en-US"/>
        </a:p>
      </dgm:t>
    </dgm:pt>
    <dgm:pt modelId="{7F346C67-5CC2-4DE9-ACA1-6B8505446980}" type="sibTrans" cxnId="{ED98DBCC-0F92-48BD-8A62-6550EADED568}">
      <dgm:prSet/>
      <dgm:spPr/>
      <dgm:t>
        <a:bodyPr/>
        <a:lstStyle/>
        <a:p>
          <a:endParaRPr lang="zh-CN" altLang="en-US"/>
        </a:p>
      </dgm:t>
    </dgm:pt>
    <dgm:pt modelId="{471483FC-6FAE-429F-958E-592B4919709F}">
      <dgm:prSet phldrT="[文本]"/>
      <dgm:spPr/>
      <dgm:t>
        <a:bodyPr/>
        <a:lstStyle/>
        <a:p>
          <a:r>
            <a:rPr lang="en-US" altLang="zh-CN" dirty="0" err="1" smtClean="0"/>
            <a:t>cellLayer</a:t>
          </a:r>
          <a:r>
            <a:rPr lang="en-US" altLang="zh-CN" dirty="0" smtClean="0"/>
            <a:t> </a:t>
          </a:r>
          <a:r>
            <a:rPr lang="zh-CN" altLang="en-US" dirty="0" smtClean="0"/>
            <a:t>绘制单元格</a:t>
          </a:r>
          <a:endParaRPr lang="zh-CN" altLang="en-US" dirty="0"/>
        </a:p>
      </dgm:t>
    </dgm:pt>
    <dgm:pt modelId="{C87FC5CF-940B-4DB2-A47E-6FC38C86CA0F}" type="parTrans" cxnId="{4619C422-7F97-4A62-8D8A-80EF01126644}">
      <dgm:prSet/>
      <dgm:spPr/>
      <dgm:t>
        <a:bodyPr/>
        <a:lstStyle/>
        <a:p>
          <a:endParaRPr lang="zh-CN" altLang="en-US"/>
        </a:p>
      </dgm:t>
    </dgm:pt>
    <dgm:pt modelId="{684273AE-40E0-4DCA-894E-871B44C44E07}" type="sibTrans" cxnId="{4619C422-7F97-4A62-8D8A-80EF01126644}">
      <dgm:prSet/>
      <dgm:spPr/>
      <dgm:t>
        <a:bodyPr/>
        <a:lstStyle/>
        <a:p>
          <a:endParaRPr lang="zh-CN" altLang="en-US"/>
        </a:p>
      </dgm:t>
    </dgm:pt>
    <dgm:pt modelId="{51F850C4-2F4E-467E-87EB-2C0BC927B6B6}">
      <dgm:prSet phldrT="[文本]"/>
      <dgm:spPr/>
      <dgm:t>
        <a:bodyPr/>
        <a:lstStyle/>
        <a:p>
          <a:r>
            <a:rPr lang="en-US" altLang="zh-CN" dirty="0" err="1" smtClean="0"/>
            <a:t>unitLayer</a:t>
          </a:r>
          <a:r>
            <a:rPr lang="en-US" altLang="zh-CN" dirty="0" smtClean="0"/>
            <a:t> </a:t>
          </a:r>
          <a:r>
            <a:rPr lang="zh-CN" altLang="en-US" dirty="0" smtClean="0"/>
            <a:t>绘制角色</a:t>
          </a:r>
          <a:endParaRPr lang="zh-CN" altLang="en-US" dirty="0"/>
        </a:p>
      </dgm:t>
    </dgm:pt>
    <dgm:pt modelId="{1F8FACCB-7A0A-4766-9233-AEDF3D2B526B}" type="parTrans" cxnId="{25C57558-965F-4F65-A170-DA4CD89F2E09}">
      <dgm:prSet/>
      <dgm:spPr/>
      <dgm:t>
        <a:bodyPr/>
        <a:lstStyle/>
        <a:p>
          <a:endParaRPr lang="zh-CN" altLang="en-US"/>
        </a:p>
      </dgm:t>
    </dgm:pt>
    <dgm:pt modelId="{029B615A-03DB-49F1-B4D2-596427F05D6E}" type="sibTrans" cxnId="{25C57558-965F-4F65-A170-DA4CD89F2E09}">
      <dgm:prSet/>
      <dgm:spPr/>
      <dgm:t>
        <a:bodyPr/>
        <a:lstStyle/>
        <a:p>
          <a:endParaRPr lang="zh-CN" altLang="en-US"/>
        </a:p>
      </dgm:t>
    </dgm:pt>
    <dgm:pt modelId="{4AC6DF3E-2A66-4C73-83C4-8F87D6A527C3}">
      <dgm:prSet phldrT="[文本]"/>
      <dgm:spPr/>
      <dgm:t>
        <a:bodyPr/>
        <a:lstStyle/>
        <a:p>
          <a:r>
            <a:rPr lang="en-US" altLang="zh-CN" dirty="0" err="1" smtClean="0"/>
            <a:t>winLayer</a:t>
          </a:r>
          <a:r>
            <a:rPr lang="en-US" altLang="zh-CN" dirty="0" smtClean="0"/>
            <a:t>  </a:t>
          </a:r>
          <a:r>
            <a:rPr lang="zh-CN" altLang="en-US" dirty="0" smtClean="0"/>
            <a:t>绘制窗口</a:t>
          </a:r>
          <a:endParaRPr lang="zh-CN" altLang="en-US" dirty="0"/>
        </a:p>
      </dgm:t>
    </dgm:pt>
    <dgm:pt modelId="{9E76B816-B87F-4E43-8E4F-A8A9F7AE4A0D}" type="parTrans" cxnId="{84F43FBE-32D6-4B5D-A9A7-D80A55A79C95}">
      <dgm:prSet/>
      <dgm:spPr/>
      <dgm:t>
        <a:bodyPr/>
        <a:lstStyle/>
        <a:p>
          <a:endParaRPr lang="zh-CN" altLang="en-US"/>
        </a:p>
      </dgm:t>
    </dgm:pt>
    <dgm:pt modelId="{27F4CF5C-E467-4F3F-9C6F-EB0F48270469}" type="sibTrans" cxnId="{84F43FBE-32D6-4B5D-A9A7-D80A55A79C95}">
      <dgm:prSet/>
      <dgm:spPr/>
      <dgm:t>
        <a:bodyPr/>
        <a:lstStyle/>
        <a:p>
          <a:endParaRPr lang="zh-CN" altLang="en-US"/>
        </a:p>
      </dgm:t>
    </dgm:pt>
    <dgm:pt modelId="{7ED8F4BC-347D-40F8-A498-61502B7E20B3}" type="pres">
      <dgm:prSet presAssocID="{8A536554-BF9F-46EE-B520-CD81991123D7}" presName="Name0" presStyleCnt="0">
        <dgm:presLayoutVars>
          <dgm:dir/>
          <dgm:resizeHandles val="exact"/>
        </dgm:presLayoutVars>
      </dgm:prSet>
      <dgm:spPr/>
    </dgm:pt>
    <dgm:pt modelId="{12E3F164-07DA-4E61-8B95-116BC9F063AC}" type="pres">
      <dgm:prSet presAssocID="{F4FA20AB-352D-4CDB-AD50-D393C13557C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F9A0E1-79E6-49D7-9D19-83F9E1A2B2D1}" type="pres">
      <dgm:prSet presAssocID="{7F346C67-5CC2-4DE9-ACA1-6B8505446980}" presName="sibTrans" presStyleCnt="0"/>
      <dgm:spPr/>
    </dgm:pt>
    <dgm:pt modelId="{FEE65057-F9E5-4539-AB68-370D2695DAA7}" type="pres">
      <dgm:prSet presAssocID="{471483FC-6FAE-429F-958E-592B4919709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6F7862-FF8A-4BEC-A743-74B019FD92B1}" type="pres">
      <dgm:prSet presAssocID="{684273AE-40E0-4DCA-894E-871B44C44E07}" presName="sibTrans" presStyleCnt="0"/>
      <dgm:spPr/>
    </dgm:pt>
    <dgm:pt modelId="{C025082B-1E18-401C-9722-E9DE4254939C}" type="pres">
      <dgm:prSet presAssocID="{51F850C4-2F4E-467E-87EB-2C0BC927B6B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15047A-CFB4-46E2-A09B-A804DC18F14E}" type="pres">
      <dgm:prSet presAssocID="{029B615A-03DB-49F1-B4D2-596427F05D6E}" presName="sibTrans" presStyleCnt="0"/>
      <dgm:spPr/>
    </dgm:pt>
    <dgm:pt modelId="{F13D0454-3B2C-40A6-8A0D-139C1D449327}" type="pres">
      <dgm:prSet presAssocID="{4AC6DF3E-2A66-4C73-83C4-8F87D6A527C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4F43FBE-32D6-4B5D-A9A7-D80A55A79C95}" srcId="{8A536554-BF9F-46EE-B520-CD81991123D7}" destId="{4AC6DF3E-2A66-4C73-83C4-8F87D6A527C3}" srcOrd="3" destOrd="0" parTransId="{9E76B816-B87F-4E43-8E4F-A8A9F7AE4A0D}" sibTransId="{27F4CF5C-E467-4F3F-9C6F-EB0F48270469}"/>
    <dgm:cxn modelId="{FA6D1DC5-5E23-4663-B703-1EE2DE17077E}" type="presOf" srcId="{4AC6DF3E-2A66-4C73-83C4-8F87D6A527C3}" destId="{F13D0454-3B2C-40A6-8A0D-139C1D449327}" srcOrd="0" destOrd="0" presId="urn:microsoft.com/office/officeart/2005/8/layout/hList6"/>
    <dgm:cxn modelId="{0BC4CB69-264C-49F8-ADA9-320EC6EF36CD}" type="presOf" srcId="{471483FC-6FAE-429F-958E-592B4919709F}" destId="{FEE65057-F9E5-4539-AB68-370D2695DAA7}" srcOrd="0" destOrd="0" presId="urn:microsoft.com/office/officeart/2005/8/layout/hList6"/>
    <dgm:cxn modelId="{25C57558-965F-4F65-A170-DA4CD89F2E09}" srcId="{8A536554-BF9F-46EE-B520-CD81991123D7}" destId="{51F850C4-2F4E-467E-87EB-2C0BC927B6B6}" srcOrd="2" destOrd="0" parTransId="{1F8FACCB-7A0A-4766-9233-AEDF3D2B526B}" sibTransId="{029B615A-03DB-49F1-B4D2-596427F05D6E}"/>
    <dgm:cxn modelId="{ABD4B1CC-9445-4102-8471-3F25B2A46323}" type="presOf" srcId="{8A536554-BF9F-46EE-B520-CD81991123D7}" destId="{7ED8F4BC-347D-40F8-A498-61502B7E20B3}" srcOrd="0" destOrd="0" presId="urn:microsoft.com/office/officeart/2005/8/layout/hList6"/>
    <dgm:cxn modelId="{4619C422-7F97-4A62-8D8A-80EF01126644}" srcId="{8A536554-BF9F-46EE-B520-CD81991123D7}" destId="{471483FC-6FAE-429F-958E-592B4919709F}" srcOrd="1" destOrd="0" parTransId="{C87FC5CF-940B-4DB2-A47E-6FC38C86CA0F}" sibTransId="{684273AE-40E0-4DCA-894E-871B44C44E07}"/>
    <dgm:cxn modelId="{5FD5190D-4272-4D09-B199-AAEE236AC1C2}" type="presOf" srcId="{51F850C4-2F4E-467E-87EB-2C0BC927B6B6}" destId="{C025082B-1E18-401C-9722-E9DE4254939C}" srcOrd="0" destOrd="0" presId="urn:microsoft.com/office/officeart/2005/8/layout/hList6"/>
    <dgm:cxn modelId="{D565EDB4-E70A-4C4B-94DC-93C309027A0D}" type="presOf" srcId="{F4FA20AB-352D-4CDB-AD50-D393C13557CF}" destId="{12E3F164-07DA-4E61-8B95-116BC9F063AC}" srcOrd="0" destOrd="0" presId="urn:microsoft.com/office/officeart/2005/8/layout/hList6"/>
    <dgm:cxn modelId="{ED98DBCC-0F92-48BD-8A62-6550EADED568}" srcId="{8A536554-BF9F-46EE-B520-CD81991123D7}" destId="{F4FA20AB-352D-4CDB-AD50-D393C13557CF}" srcOrd="0" destOrd="0" parTransId="{B4F0709A-7C3E-4F2F-B04F-1AACECB24E5E}" sibTransId="{7F346C67-5CC2-4DE9-ACA1-6B8505446980}"/>
    <dgm:cxn modelId="{CB42476B-C1A2-4EE3-BF5C-ECBA33FC81E4}" type="presParOf" srcId="{7ED8F4BC-347D-40F8-A498-61502B7E20B3}" destId="{12E3F164-07DA-4E61-8B95-116BC9F063AC}" srcOrd="0" destOrd="0" presId="urn:microsoft.com/office/officeart/2005/8/layout/hList6"/>
    <dgm:cxn modelId="{827784D0-7BDD-4636-99AF-465ABA283E3A}" type="presParOf" srcId="{7ED8F4BC-347D-40F8-A498-61502B7E20B3}" destId="{13F9A0E1-79E6-49D7-9D19-83F9E1A2B2D1}" srcOrd="1" destOrd="0" presId="urn:microsoft.com/office/officeart/2005/8/layout/hList6"/>
    <dgm:cxn modelId="{97868542-E5B3-4851-A464-72E92C777CFE}" type="presParOf" srcId="{7ED8F4BC-347D-40F8-A498-61502B7E20B3}" destId="{FEE65057-F9E5-4539-AB68-370D2695DAA7}" srcOrd="2" destOrd="0" presId="urn:microsoft.com/office/officeart/2005/8/layout/hList6"/>
    <dgm:cxn modelId="{887A2862-E92E-40E9-93FC-2C07B8B5C276}" type="presParOf" srcId="{7ED8F4BC-347D-40F8-A498-61502B7E20B3}" destId="{4B6F7862-FF8A-4BEC-A743-74B019FD92B1}" srcOrd="3" destOrd="0" presId="urn:microsoft.com/office/officeart/2005/8/layout/hList6"/>
    <dgm:cxn modelId="{60D5949E-69F4-4C0A-8B3E-4CEC0FB0DEC1}" type="presParOf" srcId="{7ED8F4BC-347D-40F8-A498-61502B7E20B3}" destId="{C025082B-1E18-401C-9722-E9DE4254939C}" srcOrd="4" destOrd="0" presId="urn:microsoft.com/office/officeart/2005/8/layout/hList6"/>
    <dgm:cxn modelId="{CF445691-71E7-44E3-B013-4FB0168F8D7A}" type="presParOf" srcId="{7ED8F4BC-347D-40F8-A498-61502B7E20B3}" destId="{3315047A-CFB4-46E2-A09B-A804DC18F14E}" srcOrd="5" destOrd="0" presId="urn:microsoft.com/office/officeart/2005/8/layout/hList6"/>
    <dgm:cxn modelId="{836C954F-3D2B-4E74-B9DD-3B22EBEE8102}" type="presParOf" srcId="{7ED8F4BC-347D-40F8-A498-61502B7E20B3}" destId="{F13D0454-3B2C-40A6-8A0D-139C1D449327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015759-EAEB-4DCA-9069-51FB125CDE3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214D391-F726-4BBB-8C83-3EC9A205C930}">
      <dgm:prSet phldrT="[文本]" custT="1"/>
      <dgm:spPr/>
      <dgm:t>
        <a:bodyPr/>
        <a:lstStyle/>
        <a:p>
          <a:r>
            <a:rPr lang="en-US" altLang="zh-CN" sz="1800" dirty="0" smtClean="0"/>
            <a:t>PANEL </a:t>
          </a:r>
          <a:r>
            <a:rPr lang="zh-CN" altLang="en-US" sz="1800" dirty="0" smtClean="0"/>
            <a:t>全局唯一定时器 隔一段时间触发</a:t>
          </a:r>
          <a:r>
            <a:rPr lang="en-US" altLang="en-US" sz="1800" dirty="0" smtClean="0"/>
            <a:t>paint</a:t>
          </a:r>
          <a:r>
            <a:rPr lang="zh-CN" altLang="en-US" sz="1800" dirty="0" smtClean="0"/>
            <a:t>事件</a:t>
          </a:r>
          <a:endParaRPr lang="zh-CN" altLang="en-US" sz="1800" dirty="0"/>
        </a:p>
      </dgm:t>
    </dgm:pt>
    <dgm:pt modelId="{0CF2AB49-922F-4F43-8AD6-860AA845413D}" type="parTrans" cxnId="{1E1A97A0-3C75-40B4-A18C-A1AA25A8AEEE}">
      <dgm:prSet/>
      <dgm:spPr/>
      <dgm:t>
        <a:bodyPr/>
        <a:lstStyle/>
        <a:p>
          <a:endParaRPr lang="zh-CN" altLang="en-US"/>
        </a:p>
      </dgm:t>
    </dgm:pt>
    <dgm:pt modelId="{B549A61B-C4FB-4835-ACD9-DDEA3DB668E5}" type="sibTrans" cxnId="{1E1A97A0-3C75-40B4-A18C-A1AA25A8AEEE}">
      <dgm:prSet/>
      <dgm:spPr/>
      <dgm:t>
        <a:bodyPr/>
        <a:lstStyle/>
        <a:p>
          <a:endParaRPr lang="zh-CN" altLang="en-US"/>
        </a:p>
      </dgm:t>
    </dgm:pt>
    <dgm:pt modelId="{EC351D7A-B058-4261-90A9-390D687ECEA1}">
      <dgm:prSet phldrT="[文本]"/>
      <dgm:spPr/>
      <dgm:t>
        <a:bodyPr/>
        <a:lstStyle/>
        <a:p>
          <a:r>
            <a:rPr lang="en-US" altLang="zh-CN" dirty="0" err="1" smtClean="0"/>
            <a:t>cellLayer.onPaint</a:t>
          </a:r>
          <a:r>
            <a:rPr lang="en-US" altLang="zh-CN" dirty="0" smtClean="0"/>
            <a:t> </a:t>
          </a:r>
          <a:r>
            <a:rPr lang="zh-CN" altLang="en-US" dirty="0" smtClean="0"/>
            <a:t>绘制纯色或边框单元格</a:t>
          </a:r>
          <a:endParaRPr lang="zh-CN" altLang="en-US" dirty="0"/>
        </a:p>
      </dgm:t>
    </dgm:pt>
    <dgm:pt modelId="{7622BAF5-3FFF-463A-94B6-67BE8DDCC96C}" type="parTrans" cxnId="{A4F66C28-AA00-4FE1-9227-1CBE25E61EBE}">
      <dgm:prSet/>
      <dgm:spPr/>
      <dgm:t>
        <a:bodyPr/>
        <a:lstStyle/>
        <a:p>
          <a:endParaRPr lang="zh-CN" altLang="en-US"/>
        </a:p>
      </dgm:t>
    </dgm:pt>
    <dgm:pt modelId="{64FD7B72-0B76-4D82-97AB-EA1901254292}" type="sibTrans" cxnId="{A4F66C28-AA00-4FE1-9227-1CBE25E61EBE}">
      <dgm:prSet/>
      <dgm:spPr/>
      <dgm:t>
        <a:bodyPr/>
        <a:lstStyle/>
        <a:p>
          <a:endParaRPr lang="zh-CN" altLang="en-US"/>
        </a:p>
      </dgm:t>
    </dgm:pt>
    <dgm:pt modelId="{F35ADAB5-51EB-48C6-B373-DF2638C94977}">
      <dgm:prSet phldrT="[文本]"/>
      <dgm:spPr/>
      <dgm:t>
        <a:bodyPr/>
        <a:lstStyle/>
        <a:p>
          <a:r>
            <a:rPr lang="en-US" altLang="zh-CN" dirty="0" err="1" smtClean="0"/>
            <a:t>unitLayer.onPaint</a:t>
          </a:r>
          <a:r>
            <a:rPr lang="en-US" altLang="zh-CN" dirty="0" smtClean="0"/>
            <a:t> </a:t>
          </a:r>
          <a:endParaRPr lang="zh-CN" altLang="en-US" dirty="0"/>
        </a:p>
      </dgm:t>
    </dgm:pt>
    <dgm:pt modelId="{ADA2524B-9F75-43D5-8CD5-565014568C80}" type="parTrans" cxnId="{D0F1B5B6-DB9C-4609-9CFB-8979363730F3}">
      <dgm:prSet/>
      <dgm:spPr/>
      <dgm:t>
        <a:bodyPr/>
        <a:lstStyle/>
        <a:p>
          <a:endParaRPr lang="zh-CN" altLang="en-US"/>
        </a:p>
      </dgm:t>
    </dgm:pt>
    <dgm:pt modelId="{983B321B-4905-4462-86AD-2DB26A2199E2}" type="sibTrans" cxnId="{D0F1B5B6-DB9C-4609-9CFB-8979363730F3}">
      <dgm:prSet/>
      <dgm:spPr/>
      <dgm:t>
        <a:bodyPr/>
        <a:lstStyle/>
        <a:p>
          <a:endParaRPr lang="zh-CN" altLang="en-US"/>
        </a:p>
      </dgm:t>
    </dgm:pt>
    <dgm:pt modelId="{8A3300F2-4160-4A7D-A550-C1F270D25F92}">
      <dgm:prSet phldrT="[文本]"/>
      <dgm:spPr/>
      <dgm:t>
        <a:bodyPr/>
        <a:lstStyle/>
        <a:p>
          <a:r>
            <a:rPr lang="zh-CN" altLang="en-US" dirty="0" smtClean="0"/>
            <a:t>绘制</a:t>
          </a:r>
          <a:r>
            <a:rPr lang="en-US" altLang="zh-CN" dirty="0" smtClean="0"/>
            <a:t>image</a:t>
          </a:r>
          <a:endParaRPr lang="zh-CN" altLang="en-US" dirty="0"/>
        </a:p>
      </dgm:t>
    </dgm:pt>
    <dgm:pt modelId="{ECA40E91-F980-4412-9BF7-B8091A542AAA}" type="parTrans" cxnId="{CD122B5E-3224-4BEB-BCCE-5EF293361EAA}">
      <dgm:prSet/>
      <dgm:spPr/>
    </dgm:pt>
    <dgm:pt modelId="{AA64F732-522B-43BA-94AA-9C15A421DB52}" type="sibTrans" cxnId="{CD122B5E-3224-4BEB-BCCE-5EF293361EAA}">
      <dgm:prSet/>
      <dgm:spPr/>
    </dgm:pt>
    <dgm:pt modelId="{4B47EA98-0658-4990-8DDF-7D530B627169}">
      <dgm:prSet phldrT="[文本]"/>
      <dgm:spPr/>
      <dgm:t>
        <a:bodyPr/>
        <a:lstStyle/>
        <a:p>
          <a:r>
            <a:rPr lang="zh-CN" altLang="en-US" dirty="0" smtClean="0"/>
            <a:t>绘制提示信息</a:t>
          </a:r>
          <a:r>
            <a:rPr lang="en-US" altLang="zh-CN" dirty="0" smtClean="0"/>
            <a:t>tips,</a:t>
          </a:r>
          <a:r>
            <a:rPr lang="zh-CN" altLang="en-US" dirty="0" smtClean="0"/>
            <a:t>例如伤害值等</a:t>
          </a:r>
          <a:endParaRPr lang="zh-CN" altLang="en-US" dirty="0"/>
        </a:p>
      </dgm:t>
    </dgm:pt>
    <dgm:pt modelId="{00C95A48-C7F1-4B6D-AF4E-4B5D481B3975}" type="parTrans" cxnId="{EE9B2B0C-4D33-41A0-9CD4-EAB1D7F65CE5}">
      <dgm:prSet/>
      <dgm:spPr/>
    </dgm:pt>
    <dgm:pt modelId="{B09DB42E-1420-42DE-B74B-81B4D7B2ECB0}" type="sibTrans" cxnId="{EE9B2B0C-4D33-41A0-9CD4-EAB1D7F65CE5}">
      <dgm:prSet/>
      <dgm:spPr/>
    </dgm:pt>
    <dgm:pt modelId="{04A78595-1A45-489C-8B4D-23D6DC4772E3}">
      <dgm:prSet phldrT="[文本]"/>
      <dgm:spPr/>
      <dgm:t>
        <a:bodyPr/>
        <a:lstStyle/>
        <a:p>
          <a:r>
            <a:rPr lang="en-US" altLang="zh-CN" dirty="0" err="1" smtClean="0"/>
            <a:t>winLayer</a:t>
          </a:r>
          <a:r>
            <a:rPr lang="en-US" altLang="zh-CN" dirty="0" smtClean="0"/>
            <a:t> </a:t>
          </a:r>
          <a:r>
            <a:rPr lang="zh-CN" altLang="en-US" dirty="0" smtClean="0"/>
            <a:t>用</a:t>
          </a:r>
          <a:r>
            <a:rPr lang="en-US" altLang="zh-CN" dirty="0" smtClean="0"/>
            <a:t>html</a:t>
          </a:r>
          <a:r>
            <a:rPr lang="zh-CN" altLang="en-US" dirty="0" smtClean="0"/>
            <a:t>展示暂时不监听</a:t>
          </a:r>
          <a:r>
            <a:rPr lang="en-US" altLang="zh-CN" dirty="0" smtClean="0"/>
            <a:t>paint</a:t>
          </a:r>
          <a:r>
            <a:rPr lang="zh-CN" altLang="en-US" dirty="0" smtClean="0"/>
            <a:t>事件</a:t>
          </a:r>
          <a:endParaRPr lang="zh-CN" altLang="en-US" dirty="0"/>
        </a:p>
      </dgm:t>
    </dgm:pt>
    <dgm:pt modelId="{276361BA-FB9E-40C9-81FB-E45385F360A2}" type="parTrans" cxnId="{5127E904-0C38-4832-8797-7E86E7D11A8F}">
      <dgm:prSet/>
      <dgm:spPr/>
    </dgm:pt>
    <dgm:pt modelId="{A2FA1C81-C7B2-4C82-82FB-5390F890E962}" type="sibTrans" cxnId="{5127E904-0C38-4832-8797-7E86E7D11A8F}">
      <dgm:prSet/>
      <dgm:spPr/>
    </dgm:pt>
    <dgm:pt modelId="{1DA44EAD-0019-4B8D-83B6-41F301138E57}" type="pres">
      <dgm:prSet presAssocID="{42015759-EAEB-4DCA-9069-51FB125CDE33}" presName="outerComposite" presStyleCnt="0">
        <dgm:presLayoutVars>
          <dgm:chMax val="5"/>
          <dgm:dir/>
          <dgm:resizeHandles val="exact"/>
        </dgm:presLayoutVars>
      </dgm:prSet>
      <dgm:spPr/>
    </dgm:pt>
    <dgm:pt modelId="{D2349BBB-7366-49FC-AF33-4EF292F286C2}" type="pres">
      <dgm:prSet presAssocID="{42015759-EAEB-4DCA-9069-51FB125CDE33}" presName="dummyMaxCanvas" presStyleCnt="0">
        <dgm:presLayoutVars/>
      </dgm:prSet>
      <dgm:spPr/>
    </dgm:pt>
    <dgm:pt modelId="{919168B8-657B-41B8-8374-697372ABAC01}" type="pres">
      <dgm:prSet presAssocID="{42015759-EAEB-4DCA-9069-51FB125CDE33}" presName="FourNodes_1" presStyleLbl="node1" presStyleIdx="0" presStyleCnt="4">
        <dgm:presLayoutVars>
          <dgm:bulletEnabled val="1"/>
        </dgm:presLayoutVars>
      </dgm:prSet>
      <dgm:spPr/>
    </dgm:pt>
    <dgm:pt modelId="{F9B63519-060E-49BD-A302-00E78CD6210F}" type="pres">
      <dgm:prSet presAssocID="{42015759-EAEB-4DCA-9069-51FB125CDE33}" presName="FourNodes_2" presStyleLbl="node1" presStyleIdx="1" presStyleCnt="4">
        <dgm:presLayoutVars>
          <dgm:bulletEnabled val="1"/>
        </dgm:presLayoutVars>
      </dgm:prSet>
      <dgm:spPr/>
    </dgm:pt>
    <dgm:pt modelId="{2EB9BEB8-DF4E-4469-9122-5ADAAB485B71}" type="pres">
      <dgm:prSet presAssocID="{42015759-EAEB-4DCA-9069-51FB125CDE33}" presName="FourNodes_3" presStyleLbl="node1" presStyleIdx="2" presStyleCnt="4">
        <dgm:presLayoutVars>
          <dgm:bulletEnabled val="1"/>
        </dgm:presLayoutVars>
      </dgm:prSet>
      <dgm:spPr/>
    </dgm:pt>
    <dgm:pt modelId="{30AB94D0-EB32-438A-B820-F42A83898830}" type="pres">
      <dgm:prSet presAssocID="{42015759-EAEB-4DCA-9069-51FB125CDE33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8F0276-3120-4F74-905C-068207D999C2}" type="pres">
      <dgm:prSet presAssocID="{42015759-EAEB-4DCA-9069-51FB125CDE33}" presName="FourConn_1-2" presStyleLbl="fgAccFollowNode1" presStyleIdx="0" presStyleCnt="3">
        <dgm:presLayoutVars>
          <dgm:bulletEnabled val="1"/>
        </dgm:presLayoutVars>
      </dgm:prSet>
      <dgm:spPr/>
    </dgm:pt>
    <dgm:pt modelId="{5005B161-A1A5-4F4A-9E02-4AEE6996B0A8}" type="pres">
      <dgm:prSet presAssocID="{42015759-EAEB-4DCA-9069-51FB125CDE33}" presName="FourConn_2-3" presStyleLbl="fgAccFollowNode1" presStyleIdx="1" presStyleCnt="3">
        <dgm:presLayoutVars>
          <dgm:bulletEnabled val="1"/>
        </dgm:presLayoutVars>
      </dgm:prSet>
      <dgm:spPr/>
    </dgm:pt>
    <dgm:pt modelId="{1AB1608B-9934-4C8E-B620-EEA6E1855201}" type="pres">
      <dgm:prSet presAssocID="{42015759-EAEB-4DCA-9069-51FB125CDE33}" presName="FourConn_3-4" presStyleLbl="fgAccFollowNode1" presStyleIdx="2" presStyleCnt="3">
        <dgm:presLayoutVars>
          <dgm:bulletEnabled val="1"/>
        </dgm:presLayoutVars>
      </dgm:prSet>
      <dgm:spPr/>
    </dgm:pt>
    <dgm:pt modelId="{A1BDD78C-2034-46B3-BFF7-69E6CC94426F}" type="pres">
      <dgm:prSet presAssocID="{42015759-EAEB-4DCA-9069-51FB125CDE33}" presName="FourNodes_1_text" presStyleLbl="node1" presStyleIdx="3" presStyleCnt="4">
        <dgm:presLayoutVars>
          <dgm:bulletEnabled val="1"/>
        </dgm:presLayoutVars>
      </dgm:prSet>
      <dgm:spPr/>
    </dgm:pt>
    <dgm:pt modelId="{96442AEA-BC18-4CBD-B571-037E45C783FE}" type="pres">
      <dgm:prSet presAssocID="{42015759-EAEB-4DCA-9069-51FB125CDE33}" presName="FourNodes_2_text" presStyleLbl="node1" presStyleIdx="3" presStyleCnt="4">
        <dgm:presLayoutVars>
          <dgm:bulletEnabled val="1"/>
        </dgm:presLayoutVars>
      </dgm:prSet>
      <dgm:spPr/>
    </dgm:pt>
    <dgm:pt modelId="{CD482855-D910-40B4-A634-E588B1557183}" type="pres">
      <dgm:prSet presAssocID="{42015759-EAEB-4DCA-9069-51FB125CDE33}" presName="FourNodes_3_text" presStyleLbl="node1" presStyleIdx="3" presStyleCnt="4">
        <dgm:presLayoutVars>
          <dgm:bulletEnabled val="1"/>
        </dgm:presLayoutVars>
      </dgm:prSet>
      <dgm:spPr/>
    </dgm:pt>
    <dgm:pt modelId="{6F5ED0B2-D20E-4EA0-94C2-B8F120BC8662}" type="pres">
      <dgm:prSet presAssocID="{42015759-EAEB-4DCA-9069-51FB125CDE33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F1B5B6-DB9C-4609-9CFB-8979363730F3}" srcId="{42015759-EAEB-4DCA-9069-51FB125CDE33}" destId="{F35ADAB5-51EB-48C6-B373-DF2638C94977}" srcOrd="2" destOrd="0" parTransId="{ADA2524B-9F75-43D5-8CD5-565014568C80}" sibTransId="{983B321B-4905-4462-86AD-2DB26A2199E2}"/>
    <dgm:cxn modelId="{BBBF1116-290E-4220-8351-A2BD9126697D}" type="presOf" srcId="{04A78595-1A45-489C-8B4D-23D6DC4772E3}" destId="{30AB94D0-EB32-438A-B820-F42A83898830}" srcOrd="0" destOrd="0" presId="urn:microsoft.com/office/officeart/2005/8/layout/vProcess5"/>
    <dgm:cxn modelId="{1C31422C-E722-4670-8ED7-A97004F1C5AE}" type="presOf" srcId="{E214D391-F726-4BBB-8C83-3EC9A205C930}" destId="{A1BDD78C-2034-46B3-BFF7-69E6CC94426F}" srcOrd="1" destOrd="0" presId="urn:microsoft.com/office/officeart/2005/8/layout/vProcess5"/>
    <dgm:cxn modelId="{9F521041-A634-4FA9-B36E-13EAACBFD592}" type="presOf" srcId="{8A3300F2-4160-4A7D-A550-C1F270D25F92}" destId="{CD482855-D910-40B4-A634-E588B1557183}" srcOrd="1" destOrd="1" presId="urn:microsoft.com/office/officeart/2005/8/layout/vProcess5"/>
    <dgm:cxn modelId="{1066250A-8925-4EDE-8B53-5106877E1E85}" type="presOf" srcId="{EC351D7A-B058-4261-90A9-390D687ECEA1}" destId="{F9B63519-060E-49BD-A302-00E78CD6210F}" srcOrd="0" destOrd="0" presId="urn:microsoft.com/office/officeart/2005/8/layout/vProcess5"/>
    <dgm:cxn modelId="{26900437-6A3C-4272-912A-C361AAF501C0}" type="presOf" srcId="{04A78595-1A45-489C-8B4D-23D6DC4772E3}" destId="{6F5ED0B2-D20E-4EA0-94C2-B8F120BC8662}" srcOrd="1" destOrd="0" presId="urn:microsoft.com/office/officeart/2005/8/layout/vProcess5"/>
    <dgm:cxn modelId="{A4F66C28-AA00-4FE1-9227-1CBE25E61EBE}" srcId="{42015759-EAEB-4DCA-9069-51FB125CDE33}" destId="{EC351D7A-B058-4261-90A9-390D687ECEA1}" srcOrd="1" destOrd="0" parTransId="{7622BAF5-3FFF-463A-94B6-67BE8DDCC96C}" sibTransId="{64FD7B72-0B76-4D82-97AB-EA1901254292}"/>
    <dgm:cxn modelId="{1E1A97A0-3C75-40B4-A18C-A1AA25A8AEEE}" srcId="{42015759-EAEB-4DCA-9069-51FB125CDE33}" destId="{E214D391-F726-4BBB-8C83-3EC9A205C930}" srcOrd="0" destOrd="0" parTransId="{0CF2AB49-922F-4F43-8AD6-860AA845413D}" sibTransId="{B549A61B-C4FB-4835-ACD9-DDEA3DB668E5}"/>
    <dgm:cxn modelId="{3DCBF37D-6A35-4A3B-B7D6-4E20596B00A9}" type="presOf" srcId="{B549A61B-C4FB-4835-ACD9-DDEA3DB668E5}" destId="{648F0276-3120-4F74-905C-068207D999C2}" srcOrd="0" destOrd="0" presId="urn:microsoft.com/office/officeart/2005/8/layout/vProcess5"/>
    <dgm:cxn modelId="{D6B0E2E7-0E9C-419A-95E9-C300DADE54A9}" type="presOf" srcId="{4B47EA98-0658-4990-8DDF-7D530B627169}" destId="{2EB9BEB8-DF4E-4469-9122-5ADAAB485B71}" srcOrd="0" destOrd="2" presId="urn:microsoft.com/office/officeart/2005/8/layout/vProcess5"/>
    <dgm:cxn modelId="{5127E904-0C38-4832-8797-7E86E7D11A8F}" srcId="{42015759-EAEB-4DCA-9069-51FB125CDE33}" destId="{04A78595-1A45-489C-8B4D-23D6DC4772E3}" srcOrd="3" destOrd="0" parTransId="{276361BA-FB9E-40C9-81FB-E45385F360A2}" sibTransId="{A2FA1C81-C7B2-4C82-82FB-5390F890E962}"/>
    <dgm:cxn modelId="{CAA840A2-5696-40BE-A4F8-D92F22775917}" type="presOf" srcId="{E214D391-F726-4BBB-8C83-3EC9A205C930}" destId="{919168B8-657B-41B8-8374-697372ABAC01}" srcOrd="0" destOrd="0" presId="urn:microsoft.com/office/officeart/2005/8/layout/vProcess5"/>
    <dgm:cxn modelId="{BA1363DB-BE2D-41CE-8E40-885914D57524}" type="presOf" srcId="{42015759-EAEB-4DCA-9069-51FB125CDE33}" destId="{1DA44EAD-0019-4B8D-83B6-41F301138E57}" srcOrd="0" destOrd="0" presId="urn:microsoft.com/office/officeart/2005/8/layout/vProcess5"/>
    <dgm:cxn modelId="{47F34779-2000-460E-880B-F868FA75625D}" type="presOf" srcId="{F35ADAB5-51EB-48C6-B373-DF2638C94977}" destId="{CD482855-D910-40B4-A634-E588B1557183}" srcOrd="1" destOrd="0" presId="urn:microsoft.com/office/officeart/2005/8/layout/vProcess5"/>
    <dgm:cxn modelId="{CD122B5E-3224-4BEB-BCCE-5EF293361EAA}" srcId="{F35ADAB5-51EB-48C6-B373-DF2638C94977}" destId="{8A3300F2-4160-4A7D-A550-C1F270D25F92}" srcOrd="0" destOrd="0" parTransId="{ECA40E91-F980-4412-9BF7-B8091A542AAA}" sibTransId="{AA64F732-522B-43BA-94AA-9C15A421DB52}"/>
    <dgm:cxn modelId="{E8DA158E-7A10-4D7C-BC29-34B29A4E54B8}" type="presOf" srcId="{F35ADAB5-51EB-48C6-B373-DF2638C94977}" destId="{2EB9BEB8-DF4E-4469-9122-5ADAAB485B71}" srcOrd="0" destOrd="0" presId="urn:microsoft.com/office/officeart/2005/8/layout/vProcess5"/>
    <dgm:cxn modelId="{EE9B2B0C-4D33-41A0-9CD4-EAB1D7F65CE5}" srcId="{F35ADAB5-51EB-48C6-B373-DF2638C94977}" destId="{4B47EA98-0658-4990-8DDF-7D530B627169}" srcOrd="1" destOrd="0" parTransId="{00C95A48-C7F1-4B6D-AF4E-4B5D481B3975}" sibTransId="{B09DB42E-1420-42DE-B74B-81B4D7B2ECB0}"/>
    <dgm:cxn modelId="{F8DED70A-506B-4E6E-97B1-09D4840F9EFA}" type="presOf" srcId="{64FD7B72-0B76-4D82-97AB-EA1901254292}" destId="{5005B161-A1A5-4F4A-9E02-4AEE6996B0A8}" srcOrd="0" destOrd="0" presId="urn:microsoft.com/office/officeart/2005/8/layout/vProcess5"/>
    <dgm:cxn modelId="{411E4233-FFD6-453D-AACE-A8ACE52ADA3C}" type="presOf" srcId="{EC351D7A-B058-4261-90A9-390D687ECEA1}" destId="{96442AEA-BC18-4CBD-B571-037E45C783FE}" srcOrd="1" destOrd="0" presId="urn:microsoft.com/office/officeart/2005/8/layout/vProcess5"/>
    <dgm:cxn modelId="{BF8ADF68-FD78-4E1A-8BDA-936E650BCBE3}" type="presOf" srcId="{983B321B-4905-4462-86AD-2DB26A2199E2}" destId="{1AB1608B-9934-4C8E-B620-EEA6E1855201}" srcOrd="0" destOrd="0" presId="urn:microsoft.com/office/officeart/2005/8/layout/vProcess5"/>
    <dgm:cxn modelId="{E0128111-8887-4ADA-8026-23CAFDD6DE76}" type="presOf" srcId="{4B47EA98-0658-4990-8DDF-7D530B627169}" destId="{CD482855-D910-40B4-A634-E588B1557183}" srcOrd="1" destOrd="2" presId="urn:microsoft.com/office/officeart/2005/8/layout/vProcess5"/>
    <dgm:cxn modelId="{8946E2E7-5C3B-4E51-8215-2EDC02A00EBF}" type="presOf" srcId="{8A3300F2-4160-4A7D-A550-C1F270D25F92}" destId="{2EB9BEB8-DF4E-4469-9122-5ADAAB485B71}" srcOrd="0" destOrd="1" presId="urn:microsoft.com/office/officeart/2005/8/layout/vProcess5"/>
    <dgm:cxn modelId="{ECCA1626-E608-431F-830B-A68045155900}" type="presParOf" srcId="{1DA44EAD-0019-4B8D-83B6-41F301138E57}" destId="{D2349BBB-7366-49FC-AF33-4EF292F286C2}" srcOrd="0" destOrd="0" presId="urn:microsoft.com/office/officeart/2005/8/layout/vProcess5"/>
    <dgm:cxn modelId="{F8E4A011-035C-41B4-87CD-F4C8F4CAFDC6}" type="presParOf" srcId="{1DA44EAD-0019-4B8D-83B6-41F301138E57}" destId="{919168B8-657B-41B8-8374-697372ABAC01}" srcOrd="1" destOrd="0" presId="urn:microsoft.com/office/officeart/2005/8/layout/vProcess5"/>
    <dgm:cxn modelId="{9826F393-8D5C-4C4D-B14E-6E3BDE137196}" type="presParOf" srcId="{1DA44EAD-0019-4B8D-83B6-41F301138E57}" destId="{F9B63519-060E-49BD-A302-00E78CD6210F}" srcOrd="2" destOrd="0" presId="urn:microsoft.com/office/officeart/2005/8/layout/vProcess5"/>
    <dgm:cxn modelId="{F2AAA7B9-B5D2-4354-BB62-0A5F33A73665}" type="presParOf" srcId="{1DA44EAD-0019-4B8D-83B6-41F301138E57}" destId="{2EB9BEB8-DF4E-4469-9122-5ADAAB485B71}" srcOrd="3" destOrd="0" presId="urn:microsoft.com/office/officeart/2005/8/layout/vProcess5"/>
    <dgm:cxn modelId="{4ABD50CE-2B29-4D98-ACDF-9231AC7060CD}" type="presParOf" srcId="{1DA44EAD-0019-4B8D-83B6-41F301138E57}" destId="{30AB94D0-EB32-438A-B820-F42A83898830}" srcOrd="4" destOrd="0" presId="urn:microsoft.com/office/officeart/2005/8/layout/vProcess5"/>
    <dgm:cxn modelId="{7604AACE-236D-4695-A47A-E96EF199E6FC}" type="presParOf" srcId="{1DA44EAD-0019-4B8D-83B6-41F301138E57}" destId="{648F0276-3120-4F74-905C-068207D999C2}" srcOrd="5" destOrd="0" presId="urn:microsoft.com/office/officeart/2005/8/layout/vProcess5"/>
    <dgm:cxn modelId="{64FD43BE-AB81-4F94-895B-634939B434C5}" type="presParOf" srcId="{1DA44EAD-0019-4B8D-83B6-41F301138E57}" destId="{5005B161-A1A5-4F4A-9E02-4AEE6996B0A8}" srcOrd="6" destOrd="0" presId="urn:microsoft.com/office/officeart/2005/8/layout/vProcess5"/>
    <dgm:cxn modelId="{2B28AC86-85E4-4E67-82AC-2B3138D28311}" type="presParOf" srcId="{1DA44EAD-0019-4B8D-83B6-41F301138E57}" destId="{1AB1608B-9934-4C8E-B620-EEA6E1855201}" srcOrd="7" destOrd="0" presId="urn:microsoft.com/office/officeart/2005/8/layout/vProcess5"/>
    <dgm:cxn modelId="{4D6FEB52-D298-4EFD-8CC7-2C54FEDBC9E6}" type="presParOf" srcId="{1DA44EAD-0019-4B8D-83B6-41F301138E57}" destId="{A1BDD78C-2034-46B3-BFF7-69E6CC94426F}" srcOrd="8" destOrd="0" presId="urn:microsoft.com/office/officeart/2005/8/layout/vProcess5"/>
    <dgm:cxn modelId="{0445615D-F301-4269-BBF9-642AB65D9B21}" type="presParOf" srcId="{1DA44EAD-0019-4B8D-83B6-41F301138E57}" destId="{96442AEA-BC18-4CBD-B571-037E45C783FE}" srcOrd="9" destOrd="0" presId="urn:microsoft.com/office/officeart/2005/8/layout/vProcess5"/>
    <dgm:cxn modelId="{D24AE2B7-2207-463C-B117-CE50A1A5EB0F}" type="presParOf" srcId="{1DA44EAD-0019-4B8D-83B6-41F301138E57}" destId="{CD482855-D910-40B4-A634-E588B1557183}" srcOrd="10" destOrd="0" presId="urn:microsoft.com/office/officeart/2005/8/layout/vProcess5"/>
    <dgm:cxn modelId="{9FB96848-2BB5-49F0-B5E6-1DA4DD22D055}" type="presParOf" srcId="{1DA44EAD-0019-4B8D-83B6-41F301138E57}" destId="{6F5ED0B2-D20E-4EA0-94C2-B8F120BC866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A97615-BBB3-4FE0-BF0D-B8DEC76093C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FEC5A5-B44A-4349-BBE4-F51826F70BCC}">
      <dgm:prSet phldrT="[文本]"/>
      <dgm:spPr/>
      <dgm:t>
        <a:bodyPr/>
        <a:lstStyle/>
        <a:p>
          <a:r>
            <a:rPr lang="zh-CN" altLang="en-US" dirty="0" smtClean="0"/>
            <a:t>我军</a:t>
          </a:r>
          <a:endParaRPr lang="zh-CN" altLang="en-US" dirty="0"/>
        </a:p>
      </dgm:t>
    </dgm:pt>
    <dgm:pt modelId="{6A65B4A3-0A49-4EFE-8883-3E52364EC629}" type="parTrans" cxnId="{0684EC08-8361-44AB-937F-8B55112E1444}">
      <dgm:prSet/>
      <dgm:spPr/>
      <dgm:t>
        <a:bodyPr/>
        <a:lstStyle/>
        <a:p>
          <a:endParaRPr lang="zh-CN" altLang="en-US"/>
        </a:p>
      </dgm:t>
    </dgm:pt>
    <dgm:pt modelId="{7C278A57-3A08-4646-AB04-B804EB392830}" type="sibTrans" cxnId="{0684EC08-8361-44AB-937F-8B55112E1444}">
      <dgm:prSet/>
      <dgm:spPr/>
      <dgm:t>
        <a:bodyPr/>
        <a:lstStyle/>
        <a:p>
          <a:endParaRPr lang="zh-CN" altLang="en-US"/>
        </a:p>
      </dgm:t>
    </dgm:pt>
    <dgm:pt modelId="{78AE8110-FD6A-49FD-ACBF-067B125731D8}">
      <dgm:prSet phldrT="[文本]"/>
      <dgm:spPr/>
      <dgm:t>
        <a:bodyPr/>
        <a:lstStyle/>
        <a:p>
          <a:r>
            <a:rPr lang="zh-CN" altLang="en-US" dirty="0" smtClean="0"/>
            <a:t>友军</a:t>
          </a:r>
          <a:endParaRPr lang="zh-CN" altLang="en-US" dirty="0"/>
        </a:p>
      </dgm:t>
    </dgm:pt>
    <dgm:pt modelId="{307E9E89-3EAC-4B2E-B0F3-58AA312ACD57}" type="parTrans" cxnId="{056214CC-2A7C-405E-883F-57921AC7617D}">
      <dgm:prSet/>
      <dgm:spPr/>
      <dgm:t>
        <a:bodyPr/>
        <a:lstStyle/>
        <a:p>
          <a:endParaRPr lang="zh-CN" altLang="en-US"/>
        </a:p>
      </dgm:t>
    </dgm:pt>
    <dgm:pt modelId="{F15646AF-AF4B-4F34-87E9-AA069719AF6C}" type="sibTrans" cxnId="{056214CC-2A7C-405E-883F-57921AC7617D}">
      <dgm:prSet/>
      <dgm:spPr/>
      <dgm:t>
        <a:bodyPr/>
        <a:lstStyle/>
        <a:p>
          <a:endParaRPr lang="zh-CN" altLang="en-US"/>
        </a:p>
      </dgm:t>
    </dgm:pt>
    <dgm:pt modelId="{F6C20127-349B-4F86-9A68-07E8A00BA097}">
      <dgm:prSet phldrT="[文本]"/>
      <dgm:spPr/>
      <dgm:t>
        <a:bodyPr/>
        <a:lstStyle/>
        <a:p>
          <a:r>
            <a:rPr lang="zh-CN" altLang="en-US" dirty="0" smtClean="0"/>
            <a:t>敌军</a:t>
          </a:r>
          <a:endParaRPr lang="zh-CN" altLang="en-US" dirty="0"/>
        </a:p>
      </dgm:t>
    </dgm:pt>
    <dgm:pt modelId="{E78D7A15-B0FD-408C-9339-FBAF21B9F3DA}" type="parTrans" cxnId="{F305ED63-77C8-4AA2-B3ED-1D6F44B868B4}">
      <dgm:prSet/>
      <dgm:spPr/>
      <dgm:t>
        <a:bodyPr/>
        <a:lstStyle/>
        <a:p>
          <a:endParaRPr lang="zh-CN" altLang="en-US"/>
        </a:p>
      </dgm:t>
    </dgm:pt>
    <dgm:pt modelId="{5F39F53C-AA02-4B93-BA51-CE255B8B49D2}" type="sibTrans" cxnId="{F305ED63-77C8-4AA2-B3ED-1D6F44B868B4}">
      <dgm:prSet/>
      <dgm:spPr/>
      <dgm:t>
        <a:bodyPr/>
        <a:lstStyle/>
        <a:p>
          <a:endParaRPr lang="zh-CN" altLang="en-US"/>
        </a:p>
      </dgm:t>
    </dgm:pt>
    <dgm:pt modelId="{BF967F6B-5677-4A2D-A141-0A1F8B91CCAC}" type="pres">
      <dgm:prSet presAssocID="{9BA97615-BBB3-4FE0-BF0D-B8DEC76093CA}" presName="Name0" presStyleCnt="0">
        <dgm:presLayoutVars>
          <dgm:dir/>
          <dgm:animLvl val="lvl"/>
          <dgm:resizeHandles val="exact"/>
        </dgm:presLayoutVars>
      </dgm:prSet>
      <dgm:spPr/>
    </dgm:pt>
    <dgm:pt modelId="{F7F983A9-0204-42EF-962E-AAA0B2178D17}" type="pres">
      <dgm:prSet presAssocID="{92FEC5A5-B44A-4349-BBE4-F51826F70BCC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DC2938-8A37-4641-8910-12F34B6105D5}" type="pres">
      <dgm:prSet presAssocID="{7C278A57-3A08-4646-AB04-B804EB392830}" presName="parTxOnlySpace" presStyleCnt="0"/>
      <dgm:spPr/>
    </dgm:pt>
    <dgm:pt modelId="{089799BC-F427-41B0-9F8C-C14D00CFE202}" type="pres">
      <dgm:prSet presAssocID="{78AE8110-FD6A-49FD-ACBF-067B125731D8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A6354C31-E80A-4B21-8E49-1FFDE53A2854}" type="pres">
      <dgm:prSet presAssocID="{F15646AF-AF4B-4F34-87E9-AA069719AF6C}" presName="parTxOnlySpace" presStyleCnt="0"/>
      <dgm:spPr/>
    </dgm:pt>
    <dgm:pt modelId="{E9C8CAB3-8E42-4B13-B402-763F9E95A885}" type="pres">
      <dgm:prSet presAssocID="{F6C20127-349B-4F86-9A68-07E8A00BA09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305ED63-77C8-4AA2-B3ED-1D6F44B868B4}" srcId="{9BA97615-BBB3-4FE0-BF0D-B8DEC76093CA}" destId="{F6C20127-349B-4F86-9A68-07E8A00BA097}" srcOrd="2" destOrd="0" parTransId="{E78D7A15-B0FD-408C-9339-FBAF21B9F3DA}" sibTransId="{5F39F53C-AA02-4B93-BA51-CE255B8B49D2}"/>
    <dgm:cxn modelId="{C9FEA2B9-0F7D-4B4F-AAA7-31ABFC9CB35F}" type="presOf" srcId="{92FEC5A5-B44A-4349-BBE4-F51826F70BCC}" destId="{F7F983A9-0204-42EF-962E-AAA0B2178D17}" srcOrd="0" destOrd="0" presId="urn:microsoft.com/office/officeart/2005/8/layout/chevron1"/>
    <dgm:cxn modelId="{3FD30A9B-39E9-48D4-9C08-68F2AB612044}" type="presOf" srcId="{9BA97615-BBB3-4FE0-BF0D-B8DEC76093CA}" destId="{BF967F6B-5677-4A2D-A141-0A1F8B91CCAC}" srcOrd="0" destOrd="0" presId="urn:microsoft.com/office/officeart/2005/8/layout/chevron1"/>
    <dgm:cxn modelId="{56002D29-0244-4101-AD24-6D5746AF7285}" type="presOf" srcId="{F6C20127-349B-4F86-9A68-07E8A00BA097}" destId="{E9C8CAB3-8E42-4B13-B402-763F9E95A885}" srcOrd="0" destOrd="0" presId="urn:microsoft.com/office/officeart/2005/8/layout/chevron1"/>
    <dgm:cxn modelId="{056214CC-2A7C-405E-883F-57921AC7617D}" srcId="{9BA97615-BBB3-4FE0-BF0D-B8DEC76093CA}" destId="{78AE8110-FD6A-49FD-ACBF-067B125731D8}" srcOrd="1" destOrd="0" parTransId="{307E9E89-3EAC-4B2E-B0F3-58AA312ACD57}" sibTransId="{F15646AF-AF4B-4F34-87E9-AA069719AF6C}"/>
    <dgm:cxn modelId="{0684EC08-8361-44AB-937F-8B55112E1444}" srcId="{9BA97615-BBB3-4FE0-BF0D-B8DEC76093CA}" destId="{92FEC5A5-B44A-4349-BBE4-F51826F70BCC}" srcOrd="0" destOrd="0" parTransId="{6A65B4A3-0A49-4EFE-8883-3E52364EC629}" sibTransId="{7C278A57-3A08-4646-AB04-B804EB392830}"/>
    <dgm:cxn modelId="{FB1F904C-ADF1-422A-B6EB-476B487FF45D}" type="presOf" srcId="{78AE8110-FD6A-49FD-ACBF-067B125731D8}" destId="{089799BC-F427-41B0-9F8C-C14D00CFE202}" srcOrd="0" destOrd="0" presId="urn:microsoft.com/office/officeart/2005/8/layout/chevron1"/>
    <dgm:cxn modelId="{9A7A11D9-8B7B-425D-B93F-2190585E157F}" type="presParOf" srcId="{BF967F6B-5677-4A2D-A141-0A1F8B91CCAC}" destId="{F7F983A9-0204-42EF-962E-AAA0B2178D17}" srcOrd="0" destOrd="0" presId="urn:microsoft.com/office/officeart/2005/8/layout/chevron1"/>
    <dgm:cxn modelId="{D2B85A26-E197-4480-8AE1-2DF16228AA08}" type="presParOf" srcId="{BF967F6B-5677-4A2D-A141-0A1F8B91CCAC}" destId="{7BDC2938-8A37-4641-8910-12F34B6105D5}" srcOrd="1" destOrd="0" presId="urn:microsoft.com/office/officeart/2005/8/layout/chevron1"/>
    <dgm:cxn modelId="{2ABB9603-AA2A-4320-A2B8-AA3C8393BA64}" type="presParOf" srcId="{BF967F6B-5677-4A2D-A141-0A1F8B91CCAC}" destId="{089799BC-F427-41B0-9F8C-C14D00CFE202}" srcOrd="2" destOrd="0" presId="urn:microsoft.com/office/officeart/2005/8/layout/chevron1"/>
    <dgm:cxn modelId="{47BB3965-E57C-4EA1-9B3A-6ABDB8582681}" type="presParOf" srcId="{BF967F6B-5677-4A2D-A141-0A1F8B91CCAC}" destId="{A6354C31-E80A-4B21-8E49-1FFDE53A2854}" srcOrd="3" destOrd="0" presId="urn:microsoft.com/office/officeart/2005/8/layout/chevron1"/>
    <dgm:cxn modelId="{4C94F3CD-62A9-48A2-923B-6400959A7621}" type="presParOf" srcId="{BF967F6B-5677-4A2D-A141-0A1F8B91CCAC}" destId="{E9C8CAB3-8E42-4B13-B402-763F9E95A885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13FC50-1FB4-4D84-9B97-FCB117F051FC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95B2F04-1FAE-490E-8CF4-1BAFDBC67397}">
      <dgm:prSet phldrT="[文本]"/>
      <dgm:spPr/>
      <dgm:t>
        <a:bodyPr/>
        <a:lstStyle/>
        <a:p>
          <a:r>
            <a:rPr lang="en-US" altLang="zh-CN" dirty="0" smtClean="0"/>
            <a:t>Unit</a:t>
          </a:r>
          <a:endParaRPr lang="zh-CN" altLang="en-US" dirty="0"/>
        </a:p>
      </dgm:t>
    </dgm:pt>
    <dgm:pt modelId="{1C2F25EA-C248-42C5-8582-FE2A427BD381}" type="parTrans" cxnId="{F1FB2A7D-81BF-4151-A88C-A29302EFE898}">
      <dgm:prSet/>
      <dgm:spPr/>
      <dgm:t>
        <a:bodyPr/>
        <a:lstStyle/>
        <a:p>
          <a:endParaRPr lang="zh-CN" altLang="en-US"/>
        </a:p>
      </dgm:t>
    </dgm:pt>
    <dgm:pt modelId="{E2C0490A-CFBC-4143-890C-8C54239A5BD3}" type="sibTrans" cxnId="{F1FB2A7D-81BF-4151-A88C-A29302EFE898}">
      <dgm:prSet/>
      <dgm:spPr/>
      <dgm:t>
        <a:bodyPr/>
        <a:lstStyle/>
        <a:p>
          <a:endParaRPr lang="zh-CN" altLang="en-US"/>
        </a:p>
      </dgm:t>
    </dgm:pt>
    <dgm:pt modelId="{7E669352-B549-4324-B9C7-BD5067791871}">
      <dgm:prSet phldrT="[文本]"/>
      <dgm:spPr/>
      <dgm:t>
        <a:bodyPr/>
        <a:lstStyle/>
        <a:p>
          <a:r>
            <a:rPr lang="en-US" altLang="zh-CN" dirty="0" smtClean="0"/>
            <a:t>init</a:t>
          </a:r>
          <a:endParaRPr lang="zh-CN" altLang="en-US" dirty="0"/>
        </a:p>
      </dgm:t>
    </dgm:pt>
    <dgm:pt modelId="{2655E842-EE7E-43B6-89BD-C42F9C26E67F}" type="parTrans" cxnId="{3F994A45-8956-4467-8047-1ABCF2C6226B}">
      <dgm:prSet/>
      <dgm:spPr/>
      <dgm:t>
        <a:bodyPr/>
        <a:lstStyle/>
        <a:p>
          <a:endParaRPr lang="zh-CN" altLang="en-US"/>
        </a:p>
      </dgm:t>
    </dgm:pt>
    <dgm:pt modelId="{99FFC333-16F3-49F5-B679-C910DC67A044}" type="sibTrans" cxnId="{3F994A45-8956-4467-8047-1ABCF2C6226B}">
      <dgm:prSet/>
      <dgm:spPr/>
      <dgm:t>
        <a:bodyPr/>
        <a:lstStyle/>
        <a:p>
          <a:endParaRPr lang="zh-CN" altLang="en-US"/>
        </a:p>
      </dgm:t>
    </dgm:pt>
    <dgm:pt modelId="{EAE5A125-FD97-4005-8526-FAB5C0F05BF9}">
      <dgm:prSet phldrT="[文本]"/>
      <dgm:spPr/>
      <dgm:t>
        <a:bodyPr/>
        <a:lstStyle/>
        <a:p>
          <a:r>
            <a:rPr lang="en-US" altLang="zh-CN" dirty="0" smtClean="0"/>
            <a:t>Attack</a:t>
          </a:r>
          <a:endParaRPr lang="zh-CN" altLang="en-US" dirty="0"/>
        </a:p>
      </dgm:t>
    </dgm:pt>
    <dgm:pt modelId="{A00174B1-5D9D-4DF9-8572-B3BC15DB846A}" type="parTrans" cxnId="{6CB882B0-9E2B-40E0-99B8-5AD71CF0D290}">
      <dgm:prSet/>
      <dgm:spPr/>
      <dgm:t>
        <a:bodyPr/>
        <a:lstStyle/>
        <a:p>
          <a:endParaRPr lang="zh-CN" altLang="en-US"/>
        </a:p>
      </dgm:t>
    </dgm:pt>
    <dgm:pt modelId="{04BAB441-0CF0-4F77-BA9C-11455918D2B3}" type="sibTrans" cxnId="{6CB882B0-9E2B-40E0-99B8-5AD71CF0D290}">
      <dgm:prSet/>
      <dgm:spPr/>
      <dgm:t>
        <a:bodyPr/>
        <a:lstStyle/>
        <a:p>
          <a:endParaRPr lang="zh-CN" altLang="en-US"/>
        </a:p>
      </dgm:t>
    </dgm:pt>
    <dgm:pt modelId="{09254F02-F542-4E61-B1EE-265BBEBDA71A}">
      <dgm:prSet phldrT="[文本]"/>
      <dgm:spPr/>
      <dgm:t>
        <a:bodyPr/>
        <a:lstStyle/>
        <a:p>
          <a:r>
            <a:rPr lang="en-US" altLang="zh-CN" dirty="0" err="1" smtClean="0"/>
            <a:t>UnitUI</a:t>
          </a:r>
          <a:endParaRPr lang="zh-CN" altLang="en-US" dirty="0"/>
        </a:p>
      </dgm:t>
    </dgm:pt>
    <dgm:pt modelId="{D7BB125C-92CF-4D2A-88AF-98592F2E3C5B}" type="parTrans" cxnId="{4D754DBE-1E1F-4810-9F9A-3614AF44E5EC}">
      <dgm:prSet/>
      <dgm:spPr/>
      <dgm:t>
        <a:bodyPr/>
        <a:lstStyle/>
        <a:p>
          <a:endParaRPr lang="zh-CN" altLang="en-US"/>
        </a:p>
      </dgm:t>
    </dgm:pt>
    <dgm:pt modelId="{4E7B2BE7-6895-44DE-BEEE-6FC557DA5E77}" type="sibTrans" cxnId="{4D754DBE-1E1F-4810-9F9A-3614AF44E5EC}">
      <dgm:prSet/>
      <dgm:spPr/>
      <dgm:t>
        <a:bodyPr/>
        <a:lstStyle/>
        <a:p>
          <a:endParaRPr lang="zh-CN" altLang="en-US"/>
        </a:p>
      </dgm:t>
    </dgm:pt>
    <dgm:pt modelId="{643D4CD2-4FED-4B94-8E2D-EEEA03693F83}">
      <dgm:prSet phldrT="[文本]"/>
      <dgm:spPr/>
      <dgm:t>
        <a:bodyPr/>
        <a:lstStyle/>
        <a:p>
          <a:r>
            <a:rPr lang="en-US" altLang="zh-CN" dirty="0" smtClean="0"/>
            <a:t>init</a:t>
          </a:r>
          <a:endParaRPr lang="zh-CN" altLang="en-US" dirty="0"/>
        </a:p>
      </dgm:t>
    </dgm:pt>
    <dgm:pt modelId="{633FD6A4-0FAA-47CA-A034-4A5965605B60}" type="parTrans" cxnId="{87D5517F-0396-476D-B329-75837C33F6FB}">
      <dgm:prSet/>
      <dgm:spPr/>
      <dgm:t>
        <a:bodyPr/>
        <a:lstStyle/>
        <a:p>
          <a:endParaRPr lang="zh-CN" altLang="en-US"/>
        </a:p>
      </dgm:t>
    </dgm:pt>
    <dgm:pt modelId="{F5371F1A-EAAF-426E-97F5-CDF0F4D17A10}" type="sibTrans" cxnId="{87D5517F-0396-476D-B329-75837C33F6FB}">
      <dgm:prSet/>
      <dgm:spPr/>
      <dgm:t>
        <a:bodyPr/>
        <a:lstStyle/>
        <a:p>
          <a:endParaRPr lang="zh-CN" altLang="en-US"/>
        </a:p>
      </dgm:t>
    </dgm:pt>
    <dgm:pt modelId="{E7F051AE-28DA-473D-A342-8905EE6B2407}">
      <dgm:prSet phldrT="[文本]"/>
      <dgm:spPr/>
      <dgm:t>
        <a:bodyPr/>
        <a:lstStyle/>
        <a:p>
          <a:r>
            <a:rPr lang="en-US" altLang="en-US" dirty="0" err="1" smtClean="0"/>
            <a:t>imgStack</a:t>
          </a:r>
          <a:r>
            <a:rPr lang="zh-CN" altLang="en-US" dirty="0" smtClean="0"/>
            <a:t>生成</a:t>
          </a:r>
          <a:r>
            <a:rPr lang="en-US" altLang="zh-CN" dirty="0" err="1" smtClean="0"/>
            <a:t>img</a:t>
          </a:r>
          <a:r>
            <a:rPr lang="zh-CN" altLang="en-US" dirty="0" smtClean="0"/>
            <a:t>队列，依次绘制</a:t>
          </a:r>
          <a:endParaRPr lang="zh-CN" altLang="en-US" dirty="0"/>
        </a:p>
      </dgm:t>
    </dgm:pt>
    <dgm:pt modelId="{9D75F285-5272-475D-B8DA-01D7B89653AC}" type="parTrans" cxnId="{FC6953AB-C194-4B28-834E-7678A143CB3E}">
      <dgm:prSet/>
      <dgm:spPr/>
      <dgm:t>
        <a:bodyPr/>
        <a:lstStyle/>
        <a:p>
          <a:endParaRPr lang="zh-CN" altLang="en-US"/>
        </a:p>
      </dgm:t>
    </dgm:pt>
    <dgm:pt modelId="{8D641EF0-2D6C-48C9-83B6-47A3B91E8CC1}" type="sibTrans" cxnId="{FC6953AB-C194-4B28-834E-7678A143CB3E}">
      <dgm:prSet/>
      <dgm:spPr/>
      <dgm:t>
        <a:bodyPr/>
        <a:lstStyle/>
        <a:p>
          <a:endParaRPr lang="zh-CN" altLang="en-US"/>
        </a:p>
      </dgm:t>
    </dgm:pt>
    <dgm:pt modelId="{FB478A29-D7B4-4C16-9B8B-01E5B0C01F5F}">
      <dgm:prSet phldrT="[文本]"/>
      <dgm:spPr/>
      <dgm:t>
        <a:bodyPr/>
        <a:lstStyle/>
        <a:p>
          <a:r>
            <a:rPr lang="zh-CN" altLang="en-US" dirty="0" smtClean="0"/>
            <a:t>触发</a:t>
          </a:r>
          <a:r>
            <a:rPr lang="en-US" altLang="zh-CN" dirty="0" smtClean="0"/>
            <a:t>attack</a:t>
          </a:r>
          <a:r>
            <a:rPr lang="zh-CN" altLang="en-US" dirty="0" smtClean="0"/>
            <a:t>事件</a:t>
          </a:r>
          <a:endParaRPr lang="zh-CN" altLang="en-US" dirty="0"/>
        </a:p>
      </dgm:t>
    </dgm:pt>
    <dgm:pt modelId="{F9632293-D151-4EA8-90EC-7CC88A45BBE8}" type="parTrans" cxnId="{C1A7C58F-DD60-4990-8C52-A790941E93AD}">
      <dgm:prSet/>
      <dgm:spPr/>
      <dgm:t>
        <a:bodyPr/>
        <a:lstStyle/>
        <a:p>
          <a:endParaRPr lang="zh-CN" altLang="en-US"/>
        </a:p>
      </dgm:t>
    </dgm:pt>
    <dgm:pt modelId="{A98A6AAB-2C92-4F25-AC6B-72A429E0654F}" type="sibTrans" cxnId="{C1A7C58F-DD60-4990-8C52-A790941E93AD}">
      <dgm:prSet/>
      <dgm:spPr/>
      <dgm:t>
        <a:bodyPr/>
        <a:lstStyle/>
        <a:p>
          <a:endParaRPr lang="zh-CN" altLang="en-US"/>
        </a:p>
      </dgm:t>
    </dgm:pt>
    <dgm:pt modelId="{5EEF3934-E79B-471F-B211-3B7F8D31664E}">
      <dgm:prSet phldrT="[文本]"/>
      <dgm:spPr/>
      <dgm:t>
        <a:bodyPr/>
        <a:lstStyle/>
        <a:p>
          <a:r>
            <a:rPr lang="en-US" altLang="zh-CN" dirty="0" smtClean="0"/>
            <a:t>UnitImg</a:t>
          </a:r>
          <a:endParaRPr lang="zh-CN" altLang="en-US" dirty="0"/>
        </a:p>
      </dgm:t>
    </dgm:pt>
    <dgm:pt modelId="{B458C034-4929-46A3-BD24-F139C008C58D}" type="parTrans" cxnId="{A74E79B1-DEC2-443F-A7FC-7E860457C9CA}">
      <dgm:prSet/>
      <dgm:spPr/>
      <dgm:t>
        <a:bodyPr/>
        <a:lstStyle/>
        <a:p>
          <a:endParaRPr lang="zh-CN" altLang="en-US"/>
        </a:p>
      </dgm:t>
    </dgm:pt>
    <dgm:pt modelId="{41C65923-1473-4F6C-89F6-105D079E6B8A}" type="sibTrans" cxnId="{A74E79B1-DEC2-443F-A7FC-7E860457C9CA}">
      <dgm:prSet/>
      <dgm:spPr/>
      <dgm:t>
        <a:bodyPr/>
        <a:lstStyle/>
        <a:p>
          <a:endParaRPr lang="zh-CN" altLang="en-US"/>
        </a:p>
      </dgm:t>
    </dgm:pt>
    <dgm:pt modelId="{BCF83A52-13C9-4922-A7BE-C1681DB991B5}">
      <dgm:prSet phldrT="[文本]"/>
      <dgm:spPr/>
      <dgm:t>
        <a:bodyPr/>
        <a:lstStyle/>
        <a:p>
          <a:r>
            <a:rPr lang="en-US" altLang="zh-CN" dirty="0" smtClean="0"/>
            <a:t>Load imgs</a:t>
          </a:r>
          <a:endParaRPr lang="zh-CN" altLang="en-US" dirty="0"/>
        </a:p>
      </dgm:t>
    </dgm:pt>
    <dgm:pt modelId="{9A7540D4-073E-4F18-A061-FAFF7044B100}" type="parTrans" cxnId="{DD20C3D8-DA9B-4288-8609-FAC5008667CB}">
      <dgm:prSet/>
      <dgm:spPr/>
      <dgm:t>
        <a:bodyPr/>
        <a:lstStyle/>
        <a:p>
          <a:endParaRPr lang="zh-CN" altLang="en-US"/>
        </a:p>
      </dgm:t>
    </dgm:pt>
    <dgm:pt modelId="{DE0C0110-8D64-464E-B2B3-2D750D211561}" type="sibTrans" cxnId="{DD20C3D8-DA9B-4288-8609-FAC5008667CB}">
      <dgm:prSet/>
      <dgm:spPr/>
      <dgm:t>
        <a:bodyPr/>
        <a:lstStyle/>
        <a:p>
          <a:endParaRPr lang="zh-CN" altLang="en-US"/>
        </a:p>
      </dgm:t>
    </dgm:pt>
    <dgm:pt modelId="{43257C54-CA7B-4F58-9CF3-C76B0F21EF1E}" type="pres">
      <dgm:prSet presAssocID="{F613FC50-1FB4-4D84-9B97-FCB117F051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830478-12CC-4A55-8351-525AAEBE99BB}" type="pres">
      <dgm:prSet presAssocID="{895B2F04-1FAE-490E-8CF4-1BAFDBC67397}" presName="root" presStyleCnt="0"/>
      <dgm:spPr/>
    </dgm:pt>
    <dgm:pt modelId="{39E848C5-7A71-4EF2-8725-B2A712D0862A}" type="pres">
      <dgm:prSet presAssocID="{895B2F04-1FAE-490E-8CF4-1BAFDBC67397}" presName="rootComposite" presStyleCnt="0"/>
      <dgm:spPr/>
    </dgm:pt>
    <dgm:pt modelId="{CA1E66E5-B28F-449B-B32B-43DA58A325BF}" type="pres">
      <dgm:prSet presAssocID="{895B2F04-1FAE-490E-8CF4-1BAFDBC67397}" presName="rootText" presStyleLbl="node1" presStyleIdx="0" presStyleCnt="3"/>
      <dgm:spPr/>
    </dgm:pt>
    <dgm:pt modelId="{8A0BC077-126D-4557-A445-2E9A9AA1E12F}" type="pres">
      <dgm:prSet presAssocID="{895B2F04-1FAE-490E-8CF4-1BAFDBC67397}" presName="rootConnector" presStyleLbl="node1" presStyleIdx="0" presStyleCnt="3"/>
      <dgm:spPr/>
    </dgm:pt>
    <dgm:pt modelId="{CB5F67C7-7DA3-4FFE-BC73-A70D3894C957}" type="pres">
      <dgm:prSet presAssocID="{895B2F04-1FAE-490E-8CF4-1BAFDBC67397}" presName="childShape" presStyleCnt="0"/>
      <dgm:spPr/>
    </dgm:pt>
    <dgm:pt modelId="{BBDD56A3-EA8E-454C-A219-113E3313D121}" type="pres">
      <dgm:prSet presAssocID="{2655E842-EE7E-43B6-89BD-C42F9C26E67F}" presName="Name13" presStyleLbl="parChTrans1D2" presStyleIdx="0" presStyleCnt="6"/>
      <dgm:spPr/>
    </dgm:pt>
    <dgm:pt modelId="{5AAD852F-83D7-4EAB-8E3F-F6E8A697556D}" type="pres">
      <dgm:prSet presAssocID="{7E669352-B549-4324-B9C7-BD5067791871}" presName="childText" presStyleLbl="b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399B4-479C-4174-A255-7F8953BDA992}" type="pres">
      <dgm:prSet presAssocID="{A00174B1-5D9D-4DF9-8572-B3BC15DB846A}" presName="Name13" presStyleLbl="parChTrans1D2" presStyleIdx="1" presStyleCnt="6"/>
      <dgm:spPr/>
    </dgm:pt>
    <dgm:pt modelId="{CF08E8E3-B6E5-442E-A418-B20765F645D0}" type="pres">
      <dgm:prSet presAssocID="{EAE5A125-FD97-4005-8526-FAB5C0F05BF9}" presName="childText" presStyleLbl="b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28105A-4629-47C4-B6A0-9CD06AD0B69E}" type="pres">
      <dgm:prSet presAssocID="{F9632293-D151-4EA8-90EC-7CC88A45BBE8}" presName="Name13" presStyleLbl="parChTrans1D2" presStyleIdx="2" presStyleCnt="6"/>
      <dgm:spPr/>
    </dgm:pt>
    <dgm:pt modelId="{823FD8F8-3E35-41C5-9042-591D23DF353E}" type="pres">
      <dgm:prSet presAssocID="{FB478A29-D7B4-4C16-9B8B-01E5B0C01F5F}" presName="childText" presStyleLbl="bgAcc1" presStyleIdx="2" presStyleCnt="6">
        <dgm:presLayoutVars>
          <dgm:bulletEnabled val="1"/>
        </dgm:presLayoutVars>
      </dgm:prSet>
      <dgm:spPr/>
    </dgm:pt>
    <dgm:pt modelId="{D14436A7-DA51-4188-AE03-21D72F333456}" type="pres">
      <dgm:prSet presAssocID="{09254F02-F542-4E61-B1EE-265BBEBDA71A}" presName="root" presStyleCnt="0"/>
      <dgm:spPr/>
    </dgm:pt>
    <dgm:pt modelId="{DCBD7A46-6FD1-4FF2-AC30-D6246EBB15DE}" type="pres">
      <dgm:prSet presAssocID="{09254F02-F542-4E61-B1EE-265BBEBDA71A}" presName="rootComposite" presStyleCnt="0"/>
      <dgm:spPr/>
    </dgm:pt>
    <dgm:pt modelId="{3E81997B-2FEF-4ACD-A3B0-AF58011DDFB9}" type="pres">
      <dgm:prSet presAssocID="{09254F02-F542-4E61-B1EE-265BBEBDA71A}" presName="rootText" presStyleLbl="node1" presStyleIdx="1" presStyleCnt="3"/>
      <dgm:spPr/>
    </dgm:pt>
    <dgm:pt modelId="{D55EBA9B-2F08-402F-AE3E-7F8C750980F1}" type="pres">
      <dgm:prSet presAssocID="{09254F02-F542-4E61-B1EE-265BBEBDA71A}" presName="rootConnector" presStyleLbl="node1" presStyleIdx="1" presStyleCnt="3"/>
      <dgm:spPr/>
    </dgm:pt>
    <dgm:pt modelId="{088BAB1A-7C9B-4A12-82B4-70F2CFDD024B}" type="pres">
      <dgm:prSet presAssocID="{09254F02-F542-4E61-B1EE-265BBEBDA71A}" presName="childShape" presStyleCnt="0"/>
      <dgm:spPr/>
    </dgm:pt>
    <dgm:pt modelId="{3CBFAF5F-DFD9-43CE-8D94-0E8158ABCFF5}" type="pres">
      <dgm:prSet presAssocID="{633FD6A4-0FAA-47CA-A034-4A5965605B60}" presName="Name13" presStyleLbl="parChTrans1D2" presStyleIdx="3" presStyleCnt="6"/>
      <dgm:spPr/>
    </dgm:pt>
    <dgm:pt modelId="{AD692D36-7F36-4335-8C6F-32B82B13F60C}" type="pres">
      <dgm:prSet presAssocID="{643D4CD2-4FED-4B94-8E2D-EEEA03693F83}" presName="childText" presStyleLbl="b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D56704-CC14-45C7-B6A5-7A4C446439F9}" type="pres">
      <dgm:prSet presAssocID="{9D75F285-5272-475D-B8DA-01D7B89653AC}" presName="Name13" presStyleLbl="parChTrans1D2" presStyleIdx="4" presStyleCnt="6"/>
      <dgm:spPr/>
    </dgm:pt>
    <dgm:pt modelId="{55A8F508-944A-4513-9084-AB5BF5471BEF}" type="pres">
      <dgm:prSet presAssocID="{E7F051AE-28DA-473D-A342-8905EE6B2407}" presName="childText" presStyleLbl="b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6D2612F-2FA3-4880-8FE5-8DF94621B6CC}" type="pres">
      <dgm:prSet presAssocID="{5EEF3934-E79B-471F-B211-3B7F8D31664E}" presName="root" presStyleCnt="0"/>
      <dgm:spPr/>
    </dgm:pt>
    <dgm:pt modelId="{8E9BC159-2E2F-4885-9C6A-F7DAEB104954}" type="pres">
      <dgm:prSet presAssocID="{5EEF3934-E79B-471F-B211-3B7F8D31664E}" presName="rootComposite" presStyleCnt="0"/>
      <dgm:spPr/>
    </dgm:pt>
    <dgm:pt modelId="{C15AB0C0-8663-42BE-A480-C926F69835DD}" type="pres">
      <dgm:prSet presAssocID="{5EEF3934-E79B-471F-B211-3B7F8D31664E}" presName="rootText" presStyleLbl="node1" presStyleIdx="2" presStyleCnt="3"/>
      <dgm:spPr/>
    </dgm:pt>
    <dgm:pt modelId="{9BA62EC5-3FE0-463D-AB53-00B4BC5605E4}" type="pres">
      <dgm:prSet presAssocID="{5EEF3934-E79B-471F-B211-3B7F8D31664E}" presName="rootConnector" presStyleLbl="node1" presStyleIdx="2" presStyleCnt="3"/>
      <dgm:spPr/>
    </dgm:pt>
    <dgm:pt modelId="{8C87E25E-466B-42B3-ACCD-D060596613DD}" type="pres">
      <dgm:prSet presAssocID="{5EEF3934-E79B-471F-B211-3B7F8D31664E}" presName="childShape" presStyleCnt="0"/>
      <dgm:spPr/>
    </dgm:pt>
    <dgm:pt modelId="{314C1488-445B-4B80-9FEB-5371D169E982}" type="pres">
      <dgm:prSet presAssocID="{9A7540D4-073E-4F18-A061-FAFF7044B100}" presName="Name13" presStyleLbl="parChTrans1D2" presStyleIdx="5" presStyleCnt="6"/>
      <dgm:spPr/>
    </dgm:pt>
    <dgm:pt modelId="{04C8622F-5F27-434B-AD6F-9F47A95C1996}" type="pres">
      <dgm:prSet presAssocID="{BCF83A52-13C9-4922-A7BE-C1681DB991B5}" presName="childText" presStyleLbl="b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E87C8B-A3F6-410E-AFBF-BEC1BDB09EB6}" type="presOf" srcId="{9D75F285-5272-475D-B8DA-01D7B89653AC}" destId="{A3D56704-CC14-45C7-B6A5-7A4C446439F9}" srcOrd="0" destOrd="0" presId="urn:microsoft.com/office/officeart/2005/8/layout/hierarchy3"/>
    <dgm:cxn modelId="{57AA71BF-BB17-4F8D-8650-8A158F2FA6CA}" type="presOf" srcId="{09254F02-F542-4E61-B1EE-265BBEBDA71A}" destId="{3E81997B-2FEF-4ACD-A3B0-AF58011DDFB9}" srcOrd="0" destOrd="0" presId="urn:microsoft.com/office/officeart/2005/8/layout/hierarchy3"/>
    <dgm:cxn modelId="{C1A7C58F-DD60-4990-8C52-A790941E93AD}" srcId="{895B2F04-1FAE-490E-8CF4-1BAFDBC67397}" destId="{FB478A29-D7B4-4C16-9B8B-01E5B0C01F5F}" srcOrd="2" destOrd="0" parTransId="{F9632293-D151-4EA8-90EC-7CC88A45BBE8}" sibTransId="{A98A6AAB-2C92-4F25-AC6B-72A429E0654F}"/>
    <dgm:cxn modelId="{2043D436-B1A3-4761-AD30-7089C7C498C8}" type="presOf" srcId="{F613FC50-1FB4-4D84-9B97-FCB117F051FC}" destId="{43257C54-CA7B-4F58-9CF3-C76B0F21EF1E}" srcOrd="0" destOrd="0" presId="urn:microsoft.com/office/officeart/2005/8/layout/hierarchy3"/>
    <dgm:cxn modelId="{AC8B67D5-B44F-4F20-BA43-01B4B251AE39}" type="presOf" srcId="{5EEF3934-E79B-471F-B211-3B7F8D31664E}" destId="{C15AB0C0-8663-42BE-A480-C926F69835DD}" srcOrd="0" destOrd="0" presId="urn:microsoft.com/office/officeart/2005/8/layout/hierarchy3"/>
    <dgm:cxn modelId="{6CB882B0-9E2B-40E0-99B8-5AD71CF0D290}" srcId="{895B2F04-1FAE-490E-8CF4-1BAFDBC67397}" destId="{EAE5A125-FD97-4005-8526-FAB5C0F05BF9}" srcOrd="1" destOrd="0" parTransId="{A00174B1-5D9D-4DF9-8572-B3BC15DB846A}" sibTransId="{04BAB441-0CF0-4F77-BA9C-11455918D2B3}"/>
    <dgm:cxn modelId="{A74E79B1-DEC2-443F-A7FC-7E860457C9CA}" srcId="{F613FC50-1FB4-4D84-9B97-FCB117F051FC}" destId="{5EEF3934-E79B-471F-B211-3B7F8D31664E}" srcOrd="2" destOrd="0" parTransId="{B458C034-4929-46A3-BD24-F139C008C58D}" sibTransId="{41C65923-1473-4F6C-89F6-105D079E6B8A}"/>
    <dgm:cxn modelId="{414A72A9-A8C9-492E-AA46-9FFE74214352}" type="presOf" srcId="{643D4CD2-4FED-4B94-8E2D-EEEA03693F83}" destId="{AD692D36-7F36-4335-8C6F-32B82B13F60C}" srcOrd="0" destOrd="0" presId="urn:microsoft.com/office/officeart/2005/8/layout/hierarchy3"/>
    <dgm:cxn modelId="{FC6953AB-C194-4B28-834E-7678A143CB3E}" srcId="{09254F02-F542-4E61-B1EE-265BBEBDA71A}" destId="{E7F051AE-28DA-473D-A342-8905EE6B2407}" srcOrd="1" destOrd="0" parTransId="{9D75F285-5272-475D-B8DA-01D7B89653AC}" sibTransId="{8D641EF0-2D6C-48C9-83B6-47A3B91E8CC1}"/>
    <dgm:cxn modelId="{049C43A0-B633-42F8-AFE1-6F565171B055}" type="presOf" srcId="{E7F051AE-28DA-473D-A342-8905EE6B2407}" destId="{55A8F508-944A-4513-9084-AB5BF5471BEF}" srcOrd="0" destOrd="0" presId="urn:microsoft.com/office/officeart/2005/8/layout/hierarchy3"/>
    <dgm:cxn modelId="{C4266693-56F3-42FD-881B-14128620EB1E}" type="presOf" srcId="{895B2F04-1FAE-490E-8CF4-1BAFDBC67397}" destId="{CA1E66E5-B28F-449B-B32B-43DA58A325BF}" srcOrd="0" destOrd="0" presId="urn:microsoft.com/office/officeart/2005/8/layout/hierarchy3"/>
    <dgm:cxn modelId="{BC3D46A3-665E-4C92-A4CE-2F51415AAFE5}" type="presOf" srcId="{FB478A29-D7B4-4C16-9B8B-01E5B0C01F5F}" destId="{823FD8F8-3E35-41C5-9042-591D23DF353E}" srcOrd="0" destOrd="0" presId="urn:microsoft.com/office/officeart/2005/8/layout/hierarchy3"/>
    <dgm:cxn modelId="{B2B89CCC-AE81-4A49-87B2-A1B6656D6401}" type="presOf" srcId="{09254F02-F542-4E61-B1EE-265BBEBDA71A}" destId="{D55EBA9B-2F08-402F-AE3E-7F8C750980F1}" srcOrd="1" destOrd="0" presId="urn:microsoft.com/office/officeart/2005/8/layout/hierarchy3"/>
    <dgm:cxn modelId="{B12128BF-621A-4E26-8350-C609F95397F8}" type="presOf" srcId="{A00174B1-5D9D-4DF9-8572-B3BC15DB846A}" destId="{755399B4-479C-4174-A255-7F8953BDA992}" srcOrd="0" destOrd="0" presId="urn:microsoft.com/office/officeart/2005/8/layout/hierarchy3"/>
    <dgm:cxn modelId="{87D5517F-0396-476D-B329-75837C33F6FB}" srcId="{09254F02-F542-4E61-B1EE-265BBEBDA71A}" destId="{643D4CD2-4FED-4B94-8E2D-EEEA03693F83}" srcOrd="0" destOrd="0" parTransId="{633FD6A4-0FAA-47CA-A034-4A5965605B60}" sibTransId="{F5371F1A-EAAF-426E-97F5-CDF0F4D17A10}"/>
    <dgm:cxn modelId="{9211F8F4-944A-428D-9064-BB75E83BAE8D}" type="presOf" srcId="{895B2F04-1FAE-490E-8CF4-1BAFDBC67397}" destId="{8A0BC077-126D-4557-A445-2E9A9AA1E12F}" srcOrd="1" destOrd="0" presId="urn:microsoft.com/office/officeart/2005/8/layout/hierarchy3"/>
    <dgm:cxn modelId="{A1BE447A-731E-48F8-AD77-5A0D594E9524}" type="presOf" srcId="{5EEF3934-E79B-471F-B211-3B7F8D31664E}" destId="{9BA62EC5-3FE0-463D-AB53-00B4BC5605E4}" srcOrd="1" destOrd="0" presId="urn:microsoft.com/office/officeart/2005/8/layout/hierarchy3"/>
    <dgm:cxn modelId="{3F994A45-8956-4467-8047-1ABCF2C6226B}" srcId="{895B2F04-1FAE-490E-8CF4-1BAFDBC67397}" destId="{7E669352-B549-4324-B9C7-BD5067791871}" srcOrd="0" destOrd="0" parTransId="{2655E842-EE7E-43B6-89BD-C42F9C26E67F}" sibTransId="{99FFC333-16F3-49F5-B679-C910DC67A044}"/>
    <dgm:cxn modelId="{21BC4CFB-249E-4045-BA56-7BFC79D726E6}" type="presOf" srcId="{633FD6A4-0FAA-47CA-A034-4A5965605B60}" destId="{3CBFAF5F-DFD9-43CE-8D94-0E8158ABCFF5}" srcOrd="0" destOrd="0" presId="urn:microsoft.com/office/officeart/2005/8/layout/hierarchy3"/>
    <dgm:cxn modelId="{DD20C3D8-DA9B-4288-8609-FAC5008667CB}" srcId="{5EEF3934-E79B-471F-B211-3B7F8D31664E}" destId="{BCF83A52-13C9-4922-A7BE-C1681DB991B5}" srcOrd="0" destOrd="0" parTransId="{9A7540D4-073E-4F18-A061-FAFF7044B100}" sibTransId="{DE0C0110-8D64-464E-B2B3-2D750D211561}"/>
    <dgm:cxn modelId="{43875E07-F197-4055-9347-87E50E9C0C73}" type="presOf" srcId="{9A7540D4-073E-4F18-A061-FAFF7044B100}" destId="{314C1488-445B-4B80-9FEB-5371D169E982}" srcOrd="0" destOrd="0" presId="urn:microsoft.com/office/officeart/2005/8/layout/hierarchy3"/>
    <dgm:cxn modelId="{5F86F47B-09E4-4A35-A557-012D7D0E5350}" type="presOf" srcId="{7E669352-B549-4324-B9C7-BD5067791871}" destId="{5AAD852F-83D7-4EAB-8E3F-F6E8A697556D}" srcOrd="0" destOrd="0" presId="urn:microsoft.com/office/officeart/2005/8/layout/hierarchy3"/>
    <dgm:cxn modelId="{0E2C8424-6A82-4D40-8463-1D539908221F}" type="presOf" srcId="{F9632293-D151-4EA8-90EC-7CC88A45BBE8}" destId="{DC28105A-4629-47C4-B6A0-9CD06AD0B69E}" srcOrd="0" destOrd="0" presId="urn:microsoft.com/office/officeart/2005/8/layout/hierarchy3"/>
    <dgm:cxn modelId="{0AEDDF9D-4561-4F3C-8839-29C6A52F0FF0}" type="presOf" srcId="{2655E842-EE7E-43B6-89BD-C42F9C26E67F}" destId="{BBDD56A3-EA8E-454C-A219-113E3313D121}" srcOrd="0" destOrd="0" presId="urn:microsoft.com/office/officeart/2005/8/layout/hierarchy3"/>
    <dgm:cxn modelId="{AF5110E7-8831-4056-9EAF-ABB01D893652}" type="presOf" srcId="{EAE5A125-FD97-4005-8526-FAB5C0F05BF9}" destId="{CF08E8E3-B6E5-442E-A418-B20765F645D0}" srcOrd="0" destOrd="0" presId="urn:microsoft.com/office/officeart/2005/8/layout/hierarchy3"/>
    <dgm:cxn modelId="{4D754DBE-1E1F-4810-9F9A-3614AF44E5EC}" srcId="{F613FC50-1FB4-4D84-9B97-FCB117F051FC}" destId="{09254F02-F542-4E61-B1EE-265BBEBDA71A}" srcOrd="1" destOrd="0" parTransId="{D7BB125C-92CF-4D2A-88AF-98592F2E3C5B}" sibTransId="{4E7B2BE7-6895-44DE-BEEE-6FC557DA5E77}"/>
    <dgm:cxn modelId="{F1FB2A7D-81BF-4151-A88C-A29302EFE898}" srcId="{F613FC50-1FB4-4D84-9B97-FCB117F051FC}" destId="{895B2F04-1FAE-490E-8CF4-1BAFDBC67397}" srcOrd="0" destOrd="0" parTransId="{1C2F25EA-C248-42C5-8582-FE2A427BD381}" sibTransId="{E2C0490A-CFBC-4143-890C-8C54239A5BD3}"/>
    <dgm:cxn modelId="{768050D9-BC0B-4F6D-AEC2-0877E4C8A812}" type="presOf" srcId="{BCF83A52-13C9-4922-A7BE-C1681DB991B5}" destId="{04C8622F-5F27-434B-AD6F-9F47A95C1996}" srcOrd="0" destOrd="0" presId="urn:microsoft.com/office/officeart/2005/8/layout/hierarchy3"/>
    <dgm:cxn modelId="{15EF7883-8B77-4A5A-A248-9E79FD84C422}" type="presParOf" srcId="{43257C54-CA7B-4F58-9CF3-C76B0F21EF1E}" destId="{BA830478-12CC-4A55-8351-525AAEBE99BB}" srcOrd="0" destOrd="0" presId="urn:microsoft.com/office/officeart/2005/8/layout/hierarchy3"/>
    <dgm:cxn modelId="{6A3CF940-DEB3-4D67-ADBD-8C99FABEC0EF}" type="presParOf" srcId="{BA830478-12CC-4A55-8351-525AAEBE99BB}" destId="{39E848C5-7A71-4EF2-8725-B2A712D0862A}" srcOrd="0" destOrd="0" presId="urn:microsoft.com/office/officeart/2005/8/layout/hierarchy3"/>
    <dgm:cxn modelId="{F7841C24-4D83-47EE-9BBB-C69EE526ACE6}" type="presParOf" srcId="{39E848C5-7A71-4EF2-8725-B2A712D0862A}" destId="{CA1E66E5-B28F-449B-B32B-43DA58A325BF}" srcOrd="0" destOrd="0" presId="urn:microsoft.com/office/officeart/2005/8/layout/hierarchy3"/>
    <dgm:cxn modelId="{FE445B66-AB05-4D1B-A358-2C2DA538ADE9}" type="presParOf" srcId="{39E848C5-7A71-4EF2-8725-B2A712D0862A}" destId="{8A0BC077-126D-4557-A445-2E9A9AA1E12F}" srcOrd="1" destOrd="0" presId="urn:microsoft.com/office/officeart/2005/8/layout/hierarchy3"/>
    <dgm:cxn modelId="{6BBD22F9-D716-44CF-9BFE-61F7CD54AF1B}" type="presParOf" srcId="{BA830478-12CC-4A55-8351-525AAEBE99BB}" destId="{CB5F67C7-7DA3-4FFE-BC73-A70D3894C957}" srcOrd="1" destOrd="0" presId="urn:microsoft.com/office/officeart/2005/8/layout/hierarchy3"/>
    <dgm:cxn modelId="{9B3C8B61-2567-4A70-8926-E48C0367C882}" type="presParOf" srcId="{CB5F67C7-7DA3-4FFE-BC73-A70D3894C957}" destId="{BBDD56A3-EA8E-454C-A219-113E3313D121}" srcOrd="0" destOrd="0" presId="urn:microsoft.com/office/officeart/2005/8/layout/hierarchy3"/>
    <dgm:cxn modelId="{649D8BE5-7144-4934-80E8-B84EA2631B40}" type="presParOf" srcId="{CB5F67C7-7DA3-4FFE-BC73-A70D3894C957}" destId="{5AAD852F-83D7-4EAB-8E3F-F6E8A697556D}" srcOrd="1" destOrd="0" presId="urn:microsoft.com/office/officeart/2005/8/layout/hierarchy3"/>
    <dgm:cxn modelId="{C169B022-2EDC-42DD-AB5A-6AAF282BF014}" type="presParOf" srcId="{CB5F67C7-7DA3-4FFE-BC73-A70D3894C957}" destId="{755399B4-479C-4174-A255-7F8953BDA992}" srcOrd="2" destOrd="0" presId="urn:microsoft.com/office/officeart/2005/8/layout/hierarchy3"/>
    <dgm:cxn modelId="{BAF899B1-6B77-4D21-A57C-8129C9B5AB50}" type="presParOf" srcId="{CB5F67C7-7DA3-4FFE-BC73-A70D3894C957}" destId="{CF08E8E3-B6E5-442E-A418-B20765F645D0}" srcOrd="3" destOrd="0" presId="urn:microsoft.com/office/officeart/2005/8/layout/hierarchy3"/>
    <dgm:cxn modelId="{A7A6486B-2B2F-42B8-86DF-BA89180C4388}" type="presParOf" srcId="{CB5F67C7-7DA3-4FFE-BC73-A70D3894C957}" destId="{DC28105A-4629-47C4-B6A0-9CD06AD0B69E}" srcOrd="4" destOrd="0" presId="urn:microsoft.com/office/officeart/2005/8/layout/hierarchy3"/>
    <dgm:cxn modelId="{7CEFD941-C114-4406-9B9C-1F78373485EF}" type="presParOf" srcId="{CB5F67C7-7DA3-4FFE-BC73-A70D3894C957}" destId="{823FD8F8-3E35-41C5-9042-591D23DF353E}" srcOrd="5" destOrd="0" presId="urn:microsoft.com/office/officeart/2005/8/layout/hierarchy3"/>
    <dgm:cxn modelId="{DE131156-8EA1-468E-8E63-430C3083678A}" type="presParOf" srcId="{43257C54-CA7B-4F58-9CF3-C76B0F21EF1E}" destId="{D14436A7-DA51-4188-AE03-21D72F333456}" srcOrd="1" destOrd="0" presId="urn:microsoft.com/office/officeart/2005/8/layout/hierarchy3"/>
    <dgm:cxn modelId="{9CC0EE88-7ED1-466C-8839-946AD93AF468}" type="presParOf" srcId="{D14436A7-DA51-4188-AE03-21D72F333456}" destId="{DCBD7A46-6FD1-4FF2-AC30-D6246EBB15DE}" srcOrd="0" destOrd="0" presId="urn:microsoft.com/office/officeart/2005/8/layout/hierarchy3"/>
    <dgm:cxn modelId="{B0FF38AF-A187-4584-90CA-91907E11AA2D}" type="presParOf" srcId="{DCBD7A46-6FD1-4FF2-AC30-D6246EBB15DE}" destId="{3E81997B-2FEF-4ACD-A3B0-AF58011DDFB9}" srcOrd="0" destOrd="0" presId="urn:microsoft.com/office/officeart/2005/8/layout/hierarchy3"/>
    <dgm:cxn modelId="{54864D91-AC3E-4994-BFA5-A6FECA490526}" type="presParOf" srcId="{DCBD7A46-6FD1-4FF2-AC30-D6246EBB15DE}" destId="{D55EBA9B-2F08-402F-AE3E-7F8C750980F1}" srcOrd="1" destOrd="0" presId="urn:microsoft.com/office/officeart/2005/8/layout/hierarchy3"/>
    <dgm:cxn modelId="{EB564098-2CA2-4FBD-BA25-B78CFE01652C}" type="presParOf" srcId="{D14436A7-DA51-4188-AE03-21D72F333456}" destId="{088BAB1A-7C9B-4A12-82B4-70F2CFDD024B}" srcOrd="1" destOrd="0" presId="urn:microsoft.com/office/officeart/2005/8/layout/hierarchy3"/>
    <dgm:cxn modelId="{30CA260C-AC3C-43B8-81FC-A30E5C67F3BA}" type="presParOf" srcId="{088BAB1A-7C9B-4A12-82B4-70F2CFDD024B}" destId="{3CBFAF5F-DFD9-43CE-8D94-0E8158ABCFF5}" srcOrd="0" destOrd="0" presId="urn:microsoft.com/office/officeart/2005/8/layout/hierarchy3"/>
    <dgm:cxn modelId="{55E22EB6-D717-42D3-B28F-9CA5C25E44CD}" type="presParOf" srcId="{088BAB1A-7C9B-4A12-82B4-70F2CFDD024B}" destId="{AD692D36-7F36-4335-8C6F-32B82B13F60C}" srcOrd="1" destOrd="0" presId="urn:microsoft.com/office/officeart/2005/8/layout/hierarchy3"/>
    <dgm:cxn modelId="{CB6DAF7C-8986-4480-BC41-B3BB8AD0ADE0}" type="presParOf" srcId="{088BAB1A-7C9B-4A12-82B4-70F2CFDD024B}" destId="{A3D56704-CC14-45C7-B6A5-7A4C446439F9}" srcOrd="2" destOrd="0" presId="urn:microsoft.com/office/officeart/2005/8/layout/hierarchy3"/>
    <dgm:cxn modelId="{72B38A73-3E5D-43B0-A9B8-EA42CB48F897}" type="presParOf" srcId="{088BAB1A-7C9B-4A12-82B4-70F2CFDD024B}" destId="{55A8F508-944A-4513-9084-AB5BF5471BEF}" srcOrd="3" destOrd="0" presId="urn:microsoft.com/office/officeart/2005/8/layout/hierarchy3"/>
    <dgm:cxn modelId="{345B2BA7-839A-4A5E-9C0B-00DF471BFA73}" type="presParOf" srcId="{43257C54-CA7B-4F58-9CF3-C76B0F21EF1E}" destId="{06D2612F-2FA3-4880-8FE5-8DF94621B6CC}" srcOrd="2" destOrd="0" presId="urn:microsoft.com/office/officeart/2005/8/layout/hierarchy3"/>
    <dgm:cxn modelId="{0DA7E2BA-7384-4926-9C3A-6BDE138FDEF5}" type="presParOf" srcId="{06D2612F-2FA3-4880-8FE5-8DF94621B6CC}" destId="{8E9BC159-2E2F-4885-9C6A-F7DAEB104954}" srcOrd="0" destOrd="0" presId="urn:microsoft.com/office/officeart/2005/8/layout/hierarchy3"/>
    <dgm:cxn modelId="{71713252-001B-4C40-BDAE-F0E8CCAAF126}" type="presParOf" srcId="{8E9BC159-2E2F-4885-9C6A-F7DAEB104954}" destId="{C15AB0C0-8663-42BE-A480-C926F69835DD}" srcOrd="0" destOrd="0" presId="urn:microsoft.com/office/officeart/2005/8/layout/hierarchy3"/>
    <dgm:cxn modelId="{2E1FE1CC-2695-49CA-A5CD-EDF2EE5B20B1}" type="presParOf" srcId="{8E9BC159-2E2F-4885-9C6A-F7DAEB104954}" destId="{9BA62EC5-3FE0-463D-AB53-00B4BC5605E4}" srcOrd="1" destOrd="0" presId="urn:microsoft.com/office/officeart/2005/8/layout/hierarchy3"/>
    <dgm:cxn modelId="{770517A5-76B9-4807-9348-4D2AE72F5CBC}" type="presParOf" srcId="{06D2612F-2FA3-4880-8FE5-8DF94621B6CC}" destId="{8C87E25E-466B-42B3-ACCD-D060596613DD}" srcOrd="1" destOrd="0" presId="urn:microsoft.com/office/officeart/2005/8/layout/hierarchy3"/>
    <dgm:cxn modelId="{95C23840-92B0-4E93-8CE7-86D0D0D360A6}" type="presParOf" srcId="{8C87E25E-466B-42B3-ACCD-D060596613DD}" destId="{314C1488-445B-4B80-9FEB-5371D169E982}" srcOrd="0" destOrd="0" presId="urn:microsoft.com/office/officeart/2005/8/layout/hierarchy3"/>
    <dgm:cxn modelId="{6B30E23C-2F64-4AE4-BE9A-74AE74938930}" type="presParOf" srcId="{8C87E25E-466B-42B3-ACCD-D060596613DD}" destId="{04C8622F-5F27-434B-AD6F-9F47A95C199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418A3F9-67D1-4A54-9D60-EE8387E46A21}">
      <dsp:nvSpPr>
        <dsp:cNvPr id="0" name=""/>
        <dsp:cNvSpPr/>
      </dsp:nvSpPr>
      <dsp:spPr>
        <a:xfrm>
          <a:off x="8054159" y="2726424"/>
          <a:ext cx="543315" cy="25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07"/>
              </a:lnTo>
              <a:lnTo>
                <a:pt x="543315" y="176207"/>
              </a:lnTo>
              <a:lnTo>
                <a:pt x="543315" y="258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688E6-5FF3-49E7-B079-25D4E406B78F}">
      <dsp:nvSpPr>
        <dsp:cNvPr id="0" name=""/>
        <dsp:cNvSpPr/>
      </dsp:nvSpPr>
      <dsp:spPr>
        <a:xfrm>
          <a:off x="7510843" y="2726424"/>
          <a:ext cx="543315" cy="258568"/>
        </a:xfrm>
        <a:custGeom>
          <a:avLst/>
          <a:gdLst/>
          <a:ahLst/>
          <a:cxnLst/>
          <a:rect l="0" t="0" r="0" b="0"/>
          <a:pathLst>
            <a:path>
              <a:moveTo>
                <a:pt x="543315" y="0"/>
              </a:moveTo>
              <a:lnTo>
                <a:pt x="543315" y="176207"/>
              </a:lnTo>
              <a:lnTo>
                <a:pt x="0" y="176207"/>
              </a:lnTo>
              <a:lnTo>
                <a:pt x="0" y="258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DF0B35-068E-44C6-86C6-2BA1CEBC74A2}">
      <dsp:nvSpPr>
        <dsp:cNvPr id="0" name=""/>
        <dsp:cNvSpPr/>
      </dsp:nvSpPr>
      <dsp:spPr>
        <a:xfrm>
          <a:off x="4250949" y="1903301"/>
          <a:ext cx="3803209" cy="25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07"/>
              </a:lnTo>
              <a:lnTo>
                <a:pt x="3803209" y="176207"/>
              </a:lnTo>
              <a:lnTo>
                <a:pt x="3803209" y="258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184D5-2500-442E-A8D3-6C851C0CA3FB}">
      <dsp:nvSpPr>
        <dsp:cNvPr id="0" name=""/>
        <dsp:cNvSpPr/>
      </dsp:nvSpPr>
      <dsp:spPr>
        <a:xfrm>
          <a:off x="6424212" y="3549548"/>
          <a:ext cx="543315" cy="25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07"/>
              </a:lnTo>
              <a:lnTo>
                <a:pt x="543315" y="176207"/>
              </a:lnTo>
              <a:lnTo>
                <a:pt x="543315" y="258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A55ED2-828B-4D5C-A1E1-306B3458C5BB}">
      <dsp:nvSpPr>
        <dsp:cNvPr id="0" name=""/>
        <dsp:cNvSpPr/>
      </dsp:nvSpPr>
      <dsp:spPr>
        <a:xfrm>
          <a:off x="5880896" y="3549548"/>
          <a:ext cx="543315" cy="258568"/>
        </a:xfrm>
        <a:custGeom>
          <a:avLst/>
          <a:gdLst/>
          <a:ahLst/>
          <a:cxnLst/>
          <a:rect l="0" t="0" r="0" b="0"/>
          <a:pathLst>
            <a:path>
              <a:moveTo>
                <a:pt x="543315" y="0"/>
              </a:moveTo>
              <a:lnTo>
                <a:pt x="543315" y="176207"/>
              </a:lnTo>
              <a:lnTo>
                <a:pt x="0" y="176207"/>
              </a:lnTo>
              <a:lnTo>
                <a:pt x="0" y="258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62649-E001-429D-9043-CF1C62715873}">
      <dsp:nvSpPr>
        <dsp:cNvPr id="0" name=""/>
        <dsp:cNvSpPr/>
      </dsp:nvSpPr>
      <dsp:spPr>
        <a:xfrm>
          <a:off x="5880896" y="2726424"/>
          <a:ext cx="543315" cy="25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07"/>
              </a:lnTo>
              <a:lnTo>
                <a:pt x="543315" y="176207"/>
              </a:lnTo>
              <a:lnTo>
                <a:pt x="543315" y="258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649AC-E7D9-4794-B2CB-CF0AF137726E}">
      <dsp:nvSpPr>
        <dsp:cNvPr id="0" name=""/>
        <dsp:cNvSpPr/>
      </dsp:nvSpPr>
      <dsp:spPr>
        <a:xfrm>
          <a:off x="5337581" y="2726424"/>
          <a:ext cx="543315" cy="258568"/>
        </a:xfrm>
        <a:custGeom>
          <a:avLst/>
          <a:gdLst/>
          <a:ahLst/>
          <a:cxnLst/>
          <a:rect l="0" t="0" r="0" b="0"/>
          <a:pathLst>
            <a:path>
              <a:moveTo>
                <a:pt x="543315" y="0"/>
              </a:moveTo>
              <a:lnTo>
                <a:pt x="543315" y="176207"/>
              </a:lnTo>
              <a:lnTo>
                <a:pt x="0" y="176207"/>
              </a:lnTo>
              <a:lnTo>
                <a:pt x="0" y="25856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27553C-7C68-4ECF-BA83-462B4A1364A0}">
      <dsp:nvSpPr>
        <dsp:cNvPr id="0" name=""/>
        <dsp:cNvSpPr/>
      </dsp:nvSpPr>
      <dsp:spPr>
        <a:xfrm>
          <a:off x="4250949" y="1903301"/>
          <a:ext cx="1629947" cy="25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07"/>
              </a:lnTo>
              <a:lnTo>
                <a:pt x="1629947" y="176207"/>
              </a:lnTo>
              <a:lnTo>
                <a:pt x="1629947" y="258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D62D0-46E1-4F2D-9AFC-E6696EE32643}">
      <dsp:nvSpPr>
        <dsp:cNvPr id="0" name=""/>
        <dsp:cNvSpPr/>
      </dsp:nvSpPr>
      <dsp:spPr>
        <a:xfrm>
          <a:off x="4250949" y="1903301"/>
          <a:ext cx="543315" cy="2585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207"/>
              </a:lnTo>
              <a:lnTo>
                <a:pt x="543315" y="176207"/>
              </a:lnTo>
              <a:lnTo>
                <a:pt x="543315" y="258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C592B-52E5-47C1-A1F6-3DB413B95577}">
      <dsp:nvSpPr>
        <dsp:cNvPr id="0" name=""/>
        <dsp:cNvSpPr/>
      </dsp:nvSpPr>
      <dsp:spPr>
        <a:xfrm>
          <a:off x="3707634" y="1903301"/>
          <a:ext cx="543315" cy="258568"/>
        </a:xfrm>
        <a:custGeom>
          <a:avLst/>
          <a:gdLst/>
          <a:ahLst/>
          <a:cxnLst/>
          <a:rect l="0" t="0" r="0" b="0"/>
          <a:pathLst>
            <a:path>
              <a:moveTo>
                <a:pt x="543315" y="0"/>
              </a:moveTo>
              <a:lnTo>
                <a:pt x="543315" y="176207"/>
              </a:lnTo>
              <a:lnTo>
                <a:pt x="0" y="176207"/>
              </a:lnTo>
              <a:lnTo>
                <a:pt x="0" y="258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64429-D3B6-473F-B545-D7D878D9AFC4}">
      <dsp:nvSpPr>
        <dsp:cNvPr id="0" name=""/>
        <dsp:cNvSpPr/>
      </dsp:nvSpPr>
      <dsp:spPr>
        <a:xfrm>
          <a:off x="2621002" y="1903301"/>
          <a:ext cx="1629947" cy="258568"/>
        </a:xfrm>
        <a:custGeom>
          <a:avLst/>
          <a:gdLst/>
          <a:ahLst/>
          <a:cxnLst/>
          <a:rect l="0" t="0" r="0" b="0"/>
          <a:pathLst>
            <a:path>
              <a:moveTo>
                <a:pt x="1629947" y="0"/>
              </a:moveTo>
              <a:lnTo>
                <a:pt x="1629947" y="176207"/>
              </a:lnTo>
              <a:lnTo>
                <a:pt x="0" y="176207"/>
              </a:lnTo>
              <a:lnTo>
                <a:pt x="0" y="258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667E6F-18D2-4880-A5A6-B892D8C3D064}">
      <dsp:nvSpPr>
        <dsp:cNvPr id="0" name=""/>
        <dsp:cNvSpPr/>
      </dsp:nvSpPr>
      <dsp:spPr>
        <a:xfrm>
          <a:off x="1534371" y="1903301"/>
          <a:ext cx="2716578" cy="258568"/>
        </a:xfrm>
        <a:custGeom>
          <a:avLst/>
          <a:gdLst/>
          <a:ahLst/>
          <a:cxnLst/>
          <a:rect l="0" t="0" r="0" b="0"/>
          <a:pathLst>
            <a:path>
              <a:moveTo>
                <a:pt x="2716578" y="0"/>
              </a:moveTo>
              <a:lnTo>
                <a:pt x="2716578" y="176207"/>
              </a:lnTo>
              <a:lnTo>
                <a:pt x="0" y="176207"/>
              </a:lnTo>
              <a:lnTo>
                <a:pt x="0" y="258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383A5-C43D-4C09-AA61-52403802DAE5}">
      <dsp:nvSpPr>
        <dsp:cNvPr id="0" name=""/>
        <dsp:cNvSpPr/>
      </dsp:nvSpPr>
      <dsp:spPr>
        <a:xfrm>
          <a:off x="447740" y="1903301"/>
          <a:ext cx="3803209" cy="258568"/>
        </a:xfrm>
        <a:custGeom>
          <a:avLst/>
          <a:gdLst/>
          <a:ahLst/>
          <a:cxnLst/>
          <a:rect l="0" t="0" r="0" b="0"/>
          <a:pathLst>
            <a:path>
              <a:moveTo>
                <a:pt x="3803209" y="0"/>
              </a:moveTo>
              <a:lnTo>
                <a:pt x="3803209" y="176207"/>
              </a:lnTo>
              <a:lnTo>
                <a:pt x="0" y="176207"/>
              </a:lnTo>
              <a:lnTo>
                <a:pt x="0" y="2585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3A0CD-3BDE-4459-95F2-62A947916A7E}">
      <dsp:nvSpPr>
        <dsp:cNvPr id="0" name=""/>
        <dsp:cNvSpPr/>
      </dsp:nvSpPr>
      <dsp:spPr>
        <a:xfrm>
          <a:off x="3806418" y="1338747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F28DC-3E98-430B-864B-434331B8E410}">
      <dsp:nvSpPr>
        <dsp:cNvPr id="0" name=""/>
        <dsp:cNvSpPr/>
      </dsp:nvSpPr>
      <dsp:spPr>
        <a:xfrm>
          <a:off x="3905203" y="1432592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100" kern="1200" dirty="0" smtClean="0"/>
            <a:t>Observable</a:t>
          </a:r>
          <a:endParaRPr lang="zh-CN" altLang="en-US" sz="1100" kern="1200" dirty="0"/>
        </a:p>
      </dsp:txBody>
      <dsp:txXfrm>
        <a:off x="3905203" y="1432592"/>
        <a:ext cx="889062" cy="564554"/>
      </dsp:txXfrm>
    </dsp:sp>
    <dsp:sp modelId="{7DDC8689-DA47-49D9-A4AF-B93F75A70CFD}">
      <dsp:nvSpPr>
        <dsp:cNvPr id="0" name=""/>
        <dsp:cNvSpPr/>
      </dsp:nvSpPr>
      <dsp:spPr>
        <a:xfrm>
          <a:off x="3209" y="2161870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6ACE7-2BFD-41E0-B0C9-48E9E2946BE8}">
      <dsp:nvSpPr>
        <dsp:cNvPr id="0" name=""/>
        <dsp:cNvSpPr/>
      </dsp:nvSpPr>
      <dsp:spPr>
        <a:xfrm>
          <a:off x="101993" y="2255715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Unit</a:t>
          </a:r>
          <a:endParaRPr lang="zh-CN" altLang="en-US" sz="1100" kern="1200" dirty="0"/>
        </a:p>
      </dsp:txBody>
      <dsp:txXfrm>
        <a:off x="101993" y="2255715"/>
        <a:ext cx="889062" cy="564554"/>
      </dsp:txXfrm>
    </dsp:sp>
    <dsp:sp modelId="{8647877E-5BC9-4553-8F49-3A1815874891}">
      <dsp:nvSpPr>
        <dsp:cNvPr id="0" name=""/>
        <dsp:cNvSpPr/>
      </dsp:nvSpPr>
      <dsp:spPr>
        <a:xfrm>
          <a:off x="1089840" y="2161870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BD88F-6AFD-48D8-917A-4013780964B3}">
      <dsp:nvSpPr>
        <dsp:cNvPr id="0" name=""/>
        <dsp:cNvSpPr/>
      </dsp:nvSpPr>
      <dsp:spPr>
        <a:xfrm>
          <a:off x="1188625" y="2255715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smtClean="0"/>
            <a:t>UnitUI</a:t>
          </a:r>
          <a:endParaRPr lang="zh-CN" altLang="en-US" sz="1100" kern="1200" dirty="0"/>
        </a:p>
      </dsp:txBody>
      <dsp:txXfrm>
        <a:off x="1188625" y="2255715"/>
        <a:ext cx="889062" cy="564554"/>
      </dsp:txXfrm>
    </dsp:sp>
    <dsp:sp modelId="{0D373FB2-4838-4A5F-9B50-96FE9EF8EB17}">
      <dsp:nvSpPr>
        <dsp:cNvPr id="0" name=""/>
        <dsp:cNvSpPr/>
      </dsp:nvSpPr>
      <dsp:spPr>
        <a:xfrm>
          <a:off x="2176471" y="2161870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0CA3B-7CF1-4A3B-911B-59037CEC0F42}">
      <dsp:nvSpPr>
        <dsp:cNvPr id="0" name=""/>
        <dsp:cNvSpPr/>
      </dsp:nvSpPr>
      <dsp:spPr>
        <a:xfrm>
          <a:off x="2275256" y="2255715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Process</a:t>
          </a:r>
          <a:endParaRPr lang="zh-CN" altLang="en-US" sz="1100" kern="1200" dirty="0"/>
        </a:p>
      </dsp:txBody>
      <dsp:txXfrm>
        <a:off x="2275256" y="2255715"/>
        <a:ext cx="889062" cy="564554"/>
      </dsp:txXfrm>
    </dsp:sp>
    <dsp:sp modelId="{2DF354A7-9B90-40EF-A823-BA766FA4162C}">
      <dsp:nvSpPr>
        <dsp:cNvPr id="0" name=""/>
        <dsp:cNvSpPr/>
      </dsp:nvSpPr>
      <dsp:spPr>
        <a:xfrm>
          <a:off x="3263103" y="2161870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07AED-F737-4083-BAE1-C715AF2F9FA8}">
      <dsp:nvSpPr>
        <dsp:cNvPr id="0" name=""/>
        <dsp:cNvSpPr/>
      </dsp:nvSpPr>
      <dsp:spPr>
        <a:xfrm>
          <a:off x="3361887" y="2255715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Stuff</a:t>
          </a:r>
          <a:endParaRPr lang="zh-CN" altLang="en-US" sz="1100" kern="1200" dirty="0"/>
        </a:p>
      </dsp:txBody>
      <dsp:txXfrm>
        <a:off x="3361887" y="2255715"/>
        <a:ext cx="889062" cy="564554"/>
      </dsp:txXfrm>
    </dsp:sp>
    <dsp:sp modelId="{B11F3F0A-05D8-495A-850D-8F6B1E9870B6}">
      <dsp:nvSpPr>
        <dsp:cNvPr id="0" name=""/>
        <dsp:cNvSpPr/>
      </dsp:nvSpPr>
      <dsp:spPr>
        <a:xfrm>
          <a:off x="4349734" y="2161870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CBA94-3301-42BB-B6B9-EAF8D776A800}">
      <dsp:nvSpPr>
        <dsp:cNvPr id="0" name=""/>
        <dsp:cNvSpPr/>
      </dsp:nvSpPr>
      <dsp:spPr>
        <a:xfrm>
          <a:off x="4448519" y="2255715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smtClean="0"/>
            <a:t>Manager</a:t>
          </a:r>
          <a:endParaRPr lang="zh-CN" altLang="en-US" sz="1100" kern="1200" dirty="0"/>
        </a:p>
      </dsp:txBody>
      <dsp:txXfrm>
        <a:off x="4448519" y="2255715"/>
        <a:ext cx="889062" cy="564554"/>
      </dsp:txXfrm>
    </dsp:sp>
    <dsp:sp modelId="{CD116515-D781-4BE2-A27C-01D09EDD36C5}">
      <dsp:nvSpPr>
        <dsp:cNvPr id="0" name=""/>
        <dsp:cNvSpPr/>
      </dsp:nvSpPr>
      <dsp:spPr>
        <a:xfrm>
          <a:off x="5436365" y="2161870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CAEC6-066C-4BBF-BE8B-3756738EC242}">
      <dsp:nvSpPr>
        <dsp:cNvPr id="0" name=""/>
        <dsp:cNvSpPr/>
      </dsp:nvSpPr>
      <dsp:spPr>
        <a:xfrm>
          <a:off x="5535150" y="2255715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smtClean="0"/>
            <a:t>Component</a:t>
          </a:r>
          <a:endParaRPr lang="zh-CN" altLang="en-US" sz="1100" kern="1200" dirty="0"/>
        </a:p>
      </dsp:txBody>
      <dsp:txXfrm>
        <a:off x="5535150" y="2255715"/>
        <a:ext cx="889062" cy="564554"/>
      </dsp:txXfrm>
    </dsp:sp>
    <dsp:sp modelId="{C39E3EF7-CADD-43EC-9498-E1C23D47A6D7}">
      <dsp:nvSpPr>
        <dsp:cNvPr id="0" name=""/>
        <dsp:cNvSpPr/>
      </dsp:nvSpPr>
      <dsp:spPr>
        <a:xfrm>
          <a:off x="4893050" y="2984993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B9C6C-7DB4-41FC-9599-CA0B6E498B61}">
      <dsp:nvSpPr>
        <dsp:cNvPr id="0" name=""/>
        <dsp:cNvSpPr/>
      </dsp:nvSpPr>
      <dsp:spPr>
        <a:xfrm>
          <a:off x="4991834" y="3078839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Panel</a:t>
          </a:r>
          <a:endParaRPr lang="zh-CN" altLang="en-US" sz="1100" kern="1200" dirty="0"/>
        </a:p>
      </dsp:txBody>
      <dsp:txXfrm>
        <a:off x="4991834" y="3078839"/>
        <a:ext cx="889062" cy="564554"/>
      </dsp:txXfrm>
    </dsp:sp>
    <dsp:sp modelId="{0507706A-AB5D-49B5-823B-78BC600DF55F}">
      <dsp:nvSpPr>
        <dsp:cNvPr id="0" name=""/>
        <dsp:cNvSpPr/>
      </dsp:nvSpPr>
      <dsp:spPr>
        <a:xfrm>
          <a:off x="5979681" y="2984993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D69D-8475-499E-918D-2FAF759258C9}">
      <dsp:nvSpPr>
        <dsp:cNvPr id="0" name=""/>
        <dsp:cNvSpPr/>
      </dsp:nvSpPr>
      <dsp:spPr>
        <a:xfrm>
          <a:off x="6078466" y="3078839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Win</a:t>
          </a:r>
          <a:endParaRPr lang="zh-CN" altLang="en-US" sz="1100" kern="1200" dirty="0"/>
        </a:p>
      </dsp:txBody>
      <dsp:txXfrm>
        <a:off x="6078466" y="3078839"/>
        <a:ext cx="889062" cy="564554"/>
      </dsp:txXfrm>
    </dsp:sp>
    <dsp:sp modelId="{81F578F6-9687-4626-8D0F-B71EB176FC02}">
      <dsp:nvSpPr>
        <dsp:cNvPr id="0" name=""/>
        <dsp:cNvSpPr/>
      </dsp:nvSpPr>
      <dsp:spPr>
        <a:xfrm>
          <a:off x="5436365" y="3808116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BDF9E-E747-4E1D-9746-7196FC27DD57}">
      <dsp:nvSpPr>
        <dsp:cNvPr id="0" name=""/>
        <dsp:cNvSpPr/>
      </dsp:nvSpPr>
      <dsp:spPr>
        <a:xfrm>
          <a:off x="5535150" y="3901962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err="1" smtClean="0"/>
            <a:t>ActionMenu</a:t>
          </a:r>
          <a:endParaRPr lang="zh-CN" altLang="en-US" sz="1100" kern="1200" dirty="0"/>
        </a:p>
      </dsp:txBody>
      <dsp:txXfrm>
        <a:off x="5535150" y="3901962"/>
        <a:ext cx="889062" cy="564554"/>
      </dsp:txXfrm>
    </dsp:sp>
    <dsp:sp modelId="{FDD78696-019D-436F-BB16-72D583E44F0A}">
      <dsp:nvSpPr>
        <dsp:cNvPr id="0" name=""/>
        <dsp:cNvSpPr/>
      </dsp:nvSpPr>
      <dsp:spPr>
        <a:xfrm>
          <a:off x="6522997" y="3808116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192A1-0444-4486-BF04-AF00C5676483}">
      <dsp:nvSpPr>
        <dsp:cNvPr id="0" name=""/>
        <dsp:cNvSpPr/>
      </dsp:nvSpPr>
      <dsp:spPr>
        <a:xfrm>
          <a:off x="6621781" y="3901962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smtClean="0"/>
            <a:t>Pocket</a:t>
          </a:r>
          <a:endParaRPr lang="zh-CN" altLang="en-US" sz="1100" kern="1200" dirty="0"/>
        </a:p>
      </dsp:txBody>
      <dsp:txXfrm>
        <a:off x="6621781" y="3901962"/>
        <a:ext cx="889062" cy="564554"/>
      </dsp:txXfrm>
    </dsp:sp>
    <dsp:sp modelId="{8602EA95-35B9-42EA-8902-A4188BD6A9F5}">
      <dsp:nvSpPr>
        <dsp:cNvPr id="0" name=""/>
        <dsp:cNvSpPr/>
      </dsp:nvSpPr>
      <dsp:spPr>
        <a:xfrm>
          <a:off x="7609628" y="2161870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48F87-19FA-4933-AB8C-CE3BC25D6070}">
      <dsp:nvSpPr>
        <dsp:cNvPr id="0" name=""/>
        <dsp:cNvSpPr/>
      </dsp:nvSpPr>
      <dsp:spPr>
        <a:xfrm>
          <a:off x="7708413" y="2255715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Layer</a:t>
          </a:r>
          <a:endParaRPr lang="zh-CN" altLang="en-US" sz="1100" kern="1200" dirty="0"/>
        </a:p>
      </dsp:txBody>
      <dsp:txXfrm>
        <a:off x="7708413" y="2255715"/>
        <a:ext cx="889062" cy="564554"/>
      </dsp:txXfrm>
    </dsp:sp>
    <dsp:sp modelId="{48FDD8B4-E0A3-4581-8CDD-1D0C710F6885}">
      <dsp:nvSpPr>
        <dsp:cNvPr id="0" name=""/>
        <dsp:cNvSpPr/>
      </dsp:nvSpPr>
      <dsp:spPr>
        <a:xfrm>
          <a:off x="7066312" y="2984993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43735-B4DD-4FAA-81B2-C8F4CD11F521}">
      <dsp:nvSpPr>
        <dsp:cNvPr id="0" name=""/>
        <dsp:cNvSpPr/>
      </dsp:nvSpPr>
      <dsp:spPr>
        <a:xfrm>
          <a:off x="7165097" y="3078839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CellLayer</a:t>
          </a:r>
          <a:endParaRPr lang="zh-CN" altLang="en-US" sz="1100" kern="1200" dirty="0"/>
        </a:p>
      </dsp:txBody>
      <dsp:txXfrm>
        <a:off x="7165097" y="3078839"/>
        <a:ext cx="889062" cy="564554"/>
      </dsp:txXfrm>
    </dsp:sp>
    <dsp:sp modelId="{6F229C6A-6F0F-4E93-A849-10F1D3CC3FFE}">
      <dsp:nvSpPr>
        <dsp:cNvPr id="0" name=""/>
        <dsp:cNvSpPr/>
      </dsp:nvSpPr>
      <dsp:spPr>
        <a:xfrm>
          <a:off x="8152944" y="2984993"/>
          <a:ext cx="889062" cy="5645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597D3-3305-4952-BE56-F3D8FBD1DF0F}">
      <dsp:nvSpPr>
        <dsp:cNvPr id="0" name=""/>
        <dsp:cNvSpPr/>
      </dsp:nvSpPr>
      <dsp:spPr>
        <a:xfrm>
          <a:off x="8251728" y="3078839"/>
          <a:ext cx="889062" cy="5645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100" kern="1200" dirty="0" smtClean="0"/>
            <a:t>UnitLayer</a:t>
          </a:r>
          <a:endParaRPr lang="zh-CN" altLang="en-US" sz="1100" kern="1200" dirty="0"/>
        </a:p>
      </dsp:txBody>
      <dsp:txXfrm>
        <a:off x="8251728" y="3078839"/>
        <a:ext cx="889062" cy="56455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E3F164-07DA-4E61-8B95-116BC9F063AC}">
      <dsp:nvSpPr>
        <dsp:cNvPr id="0" name=""/>
        <dsp:cNvSpPr/>
      </dsp:nvSpPr>
      <dsp:spPr>
        <a:xfrm rot="16200000">
          <a:off x="-1309458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534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背景</a:t>
          </a:r>
          <a:endParaRPr lang="zh-CN" altLang="en-US" sz="2300" kern="1200" dirty="0"/>
        </a:p>
      </dsp:txBody>
      <dsp:txXfrm rot="16200000">
        <a:off x="-1309458" y="1310927"/>
        <a:ext cx="4064000" cy="1442144"/>
      </dsp:txXfrm>
    </dsp:sp>
    <dsp:sp modelId="{FEE65057-F9E5-4539-AB68-370D2695DAA7}">
      <dsp:nvSpPr>
        <dsp:cNvPr id="0" name=""/>
        <dsp:cNvSpPr/>
      </dsp:nvSpPr>
      <dsp:spPr>
        <a:xfrm rot="16200000">
          <a:off x="240847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534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cellLayer</a:t>
          </a:r>
          <a:r>
            <a:rPr lang="en-US" altLang="zh-CN" sz="2300" kern="1200" dirty="0" smtClean="0"/>
            <a:t> </a:t>
          </a:r>
          <a:r>
            <a:rPr lang="zh-CN" altLang="en-US" sz="2300" kern="1200" dirty="0" smtClean="0"/>
            <a:t>绘制单元格</a:t>
          </a:r>
          <a:endParaRPr lang="zh-CN" altLang="en-US" sz="2300" kern="1200" dirty="0"/>
        </a:p>
      </dsp:txBody>
      <dsp:txXfrm rot="16200000">
        <a:off x="240847" y="1310927"/>
        <a:ext cx="4064000" cy="1442144"/>
      </dsp:txXfrm>
    </dsp:sp>
    <dsp:sp modelId="{C025082B-1E18-401C-9722-E9DE4254939C}">
      <dsp:nvSpPr>
        <dsp:cNvPr id="0" name=""/>
        <dsp:cNvSpPr/>
      </dsp:nvSpPr>
      <dsp:spPr>
        <a:xfrm rot="16200000">
          <a:off x="1791152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534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unitLayer</a:t>
          </a:r>
          <a:r>
            <a:rPr lang="en-US" altLang="zh-CN" sz="2300" kern="1200" dirty="0" smtClean="0"/>
            <a:t> </a:t>
          </a:r>
          <a:r>
            <a:rPr lang="zh-CN" altLang="en-US" sz="2300" kern="1200" dirty="0" smtClean="0"/>
            <a:t>绘制角色</a:t>
          </a:r>
          <a:endParaRPr lang="zh-CN" altLang="en-US" sz="2300" kern="1200" dirty="0"/>
        </a:p>
      </dsp:txBody>
      <dsp:txXfrm rot="16200000">
        <a:off x="1791152" y="1310927"/>
        <a:ext cx="4064000" cy="1442144"/>
      </dsp:txXfrm>
    </dsp:sp>
    <dsp:sp modelId="{F13D0454-3B2C-40A6-8A0D-139C1D449327}">
      <dsp:nvSpPr>
        <dsp:cNvPr id="0" name=""/>
        <dsp:cNvSpPr/>
      </dsp:nvSpPr>
      <dsp:spPr>
        <a:xfrm rot="16200000">
          <a:off x="3341458" y="1310927"/>
          <a:ext cx="4064000" cy="144214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8534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300" kern="1200" dirty="0" err="1" smtClean="0"/>
            <a:t>winLayer</a:t>
          </a:r>
          <a:r>
            <a:rPr lang="en-US" altLang="zh-CN" sz="2300" kern="1200" dirty="0" smtClean="0"/>
            <a:t>  </a:t>
          </a:r>
          <a:r>
            <a:rPr lang="zh-CN" altLang="en-US" sz="2300" kern="1200" dirty="0" smtClean="0"/>
            <a:t>绘制窗口</a:t>
          </a:r>
          <a:endParaRPr lang="zh-CN" altLang="en-US" sz="2300" kern="1200" dirty="0"/>
        </a:p>
      </dsp:txBody>
      <dsp:txXfrm rot="16200000">
        <a:off x="3341458" y="1310927"/>
        <a:ext cx="4064000" cy="1442144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19168B8-657B-41B8-8374-697372ABAC01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kern="1200" dirty="0" smtClean="0"/>
            <a:t>PANEL </a:t>
          </a:r>
          <a:r>
            <a:rPr lang="zh-CN" altLang="en-US" sz="1800" kern="1200" dirty="0" smtClean="0"/>
            <a:t>全局唯一定时器 隔一段时间触发</a:t>
          </a:r>
          <a:r>
            <a:rPr lang="en-US" altLang="en-US" sz="1800" kern="1200" dirty="0" smtClean="0"/>
            <a:t>paint</a:t>
          </a:r>
          <a:r>
            <a:rPr lang="zh-CN" altLang="en-US" sz="1800" kern="1200" dirty="0" smtClean="0"/>
            <a:t>事件</a:t>
          </a:r>
          <a:endParaRPr lang="zh-CN" altLang="en-US" sz="1800" kern="1200" dirty="0"/>
        </a:p>
      </dsp:txBody>
      <dsp:txXfrm>
        <a:off x="0" y="0"/>
        <a:ext cx="3888841" cy="894080"/>
      </dsp:txXfrm>
    </dsp:sp>
    <dsp:sp modelId="{F9B63519-060E-49BD-A302-00E78CD6210F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cellLayer.onPaint</a:t>
          </a:r>
          <a:r>
            <a:rPr lang="en-US" altLang="zh-CN" sz="1600" kern="1200" dirty="0" smtClean="0"/>
            <a:t> </a:t>
          </a:r>
          <a:r>
            <a:rPr lang="zh-CN" altLang="en-US" sz="1600" kern="1200" dirty="0" smtClean="0"/>
            <a:t>绘制纯色或边框单元格</a:t>
          </a:r>
          <a:endParaRPr lang="zh-CN" altLang="en-US" sz="1600" kern="1200" dirty="0"/>
        </a:p>
      </dsp:txBody>
      <dsp:txXfrm>
        <a:off x="408432" y="1056640"/>
        <a:ext cx="3887215" cy="894080"/>
      </dsp:txXfrm>
    </dsp:sp>
    <dsp:sp modelId="{2EB9BEB8-DF4E-4469-9122-5ADAAB485B71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unitLayer.onPaint</a:t>
          </a:r>
          <a:r>
            <a:rPr lang="en-US" altLang="zh-CN" sz="1600" kern="1200" dirty="0" smtClean="0"/>
            <a:t> </a:t>
          </a:r>
          <a:endParaRPr lang="zh-CN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绘制</a:t>
          </a:r>
          <a:r>
            <a:rPr lang="en-US" altLang="zh-CN" sz="1200" kern="1200" dirty="0" smtClean="0"/>
            <a:t>image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绘制提示信息</a:t>
          </a:r>
          <a:r>
            <a:rPr lang="en-US" altLang="zh-CN" sz="1200" kern="1200" dirty="0" smtClean="0"/>
            <a:t>tips,</a:t>
          </a:r>
          <a:r>
            <a:rPr lang="zh-CN" altLang="en-US" sz="1200" kern="1200" dirty="0" smtClean="0"/>
            <a:t>例如伤害值等</a:t>
          </a:r>
          <a:endParaRPr lang="zh-CN" altLang="en-US" sz="1200" kern="1200" dirty="0"/>
        </a:p>
      </dsp:txBody>
      <dsp:txXfrm>
        <a:off x="810768" y="2113280"/>
        <a:ext cx="3893311" cy="894080"/>
      </dsp:txXfrm>
    </dsp:sp>
    <dsp:sp modelId="{30AB94D0-EB32-438A-B820-F42A83898830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winLayer</a:t>
          </a:r>
          <a:r>
            <a:rPr lang="en-US" altLang="zh-CN" sz="1600" kern="1200" dirty="0" smtClean="0"/>
            <a:t> </a:t>
          </a:r>
          <a:r>
            <a:rPr lang="zh-CN" altLang="en-US" sz="1600" kern="1200" dirty="0" smtClean="0"/>
            <a:t>用</a:t>
          </a:r>
          <a:r>
            <a:rPr lang="en-US" altLang="zh-CN" sz="1600" kern="1200" dirty="0" smtClean="0"/>
            <a:t>html</a:t>
          </a:r>
          <a:r>
            <a:rPr lang="zh-CN" altLang="en-US" sz="1600" kern="1200" dirty="0" smtClean="0"/>
            <a:t>展示暂时不监听</a:t>
          </a:r>
          <a:r>
            <a:rPr lang="en-US" altLang="zh-CN" sz="1600" kern="1200" dirty="0" smtClean="0"/>
            <a:t>paint</a:t>
          </a:r>
          <a:r>
            <a:rPr lang="zh-CN" altLang="en-US" sz="1600" kern="1200" dirty="0" smtClean="0"/>
            <a:t>事件</a:t>
          </a:r>
          <a:endParaRPr lang="zh-CN" altLang="en-US" sz="1600" kern="1200" dirty="0"/>
        </a:p>
      </dsp:txBody>
      <dsp:txXfrm>
        <a:off x="1219200" y="3169919"/>
        <a:ext cx="3887215" cy="894080"/>
      </dsp:txXfrm>
    </dsp:sp>
    <dsp:sp modelId="{648F0276-3120-4F74-905C-068207D999C2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4295647" y="684783"/>
        <a:ext cx="581152" cy="581152"/>
      </dsp:txXfrm>
    </dsp:sp>
    <dsp:sp modelId="{5005B161-A1A5-4F4A-9E02-4AEE6996B0A8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4704080" y="1741423"/>
        <a:ext cx="581152" cy="581152"/>
      </dsp:txXfrm>
    </dsp:sp>
    <dsp:sp modelId="{1AB1608B-9934-4C8E-B620-EEA6E1855201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600" kern="1200"/>
        </a:p>
      </dsp:txBody>
      <dsp:txXfrm>
        <a:off x="5106415" y="2798064"/>
        <a:ext cx="581152" cy="58115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7F983A9-0204-42EF-962E-AAA0B2178D17}">
      <dsp:nvSpPr>
        <dsp:cNvPr id="0" name=""/>
        <dsp:cNvSpPr/>
      </dsp:nvSpPr>
      <dsp:spPr>
        <a:xfrm>
          <a:off x="1610" y="875667"/>
          <a:ext cx="1961804" cy="784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我军</a:t>
          </a:r>
          <a:endParaRPr lang="zh-CN" altLang="en-US" sz="3800" kern="1200" dirty="0"/>
        </a:p>
      </dsp:txBody>
      <dsp:txXfrm>
        <a:off x="1610" y="875667"/>
        <a:ext cx="1961804" cy="784721"/>
      </dsp:txXfrm>
    </dsp:sp>
    <dsp:sp modelId="{089799BC-F427-41B0-9F8C-C14D00CFE202}">
      <dsp:nvSpPr>
        <dsp:cNvPr id="0" name=""/>
        <dsp:cNvSpPr/>
      </dsp:nvSpPr>
      <dsp:spPr>
        <a:xfrm>
          <a:off x="1767233" y="875667"/>
          <a:ext cx="1961804" cy="784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友军</a:t>
          </a:r>
          <a:endParaRPr lang="zh-CN" altLang="en-US" sz="3800" kern="1200" dirty="0"/>
        </a:p>
      </dsp:txBody>
      <dsp:txXfrm>
        <a:off x="1767233" y="875667"/>
        <a:ext cx="1961804" cy="784721"/>
      </dsp:txXfrm>
    </dsp:sp>
    <dsp:sp modelId="{E9C8CAB3-8E42-4B13-B402-763F9E95A885}">
      <dsp:nvSpPr>
        <dsp:cNvPr id="0" name=""/>
        <dsp:cNvSpPr/>
      </dsp:nvSpPr>
      <dsp:spPr>
        <a:xfrm>
          <a:off x="3532857" y="875667"/>
          <a:ext cx="1961804" cy="784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019" tIns="50673" rIns="50673" bIns="50673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800" kern="1200" dirty="0" smtClean="0"/>
            <a:t>敌军</a:t>
          </a:r>
          <a:endParaRPr lang="zh-CN" altLang="en-US" sz="3800" kern="1200" dirty="0"/>
        </a:p>
      </dsp:txBody>
      <dsp:txXfrm>
        <a:off x="3532857" y="875667"/>
        <a:ext cx="1961804" cy="78472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A1E66E5-B28F-449B-B32B-43DA58A325BF}">
      <dsp:nvSpPr>
        <dsp:cNvPr id="0" name=""/>
        <dsp:cNvSpPr/>
      </dsp:nvSpPr>
      <dsp:spPr>
        <a:xfrm>
          <a:off x="58042" y="3100"/>
          <a:ext cx="1708546" cy="854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Unit</a:t>
          </a:r>
          <a:endParaRPr lang="zh-CN" altLang="en-US" sz="3600" kern="1200" dirty="0"/>
        </a:p>
      </dsp:txBody>
      <dsp:txXfrm>
        <a:off x="58042" y="3100"/>
        <a:ext cx="1708546" cy="854273"/>
      </dsp:txXfrm>
    </dsp:sp>
    <dsp:sp modelId="{BBDD56A3-EA8E-454C-A219-113E3313D121}">
      <dsp:nvSpPr>
        <dsp:cNvPr id="0" name=""/>
        <dsp:cNvSpPr/>
      </dsp:nvSpPr>
      <dsp:spPr>
        <a:xfrm>
          <a:off x="228897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D852F-83D7-4EAB-8E3F-F6E8A697556D}">
      <dsp:nvSpPr>
        <dsp:cNvPr id="0" name=""/>
        <dsp:cNvSpPr/>
      </dsp:nvSpPr>
      <dsp:spPr>
        <a:xfrm>
          <a:off x="399752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init</a:t>
          </a:r>
          <a:endParaRPr lang="zh-CN" altLang="en-US" sz="1700" kern="1200" dirty="0"/>
        </a:p>
      </dsp:txBody>
      <dsp:txXfrm>
        <a:off x="399752" y="1070942"/>
        <a:ext cx="1366837" cy="854273"/>
      </dsp:txXfrm>
    </dsp:sp>
    <dsp:sp modelId="{755399B4-479C-4174-A255-7F8953BDA992}">
      <dsp:nvSpPr>
        <dsp:cNvPr id="0" name=""/>
        <dsp:cNvSpPr/>
      </dsp:nvSpPr>
      <dsp:spPr>
        <a:xfrm>
          <a:off x="228897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8E8E3-B6E5-442E-A418-B20765F645D0}">
      <dsp:nvSpPr>
        <dsp:cNvPr id="0" name=""/>
        <dsp:cNvSpPr/>
      </dsp:nvSpPr>
      <dsp:spPr>
        <a:xfrm>
          <a:off x="399752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Attack</a:t>
          </a:r>
          <a:endParaRPr lang="zh-CN" altLang="en-US" sz="1700" kern="1200" dirty="0"/>
        </a:p>
      </dsp:txBody>
      <dsp:txXfrm>
        <a:off x="399752" y="2138784"/>
        <a:ext cx="1366837" cy="854273"/>
      </dsp:txXfrm>
    </dsp:sp>
    <dsp:sp modelId="{DC28105A-4629-47C4-B6A0-9CD06AD0B69E}">
      <dsp:nvSpPr>
        <dsp:cNvPr id="0" name=""/>
        <dsp:cNvSpPr/>
      </dsp:nvSpPr>
      <dsp:spPr>
        <a:xfrm>
          <a:off x="228897" y="857374"/>
          <a:ext cx="170854" cy="27763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6388"/>
              </a:lnTo>
              <a:lnTo>
                <a:pt x="170854" y="27763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FD8F8-3E35-41C5-9042-591D23DF353E}">
      <dsp:nvSpPr>
        <dsp:cNvPr id="0" name=""/>
        <dsp:cNvSpPr/>
      </dsp:nvSpPr>
      <dsp:spPr>
        <a:xfrm>
          <a:off x="399752" y="3206625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dirty="0" smtClean="0"/>
            <a:t>触发</a:t>
          </a:r>
          <a:r>
            <a:rPr lang="en-US" altLang="zh-CN" sz="1700" kern="1200" dirty="0" smtClean="0"/>
            <a:t>attack</a:t>
          </a:r>
          <a:r>
            <a:rPr lang="zh-CN" altLang="en-US" sz="1700" kern="1200" dirty="0" smtClean="0"/>
            <a:t>事件</a:t>
          </a:r>
          <a:endParaRPr lang="zh-CN" altLang="en-US" sz="1700" kern="1200" dirty="0"/>
        </a:p>
      </dsp:txBody>
      <dsp:txXfrm>
        <a:off x="399752" y="3206625"/>
        <a:ext cx="1366837" cy="854273"/>
      </dsp:txXfrm>
    </dsp:sp>
    <dsp:sp modelId="{3E81997B-2FEF-4ACD-A3B0-AF58011DDFB9}">
      <dsp:nvSpPr>
        <dsp:cNvPr id="0" name=""/>
        <dsp:cNvSpPr/>
      </dsp:nvSpPr>
      <dsp:spPr>
        <a:xfrm>
          <a:off x="2193726" y="3100"/>
          <a:ext cx="1708546" cy="854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err="1" smtClean="0"/>
            <a:t>UnitUI</a:t>
          </a:r>
          <a:endParaRPr lang="zh-CN" altLang="en-US" sz="3600" kern="1200" dirty="0"/>
        </a:p>
      </dsp:txBody>
      <dsp:txXfrm>
        <a:off x="2193726" y="3100"/>
        <a:ext cx="1708546" cy="854273"/>
      </dsp:txXfrm>
    </dsp:sp>
    <dsp:sp modelId="{3CBFAF5F-DFD9-43CE-8D94-0E8158ABCFF5}">
      <dsp:nvSpPr>
        <dsp:cNvPr id="0" name=""/>
        <dsp:cNvSpPr/>
      </dsp:nvSpPr>
      <dsp:spPr>
        <a:xfrm>
          <a:off x="2364581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92D36-7F36-4335-8C6F-32B82B13F60C}">
      <dsp:nvSpPr>
        <dsp:cNvPr id="0" name=""/>
        <dsp:cNvSpPr/>
      </dsp:nvSpPr>
      <dsp:spPr>
        <a:xfrm>
          <a:off x="2535435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init</a:t>
          </a:r>
          <a:endParaRPr lang="zh-CN" altLang="en-US" sz="1700" kern="1200" dirty="0"/>
        </a:p>
      </dsp:txBody>
      <dsp:txXfrm>
        <a:off x="2535435" y="1070942"/>
        <a:ext cx="1366837" cy="854273"/>
      </dsp:txXfrm>
    </dsp:sp>
    <dsp:sp modelId="{A3D56704-CC14-45C7-B6A5-7A4C446439F9}">
      <dsp:nvSpPr>
        <dsp:cNvPr id="0" name=""/>
        <dsp:cNvSpPr/>
      </dsp:nvSpPr>
      <dsp:spPr>
        <a:xfrm>
          <a:off x="2364581" y="857374"/>
          <a:ext cx="170854" cy="17085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8546"/>
              </a:lnTo>
              <a:lnTo>
                <a:pt x="170854" y="17085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8F508-944A-4513-9084-AB5BF5471BEF}">
      <dsp:nvSpPr>
        <dsp:cNvPr id="0" name=""/>
        <dsp:cNvSpPr/>
      </dsp:nvSpPr>
      <dsp:spPr>
        <a:xfrm>
          <a:off x="2535435" y="2138784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err="1" smtClean="0"/>
            <a:t>imgStack</a:t>
          </a:r>
          <a:r>
            <a:rPr lang="zh-CN" altLang="en-US" sz="1700" kern="1200" dirty="0" smtClean="0"/>
            <a:t>生成</a:t>
          </a:r>
          <a:r>
            <a:rPr lang="en-US" altLang="zh-CN" sz="1700" kern="1200" dirty="0" err="1" smtClean="0"/>
            <a:t>img</a:t>
          </a:r>
          <a:r>
            <a:rPr lang="zh-CN" altLang="en-US" sz="1700" kern="1200" dirty="0" smtClean="0"/>
            <a:t>队列，依次绘制</a:t>
          </a:r>
          <a:endParaRPr lang="zh-CN" altLang="en-US" sz="1700" kern="1200" dirty="0"/>
        </a:p>
      </dsp:txBody>
      <dsp:txXfrm>
        <a:off x="2535435" y="2138784"/>
        <a:ext cx="1366837" cy="854273"/>
      </dsp:txXfrm>
    </dsp:sp>
    <dsp:sp modelId="{C15AB0C0-8663-42BE-A480-C926F69835DD}">
      <dsp:nvSpPr>
        <dsp:cNvPr id="0" name=""/>
        <dsp:cNvSpPr/>
      </dsp:nvSpPr>
      <dsp:spPr>
        <a:xfrm>
          <a:off x="4329410" y="3100"/>
          <a:ext cx="1708546" cy="854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600" kern="1200" dirty="0" smtClean="0"/>
            <a:t>UnitImg</a:t>
          </a:r>
          <a:endParaRPr lang="zh-CN" altLang="en-US" sz="3600" kern="1200" dirty="0"/>
        </a:p>
      </dsp:txBody>
      <dsp:txXfrm>
        <a:off x="4329410" y="3100"/>
        <a:ext cx="1708546" cy="854273"/>
      </dsp:txXfrm>
    </dsp:sp>
    <dsp:sp modelId="{314C1488-445B-4B80-9FEB-5371D169E982}">
      <dsp:nvSpPr>
        <dsp:cNvPr id="0" name=""/>
        <dsp:cNvSpPr/>
      </dsp:nvSpPr>
      <dsp:spPr>
        <a:xfrm>
          <a:off x="4500264" y="857374"/>
          <a:ext cx="170854" cy="640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0705"/>
              </a:lnTo>
              <a:lnTo>
                <a:pt x="170854" y="6407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8622F-5F27-434B-AD6F-9F47A95C1996}">
      <dsp:nvSpPr>
        <dsp:cNvPr id="0" name=""/>
        <dsp:cNvSpPr/>
      </dsp:nvSpPr>
      <dsp:spPr>
        <a:xfrm>
          <a:off x="4671119" y="1070942"/>
          <a:ext cx="1366837" cy="8542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Load imgs</a:t>
          </a:r>
          <a:endParaRPr lang="zh-CN" altLang="en-US" sz="1700" kern="1200" dirty="0"/>
        </a:p>
      </dsp:txBody>
      <dsp:txXfrm>
        <a:off x="4671119" y="1070942"/>
        <a:ext cx="1366837" cy="854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67A7-F5E6-4C14-B322-A10901464605}" type="datetimeFigureOut">
              <a:rPr lang="zh-CN" altLang="en-US" smtClean="0"/>
              <a:t>2010-10-15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15D04-B816-44A2-B629-F50DD4581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0" y="1052736"/>
          <a:ext cx="9144000" cy="5805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67744" y="548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类关系图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3569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层级关系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75656" y="6206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更新顺序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524000" y="1397000"/>
          <a:ext cx="5496272" cy="2536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71600" y="4221088"/>
            <a:ext cx="93734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全局变量</a:t>
            </a:r>
            <a:r>
              <a:rPr lang="en-US" altLang="zh-CN" dirty="0" smtClean="0">
                <a:solidFill>
                  <a:schemeClr val="bg1"/>
                </a:solidFill>
              </a:rPr>
              <a:t>TEAMS</a:t>
            </a:r>
            <a:r>
              <a:rPr lang="zh-CN" altLang="en-US" dirty="0" smtClean="0">
                <a:solidFill>
                  <a:schemeClr val="bg1"/>
                </a:solidFill>
              </a:rPr>
              <a:t>，用来存放每个队伍执行的顺序与相关信息。每一个回合开始时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err="1" smtClean="0">
                <a:solidFill>
                  <a:schemeClr val="bg1"/>
                </a:solidFill>
              </a:rPr>
              <a:t>unitLayer</a:t>
            </a:r>
            <a:r>
              <a:rPr lang="zh-CN" altLang="en-US" dirty="0" smtClean="0">
                <a:solidFill>
                  <a:schemeClr val="bg1"/>
                </a:solidFill>
              </a:rPr>
              <a:t>触发</a:t>
            </a:r>
            <a:r>
              <a:rPr lang="en-US" altLang="zh-CN" dirty="0" err="1" smtClean="0">
                <a:solidFill>
                  <a:schemeClr val="bg1"/>
                </a:solidFill>
              </a:rPr>
              <a:t>roundStart</a:t>
            </a:r>
            <a:r>
              <a:rPr lang="zh-CN" altLang="en-US" dirty="0" smtClean="0">
                <a:solidFill>
                  <a:schemeClr val="bg1"/>
                </a:solidFill>
              </a:rPr>
              <a:t>事件，然后依次调用每只队伍，队伍开始时触发</a:t>
            </a:r>
            <a:r>
              <a:rPr lang="en-US" altLang="zh-CN" dirty="0" err="1" smtClean="0">
                <a:solidFill>
                  <a:schemeClr val="bg1"/>
                </a:solidFill>
              </a:rPr>
              <a:t>teamStart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事件，结束后触发</a:t>
            </a:r>
            <a:r>
              <a:rPr lang="en-US" altLang="zh-CN" dirty="0" err="1" smtClean="0">
                <a:solidFill>
                  <a:schemeClr val="bg1"/>
                </a:solidFill>
              </a:rPr>
              <a:t>teamEnd</a:t>
            </a:r>
            <a:r>
              <a:rPr lang="zh-CN" altLang="en-US" dirty="0" smtClean="0">
                <a:solidFill>
                  <a:schemeClr val="bg1"/>
                </a:solidFill>
              </a:rPr>
              <a:t>事件。所有队伍执行完毕后触发</a:t>
            </a:r>
            <a:r>
              <a:rPr lang="en-US" altLang="zh-CN" dirty="0" err="1" smtClean="0">
                <a:solidFill>
                  <a:schemeClr val="bg1"/>
                </a:solidFill>
              </a:rPr>
              <a:t>roundEnd</a:t>
            </a:r>
            <a:r>
              <a:rPr lang="zh-CN" altLang="en-US" dirty="0" smtClean="0">
                <a:solidFill>
                  <a:schemeClr val="bg1"/>
                </a:solidFill>
              </a:rPr>
              <a:t>事件。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每只队伍拥有三个属性：</a:t>
            </a:r>
            <a:r>
              <a:rPr lang="en-US" altLang="zh-CN" dirty="0" smtClean="0">
                <a:solidFill>
                  <a:schemeClr val="bg1"/>
                </a:solidFill>
              </a:rPr>
              <a:t>faction</a:t>
            </a:r>
            <a:r>
              <a:rPr lang="zh-CN" altLang="en-US" dirty="0" smtClean="0">
                <a:solidFill>
                  <a:schemeClr val="bg1"/>
                </a:solidFill>
              </a:rPr>
              <a:t>所处阵营，相同阵营为同伴不可攻击，不同阵营即为敌人；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Team</a:t>
            </a:r>
            <a:r>
              <a:rPr lang="zh-CN" altLang="en-US" dirty="0" smtClean="0">
                <a:solidFill>
                  <a:schemeClr val="bg1"/>
                </a:solidFill>
              </a:rPr>
              <a:t>，相同阵营下队伍相同则为我军人员，不同队伍则为友军；</a:t>
            </a:r>
            <a:r>
              <a:rPr lang="en-US" altLang="zh-CN" dirty="0" smtClean="0">
                <a:solidFill>
                  <a:schemeClr val="bg1"/>
                </a:solidFill>
              </a:rPr>
              <a:t>name, </a:t>
            </a:r>
            <a:r>
              <a:rPr lang="zh-CN" altLang="en-US" dirty="0" smtClean="0">
                <a:solidFill>
                  <a:schemeClr val="bg1"/>
                </a:solidFill>
              </a:rPr>
              <a:t>队伍名。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/>
        </p:nvGraphicFramePr>
        <p:xfrm>
          <a:off x="1187624" y="40466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右箭头 7"/>
          <p:cNvSpPr/>
          <p:nvPr/>
        </p:nvSpPr>
        <p:spPr>
          <a:xfrm>
            <a:off x="2483768" y="1988840"/>
            <a:ext cx="1368152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2627784" y="3068960"/>
            <a:ext cx="1368152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8537064">
            <a:off x="2694943" y="3680895"/>
            <a:ext cx="1368152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8759" y="5157192"/>
            <a:ext cx="86052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Unit</a:t>
            </a:r>
            <a:r>
              <a:rPr lang="zh-CN" altLang="en-US" dirty="0" smtClean="0">
                <a:solidFill>
                  <a:schemeClr val="bg1"/>
                </a:solidFill>
              </a:rPr>
              <a:t>完成逻辑处理，</a:t>
            </a:r>
            <a:r>
              <a:rPr lang="en-US" altLang="zh-CN" dirty="0" err="1" smtClean="0">
                <a:solidFill>
                  <a:schemeClr val="bg1"/>
                </a:solidFill>
              </a:rPr>
              <a:t>unitui</a:t>
            </a:r>
            <a:r>
              <a:rPr lang="zh-CN" altLang="en-US" dirty="0" smtClean="0">
                <a:solidFill>
                  <a:schemeClr val="bg1"/>
                </a:solidFill>
              </a:rPr>
              <a:t>完成</a:t>
            </a:r>
            <a:r>
              <a:rPr lang="en-US" altLang="zh-CN" dirty="0" err="1" smtClean="0">
                <a:solidFill>
                  <a:schemeClr val="bg1"/>
                </a:solidFill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</a:rPr>
              <a:t>显示，内部有一套动画配置规则，执行玩一段动画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后，回调传过来的方法。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每个</a:t>
            </a:r>
            <a:r>
              <a:rPr lang="en-US" altLang="zh-CN" dirty="0" smtClean="0">
                <a:solidFill>
                  <a:schemeClr val="bg1"/>
                </a:solidFill>
              </a:rPr>
              <a:t>Unit</a:t>
            </a:r>
            <a:r>
              <a:rPr lang="zh-CN" altLang="en-US" dirty="0" smtClean="0">
                <a:solidFill>
                  <a:schemeClr val="bg1"/>
                </a:solidFill>
              </a:rPr>
              <a:t>对应一个</a:t>
            </a:r>
            <a:r>
              <a:rPr lang="en-US" altLang="zh-CN" dirty="0" err="1" smtClean="0">
                <a:solidFill>
                  <a:schemeClr val="bg1"/>
                </a:solidFill>
              </a:rPr>
              <a:t>unitui</a:t>
            </a:r>
            <a:r>
              <a:rPr lang="en-US" altLang="zh-CN" dirty="0" smtClean="0">
                <a:solidFill>
                  <a:schemeClr val="bg1"/>
                </a:solidFill>
              </a:rPr>
              <a:t>, </a:t>
            </a:r>
            <a:r>
              <a:rPr lang="zh-CN" altLang="en-US" dirty="0" smtClean="0">
                <a:solidFill>
                  <a:schemeClr val="bg1"/>
                </a:solidFill>
              </a:rPr>
              <a:t>为了提高性能，多个</a:t>
            </a:r>
            <a:r>
              <a:rPr lang="en-US" altLang="zh-CN" dirty="0" err="1" smtClean="0">
                <a:solidFill>
                  <a:schemeClr val="bg1"/>
                </a:solidFill>
              </a:rPr>
              <a:t>ui</a:t>
            </a:r>
            <a:r>
              <a:rPr lang="zh-CN" altLang="en-US" dirty="0" smtClean="0">
                <a:solidFill>
                  <a:schemeClr val="bg1"/>
                </a:solidFill>
              </a:rPr>
              <a:t>可能对应一个</a:t>
            </a:r>
            <a:r>
              <a:rPr lang="en-US" altLang="zh-CN" dirty="0" err="1" smtClean="0">
                <a:solidFill>
                  <a:schemeClr val="bg1"/>
                </a:solidFill>
              </a:rPr>
              <a:t>unitImg</a:t>
            </a:r>
            <a:r>
              <a:rPr lang="zh-CN" altLang="en-US" dirty="0" smtClean="0">
                <a:solidFill>
                  <a:schemeClr val="bg1"/>
                </a:solidFill>
              </a:rPr>
              <a:t>，即相同图像的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小兵公用一个</a:t>
            </a:r>
            <a:r>
              <a:rPr lang="en-US" altLang="zh-CN" dirty="0" err="1" smtClean="0">
                <a:solidFill>
                  <a:schemeClr val="bg1"/>
                </a:solidFill>
              </a:rPr>
              <a:t>unitImg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12" name="右箭头 11"/>
          <p:cNvSpPr/>
          <p:nvPr/>
        </p:nvSpPr>
        <p:spPr>
          <a:xfrm>
            <a:off x="4716016" y="2060848"/>
            <a:ext cx="1368152" cy="21602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251</Words>
  <Application>Microsoft Office PowerPoint</Application>
  <PresentationFormat>全屏显示(4:3)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sina</dc:creator>
  <cp:lastModifiedBy>sina</cp:lastModifiedBy>
  <cp:revision>10</cp:revision>
  <dcterms:created xsi:type="dcterms:W3CDTF">2010-10-15T08:55:26Z</dcterms:created>
  <dcterms:modified xsi:type="dcterms:W3CDTF">2010-10-15T09:36:11Z</dcterms:modified>
</cp:coreProperties>
</file>