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 id="2147483660" r:id="rId5"/>
    <p:sldMasterId id="2147483661" r:id="rId6"/>
    <p:sldMasterId id="2147483662" r:id="rId7"/>
    <p:sldMasterId id="2147483663" r:id="rId8"/>
    <p:sldMasterId id="2147483664" r:id="rId9"/>
    <p:sldMasterId id="2147483665" r:id="rId10"/>
    <p:sldMasterId id="2147483666" r:id="rId11"/>
    <p:sldMasterId id="2147483667" r:id="rId12"/>
    <p:sldMasterId id="2147483668" r:id="rId13"/>
    <p:sldMasterId id="2147483669" r:id="rId14"/>
    <p:sldMasterId id="2147483670"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 id="315" r:id="rId76"/>
    <p:sldId id="316" r:id="rId77"/>
    <p:sldId id="317" r:id="rId78"/>
    <p:sldId id="318" r:id="rId79"/>
    <p:sldId id="319" r:id="rId80"/>
    <p:sldId id="320" r:id="rId81"/>
    <p:sldId id="321" r:id="rId82"/>
    <p:sldId id="322" r:id="rId83"/>
    <p:sldId id="323" r:id="rId84"/>
    <p:sldId id="324" r:id="rId85"/>
    <p:sldId id="325" r:id="rId86"/>
    <p:sldId id="326" r:id="rId87"/>
    <p:sldId id="327" r:id="rId88"/>
    <p:sldId id="328" r:id="rId89"/>
    <p:sldId id="329" r:id="rId90"/>
    <p:sldId id="330" r:id="rId91"/>
    <p:sldId id="331" r:id="rId92"/>
    <p:sldId id="332" r:id="rId93"/>
    <p:sldId id="333" r:id="rId94"/>
    <p:sldId id="334" r:id="rId95"/>
    <p:sldId id="335" r:id="rId96"/>
    <p:sldId id="336" r:id="rId97"/>
    <p:sldId id="337" r:id="rId98"/>
    <p:sldId id="338" r:id="rId99"/>
    <p:sldId id="339" r:id="rId100"/>
    <p:sldId id="340" r:id="rId101"/>
    <p:sldId id="341" r:id="rId102"/>
    <p:sldId id="342" r:id="rId103"/>
    <p:sldId id="343" r:id="rId104"/>
    <p:sldId id="344" r:id="rId105"/>
    <p:sldId id="345" r:id="rId106"/>
    <p:sldId id="346" r:id="rId107"/>
  </p:sldIdLst>
  <p:sldSz cy="6858000" cx="9144000"/>
  <p:notesSz cx="6858000" cy="9236075"/>
  <p:embeddedFontLst>
    <p:embeddedFont>
      <p:font typeface="Arial Narrow"/>
      <p:regular r:id="rId108"/>
      <p:bold r:id="rId109"/>
      <p:italic r:id="rId110"/>
      <p:boldItalic r:id="rId1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81E9908-BBF7-4CEC-80FE-CA80297A206B}">
  <a:tblStyle styleId="{B81E9908-BBF7-4CEC-80FE-CA80297A206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24.xml"/><Relationship Id="rId42" Type="http://schemas.openxmlformats.org/officeDocument/2006/relationships/slide" Target="slides/slide26.xml"/><Relationship Id="rId41" Type="http://schemas.openxmlformats.org/officeDocument/2006/relationships/slide" Target="slides/slide25.xml"/><Relationship Id="rId44" Type="http://schemas.openxmlformats.org/officeDocument/2006/relationships/slide" Target="slides/slide28.xml"/><Relationship Id="rId43" Type="http://schemas.openxmlformats.org/officeDocument/2006/relationships/slide" Target="slides/slide27.xml"/><Relationship Id="rId46" Type="http://schemas.openxmlformats.org/officeDocument/2006/relationships/slide" Target="slides/slide30.xml"/><Relationship Id="rId45" Type="http://schemas.openxmlformats.org/officeDocument/2006/relationships/slide" Target="slides/slide29.xml"/><Relationship Id="rId107" Type="http://schemas.openxmlformats.org/officeDocument/2006/relationships/slide" Target="slides/slide91.xml"/><Relationship Id="rId106" Type="http://schemas.openxmlformats.org/officeDocument/2006/relationships/slide" Target="slides/slide90.xml"/><Relationship Id="rId105" Type="http://schemas.openxmlformats.org/officeDocument/2006/relationships/slide" Target="slides/slide89.xml"/><Relationship Id="rId104" Type="http://schemas.openxmlformats.org/officeDocument/2006/relationships/slide" Target="slides/slide88.xml"/><Relationship Id="rId109" Type="http://schemas.openxmlformats.org/officeDocument/2006/relationships/font" Target="fonts/ArialNarrow-bold.fntdata"/><Relationship Id="rId108" Type="http://schemas.openxmlformats.org/officeDocument/2006/relationships/font" Target="fonts/ArialNarrow-regular.fntdata"/><Relationship Id="rId48" Type="http://schemas.openxmlformats.org/officeDocument/2006/relationships/slide" Target="slides/slide32.xml"/><Relationship Id="rId47" Type="http://schemas.openxmlformats.org/officeDocument/2006/relationships/slide" Target="slides/slide31.xml"/><Relationship Id="rId49" Type="http://schemas.openxmlformats.org/officeDocument/2006/relationships/slide" Target="slides/slide33.xml"/><Relationship Id="rId103" Type="http://schemas.openxmlformats.org/officeDocument/2006/relationships/slide" Target="slides/slide87.xml"/><Relationship Id="rId102" Type="http://schemas.openxmlformats.org/officeDocument/2006/relationships/slide" Target="slides/slide86.xml"/><Relationship Id="rId101" Type="http://schemas.openxmlformats.org/officeDocument/2006/relationships/slide" Target="slides/slide85.xml"/><Relationship Id="rId100" Type="http://schemas.openxmlformats.org/officeDocument/2006/relationships/slide" Target="slides/slide84.xml"/><Relationship Id="rId31" Type="http://schemas.openxmlformats.org/officeDocument/2006/relationships/slide" Target="slides/slide15.xml"/><Relationship Id="rId30" Type="http://schemas.openxmlformats.org/officeDocument/2006/relationships/slide" Target="slides/slide14.xml"/><Relationship Id="rId33" Type="http://schemas.openxmlformats.org/officeDocument/2006/relationships/slide" Target="slides/slide17.xml"/><Relationship Id="rId32" Type="http://schemas.openxmlformats.org/officeDocument/2006/relationships/slide" Target="slides/slide16.xml"/><Relationship Id="rId35" Type="http://schemas.openxmlformats.org/officeDocument/2006/relationships/slide" Target="slides/slide19.xml"/><Relationship Id="rId34" Type="http://schemas.openxmlformats.org/officeDocument/2006/relationships/slide" Target="slides/slide18.xml"/><Relationship Id="rId37" Type="http://schemas.openxmlformats.org/officeDocument/2006/relationships/slide" Target="slides/slide21.xml"/><Relationship Id="rId36" Type="http://schemas.openxmlformats.org/officeDocument/2006/relationships/slide" Target="slides/slide20.xml"/><Relationship Id="rId39" Type="http://schemas.openxmlformats.org/officeDocument/2006/relationships/slide" Target="slides/slide23.xml"/><Relationship Id="rId38" Type="http://schemas.openxmlformats.org/officeDocument/2006/relationships/slide" Target="slides/slide22.xml"/><Relationship Id="rId20" Type="http://schemas.openxmlformats.org/officeDocument/2006/relationships/slide" Target="slides/slide4.xml"/><Relationship Id="rId22" Type="http://schemas.openxmlformats.org/officeDocument/2006/relationships/slide" Target="slides/slide6.xml"/><Relationship Id="rId21" Type="http://schemas.openxmlformats.org/officeDocument/2006/relationships/slide" Target="slides/slide5.xml"/><Relationship Id="rId24" Type="http://schemas.openxmlformats.org/officeDocument/2006/relationships/slide" Target="slides/slide8.xml"/><Relationship Id="rId23" Type="http://schemas.openxmlformats.org/officeDocument/2006/relationships/slide" Target="slides/slide7.xml"/><Relationship Id="rId26" Type="http://schemas.openxmlformats.org/officeDocument/2006/relationships/slide" Target="slides/slide10.xml"/><Relationship Id="rId25" Type="http://schemas.openxmlformats.org/officeDocument/2006/relationships/slide" Target="slides/slide9.xml"/><Relationship Id="rId28" Type="http://schemas.openxmlformats.org/officeDocument/2006/relationships/slide" Target="slides/slide12.xml"/><Relationship Id="rId27" Type="http://schemas.openxmlformats.org/officeDocument/2006/relationships/slide" Target="slides/slide11.xml"/><Relationship Id="rId29" Type="http://schemas.openxmlformats.org/officeDocument/2006/relationships/slide" Target="slides/slide13.xml"/><Relationship Id="rId95" Type="http://schemas.openxmlformats.org/officeDocument/2006/relationships/slide" Target="slides/slide79.xml"/><Relationship Id="rId94" Type="http://schemas.openxmlformats.org/officeDocument/2006/relationships/slide" Target="slides/slide78.xml"/><Relationship Id="rId97" Type="http://schemas.openxmlformats.org/officeDocument/2006/relationships/slide" Target="slides/slide81.xml"/><Relationship Id="rId96" Type="http://schemas.openxmlformats.org/officeDocument/2006/relationships/slide" Target="slides/slide80.xml"/><Relationship Id="rId11" Type="http://schemas.openxmlformats.org/officeDocument/2006/relationships/slideMaster" Target="slideMasters/slideMaster8.xml"/><Relationship Id="rId99" Type="http://schemas.openxmlformats.org/officeDocument/2006/relationships/slide" Target="slides/slide83.xml"/><Relationship Id="rId10" Type="http://schemas.openxmlformats.org/officeDocument/2006/relationships/slideMaster" Target="slideMasters/slideMaster7.xml"/><Relationship Id="rId98" Type="http://schemas.openxmlformats.org/officeDocument/2006/relationships/slide" Target="slides/slide82.xml"/><Relationship Id="rId13" Type="http://schemas.openxmlformats.org/officeDocument/2006/relationships/slideMaster" Target="slideMasters/slideMaster10.xml"/><Relationship Id="rId12" Type="http://schemas.openxmlformats.org/officeDocument/2006/relationships/slideMaster" Target="slideMasters/slideMaster9.xml"/><Relationship Id="rId91" Type="http://schemas.openxmlformats.org/officeDocument/2006/relationships/slide" Target="slides/slide75.xml"/><Relationship Id="rId90" Type="http://schemas.openxmlformats.org/officeDocument/2006/relationships/slide" Target="slides/slide74.xml"/><Relationship Id="rId93" Type="http://schemas.openxmlformats.org/officeDocument/2006/relationships/slide" Target="slides/slide77.xml"/><Relationship Id="rId92" Type="http://schemas.openxmlformats.org/officeDocument/2006/relationships/slide" Target="slides/slide76.xml"/><Relationship Id="rId15" Type="http://schemas.openxmlformats.org/officeDocument/2006/relationships/slideMaster" Target="slideMasters/slideMaster12.xml"/><Relationship Id="rId110" Type="http://schemas.openxmlformats.org/officeDocument/2006/relationships/font" Target="fonts/ArialNarrow-italic.fntdata"/><Relationship Id="rId14" Type="http://schemas.openxmlformats.org/officeDocument/2006/relationships/slideMaster" Target="slideMasters/slideMaster11.xml"/><Relationship Id="rId17" Type="http://schemas.openxmlformats.org/officeDocument/2006/relationships/slide" Target="slides/slide1.xml"/><Relationship Id="rId16" Type="http://schemas.openxmlformats.org/officeDocument/2006/relationships/notesMaster" Target="notesMasters/notesMaster1.xml"/><Relationship Id="rId19" Type="http://schemas.openxmlformats.org/officeDocument/2006/relationships/slide" Target="slides/slide3.xml"/><Relationship Id="rId18" Type="http://schemas.openxmlformats.org/officeDocument/2006/relationships/slide" Target="slides/slide2.xml"/><Relationship Id="rId111" Type="http://schemas.openxmlformats.org/officeDocument/2006/relationships/font" Target="fonts/ArialNarrow-boldItalic.fntdata"/><Relationship Id="rId84" Type="http://schemas.openxmlformats.org/officeDocument/2006/relationships/slide" Target="slides/slide68.xml"/><Relationship Id="rId83" Type="http://schemas.openxmlformats.org/officeDocument/2006/relationships/slide" Target="slides/slide67.xml"/><Relationship Id="rId86" Type="http://schemas.openxmlformats.org/officeDocument/2006/relationships/slide" Target="slides/slide70.xml"/><Relationship Id="rId85" Type="http://schemas.openxmlformats.org/officeDocument/2006/relationships/slide" Target="slides/slide69.xml"/><Relationship Id="rId88" Type="http://schemas.openxmlformats.org/officeDocument/2006/relationships/slide" Target="slides/slide72.xml"/><Relationship Id="rId87" Type="http://schemas.openxmlformats.org/officeDocument/2006/relationships/slide" Target="slides/slide71.xml"/><Relationship Id="rId89" Type="http://schemas.openxmlformats.org/officeDocument/2006/relationships/slide" Target="slides/slide73.xml"/><Relationship Id="rId80" Type="http://schemas.openxmlformats.org/officeDocument/2006/relationships/slide" Target="slides/slide64.xml"/><Relationship Id="rId82" Type="http://schemas.openxmlformats.org/officeDocument/2006/relationships/slide" Target="slides/slide66.xml"/><Relationship Id="rId81" Type="http://schemas.openxmlformats.org/officeDocument/2006/relationships/slide" Target="slides/slide6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57.xml"/><Relationship Id="rId72" Type="http://schemas.openxmlformats.org/officeDocument/2006/relationships/slide" Target="slides/slide56.xml"/><Relationship Id="rId75" Type="http://schemas.openxmlformats.org/officeDocument/2006/relationships/slide" Target="slides/slide59.xml"/><Relationship Id="rId74" Type="http://schemas.openxmlformats.org/officeDocument/2006/relationships/slide" Target="slides/slide58.xml"/><Relationship Id="rId77" Type="http://schemas.openxmlformats.org/officeDocument/2006/relationships/slide" Target="slides/slide61.xml"/><Relationship Id="rId76" Type="http://schemas.openxmlformats.org/officeDocument/2006/relationships/slide" Target="slides/slide60.xml"/><Relationship Id="rId79" Type="http://schemas.openxmlformats.org/officeDocument/2006/relationships/slide" Target="slides/slide63.xml"/><Relationship Id="rId78" Type="http://schemas.openxmlformats.org/officeDocument/2006/relationships/slide" Target="slides/slide62.xml"/><Relationship Id="rId71" Type="http://schemas.openxmlformats.org/officeDocument/2006/relationships/slide" Target="slides/slide55.xml"/><Relationship Id="rId70" Type="http://schemas.openxmlformats.org/officeDocument/2006/relationships/slide" Target="slides/slide54.xml"/><Relationship Id="rId62" Type="http://schemas.openxmlformats.org/officeDocument/2006/relationships/slide" Target="slides/slide46.xml"/><Relationship Id="rId61" Type="http://schemas.openxmlformats.org/officeDocument/2006/relationships/slide" Target="slides/slide45.xml"/><Relationship Id="rId64" Type="http://schemas.openxmlformats.org/officeDocument/2006/relationships/slide" Target="slides/slide48.xml"/><Relationship Id="rId63" Type="http://schemas.openxmlformats.org/officeDocument/2006/relationships/slide" Target="slides/slide47.xml"/><Relationship Id="rId66" Type="http://schemas.openxmlformats.org/officeDocument/2006/relationships/slide" Target="slides/slide50.xml"/><Relationship Id="rId65" Type="http://schemas.openxmlformats.org/officeDocument/2006/relationships/slide" Target="slides/slide49.xml"/><Relationship Id="rId68" Type="http://schemas.openxmlformats.org/officeDocument/2006/relationships/slide" Target="slides/slide52.xml"/><Relationship Id="rId67" Type="http://schemas.openxmlformats.org/officeDocument/2006/relationships/slide" Target="slides/slide51.xml"/><Relationship Id="rId60" Type="http://schemas.openxmlformats.org/officeDocument/2006/relationships/slide" Target="slides/slide44.xml"/><Relationship Id="rId69" Type="http://schemas.openxmlformats.org/officeDocument/2006/relationships/slide" Target="slides/slide53.xml"/><Relationship Id="rId51" Type="http://schemas.openxmlformats.org/officeDocument/2006/relationships/slide" Target="slides/slide35.xml"/><Relationship Id="rId50" Type="http://schemas.openxmlformats.org/officeDocument/2006/relationships/slide" Target="slides/slide34.xml"/><Relationship Id="rId53" Type="http://schemas.openxmlformats.org/officeDocument/2006/relationships/slide" Target="slides/slide37.xml"/><Relationship Id="rId52" Type="http://schemas.openxmlformats.org/officeDocument/2006/relationships/slide" Target="slides/slide36.xml"/><Relationship Id="rId55" Type="http://schemas.openxmlformats.org/officeDocument/2006/relationships/slide" Target="slides/slide39.xml"/><Relationship Id="rId54" Type="http://schemas.openxmlformats.org/officeDocument/2006/relationships/slide" Target="slides/slide38.xml"/><Relationship Id="rId57" Type="http://schemas.openxmlformats.org/officeDocument/2006/relationships/slide" Target="slides/slide41.xml"/><Relationship Id="rId56" Type="http://schemas.openxmlformats.org/officeDocument/2006/relationships/slide" Target="slides/slide40.xml"/><Relationship Id="rId59" Type="http://schemas.openxmlformats.org/officeDocument/2006/relationships/slide" Target="slides/slide43.xml"/><Relationship Id="rId58"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1962"/>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9pPr>
          </a:lstStyle>
          <a:p/>
        </p:txBody>
      </p:sp>
      <p:sp>
        <p:nvSpPr>
          <p:cNvPr id="4" name="Google Shape;4;n"/>
          <p:cNvSpPr txBox="1"/>
          <p:nvPr>
            <p:ph idx="10" type="dt"/>
          </p:nvPr>
        </p:nvSpPr>
        <p:spPr>
          <a:xfrm>
            <a:off x="3884612" y="0"/>
            <a:ext cx="2971800" cy="461962"/>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9pPr>
          </a:lstStyle>
          <a:p/>
        </p:txBody>
      </p:sp>
      <p:sp>
        <p:nvSpPr>
          <p:cNvPr id="5" name="Google Shape;5;n"/>
          <p:cNvSpPr/>
          <p:nvPr>
            <p:ph idx="3"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87850"/>
            <a:ext cx="5486400" cy="4156075"/>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772525"/>
            <a:ext cx="2971800" cy="461962"/>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Narrow"/>
                <a:ea typeface="Arial Narrow"/>
                <a:cs typeface="Arial Narrow"/>
                <a:sym typeface="Arial Narrow"/>
              </a:defRPr>
            </a:lvl9pPr>
          </a:lstStyle>
          <a:p/>
        </p:txBody>
      </p:sp>
      <p:sp>
        <p:nvSpPr>
          <p:cNvPr id="8" name="Google Shape;8;n"/>
          <p:cNvSpPr txBox="1"/>
          <p:nvPr>
            <p:ph idx="12" type="sldNum"/>
          </p:nvPr>
        </p:nvSpPr>
        <p:spPr>
          <a:xfrm>
            <a:off x="3884612" y="8772525"/>
            <a:ext cx="2971800" cy="46196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5: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16: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7: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18: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8: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19: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20: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21: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1: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22: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23: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24: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4: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25: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26: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27: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7: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28: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29: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30: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31: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32: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2: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33: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3: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34: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4: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35: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5: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p36: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6: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37: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7: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38: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8: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39: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9: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40: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0: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p41: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1: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42: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2: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p43: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3: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p44: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4: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p45: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5: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p46: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6: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p47: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7: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p48: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8: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p49: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9: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p50: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0: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p51: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1: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p52: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2: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p53: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3: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p54: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4: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p55: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5: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p56: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6: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Google Shape;637;p57: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7: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Google Shape;647;p58: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8: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p59: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9: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p60: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0: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Google Shape;670;p61: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1: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p62: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2: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p63: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3: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p64: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4: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Google Shape;701;p65: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5: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Google Shape;706;p66: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6: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Google Shape;713;p67: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7: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9" name="Shape 719"/>
        <p:cNvGrpSpPr/>
        <p:nvPr/>
      </p:nvGrpSpPr>
      <p:grpSpPr>
        <a:xfrm>
          <a:off x="0" y="0"/>
          <a:ext cx="0" cy="0"/>
          <a:chOff x="0" y="0"/>
          <a:chExt cx="0" cy="0"/>
        </a:xfrm>
      </p:grpSpPr>
      <p:sp>
        <p:nvSpPr>
          <p:cNvPr id="720" name="Google Shape;720;p68: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8: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Google Shape;727;p69: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9: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Google Shape;734;p70: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70: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0" name="Shape 740"/>
        <p:cNvGrpSpPr/>
        <p:nvPr/>
      </p:nvGrpSpPr>
      <p:grpSpPr>
        <a:xfrm>
          <a:off x="0" y="0"/>
          <a:ext cx="0" cy="0"/>
          <a:chOff x="0" y="0"/>
          <a:chExt cx="0" cy="0"/>
        </a:xfrm>
      </p:grpSpPr>
      <p:sp>
        <p:nvSpPr>
          <p:cNvPr id="741" name="Google Shape;741;p71: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71: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p72: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72: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 name="Shape 752"/>
        <p:cNvGrpSpPr/>
        <p:nvPr/>
      </p:nvGrpSpPr>
      <p:grpSpPr>
        <a:xfrm>
          <a:off x="0" y="0"/>
          <a:ext cx="0" cy="0"/>
          <a:chOff x="0" y="0"/>
          <a:chExt cx="0" cy="0"/>
        </a:xfrm>
      </p:grpSpPr>
      <p:sp>
        <p:nvSpPr>
          <p:cNvPr id="753" name="Google Shape;753;p73: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73: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9" name="Shape 759"/>
        <p:cNvGrpSpPr/>
        <p:nvPr/>
      </p:nvGrpSpPr>
      <p:grpSpPr>
        <a:xfrm>
          <a:off x="0" y="0"/>
          <a:ext cx="0" cy="0"/>
          <a:chOff x="0" y="0"/>
          <a:chExt cx="0" cy="0"/>
        </a:xfrm>
      </p:grpSpPr>
      <p:sp>
        <p:nvSpPr>
          <p:cNvPr id="760" name="Google Shape;760;p74: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74: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2: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6" name="Shape 766"/>
        <p:cNvGrpSpPr/>
        <p:nvPr/>
      </p:nvGrpSpPr>
      <p:grpSpPr>
        <a:xfrm>
          <a:off x="0" y="0"/>
          <a:ext cx="0" cy="0"/>
          <a:chOff x="0" y="0"/>
          <a:chExt cx="0" cy="0"/>
        </a:xfrm>
      </p:grpSpPr>
      <p:sp>
        <p:nvSpPr>
          <p:cNvPr id="767" name="Google Shape;767;p75: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75: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Google Shape;774;p76: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76: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p77: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77: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Google Shape;791;p78: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78: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p79: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79: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Google Shape;805;p80: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80: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2" name="Shape 812"/>
        <p:cNvGrpSpPr/>
        <p:nvPr/>
      </p:nvGrpSpPr>
      <p:grpSpPr>
        <a:xfrm>
          <a:off x="0" y="0"/>
          <a:ext cx="0" cy="0"/>
          <a:chOff x="0" y="0"/>
          <a:chExt cx="0" cy="0"/>
        </a:xfrm>
      </p:grpSpPr>
      <p:sp>
        <p:nvSpPr>
          <p:cNvPr id="813" name="Google Shape;813;p81: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81: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0" name="Shape 820"/>
        <p:cNvGrpSpPr/>
        <p:nvPr/>
      </p:nvGrpSpPr>
      <p:grpSpPr>
        <a:xfrm>
          <a:off x="0" y="0"/>
          <a:ext cx="0" cy="0"/>
          <a:chOff x="0" y="0"/>
          <a:chExt cx="0" cy="0"/>
        </a:xfrm>
      </p:grpSpPr>
      <p:sp>
        <p:nvSpPr>
          <p:cNvPr id="821" name="Google Shape;821;p82: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82: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Google Shape;828;p83: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3: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Google Shape;836;p84: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84: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3: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3: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2" name="Shape 842"/>
        <p:cNvGrpSpPr/>
        <p:nvPr/>
      </p:nvGrpSpPr>
      <p:grpSpPr>
        <a:xfrm>
          <a:off x="0" y="0"/>
          <a:ext cx="0" cy="0"/>
          <a:chOff x="0" y="0"/>
          <a:chExt cx="0" cy="0"/>
        </a:xfrm>
      </p:grpSpPr>
      <p:sp>
        <p:nvSpPr>
          <p:cNvPr id="843" name="Google Shape;843;p85: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5: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p86: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86: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4" name="Shape 854"/>
        <p:cNvGrpSpPr/>
        <p:nvPr/>
      </p:nvGrpSpPr>
      <p:grpSpPr>
        <a:xfrm>
          <a:off x="0" y="0"/>
          <a:ext cx="0" cy="0"/>
          <a:chOff x="0" y="0"/>
          <a:chExt cx="0" cy="0"/>
        </a:xfrm>
      </p:grpSpPr>
      <p:sp>
        <p:nvSpPr>
          <p:cNvPr id="855" name="Google Shape;855;p87: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7: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2" name="Shape 862"/>
        <p:cNvGrpSpPr/>
        <p:nvPr/>
      </p:nvGrpSpPr>
      <p:grpSpPr>
        <a:xfrm>
          <a:off x="0" y="0"/>
          <a:ext cx="0" cy="0"/>
          <a:chOff x="0" y="0"/>
          <a:chExt cx="0" cy="0"/>
        </a:xfrm>
      </p:grpSpPr>
      <p:sp>
        <p:nvSpPr>
          <p:cNvPr id="863" name="Google Shape;863;p88: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8: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3" name="Shape 873"/>
        <p:cNvGrpSpPr/>
        <p:nvPr/>
      </p:nvGrpSpPr>
      <p:grpSpPr>
        <a:xfrm>
          <a:off x="0" y="0"/>
          <a:ext cx="0" cy="0"/>
          <a:chOff x="0" y="0"/>
          <a:chExt cx="0" cy="0"/>
        </a:xfrm>
      </p:grpSpPr>
      <p:sp>
        <p:nvSpPr>
          <p:cNvPr id="874" name="Google Shape;874;p89: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89: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0" name="Shape 880"/>
        <p:cNvGrpSpPr/>
        <p:nvPr/>
      </p:nvGrpSpPr>
      <p:grpSpPr>
        <a:xfrm>
          <a:off x="0" y="0"/>
          <a:ext cx="0" cy="0"/>
          <a:chOff x="0" y="0"/>
          <a:chExt cx="0" cy="0"/>
        </a:xfrm>
      </p:grpSpPr>
      <p:sp>
        <p:nvSpPr>
          <p:cNvPr id="881" name="Google Shape;881;p90: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90: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7" name="Shape 887"/>
        <p:cNvGrpSpPr/>
        <p:nvPr/>
      </p:nvGrpSpPr>
      <p:grpSpPr>
        <a:xfrm>
          <a:off x="0" y="0"/>
          <a:ext cx="0" cy="0"/>
          <a:chOff x="0" y="0"/>
          <a:chExt cx="0" cy="0"/>
        </a:xfrm>
      </p:grpSpPr>
      <p:sp>
        <p:nvSpPr>
          <p:cNvPr id="888" name="Google Shape;888;p91: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91: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4" name="Shape 894"/>
        <p:cNvGrpSpPr/>
        <p:nvPr/>
      </p:nvGrpSpPr>
      <p:grpSpPr>
        <a:xfrm>
          <a:off x="0" y="0"/>
          <a:ext cx="0" cy="0"/>
          <a:chOff x="0" y="0"/>
          <a:chExt cx="0" cy="0"/>
        </a:xfrm>
      </p:grpSpPr>
      <p:sp>
        <p:nvSpPr>
          <p:cNvPr id="895" name="Google Shape;895;p92: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92: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0" name="Shape 900"/>
        <p:cNvGrpSpPr/>
        <p:nvPr/>
      </p:nvGrpSpPr>
      <p:grpSpPr>
        <a:xfrm>
          <a:off x="0" y="0"/>
          <a:ext cx="0" cy="0"/>
          <a:chOff x="0" y="0"/>
          <a:chExt cx="0" cy="0"/>
        </a:xfrm>
      </p:grpSpPr>
      <p:sp>
        <p:nvSpPr>
          <p:cNvPr id="901" name="Google Shape;901;p93: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93: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7" name="Shape 907"/>
        <p:cNvGrpSpPr/>
        <p:nvPr/>
      </p:nvGrpSpPr>
      <p:grpSpPr>
        <a:xfrm>
          <a:off x="0" y="0"/>
          <a:ext cx="0" cy="0"/>
          <a:chOff x="0" y="0"/>
          <a:chExt cx="0" cy="0"/>
        </a:xfrm>
      </p:grpSpPr>
      <p:sp>
        <p:nvSpPr>
          <p:cNvPr id="908" name="Google Shape;908;p94: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94: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4: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4" name="Shape 914"/>
        <p:cNvGrpSpPr/>
        <p:nvPr/>
      </p:nvGrpSpPr>
      <p:grpSpPr>
        <a:xfrm>
          <a:off x="0" y="0"/>
          <a:ext cx="0" cy="0"/>
          <a:chOff x="0" y="0"/>
          <a:chExt cx="0" cy="0"/>
        </a:xfrm>
      </p:grpSpPr>
      <p:sp>
        <p:nvSpPr>
          <p:cNvPr id="915" name="Google Shape;915;p95: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95: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2" name="Shape 922"/>
        <p:cNvGrpSpPr/>
        <p:nvPr/>
      </p:nvGrpSpPr>
      <p:grpSpPr>
        <a:xfrm>
          <a:off x="0" y="0"/>
          <a:ext cx="0" cy="0"/>
          <a:chOff x="0" y="0"/>
          <a:chExt cx="0" cy="0"/>
        </a:xfrm>
      </p:grpSpPr>
      <p:sp>
        <p:nvSpPr>
          <p:cNvPr id="923" name="Google Shape;923;p96:notes"/>
          <p:cNvSpPr txBox="1"/>
          <p:nvPr>
            <p:ph idx="1" type="body"/>
          </p:nvPr>
        </p:nvSpPr>
        <p:spPr>
          <a:xfrm>
            <a:off x="685800" y="4387850"/>
            <a:ext cx="5486400" cy="4156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96: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2514600" y="2416175"/>
            <a:ext cx="5943600" cy="147002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1pPr>
            <a:lvl2pPr indent="0" lvl="1"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2pPr>
            <a:lvl3pPr indent="0" lvl="2"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3pPr>
            <a:lvl4pPr indent="0" lvl="3"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4pPr>
            <a:lvl5pPr indent="0" lvl="4"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5pPr>
            <a:lvl6pPr indent="0" lvl="5" marL="4572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6pPr>
            <a:lvl7pPr indent="0" lvl="6" marL="9144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7pPr>
            <a:lvl8pPr indent="0" lvl="7" marL="13716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8pPr>
            <a:lvl9pPr indent="0" lvl="8" marL="18288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9pPr>
          </a:lstStyle>
          <a:p/>
        </p:txBody>
      </p:sp>
      <p:sp>
        <p:nvSpPr>
          <p:cNvPr id="19" name="Google Shape;19;p2"/>
          <p:cNvSpPr txBox="1"/>
          <p:nvPr>
            <p:ph idx="1" type="subTitle"/>
          </p:nvPr>
        </p:nvSpPr>
        <p:spPr>
          <a:xfrm>
            <a:off x="2514600" y="4114800"/>
            <a:ext cx="5257800" cy="1752600"/>
          </a:xfrm>
          <a:prstGeom prst="rect">
            <a:avLst/>
          </a:prstGeom>
          <a:noFill/>
          <a:ln>
            <a:noFill/>
          </a:ln>
        </p:spPr>
        <p:txBody>
          <a:bodyPr anchorCtr="0" anchor="t" bIns="91425" lIns="91425" spcFirstLastPara="1" rIns="91425" wrap="square" tIns="91425"/>
          <a:lstStyle>
            <a:lvl1pPr indent="0" lvl="0" marL="0" marR="0" rtl="0" algn="l">
              <a:spcBef>
                <a:spcPts val="480"/>
              </a:spcBef>
              <a:spcAft>
                <a:spcPts val="0"/>
              </a:spcAft>
              <a:buClr>
                <a:schemeClr val="dk1"/>
              </a:buClr>
              <a:buSzPts val="2400"/>
              <a:buFont typeface="Arial"/>
              <a:buNone/>
              <a:defRPr b="0" i="0" sz="2400" u="none" cap="none" strike="noStrike">
                <a:solidFill>
                  <a:schemeClr val="dk1"/>
                </a:solidFill>
                <a:latin typeface="Arial Narrow"/>
                <a:ea typeface="Arial Narrow"/>
                <a:cs typeface="Arial Narrow"/>
                <a:sym typeface="Arial Narrow"/>
              </a:defRPr>
            </a:lvl1pPr>
            <a:lvl2pPr indent="0" lvl="1" marL="457200" marR="0" rtl="0" algn="ctr">
              <a:spcBef>
                <a:spcPts val="400"/>
              </a:spcBef>
              <a:spcAft>
                <a:spcPts val="0"/>
              </a:spcAft>
              <a:buClr>
                <a:srgbClr val="888888"/>
              </a:buClr>
              <a:buSzPts val="2000"/>
              <a:buFont typeface="Arial"/>
              <a:buNone/>
              <a:defRPr b="0" i="0" sz="2000" u="none" cap="none" strike="noStrike">
                <a:solidFill>
                  <a:srgbClr val="888888"/>
                </a:solidFill>
                <a:latin typeface="Arial Narrow"/>
                <a:ea typeface="Arial Narrow"/>
                <a:cs typeface="Arial Narrow"/>
                <a:sym typeface="Arial Narrow"/>
              </a:defRPr>
            </a:lvl2pPr>
            <a:lvl3pPr indent="0" lvl="2" marL="914400" marR="0" rtl="0" algn="ctr">
              <a:spcBef>
                <a:spcPts val="360"/>
              </a:spcBef>
              <a:spcAft>
                <a:spcPts val="0"/>
              </a:spcAft>
              <a:buClr>
                <a:srgbClr val="888888"/>
              </a:buClr>
              <a:buSzPts val="1800"/>
              <a:buFont typeface="Arial"/>
              <a:buNone/>
              <a:defRPr b="0" i="0" sz="1800" u="none" cap="none" strike="noStrike">
                <a:solidFill>
                  <a:srgbClr val="888888"/>
                </a:solidFill>
                <a:latin typeface="Arial Narrow"/>
                <a:ea typeface="Arial Narrow"/>
                <a:cs typeface="Arial Narrow"/>
                <a:sym typeface="Arial Narrow"/>
              </a:defRPr>
            </a:lvl3pPr>
            <a:lvl4pPr indent="0" lvl="3" marL="1371600" marR="0" rtl="0" algn="ctr">
              <a:spcBef>
                <a:spcPts val="320"/>
              </a:spcBef>
              <a:spcAft>
                <a:spcPts val="0"/>
              </a:spcAft>
              <a:buClr>
                <a:srgbClr val="888888"/>
              </a:buClr>
              <a:buSzPts val="1600"/>
              <a:buFont typeface="Arial"/>
              <a:buNone/>
              <a:defRPr b="0" i="0" sz="1600" u="none" cap="none" strike="noStrike">
                <a:solidFill>
                  <a:srgbClr val="888888"/>
                </a:solidFill>
                <a:latin typeface="Arial Narrow"/>
                <a:ea typeface="Arial Narrow"/>
                <a:cs typeface="Arial Narrow"/>
                <a:sym typeface="Arial Narrow"/>
              </a:defRPr>
            </a:lvl4pPr>
            <a:lvl5pPr indent="0" lvl="4" marL="1828800" marR="0" rtl="0" algn="ctr">
              <a:spcBef>
                <a:spcPts val="320"/>
              </a:spcBef>
              <a:spcAft>
                <a:spcPts val="0"/>
              </a:spcAft>
              <a:buClr>
                <a:srgbClr val="888888"/>
              </a:buClr>
              <a:buSzPts val="1600"/>
              <a:buFont typeface="Arial"/>
              <a:buNone/>
              <a:defRPr b="0" i="0" sz="1600" u="none" cap="none" strike="noStrike">
                <a:solidFill>
                  <a:srgbClr val="888888"/>
                </a:solidFill>
                <a:latin typeface="Arial Narrow"/>
                <a:ea typeface="Arial Narrow"/>
                <a:cs typeface="Arial Narrow"/>
                <a:sym typeface="Arial Narrow"/>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Arial Narrow"/>
                <a:ea typeface="Arial Narrow"/>
                <a:cs typeface="Arial Narrow"/>
                <a:sym typeface="Arial Narrow"/>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Arial Narrow"/>
                <a:ea typeface="Arial Narrow"/>
                <a:cs typeface="Arial Narrow"/>
                <a:sym typeface="Arial Narrow"/>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Arial Narrow"/>
                <a:ea typeface="Arial Narrow"/>
                <a:cs typeface="Arial Narrow"/>
                <a:sym typeface="Arial Narrow"/>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Arial Narrow"/>
                <a:ea typeface="Arial Narrow"/>
                <a:cs typeface="Arial Narrow"/>
                <a:sym typeface="Arial Narrow"/>
              </a:defRPr>
            </a:lvl9pPr>
          </a:lstStyle>
          <a:p/>
        </p:txBody>
      </p:sp>
      <p:sp>
        <p:nvSpPr>
          <p:cNvPr id="20" name="Google Shape;20;p2"/>
          <p:cNvSpPr txBox="1"/>
          <p:nvPr>
            <p:ph idx="11" type="ftr"/>
          </p:nvPr>
        </p:nvSpPr>
        <p:spPr>
          <a:xfrm>
            <a:off x="0" y="5867400"/>
            <a:ext cx="1905000" cy="8382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6" name="Shape 136"/>
        <p:cNvGrpSpPr/>
        <p:nvPr/>
      </p:nvGrpSpPr>
      <p:grpSpPr>
        <a:xfrm>
          <a:off x="0" y="0"/>
          <a:ext cx="0" cy="0"/>
          <a:chOff x="0" y="0"/>
          <a:chExt cx="0" cy="0"/>
        </a:xfrm>
      </p:grpSpPr>
      <p:sp>
        <p:nvSpPr>
          <p:cNvPr id="137" name="Google Shape;137;p2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1pPr>
            <a:lvl2pPr indent="0" lvl="1"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2pPr>
            <a:lvl3pPr indent="0" lvl="2"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3pPr>
            <a:lvl4pPr indent="0" lvl="3"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4pPr>
            <a:lvl5pPr indent="0" lvl="4"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5pPr>
            <a:lvl6pPr indent="0" lvl="5" marL="4572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6pPr>
            <a:lvl7pPr indent="0" lvl="6" marL="9144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7pPr>
            <a:lvl8pPr indent="0" lvl="7" marL="13716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8pPr>
            <a:lvl9pPr indent="0" lvl="8" marL="18288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9pPr>
          </a:lstStyle>
          <a:p/>
        </p:txBody>
      </p:sp>
      <p:sp>
        <p:nvSpPr>
          <p:cNvPr id="138" name="Google Shape;138;p21"/>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9pPr>
          </a:lstStyle>
          <a:p/>
        </p:txBody>
      </p:sp>
      <p:sp>
        <p:nvSpPr>
          <p:cNvPr id="139" name="Google Shape;139;p2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900" u="none">
                <a:solidFill>
                  <a:srgbClr val="898989"/>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40" name="Google Shape;140;p2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41" name="Google Shape;141;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8" name="Shape 148"/>
        <p:cNvGrpSpPr/>
        <p:nvPr/>
      </p:nvGrpSpPr>
      <p:grpSpPr>
        <a:xfrm>
          <a:off x="0" y="0"/>
          <a:ext cx="0" cy="0"/>
          <a:chOff x="0" y="0"/>
          <a:chExt cx="0" cy="0"/>
        </a:xfrm>
      </p:grpSpPr>
      <p:sp>
        <p:nvSpPr>
          <p:cNvPr id="149" name="Google Shape;149;p23"/>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1pPr>
            <a:lvl2pPr indent="0" lvl="1"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2pPr>
            <a:lvl3pPr indent="0" lvl="2"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3pPr>
            <a:lvl4pPr indent="0" lvl="3"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4pPr>
            <a:lvl5pPr indent="0" lvl="4"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5pPr>
            <a:lvl6pPr indent="0" lvl="5" marL="4572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6pPr>
            <a:lvl7pPr indent="0" lvl="6" marL="9144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7pPr>
            <a:lvl8pPr indent="0" lvl="7" marL="13716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8pPr>
            <a:lvl9pPr indent="0" lvl="8" marL="18288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9pPr>
          </a:lstStyle>
          <a:p/>
        </p:txBody>
      </p:sp>
      <p:sp>
        <p:nvSpPr>
          <p:cNvPr id="150" name="Google Shape;150;p23"/>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9pPr>
          </a:lstStyle>
          <a:p/>
        </p:txBody>
      </p:sp>
      <p:sp>
        <p:nvSpPr>
          <p:cNvPr id="151" name="Google Shape;151;p2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900" u="none">
                <a:solidFill>
                  <a:srgbClr val="898989"/>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52" name="Google Shape;152;p2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53" name="Google Shape;15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2" name="Shape 32"/>
        <p:cNvGrpSpPr/>
        <p:nvPr/>
      </p:nvGrpSpPr>
      <p:grpSpPr>
        <a:xfrm>
          <a:off x="0" y="0"/>
          <a:ext cx="0" cy="0"/>
          <a:chOff x="0" y="0"/>
          <a:chExt cx="0" cy="0"/>
        </a:xfrm>
      </p:grpSpPr>
      <p:sp>
        <p:nvSpPr>
          <p:cNvPr id="33" name="Google Shape;33;p4"/>
          <p:cNvSpPr txBox="1"/>
          <p:nvPr>
            <p:ph type="title"/>
          </p:nvPr>
        </p:nvSpPr>
        <p:spPr>
          <a:xfrm>
            <a:off x="457200" y="274638"/>
            <a:ext cx="69342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1pPr>
            <a:lvl2pPr indent="0" lvl="1"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2pPr>
            <a:lvl3pPr indent="0" lvl="2"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3pPr>
            <a:lvl4pPr indent="0" lvl="3"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4pPr>
            <a:lvl5pPr indent="0" lvl="4"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5pPr>
            <a:lvl6pPr indent="0" lvl="5" marL="4572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6pPr>
            <a:lvl7pPr indent="0" lvl="6" marL="9144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7pPr>
            <a:lvl8pPr indent="0" lvl="7" marL="13716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8pPr>
            <a:lvl9pPr indent="0" lvl="8" marL="18288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9pPr>
          </a:lstStyle>
          <a:p/>
        </p:txBody>
      </p:sp>
      <p:sp>
        <p:nvSpPr>
          <p:cNvPr id="34" name="Google Shape;34;p4"/>
          <p:cNvSpPr txBox="1"/>
          <p:nvPr>
            <p:ph idx="1" type="body"/>
          </p:nvPr>
        </p:nvSpPr>
        <p:spPr>
          <a:xfrm>
            <a:off x="457200" y="1524000"/>
            <a:ext cx="8229600" cy="49530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2pPr>
            <a:lvl3pPr indent="-337185" lvl="2" marL="1371600" marR="0" rtl="0" algn="l">
              <a:spcBef>
                <a:spcPts val="360"/>
              </a:spcBef>
              <a:spcAft>
                <a:spcPts val="0"/>
              </a:spcAft>
              <a:buClr>
                <a:schemeClr val="dk1"/>
              </a:buClr>
              <a:buSzPts val="1710"/>
              <a:buFont typeface="Arial"/>
              <a:buChar char="•"/>
              <a:defRPr b="0" i="0" sz="1800" u="none" cap="none" strike="noStrike">
                <a:solidFill>
                  <a:schemeClr val="dk1"/>
                </a:solidFill>
                <a:latin typeface="Arial Narrow"/>
                <a:ea typeface="Arial Narrow"/>
                <a:cs typeface="Arial Narrow"/>
                <a:sym typeface="Arial Narrow"/>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4pPr>
            <a:lvl5pPr indent="-314960" lvl="4" marL="2286000" marR="0" rtl="0" algn="l">
              <a:spcBef>
                <a:spcPts val="320"/>
              </a:spcBef>
              <a:spcAft>
                <a:spcPts val="0"/>
              </a:spcAft>
              <a:buClr>
                <a:schemeClr val="dk1"/>
              </a:buClr>
              <a:buSzPts val="1360"/>
              <a:buFont typeface="Arial"/>
              <a:buChar char="•"/>
              <a:defRPr b="0" i="0" sz="1600" u="none" cap="none" strike="noStrike">
                <a:solidFill>
                  <a:schemeClr val="dk1"/>
                </a:solidFill>
                <a:latin typeface="Arial Narrow"/>
                <a:ea typeface="Arial Narrow"/>
                <a:cs typeface="Arial Narrow"/>
                <a:sym typeface="Arial Narrow"/>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9pPr>
          </a:lstStyle>
          <a:p/>
        </p:txBody>
      </p:sp>
      <p:sp>
        <p:nvSpPr>
          <p:cNvPr id="35" name="Google Shape;35;p4"/>
          <p:cNvSpPr txBox="1"/>
          <p:nvPr>
            <p:ph idx="12" type="sldNum"/>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chemeClr val="lt1"/>
              </a:buClr>
              <a:buFont typeface="Arial Narrow"/>
              <a:buNone/>
              <a:defRPr b="1" i="0" sz="1200" u="none" cap="none" strike="noStrike">
                <a:solidFill>
                  <a:schemeClr val="lt1"/>
                </a:solidFill>
                <a:latin typeface="Arial Narrow"/>
                <a:ea typeface="Arial Narrow"/>
                <a:cs typeface="Arial Narrow"/>
                <a:sym typeface="Arial Narrow"/>
              </a:defRPr>
            </a:lvl1pPr>
            <a:lvl2pPr indent="0" lvl="1" marL="0" marR="0" rtl="0" algn="ctr">
              <a:lnSpc>
                <a:spcPct val="100000"/>
              </a:lnSpc>
              <a:spcBef>
                <a:spcPts val="0"/>
              </a:spcBef>
              <a:spcAft>
                <a:spcPts val="0"/>
              </a:spcAft>
              <a:buClr>
                <a:schemeClr val="lt1"/>
              </a:buClr>
              <a:buFont typeface="Arial Narrow"/>
              <a:buNone/>
              <a:defRPr b="1" i="0" sz="1200" u="none" cap="none" strike="noStrike">
                <a:solidFill>
                  <a:schemeClr val="lt1"/>
                </a:solidFill>
                <a:latin typeface="Arial Narrow"/>
                <a:ea typeface="Arial Narrow"/>
                <a:cs typeface="Arial Narrow"/>
                <a:sym typeface="Arial Narrow"/>
              </a:defRPr>
            </a:lvl2pPr>
            <a:lvl3pPr indent="0" lvl="2" marL="0" marR="0" rtl="0" algn="ctr">
              <a:lnSpc>
                <a:spcPct val="100000"/>
              </a:lnSpc>
              <a:spcBef>
                <a:spcPts val="0"/>
              </a:spcBef>
              <a:spcAft>
                <a:spcPts val="0"/>
              </a:spcAft>
              <a:buClr>
                <a:schemeClr val="lt1"/>
              </a:buClr>
              <a:buFont typeface="Arial Narrow"/>
              <a:buNone/>
              <a:defRPr b="1" i="0" sz="1200" u="none" cap="none" strike="noStrike">
                <a:solidFill>
                  <a:schemeClr val="lt1"/>
                </a:solidFill>
                <a:latin typeface="Arial Narrow"/>
                <a:ea typeface="Arial Narrow"/>
                <a:cs typeface="Arial Narrow"/>
                <a:sym typeface="Arial Narrow"/>
              </a:defRPr>
            </a:lvl3pPr>
            <a:lvl4pPr indent="0" lvl="3" marL="0" marR="0" rtl="0" algn="ctr">
              <a:lnSpc>
                <a:spcPct val="100000"/>
              </a:lnSpc>
              <a:spcBef>
                <a:spcPts val="0"/>
              </a:spcBef>
              <a:spcAft>
                <a:spcPts val="0"/>
              </a:spcAft>
              <a:buClr>
                <a:schemeClr val="lt1"/>
              </a:buClr>
              <a:buFont typeface="Arial Narrow"/>
              <a:buNone/>
              <a:defRPr b="1" i="0" sz="1200" u="none" cap="none" strike="noStrike">
                <a:solidFill>
                  <a:schemeClr val="lt1"/>
                </a:solidFill>
                <a:latin typeface="Arial Narrow"/>
                <a:ea typeface="Arial Narrow"/>
                <a:cs typeface="Arial Narrow"/>
                <a:sym typeface="Arial Narrow"/>
              </a:defRPr>
            </a:lvl4pPr>
            <a:lvl5pPr indent="0" lvl="4" marL="0" marR="0" rtl="0" algn="ctr">
              <a:lnSpc>
                <a:spcPct val="100000"/>
              </a:lnSpc>
              <a:spcBef>
                <a:spcPts val="0"/>
              </a:spcBef>
              <a:spcAft>
                <a:spcPts val="0"/>
              </a:spcAft>
              <a:buClr>
                <a:schemeClr val="lt1"/>
              </a:buClr>
              <a:buFont typeface="Arial Narrow"/>
              <a:buNone/>
              <a:defRPr b="1" i="0" sz="1200" u="none" cap="none" strike="noStrike">
                <a:solidFill>
                  <a:schemeClr val="lt1"/>
                </a:solidFill>
                <a:latin typeface="Arial Narrow"/>
                <a:ea typeface="Arial Narrow"/>
                <a:cs typeface="Arial Narrow"/>
                <a:sym typeface="Arial Narrow"/>
              </a:defRPr>
            </a:lvl5pPr>
            <a:lvl6pPr indent="0" lvl="5" marL="0" marR="0" rtl="0" algn="ctr">
              <a:lnSpc>
                <a:spcPct val="100000"/>
              </a:lnSpc>
              <a:spcBef>
                <a:spcPts val="0"/>
              </a:spcBef>
              <a:spcAft>
                <a:spcPts val="0"/>
              </a:spcAft>
              <a:buClr>
                <a:schemeClr val="lt1"/>
              </a:buClr>
              <a:buFont typeface="Arial Narrow"/>
              <a:buNone/>
              <a:defRPr b="1" i="0" sz="1200" u="none" cap="none" strike="noStrike">
                <a:solidFill>
                  <a:schemeClr val="lt1"/>
                </a:solidFill>
                <a:latin typeface="Arial Narrow"/>
                <a:ea typeface="Arial Narrow"/>
                <a:cs typeface="Arial Narrow"/>
                <a:sym typeface="Arial Narrow"/>
              </a:defRPr>
            </a:lvl6pPr>
            <a:lvl7pPr indent="0" lvl="6" marL="0" marR="0" rtl="0" algn="ctr">
              <a:lnSpc>
                <a:spcPct val="100000"/>
              </a:lnSpc>
              <a:spcBef>
                <a:spcPts val="0"/>
              </a:spcBef>
              <a:spcAft>
                <a:spcPts val="0"/>
              </a:spcAft>
              <a:buClr>
                <a:schemeClr val="lt1"/>
              </a:buClr>
              <a:buFont typeface="Arial Narrow"/>
              <a:buNone/>
              <a:defRPr b="1" i="0" sz="1200" u="none" cap="none" strike="noStrike">
                <a:solidFill>
                  <a:schemeClr val="lt1"/>
                </a:solidFill>
                <a:latin typeface="Arial Narrow"/>
                <a:ea typeface="Arial Narrow"/>
                <a:cs typeface="Arial Narrow"/>
                <a:sym typeface="Arial Narrow"/>
              </a:defRPr>
            </a:lvl7pPr>
            <a:lvl8pPr indent="0" lvl="7" marL="0" marR="0" rtl="0" algn="ctr">
              <a:lnSpc>
                <a:spcPct val="100000"/>
              </a:lnSpc>
              <a:spcBef>
                <a:spcPts val="0"/>
              </a:spcBef>
              <a:spcAft>
                <a:spcPts val="0"/>
              </a:spcAft>
              <a:buClr>
                <a:schemeClr val="lt1"/>
              </a:buClr>
              <a:buFont typeface="Arial Narrow"/>
              <a:buNone/>
              <a:defRPr b="1" i="0" sz="1200" u="none" cap="none" strike="noStrike">
                <a:solidFill>
                  <a:schemeClr val="lt1"/>
                </a:solidFill>
                <a:latin typeface="Arial Narrow"/>
                <a:ea typeface="Arial Narrow"/>
                <a:cs typeface="Arial Narrow"/>
                <a:sym typeface="Arial Narrow"/>
              </a:defRPr>
            </a:lvl8pPr>
            <a:lvl9pPr indent="0" lvl="8" marL="0" marR="0" rtl="0" algn="ctr">
              <a:lnSpc>
                <a:spcPct val="100000"/>
              </a:lnSpc>
              <a:spcBef>
                <a:spcPts val="0"/>
              </a:spcBef>
              <a:spcAft>
                <a:spcPts val="0"/>
              </a:spcAft>
              <a:buClr>
                <a:schemeClr val="lt1"/>
              </a:buClr>
              <a:buFont typeface="Arial Narrow"/>
              <a:buNone/>
              <a:defRPr b="1" i="0" sz="1200" u="none" cap="none" strike="noStrike">
                <a:solidFill>
                  <a:schemeClr val="lt1"/>
                </a:solidFill>
                <a:latin typeface="Arial Narrow"/>
                <a:ea typeface="Arial Narrow"/>
                <a:cs typeface="Arial Narrow"/>
                <a:sym typeface="Arial Narrow"/>
              </a:defRPr>
            </a:lvl9pPr>
          </a:lstStyle>
          <a:p>
            <a:pPr indent="0" lvl="0" marL="0" rtl="0" algn="ctr">
              <a:spcBef>
                <a:spcPts val="0"/>
              </a:spcBef>
              <a:spcAft>
                <a:spcPts val="0"/>
              </a:spcAft>
              <a:buNone/>
            </a:pPr>
            <a:fld id="{00000000-1234-1234-1234-123412341234}" type="slidenum">
              <a:rPr lang="en-US"/>
              <a:t>‹#›</a:t>
            </a:fld>
            <a:endParaRPr/>
          </a:p>
        </p:txBody>
      </p:sp>
      <p:sp>
        <p:nvSpPr>
          <p:cNvPr id="36" name="Google Shape;36;p4"/>
          <p:cNvSpPr txBox="1"/>
          <p:nvPr>
            <p:ph idx="10" type="dt"/>
          </p:nvPr>
        </p:nvSpPr>
        <p:spPr>
          <a:xfrm>
            <a:off x="5670550" y="6572250"/>
            <a:ext cx="1066800" cy="3048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900" u="none" cap="none" strike="noStrike">
                <a:solidFill>
                  <a:srgbClr val="F2F2F2"/>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9" name="Shape 49"/>
        <p:cNvGrpSpPr/>
        <p:nvPr/>
      </p:nvGrpSpPr>
      <p:grpSpPr>
        <a:xfrm>
          <a:off x="0" y="0"/>
          <a:ext cx="0" cy="0"/>
          <a:chOff x="0" y="0"/>
          <a:chExt cx="0" cy="0"/>
        </a:xfrm>
      </p:grpSpPr>
      <p:sp>
        <p:nvSpPr>
          <p:cNvPr id="50" name="Google Shape;50;p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1"/>
                </a:solidFill>
                <a:latin typeface="Arial Narrow"/>
                <a:ea typeface="Arial Narrow"/>
                <a:cs typeface="Arial Narrow"/>
                <a:sym typeface="Arial Narrow"/>
              </a:defRPr>
            </a:lvl1pPr>
            <a:lvl2pPr indent="0" lvl="1"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2pPr>
            <a:lvl3pPr indent="0" lvl="2"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3pPr>
            <a:lvl4pPr indent="0" lvl="3"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4pPr>
            <a:lvl5pPr indent="0" lvl="4"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5pPr>
            <a:lvl6pPr indent="0" lvl="5" marL="4572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6pPr>
            <a:lvl7pPr indent="0" lvl="6" marL="9144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7pPr>
            <a:lvl8pPr indent="0" lvl="7" marL="13716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8pPr>
            <a:lvl9pPr indent="0" lvl="8" marL="18288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9pPr>
          </a:lstStyle>
          <a:p/>
        </p:txBody>
      </p:sp>
      <p:sp>
        <p:nvSpPr>
          <p:cNvPr id="51" name="Google Shape;51;p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400"/>
              <a:buFont typeface="Arial"/>
              <a:buNone/>
              <a:defRPr b="0" i="0" sz="2000" u="none" cap="none" strike="noStrike">
                <a:solidFill>
                  <a:srgbClr val="888888"/>
                </a:solidFill>
                <a:latin typeface="Arial Narrow"/>
                <a:ea typeface="Arial Narrow"/>
                <a:cs typeface="Arial Narrow"/>
                <a:sym typeface="Arial Narrow"/>
              </a:defRPr>
            </a:lvl1pPr>
            <a:lvl2pPr indent="-228600" lvl="1" marL="914400" marR="0" rtl="0" algn="l">
              <a:spcBef>
                <a:spcPts val="360"/>
              </a:spcBef>
              <a:spcAft>
                <a:spcPts val="0"/>
              </a:spcAft>
              <a:buClr>
                <a:srgbClr val="888888"/>
              </a:buClr>
              <a:buSzPts val="2000"/>
              <a:buFont typeface="Arial"/>
              <a:buNone/>
              <a:defRPr b="0" i="0" sz="1800" u="none" cap="none" strike="noStrike">
                <a:solidFill>
                  <a:srgbClr val="888888"/>
                </a:solidFill>
                <a:latin typeface="Arial Narrow"/>
                <a:ea typeface="Arial Narrow"/>
                <a:cs typeface="Arial Narrow"/>
                <a:sym typeface="Arial Narrow"/>
              </a:defRPr>
            </a:lvl2pPr>
            <a:lvl3pPr indent="-228600" lvl="2" marL="1371600" marR="0" rtl="0" algn="l">
              <a:spcBef>
                <a:spcPts val="320"/>
              </a:spcBef>
              <a:spcAft>
                <a:spcPts val="0"/>
              </a:spcAft>
              <a:buClr>
                <a:srgbClr val="888888"/>
              </a:buClr>
              <a:buSzPts val="1800"/>
              <a:buFont typeface="Arial"/>
              <a:buNone/>
              <a:defRPr b="0" i="0" sz="1600" u="none" cap="none" strike="noStrike">
                <a:solidFill>
                  <a:srgbClr val="888888"/>
                </a:solidFill>
                <a:latin typeface="Arial Narrow"/>
                <a:ea typeface="Arial Narrow"/>
                <a:cs typeface="Arial Narrow"/>
                <a:sym typeface="Arial Narrow"/>
              </a:defRPr>
            </a:lvl3pPr>
            <a:lvl4pPr indent="-228600" lvl="3" marL="1828800" marR="0" rtl="0" algn="l">
              <a:spcBef>
                <a:spcPts val="280"/>
              </a:spcBef>
              <a:spcAft>
                <a:spcPts val="0"/>
              </a:spcAft>
              <a:buClr>
                <a:srgbClr val="888888"/>
              </a:buClr>
              <a:buSzPts val="1600"/>
              <a:buFont typeface="Arial"/>
              <a:buNone/>
              <a:defRPr b="0" i="0" sz="1400" u="none" cap="none" strike="noStrike">
                <a:solidFill>
                  <a:srgbClr val="888888"/>
                </a:solidFill>
                <a:latin typeface="Arial Narrow"/>
                <a:ea typeface="Arial Narrow"/>
                <a:cs typeface="Arial Narrow"/>
                <a:sym typeface="Arial Narrow"/>
              </a:defRPr>
            </a:lvl4pPr>
            <a:lvl5pPr indent="-228600" lvl="4" marL="2286000" marR="0" rtl="0" algn="l">
              <a:spcBef>
                <a:spcPts val="280"/>
              </a:spcBef>
              <a:spcAft>
                <a:spcPts val="0"/>
              </a:spcAft>
              <a:buClr>
                <a:srgbClr val="888888"/>
              </a:buClr>
              <a:buSzPts val="1600"/>
              <a:buFont typeface="Arial"/>
              <a:buNone/>
              <a:defRPr b="0" i="0" sz="1400" u="none" cap="none" strike="noStrike">
                <a:solidFill>
                  <a:srgbClr val="888888"/>
                </a:solidFill>
                <a:latin typeface="Arial Narrow"/>
                <a:ea typeface="Arial Narrow"/>
                <a:cs typeface="Arial Narrow"/>
                <a:sym typeface="Arial Narrow"/>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Arial Narrow"/>
                <a:ea typeface="Arial Narrow"/>
                <a:cs typeface="Arial Narrow"/>
                <a:sym typeface="Arial Narrow"/>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Arial Narrow"/>
                <a:ea typeface="Arial Narrow"/>
                <a:cs typeface="Arial Narrow"/>
                <a:sym typeface="Arial Narrow"/>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Arial Narrow"/>
                <a:ea typeface="Arial Narrow"/>
                <a:cs typeface="Arial Narrow"/>
                <a:sym typeface="Arial Narrow"/>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Arial Narrow"/>
                <a:ea typeface="Arial Narrow"/>
                <a:cs typeface="Arial Narrow"/>
                <a:sym typeface="Arial Narrow"/>
              </a:defRPr>
            </a:lvl9pPr>
          </a:lstStyle>
          <a:p/>
        </p:txBody>
      </p:sp>
      <p:sp>
        <p:nvSpPr>
          <p:cNvPr id="52" name="Google Shape;52;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900" u="none">
                <a:solidFill>
                  <a:srgbClr val="898989"/>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53" name="Google Shape;53;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54" name="Google Shape;5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1" name="Shape 61"/>
        <p:cNvGrpSpPr/>
        <p:nvPr/>
      </p:nvGrpSpPr>
      <p:grpSpPr>
        <a:xfrm>
          <a:off x="0" y="0"/>
          <a:ext cx="0" cy="0"/>
          <a:chOff x="0" y="0"/>
          <a:chExt cx="0" cy="0"/>
        </a:xfrm>
      </p:grpSpPr>
      <p:sp>
        <p:nvSpPr>
          <p:cNvPr id="62" name="Google Shape;62;p9"/>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1pPr>
            <a:lvl2pPr indent="0" lvl="1"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2pPr>
            <a:lvl3pPr indent="0" lvl="2"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3pPr>
            <a:lvl4pPr indent="0" lvl="3"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4pPr>
            <a:lvl5pPr indent="0" lvl="4"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5pPr>
            <a:lvl6pPr indent="0" lvl="5" marL="4572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6pPr>
            <a:lvl7pPr indent="0" lvl="6" marL="9144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7pPr>
            <a:lvl8pPr indent="0" lvl="7" marL="13716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8pPr>
            <a:lvl9pPr indent="0" lvl="8" marL="18288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9pPr>
          </a:lstStyle>
          <a:p/>
        </p:txBody>
      </p:sp>
      <p:sp>
        <p:nvSpPr>
          <p:cNvPr id="63" name="Google Shape;63;p9"/>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Narrow"/>
                <a:ea typeface="Arial Narrow"/>
                <a:cs typeface="Arial Narrow"/>
                <a:sym typeface="Arial Narrow"/>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9pPr>
          </a:lstStyle>
          <a:p/>
        </p:txBody>
      </p:sp>
      <p:sp>
        <p:nvSpPr>
          <p:cNvPr id="64" name="Google Shape;64;p9"/>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Narrow"/>
                <a:ea typeface="Arial Narrow"/>
                <a:cs typeface="Arial Narrow"/>
                <a:sym typeface="Arial Narrow"/>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9pPr>
          </a:lstStyle>
          <a:p/>
        </p:txBody>
      </p:sp>
      <p:sp>
        <p:nvSpPr>
          <p:cNvPr id="65" name="Google Shape;65;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900" u="none">
                <a:solidFill>
                  <a:srgbClr val="898989"/>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66" name="Google Shape;66;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67" name="Google Shape;67;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1pPr>
            <a:lvl2pPr indent="0" lvl="1"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2pPr>
            <a:lvl3pPr indent="0" lvl="2"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3pPr>
            <a:lvl4pPr indent="0" lvl="3"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4pPr>
            <a:lvl5pPr indent="0" lvl="4"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5pPr>
            <a:lvl6pPr indent="0" lvl="5" marL="4572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6pPr>
            <a:lvl7pPr indent="0" lvl="6" marL="9144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7pPr>
            <a:lvl8pPr indent="0" lvl="7" marL="13716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8pPr>
            <a:lvl9pPr indent="0" lvl="8" marL="18288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9pPr>
          </a:lstStyle>
          <a:p/>
        </p:txBody>
      </p:sp>
      <p:sp>
        <p:nvSpPr>
          <p:cNvPr id="76" name="Google Shape;76;p1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Narrow"/>
                <a:ea typeface="Arial Narrow"/>
                <a:cs typeface="Arial Narrow"/>
                <a:sym typeface="Arial Narrow"/>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Narrow"/>
                <a:ea typeface="Arial Narrow"/>
                <a:cs typeface="Arial Narrow"/>
                <a:sym typeface="Arial Narrow"/>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Narrow"/>
                <a:ea typeface="Arial Narrow"/>
                <a:cs typeface="Arial Narrow"/>
                <a:sym typeface="Arial Narrow"/>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Narrow"/>
                <a:ea typeface="Arial Narrow"/>
                <a:cs typeface="Arial Narrow"/>
                <a:sym typeface="Arial Narrow"/>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Narrow"/>
                <a:ea typeface="Arial Narrow"/>
                <a:cs typeface="Arial Narrow"/>
                <a:sym typeface="Arial Narrow"/>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Arial Narrow"/>
                <a:ea typeface="Arial Narrow"/>
                <a:cs typeface="Arial Narrow"/>
                <a:sym typeface="Arial Narrow"/>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Arial Narrow"/>
                <a:ea typeface="Arial Narrow"/>
                <a:cs typeface="Arial Narrow"/>
                <a:sym typeface="Arial Narrow"/>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Arial Narrow"/>
                <a:ea typeface="Arial Narrow"/>
                <a:cs typeface="Arial Narrow"/>
                <a:sym typeface="Arial Narrow"/>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Arial Narrow"/>
                <a:ea typeface="Arial Narrow"/>
                <a:cs typeface="Arial Narrow"/>
                <a:sym typeface="Arial Narrow"/>
              </a:defRPr>
            </a:lvl9pPr>
          </a:lstStyle>
          <a:p/>
        </p:txBody>
      </p:sp>
      <p:sp>
        <p:nvSpPr>
          <p:cNvPr id="77" name="Google Shape;77;p1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9pPr>
          </a:lstStyle>
          <a:p/>
        </p:txBody>
      </p:sp>
      <p:sp>
        <p:nvSpPr>
          <p:cNvPr id="78" name="Google Shape;78;p1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Narrow"/>
                <a:ea typeface="Arial Narrow"/>
                <a:cs typeface="Arial Narrow"/>
                <a:sym typeface="Arial Narrow"/>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Narrow"/>
                <a:ea typeface="Arial Narrow"/>
                <a:cs typeface="Arial Narrow"/>
                <a:sym typeface="Arial Narrow"/>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Narrow"/>
                <a:ea typeface="Arial Narrow"/>
                <a:cs typeface="Arial Narrow"/>
                <a:sym typeface="Arial Narrow"/>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Narrow"/>
                <a:ea typeface="Arial Narrow"/>
                <a:cs typeface="Arial Narrow"/>
                <a:sym typeface="Arial Narrow"/>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Narrow"/>
                <a:ea typeface="Arial Narrow"/>
                <a:cs typeface="Arial Narrow"/>
                <a:sym typeface="Arial Narrow"/>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Arial Narrow"/>
                <a:ea typeface="Arial Narrow"/>
                <a:cs typeface="Arial Narrow"/>
                <a:sym typeface="Arial Narrow"/>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Arial Narrow"/>
                <a:ea typeface="Arial Narrow"/>
                <a:cs typeface="Arial Narrow"/>
                <a:sym typeface="Arial Narrow"/>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Arial Narrow"/>
                <a:ea typeface="Arial Narrow"/>
                <a:cs typeface="Arial Narrow"/>
                <a:sym typeface="Arial Narrow"/>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Arial Narrow"/>
                <a:ea typeface="Arial Narrow"/>
                <a:cs typeface="Arial Narrow"/>
                <a:sym typeface="Arial Narrow"/>
              </a:defRPr>
            </a:lvl9pPr>
          </a:lstStyle>
          <a:p/>
        </p:txBody>
      </p:sp>
      <p:sp>
        <p:nvSpPr>
          <p:cNvPr id="79" name="Google Shape;79;p1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9pPr>
          </a:lstStyle>
          <a:p/>
        </p:txBody>
      </p:sp>
      <p:sp>
        <p:nvSpPr>
          <p:cNvPr id="80" name="Google Shape;80;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900" u="none">
                <a:solidFill>
                  <a:srgbClr val="898989"/>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81" name="Google Shape;81;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82" name="Google Shape;8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9" name="Shape 89"/>
        <p:cNvGrpSpPr/>
        <p:nvPr/>
      </p:nvGrpSpPr>
      <p:grpSpPr>
        <a:xfrm>
          <a:off x="0" y="0"/>
          <a:ext cx="0" cy="0"/>
          <a:chOff x="0" y="0"/>
          <a:chExt cx="0" cy="0"/>
        </a:xfrm>
      </p:grpSpPr>
      <p:sp>
        <p:nvSpPr>
          <p:cNvPr id="90" name="Google Shape;90;p1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1pPr>
            <a:lvl2pPr indent="0" lvl="1"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2pPr>
            <a:lvl3pPr indent="0" lvl="2"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3pPr>
            <a:lvl4pPr indent="0" lvl="3"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4pPr>
            <a:lvl5pPr indent="0" lvl="4"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5pPr>
            <a:lvl6pPr indent="0" lvl="5" marL="4572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6pPr>
            <a:lvl7pPr indent="0" lvl="6" marL="9144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7pPr>
            <a:lvl8pPr indent="0" lvl="7" marL="13716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8pPr>
            <a:lvl9pPr indent="0" lvl="8" marL="18288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9pPr>
          </a:lstStyle>
          <a:p/>
        </p:txBody>
      </p:sp>
      <p:sp>
        <p:nvSpPr>
          <p:cNvPr id="91" name="Google Shape;91;p1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900" u="none">
                <a:solidFill>
                  <a:srgbClr val="898989"/>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92" name="Google Shape;92;p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93" name="Google Shape;9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0" name="Shape 100"/>
        <p:cNvGrpSpPr/>
        <p:nvPr/>
      </p:nvGrpSpPr>
      <p:grpSpPr>
        <a:xfrm>
          <a:off x="0" y="0"/>
          <a:ext cx="0" cy="0"/>
          <a:chOff x="0" y="0"/>
          <a:chExt cx="0" cy="0"/>
        </a:xfrm>
      </p:grpSpPr>
      <p:sp>
        <p:nvSpPr>
          <p:cNvPr id="101" name="Google Shape;101;p1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900" u="none">
                <a:solidFill>
                  <a:srgbClr val="898989"/>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02" name="Google Shape;102;p1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03" name="Google Shape;10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10" name="Shape 110"/>
        <p:cNvGrpSpPr/>
        <p:nvPr/>
      </p:nvGrpSpPr>
      <p:grpSpPr>
        <a:xfrm>
          <a:off x="0" y="0"/>
          <a:ext cx="0" cy="0"/>
          <a:chOff x="0" y="0"/>
          <a:chExt cx="0" cy="0"/>
        </a:xfrm>
      </p:grpSpPr>
      <p:sp>
        <p:nvSpPr>
          <p:cNvPr id="111" name="Google Shape;111;p17"/>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1"/>
                </a:solidFill>
                <a:latin typeface="Arial Narrow"/>
                <a:ea typeface="Arial Narrow"/>
                <a:cs typeface="Arial Narrow"/>
                <a:sym typeface="Arial Narrow"/>
              </a:defRPr>
            </a:lvl1pPr>
            <a:lvl2pPr indent="0" lvl="1"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2pPr>
            <a:lvl3pPr indent="0" lvl="2"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3pPr>
            <a:lvl4pPr indent="0" lvl="3"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4pPr>
            <a:lvl5pPr indent="0" lvl="4"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5pPr>
            <a:lvl6pPr indent="0" lvl="5" marL="4572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6pPr>
            <a:lvl7pPr indent="0" lvl="6" marL="9144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7pPr>
            <a:lvl8pPr indent="0" lvl="7" marL="13716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8pPr>
            <a:lvl9pPr indent="0" lvl="8" marL="18288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9pPr>
          </a:lstStyle>
          <a:p/>
        </p:txBody>
      </p:sp>
      <p:sp>
        <p:nvSpPr>
          <p:cNvPr id="112" name="Google Shape;112;p17"/>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Narrow"/>
                <a:ea typeface="Arial Narrow"/>
                <a:cs typeface="Arial Narrow"/>
                <a:sym typeface="Arial Narrow"/>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Narrow"/>
                <a:ea typeface="Arial Narrow"/>
                <a:cs typeface="Arial Narrow"/>
                <a:sym typeface="Arial Narrow"/>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9pPr>
          </a:lstStyle>
          <a:p/>
        </p:txBody>
      </p:sp>
      <p:sp>
        <p:nvSpPr>
          <p:cNvPr id="113" name="Google Shape;113;p17"/>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2400"/>
              <a:buFont typeface="Arial"/>
              <a:buNone/>
              <a:defRPr b="0" i="0" sz="1400" u="none" cap="none" strike="noStrike">
                <a:solidFill>
                  <a:schemeClr val="dk1"/>
                </a:solidFill>
                <a:latin typeface="Arial Narrow"/>
                <a:ea typeface="Arial Narrow"/>
                <a:cs typeface="Arial Narrow"/>
                <a:sym typeface="Arial Narrow"/>
              </a:defRPr>
            </a:lvl1pPr>
            <a:lvl2pPr indent="-228600" lvl="1" marL="914400" marR="0" rtl="0" algn="l">
              <a:spcBef>
                <a:spcPts val="240"/>
              </a:spcBef>
              <a:spcAft>
                <a:spcPts val="0"/>
              </a:spcAft>
              <a:buClr>
                <a:schemeClr val="dk1"/>
              </a:buClr>
              <a:buSzPts val="2000"/>
              <a:buFont typeface="Arial"/>
              <a:buNone/>
              <a:defRPr b="0" i="0" sz="1200" u="none" cap="none" strike="noStrike">
                <a:solidFill>
                  <a:schemeClr val="dk1"/>
                </a:solidFill>
                <a:latin typeface="Arial Narrow"/>
                <a:ea typeface="Arial Narrow"/>
                <a:cs typeface="Arial Narrow"/>
                <a:sym typeface="Arial Narrow"/>
              </a:defRPr>
            </a:lvl2pPr>
            <a:lvl3pPr indent="-228600" lvl="2" marL="1371600" marR="0" rtl="0" algn="l">
              <a:spcBef>
                <a:spcPts val="200"/>
              </a:spcBef>
              <a:spcAft>
                <a:spcPts val="0"/>
              </a:spcAft>
              <a:buClr>
                <a:schemeClr val="dk1"/>
              </a:buClr>
              <a:buSzPts val="1800"/>
              <a:buFont typeface="Arial"/>
              <a:buNone/>
              <a:defRPr b="0" i="0" sz="1000" u="none" cap="none" strike="noStrike">
                <a:solidFill>
                  <a:schemeClr val="dk1"/>
                </a:solidFill>
                <a:latin typeface="Arial Narrow"/>
                <a:ea typeface="Arial Narrow"/>
                <a:cs typeface="Arial Narrow"/>
                <a:sym typeface="Arial Narrow"/>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Arial Narrow"/>
                <a:ea typeface="Arial Narrow"/>
                <a:cs typeface="Arial Narrow"/>
                <a:sym typeface="Arial Narrow"/>
              </a:defRPr>
            </a:lvl4pPr>
            <a:lvl5pPr indent="-228600" lvl="4" marL="2286000" marR="0" rtl="0" algn="l">
              <a:spcBef>
                <a:spcPts val="180"/>
              </a:spcBef>
              <a:spcAft>
                <a:spcPts val="0"/>
              </a:spcAft>
              <a:buClr>
                <a:schemeClr val="dk1"/>
              </a:buClr>
              <a:buSzPts val="1600"/>
              <a:buFont typeface="Arial"/>
              <a:buNone/>
              <a:defRPr b="0" i="0" sz="900" u="none" cap="none" strike="noStrike">
                <a:solidFill>
                  <a:schemeClr val="dk1"/>
                </a:solidFill>
                <a:latin typeface="Arial Narrow"/>
                <a:ea typeface="Arial Narrow"/>
                <a:cs typeface="Arial Narrow"/>
                <a:sym typeface="Arial Narrow"/>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Arial Narrow"/>
                <a:ea typeface="Arial Narrow"/>
                <a:cs typeface="Arial Narrow"/>
                <a:sym typeface="Arial Narrow"/>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Arial Narrow"/>
                <a:ea typeface="Arial Narrow"/>
                <a:cs typeface="Arial Narrow"/>
                <a:sym typeface="Arial Narrow"/>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Arial Narrow"/>
                <a:ea typeface="Arial Narrow"/>
                <a:cs typeface="Arial Narrow"/>
                <a:sym typeface="Arial Narrow"/>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Arial Narrow"/>
                <a:ea typeface="Arial Narrow"/>
                <a:cs typeface="Arial Narrow"/>
                <a:sym typeface="Arial Narrow"/>
              </a:defRPr>
            </a:lvl9pPr>
          </a:lstStyle>
          <a:p/>
        </p:txBody>
      </p:sp>
      <p:sp>
        <p:nvSpPr>
          <p:cNvPr id="114" name="Google Shape;114;p1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900" u="none">
                <a:solidFill>
                  <a:srgbClr val="898989"/>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15" name="Google Shape;115;p1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16" name="Google Shape;11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23" name="Shape 123"/>
        <p:cNvGrpSpPr/>
        <p:nvPr/>
      </p:nvGrpSpPr>
      <p:grpSpPr>
        <a:xfrm>
          <a:off x="0" y="0"/>
          <a:ext cx="0" cy="0"/>
          <a:chOff x="0" y="0"/>
          <a:chExt cx="0" cy="0"/>
        </a:xfrm>
      </p:grpSpPr>
      <p:sp>
        <p:nvSpPr>
          <p:cNvPr id="124" name="Google Shape;124;p1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1"/>
                </a:solidFill>
                <a:latin typeface="Arial Narrow"/>
                <a:ea typeface="Arial Narrow"/>
                <a:cs typeface="Arial Narrow"/>
                <a:sym typeface="Arial Narrow"/>
              </a:defRPr>
            </a:lvl1pPr>
            <a:lvl2pPr indent="0" lvl="1"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2pPr>
            <a:lvl3pPr indent="0" lvl="2"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3pPr>
            <a:lvl4pPr indent="0" lvl="3"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4pPr>
            <a:lvl5pPr indent="0" lvl="4"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5pPr>
            <a:lvl6pPr indent="0" lvl="5" marL="4572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6pPr>
            <a:lvl7pPr indent="0" lvl="6" marL="9144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7pPr>
            <a:lvl8pPr indent="0" lvl="7" marL="13716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8pPr>
            <a:lvl9pPr indent="0" lvl="8" marL="18288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9pPr>
          </a:lstStyle>
          <a:p/>
        </p:txBody>
      </p:sp>
      <p:sp>
        <p:nvSpPr>
          <p:cNvPr id="125" name="Google Shape;125;p19"/>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Arial Narrow"/>
                <a:ea typeface="Arial Narrow"/>
                <a:cs typeface="Arial Narrow"/>
                <a:sym typeface="Arial Narrow"/>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Arial Narrow"/>
                <a:ea typeface="Arial Narrow"/>
                <a:cs typeface="Arial Narrow"/>
                <a:sym typeface="Arial Narrow"/>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Arial Narrow"/>
                <a:ea typeface="Arial Narrow"/>
                <a:cs typeface="Arial Narrow"/>
                <a:sym typeface="Arial Narrow"/>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Arial Narrow"/>
                <a:ea typeface="Arial Narrow"/>
                <a:cs typeface="Arial Narrow"/>
                <a:sym typeface="Arial Narrow"/>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Arial Narrow"/>
                <a:ea typeface="Arial Narrow"/>
                <a:cs typeface="Arial Narrow"/>
                <a:sym typeface="Arial Narrow"/>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Arial Narrow"/>
                <a:ea typeface="Arial Narrow"/>
                <a:cs typeface="Arial Narrow"/>
                <a:sym typeface="Arial Narrow"/>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Arial Narrow"/>
                <a:ea typeface="Arial Narrow"/>
                <a:cs typeface="Arial Narrow"/>
                <a:sym typeface="Arial Narrow"/>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Arial Narrow"/>
                <a:ea typeface="Arial Narrow"/>
                <a:cs typeface="Arial Narrow"/>
                <a:sym typeface="Arial Narrow"/>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Arial Narrow"/>
                <a:ea typeface="Arial Narrow"/>
                <a:cs typeface="Arial Narrow"/>
                <a:sym typeface="Arial Narrow"/>
              </a:defRPr>
            </a:lvl9pPr>
          </a:lstStyle>
          <a:p/>
        </p:txBody>
      </p:sp>
      <p:sp>
        <p:nvSpPr>
          <p:cNvPr id="126" name="Google Shape;126;p1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2400"/>
              <a:buFont typeface="Arial"/>
              <a:buNone/>
              <a:defRPr b="0" i="0" sz="1400" u="none" cap="none" strike="noStrike">
                <a:solidFill>
                  <a:schemeClr val="dk1"/>
                </a:solidFill>
                <a:latin typeface="Arial Narrow"/>
                <a:ea typeface="Arial Narrow"/>
                <a:cs typeface="Arial Narrow"/>
                <a:sym typeface="Arial Narrow"/>
              </a:defRPr>
            </a:lvl1pPr>
            <a:lvl2pPr indent="-228600" lvl="1" marL="914400" marR="0" rtl="0" algn="l">
              <a:spcBef>
                <a:spcPts val="240"/>
              </a:spcBef>
              <a:spcAft>
                <a:spcPts val="0"/>
              </a:spcAft>
              <a:buClr>
                <a:schemeClr val="dk1"/>
              </a:buClr>
              <a:buSzPts val="2000"/>
              <a:buFont typeface="Arial"/>
              <a:buNone/>
              <a:defRPr b="0" i="0" sz="1200" u="none" cap="none" strike="noStrike">
                <a:solidFill>
                  <a:schemeClr val="dk1"/>
                </a:solidFill>
                <a:latin typeface="Arial Narrow"/>
                <a:ea typeface="Arial Narrow"/>
                <a:cs typeface="Arial Narrow"/>
                <a:sym typeface="Arial Narrow"/>
              </a:defRPr>
            </a:lvl2pPr>
            <a:lvl3pPr indent="-228600" lvl="2" marL="1371600" marR="0" rtl="0" algn="l">
              <a:spcBef>
                <a:spcPts val="200"/>
              </a:spcBef>
              <a:spcAft>
                <a:spcPts val="0"/>
              </a:spcAft>
              <a:buClr>
                <a:schemeClr val="dk1"/>
              </a:buClr>
              <a:buSzPts val="1800"/>
              <a:buFont typeface="Arial"/>
              <a:buNone/>
              <a:defRPr b="0" i="0" sz="1000" u="none" cap="none" strike="noStrike">
                <a:solidFill>
                  <a:schemeClr val="dk1"/>
                </a:solidFill>
                <a:latin typeface="Arial Narrow"/>
                <a:ea typeface="Arial Narrow"/>
                <a:cs typeface="Arial Narrow"/>
                <a:sym typeface="Arial Narrow"/>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Arial Narrow"/>
                <a:ea typeface="Arial Narrow"/>
                <a:cs typeface="Arial Narrow"/>
                <a:sym typeface="Arial Narrow"/>
              </a:defRPr>
            </a:lvl4pPr>
            <a:lvl5pPr indent="-228600" lvl="4" marL="2286000" marR="0" rtl="0" algn="l">
              <a:spcBef>
                <a:spcPts val="180"/>
              </a:spcBef>
              <a:spcAft>
                <a:spcPts val="0"/>
              </a:spcAft>
              <a:buClr>
                <a:schemeClr val="dk1"/>
              </a:buClr>
              <a:buSzPts val="1600"/>
              <a:buFont typeface="Arial"/>
              <a:buNone/>
              <a:defRPr b="0" i="0" sz="900" u="none" cap="none" strike="noStrike">
                <a:solidFill>
                  <a:schemeClr val="dk1"/>
                </a:solidFill>
                <a:latin typeface="Arial Narrow"/>
                <a:ea typeface="Arial Narrow"/>
                <a:cs typeface="Arial Narrow"/>
                <a:sym typeface="Arial Narrow"/>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Arial Narrow"/>
                <a:ea typeface="Arial Narrow"/>
                <a:cs typeface="Arial Narrow"/>
                <a:sym typeface="Arial Narrow"/>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Arial Narrow"/>
                <a:ea typeface="Arial Narrow"/>
                <a:cs typeface="Arial Narrow"/>
                <a:sym typeface="Arial Narrow"/>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Arial Narrow"/>
                <a:ea typeface="Arial Narrow"/>
                <a:cs typeface="Arial Narrow"/>
                <a:sym typeface="Arial Narrow"/>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Arial Narrow"/>
                <a:ea typeface="Arial Narrow"/>
                <a:cs typeface="Arial Narrow"/>
                <a:sym typeface="Arial Narrow"/>
              </a:defRPr>
            </a:lvl9pPr>
          </a:lstStyle>
          <a:p/>
        </p:txBody>
      </p:sp>
      <p:sp>
        <p:nvSpPr>
          <p:cNvPr id="127" name="Google Shape;127;p1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900" u="none">
                <a:solidFill>
                  <a:srgbClr val="898989"/>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28" name="Google Shape;128;p1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29" name="Google Shape;12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image" Target="../media/image4.jpg"/><Relationship Id="rId3" Type="http://schemas.openxmlformats.org/officeDocument/2006/relationships/image" Target="../media/image8.jpg"/><Relationship Id="rId4" Type="http://schemas.openxmlformats.org/officeDocument/2006/relationships/image" Target="../media/image5.jpg"/><Relationship Id="rId5" Type="http://schemas.openxmlformats.org/officeDocument/2006/relationships/slideLayout" Target="../slideLayouts/slideLayout1.xml"/><Relationship Id="rId6" Type="http://schemas.openxmlformats.org/officeDocument/2006/relationships/theme" Target="../theme/theme3.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7.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4.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image" Target="../media/image1.jpg"/><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slideLayout" Target="../slideLayouts/slideLayout2.xml"/><Relationship Id="rId6" Type="http://schemas.openxmlformats.org/officeDocument/2006/relationships/theme" Target="../theme/theme1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9.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10.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11.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13.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6.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descr="ppt_new blue_title line.jpg" id="10" name="Google Shape;10;p1"/>
          <p:cNvPicPr preferRelativeResize="0"/>
          <p:nvPr/>
        </p:nvPicPr>
        <p:blipFill rotWithShape="1">
          <a:blip r:embed="rId1">
            <a:alphaModFix/>
          </a:blip>
          <a:srcRect b="0" l="0" r="0" t="0"/>
          <a:stretch/>
        </p:blipFill>
        <p:spPr>
          <a:xfrm>
            <a:off x="1752600" y="2216150"/>
            <a:ext cx="7010400" cy="146050"/>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2503487" y="355600"/>
            <a:ext cx="2166937" cy="1549400"/>
          </a:xfrm>
          <a:prstGeom prst="rect">
            <a:avLst/>
          </a:prstGeom>
          <a:noFill/>
          <a:ln>
            <a:noFill/>
          </a:ln>
        </p:spPr>
      </p:pic>
      <p:pic>
        <p:nvPicPr>
          <p:cNvPr descr="title_blue hex.jpg" id="12" name="Google Shape;12;p1"/>
          <p:cNvPicPr preferRelativeResize="0"/>
          <p:nvPr/>
        </p:nvPicPr>
        <p:blipFill rotWithShape="1">
          <a:blip r:embed="rId3">
            <a:alphaModFix/>
          </a:blip>
          <a:srcRect b="0" l="0" r="0" t="0"/>
          <a:stretch/>
        </p:blipFill>
        <p:spPr>
          <a:xfrm>
            <a:off x="8153400" y="5943600"/>
            <a:ext cx="633412" cy="676275"/>
          </a:xfrm>
          <a:prstGeom prst="rect">
            <a:avLst/>
          </a:prstGeom>
          <a:noFill/>
          <a:ln>
            <a:noFill/>
          </a:ln>
        </p:spPr>
      </p:pic>
      <p:pic>
        <p:nvPicPr>
          <p:cNvPr descr="FINAL SIDEBAR2.jpg" id="13" name="Google Shape;13;p1"/>
          <p:cNvPicPr preferRelativeResize="0"/>
          <p:nvPr/>
        </p:nvPicPr>
        <p:blipFill rotWithShape="1">
          <a:blip r:embed="rId4">
            <a:alphaModFix/>
          </a:blip>
          <a:srcRect b="0" l="0" r="0" t="0"/>
          <a:stretch/>
        </p:blipFill>
        <p:spPr>
          <a:xfrm>
            <a:off x="0" y="0"/>
            <a:ext cx="2108200" cy="6858000"/>
          </a:xfrm>
          <a:prstGeom prst="rect">
            <a:avLst/>
          </a:prstGeom>
          <a:noFill/>
          <a:ln>
            <a:noFill/>
          </a:ln>
        </p:spPr>
      </p:pic>
      <p:sp>
        <p:nvSpPr>
          <p:cNvPr id="14" name="Google Shape;14;p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1pPr>
            <a:lvl2pPr indent="0" lvl="1"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2pPr>
            <a:lvl3pPr indent="0" lvl="2"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3pPr>
            <a:lvl4pPr indent="0" lvl="3"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4pPr>
            <a:lvl5pPr indent="0" lvl="4"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5pPr>
            <a:lvl6pPr indent="0" lvl="5" marL="4572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6pPr>
            <a:lvl7pPr indent="0" lvl="6" marL="9144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7pPr>
            <a:lvl8pPr indent="0" lvl="7" marL="13716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8pPr>
            <a:lvl9pPr indent="0" lvl="8" marL="18288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9pPr>
          </a:lstStyle>
          <a:p/>
        </p:txBody>
      </p:sp>
      <p:sp>
        <p:nvSpPr>
          <p:cNvPr id="15" name="Google Shape;15;p1"/>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9pPr>
          </a:lstStyle>
          <a:p/>
        </p:txBody>
      </p:sp>
      <p:sp>
        <p:nvSpPr>
          <p:cNvPr id="16" name="Google Shape;16;p1"/>
          <p:cNvSpPr txBox="1"/>
          <p:nvPr>
            <p:ph idx="11" type="ftr"/>
          </p:nvPr>
        </p:nvSpPr>
        <p:spPr>
          <a:xfrm>
            <a:off x="0" y="5867400"/>
            <a:ext cx="1905000" cy="8382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Tree>
  </p:cSld>
  <p:clrMap accent1="accent1" accent2="accent2" accent3="accent3" accent4="accent4" accent5="accent5" accent6="accent6" bg1="lt1" bg2="dk2" tx1="dk1" tx2="lt2" folHlink="folHlink" hlink="hlink"/>
  <p:sldLayoutIdLst>
    <p:sldLayoutId id="2147483648"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7" name="Shape 117"/>
        <p:cNvGrpSpPr/>
        <p:nvPr/>
      </p:nvGrpSpPr>
      <p:grpSpPr>
        <a:xfrm>
          <a:off x="0" y="0"/>
          <a:ext cx="0" cy="0"/>
          <a:chOff x="0" y="0"/>
          <a:chExt cx="0" cy="0"/>
        </a:xfrm>
      </p:grpSpPr>
      <p:sp>
        <p:nvSpPr>
          <p:cNvPr id="118" name="Google Shape;118;p18"/>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1pPr>
            <a:lvl2pPr indent="0" lvl="1"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2pPr>
            <a:lvl3pPr indent="0" lvl="2"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3pPr>
            <a:lvl4pPr indent="0" lvl="3"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4pPr>
            <a:lvl5pPr indent="0" lvl="4"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5pPr>
            <a:lvl6pPr indent="0" lvl="5" marL="4572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6pPr>
            <a:lvl7pPr indent="0" lvl="6" marL="9144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7pPr>
            <a:lvl8pPr indent="0" lvl="7" marL="13716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8pPr>
            <a:lvl9pPr indent="0" lvl="8" marL="18288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9pPr>
          </a:lstStyle>
          <a:p/>
        </p:txBody>
      </p:sp>
      <p:sp>
        <p:nvSpPr>
          <p:cNvPr id="119" name="Google Shape;119;p18"/>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9pPr>
          </a:lstStyle>
          <a:p/>
        </p:txBody>
      </p:sp>
      <p:sp>
        <p:nvSpPr>
          <p:cNvPr id="120" name="Google Shape;120;p1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900" u="none">
                <a:solidFill>
                  <a:srgbClr val="898989"/>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21" name="Google Shape;121;p1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22" name="Google Shape;12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0" name="Shape 130"/>
        <p:cNvGrpSpPr/>
        <p:nvPr/>
      </p:nvGrpSpPr>
      <p:grpSpPr>
        <a:xfrm>
          <a:off x="0" y="0"/>
          <a:ext cx="0" cy="0"/>
          <a:chOff x="0" y="0"/>
          <a:chExt cx="0" cy="0"/>
        </a:xfrm>
      </p:grpSpPr>
      <p:sp>
        <p:nvSpPr>
          <p:cNvPr id="131" name="Google Shape;131;p20"/>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1pPr>
            <a:lvl2pPr indent="0" lvl="1"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2pPr>
            <a:lvl3pPr indent="0" lvl="2"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3pPr>
            <a:lvl4pPr indent="0" lvl="3"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4pPr>
            <a:lvl5pPr indent="0" lvl="4"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5pPr>
            <a:lvl6pPr indent="0" lvl="5" marL="4572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6pPr>
            <a:lvl7pPr indent="0" lvl="6" marL="9144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7pPr>
            <a:lvl8pPr indent="0" lvl="7" marL="13716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8pPr>
            <a:lvl9pPr indent="0" lvl="8" marL="18288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9pPr>
          </a:lstStyle>
          <a:p/>
        </p:txBody>
      </p:sp>
      <p:sp>
        <p:nvSpPr>
          <p:cNvPr id="132" name="Google Shape;132;p20"/>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9pPr>
          </a:lstStyle>
          <a:p/>
        </p:txBody>
      </p:sp>
      <p:sp>
        <p:nvSpPr>
          <p:cNvPr id="133" name="Google Shape;133;p2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900" u="none">
                <a:solidFill>
                  <a:srgbClr val="898989"/>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34" name="Google Shape;134;p2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35" name="Google Shape;135;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2" name="Shape 142"/>
        <p:cNvGrpSpPr/>
        <p:nvPr/>
      </p:nvGrpSpPr>
      <p:grpSpPr>
        <a:xfrm>
          <a:off x="0" y="0"/>
          <a:ext cx="0" cy="0"/>
          <a:chOff x="0" y="0"/>
          <a:chExt cx="0" cy="0"/>
        </a:xfrm>
      </p:grpSpPr>
      <p:sp>
        <p:nvSpPr>
          <p:cNvPr id="143" name="Google Shape;143;p2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1pPr>
            <a:lvl2pPr indent="0" lvl="1"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2pPr>
            <a:lvl3pPr indent="0" lvl="2"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3pPr>
            <a:lvl4pPr indent="0" lvl="3"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4pPr>
            <a:lvl5pPr indent="0" lvl="4"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5pPr>
            <a:lvl6pPr indent="0" lvl="5" marL="4572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6pPr>
            <a:lvl7pPr indent="0" lvl="6" marL="9144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7pPr>
            <a:lvl8pPr indent="0" lvl="7" marL="13716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8pPr>
            <a:lvl9pPr indent="0" lvl="8" marL="18288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9pPr>
          </a:lstStyle>
          <a:p/>
        </p:txBody>
      </p:sp>
      <p:sp>
        <p:nvSpPr>
          <p:cNvPr id="144" name="Google Shape;144;p22"/>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9pPr>
          </a:lstStyle>
          <a:p/>
        </p:txBody>
      </p:sp>
      <p:sp>
        <p:nvSpPr>
          <p:cNvPr id="145" name="Google Shape;145;p2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900" u="none">
                <a:solidFill>
                  <a:srgbClr val="898989"/>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46" name="Google Shape;146;p2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47" name="Google Shape;14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 name="Shape 21"/>
        <p:cNvGrpSpPr/>
        <p:nvPr/>
      </p:nvGrpSpPr>
      <p:grpSpPr>
        <a:xfrm>
          <a:off x="0" y="0"/>
          <a:ext cx="0" cy="0"/>
          <a:chOff x="0" y="0"/>
          <a:chExt cx="0" cy="0"/>
        </a:xfrm>
      </p:grpSpPr>
      <p:pic>
        <p:nvPicPr>
          <p:cNvPr descr="NEW TOPBAR4.jpg" id="22" name="Google Shape;22;p3"/>
          <p:cNvPicPr preferRelativeResize="0"/>
          <p:nvPr/>
        </p:nvPicPr>
        <p:blipFill rotWithShape="1">
          <a:blip r:embed="rId1">
            <a:alphaModFix/>
          </a:blip>
          <a:srcRect b="0" l="0" r="0" t="0"/>
          <a:stretch/>
        </p:blipFill>
        <p:spPr>
          <a:xfrm>
            <a:off x="0" y="0"/>
            <a:ext cx="9144000" cy="417512"/>
          </a:xfrm>
          <a:prstGeom prst="rect">
            <a:avLst/>
          </a:prstGeom>
          <a:noFill/>
          <a:ln>
            <a:noFill/>
          </a:ln>
        </p:spPr>
      </p:pic>
      <p:pic>
        <p:nvPicPr>
          <p:cNvPr descr="ppt_new blue_bullet line2.jpg" id="23" name="Google Shape;23;p3"/>
          <p:cNvPicPr preferRelativeResize="0"/>
          <p:nvPr/>
        </p:nvPicPr>
        <p:blipFill rotWithShape="1">
          <a:blip r:embed="rId2">
            <a:alphaModFix/>
          </a:blip>
          <a:srcRect b="0" l="0" r="0" t="0"/>
          <a:stretch/>
        </p:blipFill>
        <p:spPr>
          <a:xfrm>
            <a:off x="76200" y="1427162"/>
            <a:ext cx="8763000" cy="74612"/>
          </a:xfrm>
          <a:prstGeom prst="rect">
            <a:avLst/>
          </a:prstGeom>
          <a:noFill/>
          <a:ln>
            <a:noFill/>
          </a:ln>
        </p:spPr>
      </p:pic>
      <p:pic>
        <p:nvPicPr>
          <p:cNvPr descr="ppt_new blue_bottom bar.jpg" id="24" name="Google Shape;24;p3"/>
          <p:cNvPicPr preferRelativeResize="0"/>
          <p:nvPr/>
        </p:nvPicPr>
        <p:blipFill rotWithShape="1">
          <a:blip r:embed="rId3">
            <a:alphaModFix/>
          </a:blip>
          <a:srcRect b="0" l="0" r="0" t="0"/>
          <a:stretch/>
        </p:blipFill>
        <p:spPr>
          <a:xfrm>
            <a:off x="0" y="6403975"/>
            <a:ext cx="9144000" cy="454025"/>
          </a:xfrm>
          <a:prstGeom prst="rect">
            <a:avLst/>
          </a:prstGeom>
          <a:noFill/>
          <a:ln>
            <a:noFill/>
          </a:ln>
        </p:spPr>
      </p:pic>
      <p:pic>
        <p:nvPicPr>
          <p:cNvPr descr="VidyoR_V_CL_RGB+tag.jpg" id="25" name="Google Shape;25;p3"/>
          <p:cNvPicPr preferRelativeResize="0"/>
          <p:nvPr/>
        </p:nvPicPr>
        <p:blipFill rotWithShape="1">
          <a:blip r:embed="rId4">
            <a:alphaModFix/>
          </a:blip>
          <a:srcRect b="0" l="0" r="0" t="0"/>
          <a:stretch/>
        </p:blipFill>
        <p:spPr>
          <a:xfrm>
            <a:off x="7577137" y="381000"/>
            <a:ext cx="1263650" cy="885825"/>
          </a:xfrm>
          <a:prstGeom prst="rect">
            <a:avLst/>
          </a:prstGeom>
          <a:noFill/>
          <a:ln>
            <a:noFill/>
          </a:ln>
        </p:spPr>
      </p:pic>
      <p:sp>
        <p:nvSpPr>
          <p:cNvPr id="26" name="Google Shape;26;p3"/>
          <p:cNvSpPr txBox="1"/>
          <p:nvPr/>
        </p:nvSpPr>
        <p:spPr>
          <a:xfrm>
            <a:off x="5518150" y="6608762"/>
            <a:ext cx="290512" cy="231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2F2F2"/>
              </a:buClr>
              <a:buFont typeface="Arial Narrow"/>
              <a:buNone/>
            </a:pPr>
            <a:r>
              <a:rPr b="0" i="0" lang="en-US" sz="900" u="none" cap="none" strike="noStrike">
                <a:solidFill>
                  <a:srgbClr val="F2F2F2"/>
                </a:solidFill>
                <a:latin typeface="Arial Narrow"/>
                <a:ea typeface="Arial Narrow"/>
                <a:cs typeface="Arial Narrow"/>
                <a:sym typeface="Arial Narrow"/>
              </a:rPr>
              <a:t>|</a:t>
            </a:r>
            <a:endParaRPr/>
          </a:p>
        </p:txBody>
      </p:sp>
      <p:sp>
        <p:nvSpPr>
          <p:cNvPr id="27" name="Google Shape;27;p3"/>
          <p:cNvSpPr txBox="1"/>
          <p:nvPr/>
        </p:nvSpPr>
        <p:spPr>
          <a:xfrm>
            <a:off x="1479550" y="6627812"/>
            <a:ext cx="4114800" cy="1936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2F2F2"/>
              </a:buClr>
              <a:buFont typeface="Arial Narrow"/>
              <a:buNone/>
            </a:pPr>
            <a:r>
              <a:rPr b="0" i="0" lang="en-US" sz="900" u="none" cap="none" strike="noStrike">
                <a:solidFill>
                  <a:srgbClr val="F2F2F2"/>
                </a:solidFill>
                <a:latin typeface="Arial Narrow"/>
                <a:ea typeface="Arial Narrow"/>
                <a:cs typeface="Arial Narrow"/>
                <a:sym typeface="Arial Narrow"/>
              </a:rPr>
              <a:t>Vidyo Inc. Proprietary, Confidential &amp; Patent Pending Information</a:t>
            </a:r>
            <a:endParaRPr/>
          </a:p>
        </p:txBody>
      </p:sp>
      <p:sp>
        <p:nvSpPr>
          <p:cNvPr id="28" name="Google Shape;28;p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1pPr>
            <a:lvl2pPr indent="0" lvl="1"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2pPr>
            <a:lvl3pPr indent="0" lvl="2"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3pPr>
            <a:lvl4pPr indent="0" lvl="3"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4pPr>
            <a:lvl5pPr indent="0" lvl="4"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5pPr>
            <a:lvl6pPr indent="0" lvl="5" marL="4572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6pPr>
            <a:lvl7pPr indent="0" lvl="6" marL="9144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7pPr>
            <a:lvl8pPr indent="0" lvl="7" marL="13716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8pPr>
            <a:lvl9pPr indent="0" lvl="8" marL="18288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9pPr>
          </a:lstStyle>
          <a:p/>
        </p:txBody>
      </p:sp>
      <p:sp>
        <p:nvSpPr>
          <p:cNvPr id="29" name="Google Shape;29;p3"/>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9pPr>
          </a:lstStyle>
          <a:p/>
        </p:txBody>
      </p:sp>
      <p:sp>
        <p:nvSpPr>
          <p:cNvPr id="30" name="Google Shape;30;p3"/>
          <p:cNvSpPr txBox="1"/>
          <p:nvPr>
            <p:ph idx="12" type="sldNum"/>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chemeClr val="lt1"/>
              </a:buClr>
              <a:buFont typeface="Arial Narrow"/>
              <a:buNone/>
              <a:defRPr b="1" i="0" sz="1200" u="none" cap="none" strike="noStrike">
                <a:solidFill>
                  <a:schemeClr val="lt1"/>
                </a:solidFill>
                <a:latin typeface="Arial Narrow"/>
                <a:ea typeface="Arial Narrow"/>
                <a:cs typeface="Arial Narrow"/>
                <a:sym typeface="Arial Narrow"/>
              </a:defRPr>
            </a:lvl1pPr>
            <a:lvl2pPr indent="0" lvl="1" marL="0" marR="0" rtl="0" algn="ctr">
              <a:lnSpc>
                <a:spcPct val="100000"/>
              </a:lnSpc>
              <a:spcBef>
                <a:spcPts val="0"/>
              </a:spcBef>
              <a:spcAft>
                <a:spcPts val="0"/>
              </a:spcAft>
              <a:buClr>
                <a:schemeClr val="lt1"/>
              </a:buClr>
              <a:buFont typeface="Arial Narrow"/>
              <a:buNone/>
              <a:defRPr b="1" i="0" sz="1200" u="none" cap="none" strike="noStrike">
                <a:solidFill>
                  <a:schemeClr val="lt1"/>
                </a:solidFill>
                <a:latin typeface="Arial Narrow"/>
                <a:ea typeface="Arial Narrow"/>
                <a:cs typeface="Arial Narrow"/>
                <a:sym typeface="Arial Narrow"/>
              </a:defRPr>
            </a:lvl2pPr>
            <a:lvl3pPr indent="0" lvl="2" marL="0" marR="0" rtl="0" algn="ctr">
              <a:lnSpc>
                <a:spcPct val="100000"/>
              </a:lnSpc>
              <a:spcBef>
                <a:spcPts val="0"/>
              </a:spcBef>
              <a:spcAft>
                <a:spcPts val="0"/>
              </a:spcAft>
              <a:buClr>
                <a:schemeClr val="lt1"/>
              </a:buClr>
              <a:buFont typeface="Arial Narrow"/>
              <a:buNone/>
              <a:defRPr b="1" i="0" sz="1200" u="none" cap="none" strike="noStrike">
                <a:solidFill>
                  <a:schemeClr val="lt1"/>
                </a:solidFill>
                <a:latin typeface="Arial Narrow"/>
                <a:ea typeface="Arial Narrow"/>
                <a:cs typeface="Arial Narrow"/>
                <a:sym typeface="Arial Narrow"/>
              </a:defRPr>
            </a:lvl3pPr>
            <a:lvl4pPr indent="0" lvl="3" marL="0" marR="0" rtl="0" algn="ctr">
              <a:lnSpc>
                <a:spcPct val="100000"/>
              </a:lnSpc>
              <a:spcBef>
                <a:spcPts val="0"/>
              </a:spcBef>
              <a:spcAft>
                <a:spcPts val="0"/>
              </a:spcAft>
              <a:buClr>
                <a:schemeClr val="lt1"/>
              </a:buClr>
              <a:buFont typeface="Arial Narrow"/>
              <a:buNone/>
              <a:defRPr b="1" i="0" sz="1200" u="none" cap="none" strike="noStrike">
                <a:solidFill>
                  <a:schemeClr val="lt1"/>
                </a:solidFill>
                <a:latin typeface="Arial Narrow"/>
                <a:ea typeface="Arial Narrow"/>
                <a:cs typeface="Arial Narrow"/>
                <a:sym typeface="Arial Narrow"/>
              </a:defRPr>
            </a:lvl4pPr>
            <a:lvl5pPr indent="0" lvl="4" marL="0" marR="0" rtl="0" algn="ctr">
              <a:lnSpc>
                <a:spcPct val="100000"/>
              </a:lnSpc>
              <a:spcBef>
                <a:spcPts val="0"/>
              </a:spcBef>
              <a:spcAft>
                <a:spcPts val="0"/>
              </a:spcAft>
              <a:buClr>
                <a:schemeClr val="lt1"/>
              </a:buClr>
              <a:buFont typeface="Arial Narrow"/>
              <a:buNone/>
              <a:defRPr b="1" i="0" sz="1200" u="none" cap="none" strike="noStrike">
                <a:solidFill>
                  <a:schemeClr val="lt1"/>
                </a:solidFill>
                <a:latin typeface="Arial Narrow"/>
                <a:ea typeface="Arial Narrow"/>
                <a:cs typeface="Arial Narrow"/>
                <a:sym typeface="Arial Narrow"/>
              </a:defRPr>
            </a:lvl5pPr>
            <a:lvl6pPr indent="0" lvl="5" marL="0" marR="0" rtl="0" algn="ctr">
              <a:lnSpc>
                <a:spcPct val="100000"/>
              </a:lnSpc>
              <a:spcBef>
                <a:spcPts val="0"/>
              </a:spcBef>
              <a:spcAft>
                <a:spcPts val="0"/>
              </a:spcAft>
              <a:buClr>
                <a:schemeClr val="lt1"/>
              </a:buClr>
              <a:buFont typeface="Arial Narrow"/>
              <a:buNone/>
              <a:defRPr b="1" i="0" sz="1200" u="none" cap="none" strike="noStrike">
                <a:solidFill>
                  <a:schemeClr val="lt1"/>
                </a:solidFill>
                <a:latin typeface="Arial Narrow"/>
                <a:ea typeface="Arial Narrow"/>
                <a:cs typeface="Arial Narrow"/>
                <a:sym typeface="Arial Narrow"/>
              </a:defRPr>
            </a:lvl6pPr>
            <a:lvl7pPr indent="0" lvl="6" marL="0" marR="0" rtl="0" algn="ctr">
              <a:lnSpc>
                <a:spcPct val="100000"/>
              </a:lnSpc>
              <a:spcBef>
                <a:spcPts val="0"/>
              </a:spcBef>
              <a:spcAft>
                <a:spcPts val="0"/>
              </a:spcAft>
              <a:buClr>
                <a:schemeClr val="lt1"/>
              </a:buClr>
              <a:buFont typeface="Arial Narrow"/>
              <a:buNone/>
              <a:defRPr b="1" i="0" sz="1200" u="none" cap="none" strike="noStrike">
                <a:solidFill>
                  <a:schemeClr val="lt1"/>
                </a:solidFill>
                <a:latin typeface="Arial Narrow"/>
                <a:ea typeface="Arial Narrow"/>
                <a:cs typeface="Arial Narrow"/>
                <a:sym typeface="Arial Narrow"/>
              </a:defRPr>
            </a:lvl7pPr>
            <a:lvl8pPr indent="0" lvl="7" marL="0" marR="0" rtl="0" algn="ctr">
              <a:lnSpc>
                <a:spcPct val="100000"/>
              </a:lnSpc>
              <a:spcBef>
                <a:spcPts val="0"/>
              </a:spcBef>
              <a:spcAft>
                <a:spcPts val="0"/>
              </a:spcAft>
              <a:buClr>
                <a:schemeClr val="lt1"/>
              </a:buClr>
              <a:buFont typeface="Arial Narrow"/>
              <a:buNone/>
              <a:defRPr b="1" i="0" sz="1200" u="none" cap="none" strike="noStrike">
                <a:solidFill>
                  <a:schemeClr val="lt1"/>
                </a:solidFill>
                <a:latin typeface="Arial Narrow"/>
                <a:ea typeface="Arial Narrow"/>
                <a:cs typeface="Arial Narrow"/>
                <a:sym typeface="Arial Narrow"/>
              </a:defRPr>
            </a:lvl8pPr>
            <a:lvl9pPr indent="0" lvl="8" marL="0" marR="0" rtl="0" algn="ctr">
              <a:lnSpc>
                <a:spcPct val="100000"/>
              </a:lnSpc>
              <a:spcBef>
                <a:spcPts val="0"/>
              </a:spcBef>
              <a:spcAft>
                <a:spcPts val="0"/>
              </a:spcAft>
              <a:buClr>
                <a:schemeClr val="lt1"/>
              </a:buClr>
              <a:buFont typeface="Arial Narrow"/>
              <a:buNone/>
              <a:defRPr b="1" i="0" sz="1200" u="none" cap="none" strike="noStrike">
                <a:solidFill>
                  <a:schemeClr val="lt1"/>
                </a:solidFill>
                <a:latin typeface="Arial Narrow"/>
                <a:ea typeface="Arial Narrow"/>
                <a:cs typeface="Arial Narrow"/>
                <a:sym typeface="Arial Narrow"/>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
        <p:nvSpPr>
          <p:cNvPr id="31" name="Google Shape;31;p3"/>
          <p:cNvSpPr txBox="1"/>
          <p:nvPr>
            <p:ph idx="10" type="dt"/>
          </p:nvPr>
        </p:nvSpPr>
        <p:spPr>
          <a:xfrm>
            <a:off x="5670550" y="6572250"/>
            <a:ext cx="1066800" cy="3048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900" u="none" cap="none" strike="noStrike">
                <a:solidFill>
                  <a:srgbClr val="F2F2F2"/>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Tree>
  </p:cSld>
  <p:clrMap accent1="accent1" accent2="accent2" accent3="accent3" accent4="accent4" accent5="accent5" accent6="accent6" bg1="lt1" bg2="dk2" tx1="dk1" tx2="lt2" folHlink="folHlink" hlink="hlink"/>
  <p:sldLayoutIdLst>
    <p:sldLayoutId id="2147483649"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7" name="Shape 37"/>
        <p:cNvGrpSpPr/>
        <p:nvPr/>
      </p:nvGrpSpPr>
      <p:grpSpPr>
        <a:xfrm>
          <a:off x="0" y="0"/>
          <a:ext cx="0" cy="0"/>
          <a:chOff x="0" y="0"/>
          <a:chExt cx="0" cy="0"/>
        </a:xfrm>
      </p:grpSpPr>
      <p:sp>
        <p:nvSpPr>
          <p:cNvPr id="38" name="Google Shape;38;p5"/>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1pPr>
            <a:lvl2pPr indent="0" lvl="1"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2pPr>
            <a:lvl3pPr indent="0" lvl="2"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3pPr>
            <a:lvl4pPr indent="0" lvl="3"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4pPr>
            <a:lvl5pPr indent="0" lvl="4"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5pPr>
            <a:lvl6pPr indent="0" lvl="5" marL="4572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6pPr>
            <a:lvl7pPr indent="0" lvl="6" marL="9144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7pPr>
            <a:lvl8pPr indent="0" lvl="7" marL="13716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8pPr>
            <a:lvl9pPr indent="0" lvl="8" marL="18288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9pPr>
          </a:lstStyle>
          <a:p/>
        </p:txBody>
      </p:sp>
      <p:sp>
        <p:nvSpPr>
          <p:cNvPr id="39" name="Google Shape;39;p5"/>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9pPr>
          </a:lstStyle>
          <a:p/>
        </p:txBody>
      </p:sp>
      <p:sp>
        <p:nvSpPr>
          <p:cNvPr id="40" name="Google Shape;40;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900" u="none">
                <a:solidFill>
                  <a:srgbClr val="898989"/>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41" name="Google Shape;41;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42" name="Google Shape;4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3" name="Shape 43"/>
        <p:cNvGrpSpPr/>
        <p:nvPr/>
      </p:nvGrpSpPr>
      <p:grpSpPr>
        <a:xfrm>
          <a:off x="0" y="0"/>
          <a:ext cx="0" cy="0"/>
          <a:chOff x="0" y="0"/>
          <a:chExt cx="0" cy="0"/>
        </a:xfrm>
      </p:grpSpPr>
      <p:sp>
        <p:nvSpPr>
          <p:cNvPr id="44" name="Google Shape;44;p6"/>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1pPr>
            <a:lvl2pPr indent="0" lvl="1"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2pPr>
            <a:lvl3pPr indent="0" lvl="2"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3pPr>
            <a:lvl4pPr indent="0" lvl="3"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4pPr>
            <a:lvl5pPr indent="0" lvl="4"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5pPr>
            <a:lvl6pPr indent="0" lvl="5" marL="4572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6pPr>
            <a:lvl7pPr indent="0" lvl="6" marL="9144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7pPr>
            <a:lvl8pPr indent="0" lvl="7" marL="13716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8pPr>
            <a:lvl9pPr indent="0" lvl="8" marL="18288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9pPr>
          </a:lstStyle>
          <a:p/>
        </p:txBody>
      </p:sp>
      <p:sp>
        <p:nvSpPr>
          <p:cNvPr id="45" name="Google Shape;45;p6"/>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900" u="none">
                <a:solidFill>
                  <a:srgbClr val="898989"/>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1pPr>
            <a:lvl2pPr indent="0" lvl="1"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2pPr>
            <a:lvl3pPr indent="0" lvl="2"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3pPr>
            <a:lvl4pPr indent="0" lvl="3"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4pPr>
            <a:lvl5pPr indent="0" lvl="4"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5pPr>
            <a:lvl6pPr indent="0" lvl="5" marL="4572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6pPr>
            <a:lvl7pPr indent="0" lvl="6" marL="9144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7pPr>
            <a:lvl8pPr indent="0" lvl="7" marL="13716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8pPr>
            <a:lvl9pPr indent="0" lvl="8" marL="18288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9pPr>
          </a:lstStyle>
          <a:p/>
        </p:txBody>
      </p:sp>
      <p:sp>
        <p:nvSpPr>
          <p:cNvPr id="57" name="Google Shape;57;p8"/>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9pPr>
          </a:lstStyle>
          <a:p/>
        </p:txBody>
      </p:sp>
      <p:sp>
        <p:nvSpPr>
          <p:cNvPr id="58" name="Google Shape;58;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900" u="none">
                <a:solidFill>
                  <a:srgbClr val="898989"/>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59" name="Google Shape;59;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60" name="Google Shape;6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8" name="Shape 68"/>
        <p:cNvGrpSpPr/>
        <p:nvPr/>
      </p:nvGrpSpPr>
      <p:grpSpPr>
        <a:xfrm>
          <a:off x="0" y="0"/>
          <a:ext cx="0" cy="0"/>
          <a:chOff x="0" y="0"/>
          <a:chExt cx="0" cy="0"/>
        </a:xfrm>
      </p:grpSpPr>
      <p:sp>
        <p:nvSpPr>
          <p:cNvPr id="69" name="Google Shape;69;p10"/>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1pPr>
            <a:lvl2pPr indent="0" lvl="1"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2pPr>
            <a:lvl3pPr indent="0" lvl="2"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3pPr>
            <a:lvl4pPr indent="0" lvl="3"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4pPr>
            <a:lvl5pPr indent="0" lvl="4"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5pPr>
            <a:lvl6pPr indent="0" lvl="5" marL="4572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6pPr>
            <a:lvl7pPr indent="0" lvl="6" marL="9144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7pPr>
            <a:lvl8pPr indent="0" lvl="7" marL="13716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8pPr>
            <a:lvl9pPr indent="0" lvl="8" marL="18288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9pPr>
          </a:lstStyle>
          <a:p/>
        </p:txBody>
      </p:sp>
      <p:sp>
        <p:nvSpPr>
          <p:cNvPr id="70" name="Google Shape;70;p10"/>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9pPr>
          </a:lstStyle>
          <a:p/>
        </p:txBody>
      </p:sp>
      <p:sp>
        <p:nvSpPr>
          <p:cNvPr id="71" name="Google Shape;71;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900" u="none">
                <a:solidFill>
                  <a:srgbClr val="898989"/>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72" name="Google Shape;72;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73" name="Google Shape;73;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sp>
        <p:nvSpPr>
          <p:cNvPr id="84" name="Google Shape;84;p1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1pPr>
            <a:lvl2pPr indent="0" lvl="1"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2pPr>
            <a:lvl3pPr indent="0" lvl="2"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3pPr>
            <a:lvl4pPr indent="0" lvl="3"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4pPr>
            <a:lvl5pPr indent="0" lvl="4"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5pPr>
            <a:lvl6pPr indent="0" lvl="5" marL="4572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6pPr>
            <a:lvl7pPr indent="0" lvl="6" marL="9144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7pPr>
            <a:lvl8pPr indent="0" lvl="7" marL="13716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8pPr>
            <a:lvl9pPr indent="0" lvl="8" marL="18288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9pPr>
          </a:lstStyle>
          <a:p/>
        </p:txBody>
      </p:sp>
      <p:sp>
        <p:nvSpPr>
          <p:cNvPr id="85" name="Google Shape;85;p12"/>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9pPr>
          </a:lstStyle>
          <a:p/>
        </p:txBody>
      </p:sp>
      <p:sp>
        <p:nvSpPr>
          <p:cNvPr id="86" name="Google Shape;86;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900" u="none">
                <a:solidFill>
                  <a:srgbClr val="898989"/>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87" name="Google Shape;87;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88" name="Google Shape;88;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4" name="Shape 94"/>
        <p:cNvGrpSpPr/>
        <p:nvPr/>
      </p:nvGrpSpPr>
      <p:grpSpPr>
        <a:xfrm>
          <a:off x="0" y="0"/>
          <a:ext cx="0" cy="0"/>
          <a:chOff x="0" y="0"/>
          <a:chExt cx="0" cy="0"/>
        </a:xfrm>
      </p:grpSpPr>
      <p:sp>
        <p:nvSpPr>
          <p:cNvPr id="95" name="Google Shape;95;p14"/>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1pPr>
            <a:lvl2pPr indent="0" lvl="1"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2pPr>
            <a:lvl3pPr indent="0" lvl="2"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3pPr>
            <a:lvl4pPr indent="0" lvl="3"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4pPr>
            <a:lvl5pPr indent="0" lvl="4"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5pPr>
            <a:lvl6pPr indent="0" lvl="5" marL="4572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6pPr>
            <a:lvl7pPr indent="0" lvl="6" marL="9144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7pPr>
            <a:lvl8pPr indent="0" lvl="7" marL="13716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8pPr>
            <a:lvl9pPr indent="0" lvl="8" marL="18288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9pPr>
          </a:lstStyle>
          <a:p/>
        </p:txBody>
      </p:sp>
      <p:sp>
        <p:nvSpPr>
          <p:cNvPr id="96" name="Google Shape;96;p14"/>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9pPr>
          </a:lstStyle>
          <a:p/>
        </p:txBody>
      </p:sp>
      <p:sp>
        <p:nvSpPr>
          <p:cNvPr id="97" name="Google Shape;97;p1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900" u="none">
                <a:solidFill>
                  <a:srgbClr val="898989"/>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98" name="Google Shape;98;p1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99" name="Google Shape;9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4" name="Shape 104"/>
        <p:cNvGrpSpPr/>
        <p:nvPr/>
      </p:nvGrpSpPr>
      <p:grpSpPr>
        <a:xfrm>
          <a:off x="0" y="0"/>
          <a:ext cx="0" cy="0"/>
          <a:chOff x="0" y="0"/>
          <a:chExt cx="0" cy="0"/>
        </a:xfrm>
      </p:grpSpPr>
      <p:sp>
        <p:nvSpPr>
          <p:cNvPr id="105" name="Google Shape;105;p16"/>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1pPr>
            <a:lvl2pPr indent="0" lvl="1"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2pPr>
            <a:lvl3pPr indent="0" lvl="2"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3pPr>
            <a:lvl4pPr indent="0" lvl="3"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4pPr>
            <a:lvl5pPr indent="0" lvl="4" marL="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5pPr>
            <a:lvl6pPr indent="0" lvl="5" marL="4572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6pPr>
            <a:lvl7pPr indent="0" lvl="6" marL="9144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7pPr>
            <a:lvl8pPr indent="0" lvl="7" marL="13716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8pPr>
            <a:lvl9pPr indent="0" lvl="8" marL="1828800" marR="0" rtl="0" algn="l">
              <a:spcBef>
                <a:spcPts val="0"/>
              </a:spcBef>
              <a:spcAft>
                <a:spcPts val="0"/>
              </a:spcAft>
              <a:buSzPts val="1400"/>
              <a:buNone/>
              <a:defRPr b="0" i="0" sz="3200" u="none" cap="none" strike="noStrike">
                <a:solidFill>
                  <a:schemeClr val="dk1"/>
                </a:solidFill>
                <a:latin typeface="Arial Narrow"/>
                <a:ea typeface="Arial Narrow"/>
                <a:cs typeface="Arial Narrow"/>
                <a:sym typeface="Arial Narrow"/>
              </a:defRPr>
            </a:lvl9pPr>
          </a:lstStyle>
          <a:p/>
        </p:txBody>
      </p:sp>
      <p:sp>
        <p:nvSpPr>
          <p:cNvPr id="106" name="Google Shape;106;p16"/>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9pPr>
          </a:lstStyle>
          <a:p/>
        </p:txBody>
      </p:sp>
      <p:sp>
        <p:nvSpPr>
          <p:cNvPr id="107" name="Google Shape;107;p1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900" u="none">
                <a:solidFill>
                  <a:srgbClr val="898989"/>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08" name="Google Shape;108;p1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Narrow"/>
                <a:ea typeface="Arial Narrow"/>
                <a:cs typeface="Arial Narrow"/>
                <a:sym typeface="Arial Narrow"/>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09" name="Google Shape;10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898989"/>
              </a:buClr>
              <a:buFont typeface="Arial Narrow"/>
              <a:buNone/>
              <a:defRPr b="0" i="0" sz="1200" u="non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vidyo.com/" TargetMode="External"/><Relationship Id="rId4" Type="http://schemas.openxmlformats.org/officeDocument/2006/relationships/hyperlink" Target="http://support.vidyo.com/index.php?_m=downloads&amp;_a=view&amp;parentcategoryid=127&amp;pcid=20&amp;nav=0,2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10.png"/><Relationship Id="rId5"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upport.vidyo.com/index.php?_m=downloads&amp;_a=view&amp;parentcategoryid=127&amp;pcid=20&amp;nav=0,2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upport.vidyo.com/index.php?_m=downloads&amp;_a=view&amp;parentcategoryid=127&amp;pcid=20&amp;nav=0,2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upport.vidyo.com/index.php?_m=downloads&amp;_a=view&amp;parentcategoryid=127&amp;pcid=20&amp;nav=0,2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upport.vidyo.com/index.php?_m=downloads&amp;_a=view&amp;parentcategoryid=127&amp;pcid=20&amp;nav=0,20"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upport.vidyo.com/index.php?_m=downloads&amp;_a=view&amp;parentcategoryid=127&amp;pcid=20&amp;nav=0,2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upport.vidyo.com/index.php?_m=downloads&amp;_a=view&amp;parentcategoryid=127&amp;pcid=20&amp;nav=0,20"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upport.vidyo.com/index.php?_m=downloads&amp;_a=view&amp;parentcategoryid=127&amp;pcid=20&amp;nav=0,2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25.png"/><Relationship Id="rId5"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upport.vidyo.com/index.php?_m=downloads&amp;_a=view&amp;parentcategoryid=127&amp;pcid=20&amp;nav=0,20"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www.speedtest.net/" TargetMode="Externa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4.png"/><Relationship Id="rId4" Type="http://schemas.openxmlformats.org/officeDocument/2006/relationships/image" Target="../media/image27.png"/><Relationship Id="rId5"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4.png"/><Relationship Id="rId4" Type="http://schemas.openxmlformats.org/officeDocument/2006/relationships/image" Target="../media/image27.png"/><Relationship Id="rId5"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mailto:technicalquestions@vidyo.com" TargetMode="External"/><Relationship Id="rId4" Type="http://schemas.openxmlformats.org/officeDocument/2006/relationships/hyperlink" Target="mailto:technicalquestions@vidyo.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6.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upport.vidyo.com/index.php?_m=downloads&amp;_a=view&amp;parentcategoryid=127&amp;pcid=20&amp;nav=0,20"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upport.vidyo.com/index.php?_m=downloads&amp;_a=view&amp;parentcategoryid=127&amp;pcid=20&amp;nav=0,2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hyperlink" Target="http://support.vidyo.com/index.php?_m=downloads&amp;_a=view&amp;parentcategoryid=127&amp;pcid=20&amp;nav=0,20"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support.vidyo.com/index.php?_m=downloads&amp;_a=view&amp;parentcategoryid=127&amp;pcid=20&amp;nav=0,20"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4.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upport.vidyo.com/index.php?_m=downloads&amp;_a=view&amp;parentcategoryid=127&amp;pcid=20&amp;nav=0,20"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4.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hyperlink" Target="http://support.vidyo.com/index.php?_m=downloads&amp;_a=view&amp;parentcategoryid=127&amp;pcid=20&amp;nav=0,20"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6.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hyperlink" Target="http://support.vidyo.com/index.php?_m=downloads&amp;_a=view&amp;parentcategoryid=127&amp;pcid=20&amp;nav=0,20"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hyperlink" Target="http://support.vidyo.com/index.php?_m=downloads&amp;_a=view&amp;parentcategoryid=127&amp;pcid=20&amp;nav=0,20"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3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hyperlink" Target="http://www.vidyo.com/support/documentation/version-2-2-product-manuals/"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3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4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hyperlink" Target="http://support.vidyo.com/index.php?_m=downloads&amp;_a=view&amp;parentcategoryid=127&amp;pcid=20&amp;nav=0,20"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40.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upport.vidyo.com/index.php?_m=downloads&amp;_a=view&amp;parentcategoryid=39&amp;pcid=20&amp;nav=0,2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hyperlink" Target="https://selfservice.vidyo.com/" TargetMode="External"/><Relationship Id="rId4" Type="http://schemas.openxmlformats.org/officeDocument/2006/relationships/hyperlink" Target="mailto:apjsupport@vidyo.com" TargetMode="External"/><Relationship Id="rId10" Type="http://schemas.openxmlformats.org/officeDocument/2006/relationships/image" Target="../media/image38.png"/><Relationship Id="rId9" Type="http://schemas.openxmlformats.org/officeDocument/2006/relationships/image" Target="../media/image33.png"/><Relationship Id="rId5" Type="http://schemas.openxmlformats.org/officeDocument/2006/relationships/hyperlink" Target="mailto:apjsupport@vidyo.com" TargetMode="External"/><Relationship Id="rId6" Type="http://schemas.openxmlformats.org/officeDocument/2006/relationships/hyperlink" Target="mailto:apjsupport@vidyo.com" TargetMode="External"/><Relationship Id="rId7" Type="http://schemas.openxmlformats.org/officeDocument/2006/relationships/image" Target="../media/image43.png"/><Relationship Id="rId8" Type="http://schemas.openxmlformats.org/officeDocument/2006/relationships/image" Target="../media/image3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hyperlink" Target="https://selfservice.vidyo.com/" TargetMode="External"/><Relationship Id="rId4" Type="http://schemas.openxmlformats.org/officeDocument/2006/relationships/hyperlink" Target="mailto:emeasupport@vidyo.com" TargetMode="External"/><Relationship Id="rId5" Type="http://schemas.openxmlformats.org/officeDocument/2006/relationships/hyperlink" Target="mailto:iteam@vidyo.com"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hyperlink" Target="http://support.vidyo.com/"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hyperlink" Target="http://www.vidyo.com/" TargetMode="External"/><Relationship Id="rId4" Type="http://schemas.openxmlformats.org/officeDocument/2006/relationships/hyperlink" Target="http://www.vidyo.com/support/documentation/version-2-2-product-manual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upport.vidyo.com/index.php?_m=downloads&amp;_a=view&amp;parentcategoryid=39&amp;pcid=20&amp;nav=0,20"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3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ctrTitle"/>
          </p:nvPr>
        </p:nvSpPr>
        <p:spPr>
          <a:xfrm>
            <a:off x="2057400" y="3314700"/>
            <a:ext cx="7162800" cy="15716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Troubleshooting VidyoConferencing Solutions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3"/>
          <p:cNvSpPr txBox="1"/>
          <p:nvPr>
            <p:ph type="ctrTitle"/>
          </p:nvPr>
        </p:nvSpPr>
        <p:spPr>
          <a:xfrm>
            <a:off x="2057400" y="3314700"/>
            <a:ext cx="7162800" cy="15716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2800" u="none" cap="none" strike="noStrike">
                <a:solidFill>
                  <a:schemeClr val="dk1"/>
                </a:solidFill>
                <a:latin typeface="Arial Narrow"/>
                <a:ea typeface="Arial Narrow"/>
                <a:cs typeface="Arial Narrow"/>
                <a:sym typeface="Arial Narrow"/>
              </a:rPr>
              <a:t>Common VidyoDesktop Connectivity/Pre-call Issues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2800" u="none" cap="none" strike="noStrike">
                <a:solidFill>
                  <a:schemeClr val="dk1"/>
                </a:solidFill>
                <a:latin typeface="Arial Narrow"/>
                <a:ea typeface="Arial Narrow"/>
                <a:cs typeface="Arial Narrow"/>
                <a:sym typeface="Arial Narrow"/>
              </a:rPr>
              <a:t>Common VidyoDesktop Connectivity/Pre-call Issues</a:t>
            </a:r>
            <a:endParaRPr/>
          </a:p>
        </p:txBody>
      </p:sp>
      <p:sp>
        <p:nvSpPr>
          <p:cNvPr id="278" name="Google Shape;278;p34"/>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Unable to Browse to Portal or Login</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Problem Downloading, Installing or Running VidyoDesktop</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Problem Connecting VidyoDesktop: Not Fully Registered, Problems Starting VidyoConference</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p:txBody>
      </p:sp>
      <p:sp>
        <p:nvSpPr>
          <p:cNvPr id="279" name="Google Shape;279;p34"/>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5"/>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Unable to Browse to Portal or Login</a:t>
            </a:r>
            <a:endParaRPr/>
          </a:p>
        </p:txBody>
      </p:sp>
      <p:sp>
        <p:nvSpPr>
          <p:cNvPr id="285" name="Google Shape;285;p35"/>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Can you browse to a public website (e.g. </a:t>
            </a:r>
            <a:r>
              <a:rPr b="0" i="0" lang="en-US" sz="2400" u="sng">
                <a:solidFill>
                  <a:schemeClr val="hlink"/>
                </a:solidFill>
                <a:latin typeface="Arial Narrow"/>
                <a:ea typeface="Arial Narrow"/>
                <a:cs typeface="Arial Narrow"/>
                <a:sym typeface="Arial Narrow"/>
                <a:hlinkClick r:id="rId3"/>
              </a:rPr>
              <a:t>www.vidyo.com</a:t>
            </a:r>
            <a:r>
              <a:rPr b="0" i="0" lang="en-US" sz="2400" u="none">
                <a:solidFill>
                  <a:schemeClr val="dk1"/>
                </a:solidFill>
                <a:latin typeface="Arial Narrow"/>
                <a:ea typeface="Arial Narrow"/>
                <a:cs typeface="Arial Narrow"/>
                <a:sym typeface="Arial Narrow"/>
              </a:rPr>
              <a:t>)?</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Can you reach the VidyoPortal URL?</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Are you seeing the login screen?</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Are you receiving an error message?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Arial Narrow"/>
                <a:ea typeface="Arial Narrow"/>
                <a:cs typeface="Arial Narrow"/>
                <a:sym typeface="Arial Narrow"/>
              </a:rPr>
              <a:t>Please reference the VidyoDesktop Troubleshooting Flowchart (click </a:t>
            </a:r>
            <a:r>
              <a:rPr b="0" i="0" lang="en-US" sz="2000" u="sng">
                <a:solidFill>
                  <a:schemeClr val="hlink"/>
                </a:solidFill>
                <a:latin typeface="Arial Narrow"/>
                <a:ea typeface="Arial Narrow"/>
                <a:cs typeface="Arial Narrow"/>
                <a:sym typeface="Arial Narrow"/>
                <a:hlinkClick r:id="rId4"/>
              </a:rPr>
              <a:t>here</a:t>
            </a:r>
            <a:r>
              <a:rPr b="0" i="0" lang="en-US" sz="2000" u="none">
                <a:solidFill>
                  <a:schemeClr val="dk1"/>
                </a:solidFill>
                <a:latin typeface="Arial Narrow"/>
                <a:ea typeface="Arial Narrow"/>
                <a:cs typeface="Arial Narrow"/>
                <a:sym typeface="Arial Narrow"/>
              </a:rPr>
              <a:t>)</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p:txBody>
      </p:sp>
      <p:sp>
        <p:nvSpPr>
          <p:cNvPr id="286" name="Google Shape;286;p35"/>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pic>
        <p:nvPicPr>
          <p:cNvPr id="291" name="Google Shape;291;p36"/>
          <p:cNvPicPr preferRelativeResize="0"/>
          <p:nvPr/>
        </p:nvPicPr>
        <p:blipFill rotWithShape="1">
          <a:blip r:embed="rId3">
            <a:alphaModFix/>
          </a:blip>
          <a:srcRect b="0" l="0" r="0" t="0"/>
          <a:stretch/>
        </p:blipFill>
        <p:spPr>
          <a:xfrm>
            <a:off x="1295400" y="3600450"/>
            <a:ext cx="6448425" cy="3257550"/>
          </a:xfrm>
          <a:prstGeom prst="rect">
            <a:avLst/>
          </a:prstGeom>
          <a:noFill/>
          <a:ln>
            <a:noFill/>
          </a:ln>
        </p:spPr>
      </p:pic>
      <p:pic>
        <p:nvPicPr>
          <p:cNvPr id="292" name="Google Shape;292;p36"/>
          <p:cNvPicPr preferRelativeResize="0"/>
          <p:nvPr/>
        </p:nvPicPr>
        <p:blipFill rotWithShape="1">
          <a:blip r:embed="rId4">
            <a:alphaModFix/>
          </a:blip>
          <a:srcRect b="0" l="0" r="0" t="0"/>
          <a:stretch/>
        </p:blipFill>
        <p:spPr>
          <a:xfrm>
            <a:off x="1295400" y="3600450"/>
            <a:ext cx="6448425" cy="3257550"/>
          </a:xfrm>
          <a:prstGeom prst="rect">
            <a:avLst/>
          </a:prstGeom>
          <a:noFill/>
          <a:ln>
            <a:noFill/>
          </a:ln>
        </p:spPr>
      </p:pic>
      <p:sp>
        <p:nvSpPr>
          <p:cNvPr id="293" name="Google Shape;293;p36"/>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Unable to Browse to Portal or Login</a:t>
            </a:r>
            <a:endParaRPr/>
          </a:p>
        </p:txBody>
      </p:sp>
      <p:sp>
        <p:nvSpPr>
          <p:cNvPr id="294" name="Google Shape;294;p36"/>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Firewall issues can cause the following issues: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Sign-in issues – unable to connect to the VidyoManager</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User cannot join a conference call – unable to connect to the VidyoRouter</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Disconnect during a conference call – due to UDP traffic termination/timeout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Use ‘Telnet’ to determine if ports are open.</a:t>
            </a:r>
            <a:endParaRPr/>
          </a:p>
        </p:txBody>
      </p:sp>
      <p:sp>
        <p:nvSpPr>
          <p:cNvPr id="295" name="Google Shape;295;p36"/>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pic>
        <p:nvPicPr>
          <p:cNvPr id="296" name="Google Shape;296;p36"/>
          <p:cNvPicPr preferRelativeResize="0"/>
          <p:nvPr/>
        </p:nvPicPr>
        <p:blipFill rotWithShape="1">
          <a:blip r:embed="rId5">
            <a:alphaModFix/>
          </a:blip>
          <a:srcRect b="0" l="0" r="0" t="0"/>
          <a:stretch/>
        </p:blipFill>
        <p:spPr>
          <a:xfrm>
            <a:off x="1295400" y="3608387"/>
            <a:ext cx="6448425" cy="3257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9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9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7"/>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Problem Downloading, Installing or Running VidyoDesktop</a:t>
            </a:r>
            <a:endParaRPr/>
          </a:p>
        </p:txBody>
      </p:sp>
      <p:sp>
        <p:nvSpPr>
          <p:cNvPr id="302" name="Google Shape;302;p37"/>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Does the VidyoPortal prompt you to download VidyoDesktop?</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Does the installer download?</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Do you have administrative privileges to install new software?</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Arial Narrow"/>
                <a:ea typeface="Arial Narrow"/>
                <a:cs typeface="Arial Narrow"/>
                <a:sym typeface="Arial Narrow"/>
              </a:rPr>
              <a:t>Please reference the VidyoDesktop Troubleshooting Flowchart (click </a:t>
            </a:r>
            <a:r>
              <a:rPr b="0" i="0" lang="en-US" sz="2000" u="sng">
                <a:solidFill>
                  <a:schemeClr val="hlink"/>
                </a:solidFill>
                <a:latin typeface="Arial Narrow"/>
                <a:ea typeface="Arial Narrow"/>
                <a:cs typeface="Arial Narrow"/>
                <a:sym typeface="Arial Narrow"/>
                <a:hlinkClick r:id="rId3"/>
              </a:rPr>
              <a:t>here</a:t>
            </a:r>
            <a:r>
              <a:rPr b="0" i="0" lang="en-US" sz="2000" u="none">
                <a:solidFill>
                  <a:schemeClr val="dk1"/>
                </a:solidFill>
                <a:latin typeface="Arial Narrow"/>
                <a:ea typeface="Arial Narrow"/>
                <a:cs typeface="Arial Narrow"/>
                <a:sym typeface="Arial Narrow"/>
              </a:rPr>
              <a:t>)</a:t>
            </a:r>
            <a:endParaRPr b="0" i="0" sz="2000" u="none">
              <a:solidFill>
                <a:schemeClr val="dk1"/>
              </a:solidFill>
              <a:latin typeface="Arial Narrow"/>
              <a:ea typeface="Arial Narrow"/>
              <a:cs typeface="Arial Narrow"/>
              <a:sym typeface="Arial Narrow"/>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p:txBody>
      </p:sp>
      <p:sp>
        <p:nvSpPr>
          <p:cNvPr id="303" name="Google Shape;303;p37"/>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8"/>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2800" u="none" cap="none" strike="noStrike">
                <a:solidFill>
                  <a:schemeClr val="dk1"/>
                </a:solidFill>
                <a:latin typeface="Arial Narrow"/>
                <a:ea typeface="Arial Narrow"/>
                <a:cs typeface="Arial Narrow"/>
                <a:sym typeface="Arial Narrow"/>
              </a:rPr>
              <a:t>Problem Connecting VidyoDesktop: Not Fully Registered, Problems Starting VidyoConference</a:t>
            </a:r>
            <a:endParaRPr/>
          </a:p>
        </p:txBody>
      </p:sp>
      <p:sp>
        <p:nvSpPr>
          <p:cNvPr id="309" name="Google Shape;309;p38"/>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Is the person icon next to your name on the VidyoPortal homepage green?</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Do you see VidyoDesktop icon in your system tray (Windows) or in Dock (Mac)?</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Arial Narrow"/>
                <a:ea typeface="Arial Narrow"/>
                <a:cs typeface="Arial Narrow"/>
                <a:sym typeface="Arial Narrow"/>
              </a:rPr>
              <a:t>Please reference the VidyoDesktop Troubleshooting Flowchart (click </a:t>
            </a:r>
            <a:r>
              <a:rPr b="0" i="0" lang="en-US" sz="2000" u="sng">
                <a:solidFill>
                  <a:schemeClr val="hlink"/>
                </a:solidFill>
                <a:latin typeface="Arial Narrow"/>
                <a:ea typeface="Arial Narrow"/>
                <a:cs typeface="Arial Narrow"/>
                <a:sym typeface="Arial Narrow"/>
                <a:hlinkClick r:id="rId3"/>
              </a:rPr>
              <a:t>here</a:t>
            </a:r>
            <a:r>
              <a:rPr b="0" i="0" lang="en-US" sz="2000" u="none">
                <a:solidFill>
                  <a:schemeClr val="dk1"/>
                </a:solidFill>
                <a:latin typeface="Arial Narrow"/>
                <a:ea typeface="Arial Narrow"/>
                <a:cs typeface="Arial Narrow"/>
                <a:sym typeface="Arial Narrow"/>
              </a:rPr>
              <a:t>)</a:t>
            </a:r>
            <a:endParaRPr b="0" i="0" sz="2000" u="none">
              <a:solidFill>
                <a:schemeClr val="dk1"/>
              </a:solidFill>
              <a:latin typeface="Arial Narrow"/>
              <a:ea typeface="Arial Narrow"/>
              <a:cs typeface="Arial Narrow"/>
              <a:sym typeface="Arial Narrow"/>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p:txBody>
      </p:sp>
      <p:sp>
        <p:nvSpPr>
          <p:cNvPr id="310" name="Google Shape;310;p38"/>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2800" u="none" cap="none" strike="noStrike">
                <a:solidFill>
                  <a:schemeClr val="dk1"/>
                </a:solidFill>
                <a:latin typeface="Arial Narrow"/>
                <a:ea typeface="Arial Narrow"/>
                <a:cs typeface="Arial Narrow"/>
                <a:sym typeface="Arial Narrow"/>
              </a:rPr>
              <a:t>Review - Common Causes of Connectivity Issues</a:t>
            </a:r>
            <a:endParaRPr/>
          </a:p>
        </p:txBody>
      </p:sp>
      <p:sp>
        <p:nvSpPr>
          <p:cNvPr id="316" name="Google Shape;316;p39"/>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Firewall and Security Applications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Narrow"/>
                <a:ea typeface="Arial Narrow"/>
                <a:cs typeface="Arial Narrow"/>
                <a:sym typeface="Arial Narrow"/>
              </a:rPr>
              <a:t>Required Vidyo ports are not open</a:t>
            </a:r>
            <a:endParaRPr/>
          </a:p>
          <a:p>
            <a:pPr indent="-285750" lvl="1" marL="742950" marR="0" rtl="0" algn="l">
              <a:lnSpc>
                <a:spcPct val="100000"/>
              </a:lnSpc>
              <a:spcBef>
                <a:spcPts val="480"/>
              </a:spcBef>
              <a:spcAft>
                <a:spcPts val="0"/>
              </a:spcAft>
              <a:buClr>
                <a:schemeClr val="dk1"/>
              </a:buClr>
              <a:buFont typeface="Arial"/>
              <a:buNone/>
            </a:pPr>
            <a:r>
              <a:t/>
            </a:r>
            <a:endParaRPr b="0" i="0" sz="24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Narrow"/>
                <a:ea typeface="Arial Narrow"/>
                <a:cs typeface="Arial Narrow"/>
                <a:sym typeface="Arial Narrow"/>
              </a:rPr>
              <a:t>Vidyo applications are not set as trusted applications</a:t>
            </a:r>
            <a:endParaRPr/>
          </a:p>
          <a:p>
            <a:pPr indent="-285750" lvl="1" marL="742950" marR="0" rtl="0" algn="l">
              <a:lnSpc>
                <a:spcPct val="100000"/>
              </a:lnSpc>
              <a:spcBef>
                <a:spcPts val="480"/>
              </a:spcBef>
              <a:spcAft>
                <a:spcPts val="0"/>
              </a:spcAft>
              <a:buClr>
                <a:schemeClr val="dk1"/>
              </a:buClr>
              <a:buFont typeface="Arial"/>
              <a:buNone/>
            </a:pPr>
            <a:r>
              <a:t/>
            </a:r>
            <a:endParaRPr b="0" i="0" sz="24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Narrow"/>
                <a:ea typeface="Arial Narrow"/>
                <a:cs typeface="Arial Narrow"/>
                <a:sym typeface="Arial Narrow"/>
              </a:rPr>
              <a:t>Vidyo servers behind a NAT are not properly configured </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Arial Narrow"/>
              <a:ea typeface="Arial Narrow"/>
              <a:cs typeface="Arial Narrow"/>
              <a:sym typeface="Arial Narrow"/>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Arial Narrow"/>
              <a:ea typeface="Arial Narrow"/>
              <a:cs typeface="Arial Narrow"/>
              <a:sym typeface="Arial Narrow"/>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Narrow"/>
              <a:ea typeface="Arial Narrow"/>
              <a:cs typeface="Arial Narrow"/>
              <a:sym typeface="Arial Narrow"/>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Narrow"/>
              <a:ea typeface="Arial Narrow"/>
              <a:cs typeface="Arial Narrow"/>
              <a:sym typeface="Arial Narrow"/>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Arial Narrow"/>
              <a:ea typeface="Arial Narrow"/>
              <a:cs typeface="Arial Narrow"/>
              <a:sym typeface="Arial Narrow"/>
            </a:endParaRPr>
          </a:p>
        </p:txBody>
      </p:sp>
      <p:sp>
        <p:nvSpPr>
          <p:cNvPr id="317" name="Google Shape;317;p39"/>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0"/>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2800" u="none" cap="none" strike="noStrike">
                <a:solidFill>
                  <a:schemeClr val="dk1"/>
                </a:solidFill>
                <a:latin typeface="Arial Narrow"/>
                <a:ea typeface="Arial Narrow"/>
                <a:cs typeface="Arial Narrow"/>
                <a:sym typeface="Arial Narrow"/>
              </a:rPr>
              <a:t>Review - Common Causes of Connectivity Issues</a:t>
            </a:r>
            <a:endParaRPr/>
          </a:p>
        </p:txBody>
      </p:sp>
      <p:sp>
        <p:nvSpPr>
          <p:cNvPr id="323" name="Google Shape;323;p40"/>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Web Proxy</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Narrow"/>
                <a:ea typeface="Arial Narrow"/>
                <a:cs typeface="Arial Narrow"/>
                <a:sym typeface="Arial Narrow"/>
              </a:rPr>
              <a:t>VidyoDesktop web proxy settings are not configured properly (e.g. missing required username and password)</a:t>
            </a:r>
            <a:endParaRPr/>
          </a:p>
          <a:p>
            <a:pPr indent="-285750" lvl="1" marL="742950" marR="0" rtl="0" algn="l">
              <a:lnSpc>
                <a:spcPct val="100000"/>
              </a:lnSpc>
              <a:spcBef>
                <a:spcPts val="480"/>
              </a:spcBef>
              <a:spcAft>
                <a:spcPts val="0"/>
              </a:spcAft>
              <a:buClr>
                <a:schemeClr val="dk1"/>
              </a:buClr>
              <a:buFont typeface="Arial"/>
              <a:buNone/>
            </a:pPr>
            <a:r>
              <a:t/>
            </a:r>
            <a:endParaRPr b="0" i="0" sz="24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Narrow"/>
                <a:ea typeface="Arial Narrow"/>
                <a:cs typeface="Arial Narrow"/>
                <a:sym typeface="Arial Narrow"/>
              </a:rPr>
              <a:t>Web Proxies that rely on PAC scripts are not properly set</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324" name="Google Shape;324;p40"/>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1"/>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2800" u="none" cap="none" strike="noStrike">
                <a:solidFill>
                  <a:schemeClr val="dk1"/>
                </a:solidFill>
                <a:latin typeface="Arial Narrow"/>
                <a:ea typeface="Arial Narrow"/>
                <a:cs typeface="Arial Narrow"/>
                <a:sym typeface="Arial Narrow"/>
              </a:rPr>
              <a:t>Review - Common Causes of Connectivity Issues</a:t>
            </a:r>
            <a:endParaRPr/>
          </a:p>
        </p:txBody>
      </p:sp>
      <p:sp>
        <p:nvSpPr>
          <p:cNvPr id="330" name="Google Shape;330;p41"/>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HTTPS/SSL</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Narrow"/>
                <a:ea typeface="Arial Narrow"/>
                <a:cs typeface="Arial Narrow"/>
                <a:sym typeface="Arial Narrow"/>
              </a:rPr>
              <a:t>Vidyo infrastructure and/or endpoint components are missing the required certificates</a:t>
            </a:r>
            <a:endParaRPr/>
          </a:p>
          <a:p>
            <a:pPr indent="-285750" lvl="1" marL="742950" marR="0" rtl="0" algn="l">
              <a:lnSpc>
                <a:spcPct val="100000"/>
              </a:lnSpc>
              <a:spcBef>
                <a:spcPts val="480"/>
              </a:spcBef>
              <a:spcAft>
                <a:spcPts val="0"/>
              </a:spcAft>
              <a:buClr>
                <a:schemeClr val="dk1"/>
              </a:buClr>
              <a:buFont typeface="Arial"/>
              <a:buNone/>
            </a:pPr>
            <a:r>
              <a:t/>
            </a:r>
            <a:endParaRPr b="0" i="0" sz="24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Narrow"/>
                <a:ea typeface="Arial Narrow"/>
                <a:cs typeface="Arial Narrow"/>
                <a:sym typeface="Arial Narrow"/>
              </a:rPr>
              <a:t>Certificates are expired, revoked or not issued by a valid CA</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VidyoPortal’s LDAP settings are not properly configured</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Narrow"/>
                <a:ea typeface="Arial Narrow"/>
                <a:cs typeface="Arial Narrow"/>
                <a:sym typeface="Arial Narrow"/>
              </a:rPr>
              <a:t>Network connectivity issue between the VidyoPortal and the LDAP server</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331" name="Google Shape;331;p41"/>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2"/>
          <p:cNvSpPr txBox="1"/>
          <p:nvPr>
            <p:ph type="ctrTitle"/>
          </p:nvPr>
        </p:nvSpPr>
        <p:spPr>
          <a:xfrm>
            <a:off x="2057400" y="3314700"/>
            <a:ext cx="7162800" cy="15716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Common VidyoDesktop Performance Issues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Objectives</a:t>
            </a:r>
            <a:endParaRPr/>
          </a:p>
        </p:txBody>
      </p:sp>
      <p:sp>
        <p:nvSpPr>
          <p:cNvPr id="164" name="Google Shape;164;p25"/>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Narrow"/>
                <a:ea typeface="Arial Narrow"/>
                <a:cs typeface="Arial Narrow"/>
                <a:sym typeface="Arial Narrow"/>
              </a:rPr>
              <a:t>Describe the Vidyo Call Flow</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Narrow"/>
                <a:ea typeface="Arial Narrow"/>
                <a:cs typeface="Arial Narrow"/>
                <a:sym typeface="Arial Narrow"/>
              </a:rPr>
              <a:t>Troubleshoot Common Vidyo Issues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Narrow"/>
                <a:ea typeface="Arial Narrow"/>
                <a:cs typeface="Arial Narrow"/>
                <a:sym typeface="Arial Narrow"/>
              </a:rPr>
              <a:t>Properly escalate issues to Vidyo Support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Narrow"/>
                <a:ea typeface="Arial Narrow"/>
                <a:cs typeface="Arial Narrow"/>
                <a:sym typeface="Arial Narrow"/>
              </a:rPr>
              <a:t>Access additional troubleshooting resources when needed</a:t>
            </a:r>
            <a:endParaRPr/>
          </a:p>
        </p:txBody>
      </p:sp>
      <p:sp>
        <p:nvSpPr>
          <p:cNvPr id="165" name="Google Shape;165;p25"/>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cap="none" strike="noStrike">
                <a:solidFill>
                  <a:schemeClr val="lt1"/>
                </a:solidFill>
                <a:latin typeface="Arial Narrow"/>
                <a:ea typeface="Arial Narrow"/>
                <a:cs typeface="Arial Narrow"/>
                <a:sym typeface="Arial Narrow"/>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3"/>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2800" u="none" cap="none" strike="noStrike">
                <a:solidFill>
                  <a:schemeClr val="dk1"/>
                </a:solidFill>
                <a:latin typeface="Arial Narrow"/>
                <a:ea typeface="Arial Narrow"/>
                <a:cs typeface="Arial Narrow"/>
                <a:sym typeface="Arial Narrow"/>
              </a:rPr>
              <a:t>Common VidyoDesktop Performance Issues</a:t>
            </a:r>
            <a:endParaRPr/>
          </a:p>
        </p:txBody>
      </p:sp>
      <p:sp>
        <p:nvSpPr>
          <p:cNvPr id="342" name="Google Shape;342;p43"/>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No Audio – Cannot Hear Others</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No Audio – Remote Participants Cannot Hear Me</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Hearing Echo on the Call</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No Video – Cannot See My Camera</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No Video – DirectX Error or Black Window (with others joined)</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Video Quality is Poor/Choppy/Freezing</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p:txBody>
      </p:sp>
      <p:sp>
        <p:nvSpPr>
          <p:cNvPr id="343" name="Google Shape;343;p43"/>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4"/>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No Audio – Cannot Hear Others</a:t>
            </a:r>
            <a:endParaRPr/>
          </a:p>
        </p:txBody>
      </p:sp>
      <p:sp>
        <p:nvSpPr>
          <p:cNvPr id="349" name="Google Shape;349;p44"/>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Is the speaker icon in the VidyoDesktop application toolbar red (muted)?</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Is it only one participant that you cannot hear or all participants?</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Are others able to hear the participant?</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Arial Narrow"/>
                <a:ea typeface="Arial Narrow"/>
                <a:cs typeface="Arial Narrow"/>
                <a:sym typeface="Arial Narrow"/>
              </a:rPr>
              <a:t>Please reference the VidyoDesktop Troubleshooting Flowchart (click </a:t>
            </a:r>
            <a:r>
              <a:rPr b="0" i="0" lang="en-US" sz="2000" u="sng">
                <a:solidFill>
                  <a:schemeClr val="hlink"/>
                </a:solidFill>
                <a:latin typeface="Arial Narrow"/>
                <a:ea typeface="Arial Narrow"/>
                <a:cs typeface="Arial Narrow"/>
                <a:sym typeface="Arial Narrow"/>
                <a:hlinkClick r:id="rId3"/>
              </a:rPr>
              <a:t>here</a:t>
            </a:r>
            <a:r>
              <a:rPr b="0" i="0" lang="en-US" sz="2000" u="none">
                <a:solidFill>
                  <a:schemeClr val="dk1"/>
                </a:solidFill>
                <a:latin typeface="Arial Narrow"/>
                <a:ea typeface="Arial Narrow"/>
                <a:cs typeface="Arial Narrow"/>
                <a:sym typeface="Arial Narrow"/>
              </a:rPr>
              <a:t>)</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p:txBody>
      </p:sp>
      <p:sp>
        <p:nvSpPr>
          <p:cNvPr id="350" name="Google Shape;350;p44"/>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5"/>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2800" u="none" cap="none" strike="noStrike">
                <a:solidFill>
                  <a:schemeClr val="dk1"/>
                </a:solidFill>
                <a:latin typeface="Arial Narrow"/>
                <a:ea typeface="Arial Narrow"/>
                <a:cs typeface="Arial Narrow"/>
                <a:sym typeface="Arial Narrow"/>
              </a:rPr>
              <a:t>No Audio – Remote Participants Cannot Hear Me</a:t>
            </a:r>
            <a:endParaRPr/>
          </a:p>
        </p:txBody>
      </p:sp>
      <p:sp>
        <p:nvSpPr>
          <p:cNvPr id="356" name="Google Shape;356;p45"/>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Is the microphone icon in the VidyoDesktop application toolbar red (muted)?</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Is it only one or all participants who cannot hear me?</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If only one, can this participant not hear others or only you?</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Are you sending audio bandwidth?</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Arial Narrow"/>
                <a:ea typeface="Arial Narrow"/>
                <a:cs typeface="Arial Narrow"/>
                <a:sym typeface="Arial Narrow"/>
              </a:rPr>
              <a:t>Please reference the VidyoDesktop Troubleshooting Flowchart (click </a:t>
            </a:r>
            <a:r>
              <a:rPr b="0" i="0" lang="en-US" sz="2000" u="sng">
                <a:solidFill>
                  <a:schemeClr val="hlink"/>
                </a:solidFill>
                <a:latin typeface="Arial Narrow"/>
                <a:ea typeface="Arial Narrow"/>
                <a:cs typeface="Arial Narrow"/>
                <a:sym typeface="Arial Narrow"/>
                <a:hlinkClick r:id="rId3"/>
              </a:rPr>
              <a:t>here</a:t>
            </a:r>
            <a:r>
              <a:rPr b="0" i="0" lang="en-US" sz="2000" u="none">
                <a:solidFill>
                  <a:schemeClr val="dk1"/>
                </a:solidFill>
                <a:latin typeface="Arial Narrow"/>
                <a:ea typeface="Arial Narrow"/>
                <a:cs typeface="Arial Narrow"/>
                <a:sym typeface="Arial Narrow"/>
              </a:rPr>
              <a:t>)</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p:txBody>
      </p:sp>
      <p:sp>
        <p:nvSpPr>
          <p:cNvPr id="357" name="Google Shape;357;p45"/>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6"/>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Hearing Echo On the Call</a:t>
            </a:r>
            <a:endParaRPr/>
          </a:p>
        </p:txBody>
      </p:sp>
      <p:sp>
        <p:nvSpPr>
          <p:cNvPr id="363" name="Google Shape;363;p46"/>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Does anyone on the call not hear the echo?</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If only one person does not hear the echo, does that user have a headset or speakerphone with built-in echo cancellation?</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If not, have you tried enabling software echo cancellation within the VidyoDesktop device settings?</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Arial Narrow"/>
                <a:ea typeface="Arial Narrow"/>
                <a:cs typeface="Arial Narrow"/>
                <a:sym typeface="Arial Narrow"/>
              </a:rPr>
              <a:t>Please reference the VidyoDesktop Troubleshooting Flowchart (click </a:t>
            </a:r>
            <a:r>
              <a:rPr b="0" i="0" lang="en-US" sz="2000" u="sng">
                <a:solidFill>
                  <a:schemeClr val="hlink"/>
                </a:solidFill>
                <a:latin typeface="Arial Narrow"/>
                <a:ea typeface="Arial Narrow"/>
                <a:cs typeface="Arial Narrow"/>
                <a:sym typeface="Arial Narrow"/>
                <a:hlinkClick r:id="rId3"/>
              </a:rPr>
              <a:t>here</a:t>
            </a:r>
            <a:r>
              <a:rPr b="0" i="0" lang="en-US" sz="2000" u="none">
                <a:solidFill>
                  <a:schemeClr val="dk1"/>
                </a:solidFill>
                <a:latin typeface="Arial Narrow"/>
                <a:ea typeface="Arial Narrow"/>
                <a:cs typeface="Arial Narrow"/>
                <a:sym typeface="Arial Narrow"/>
              </a:rPr>
              <a:t>)</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p:txBody>
      </p:sp>
      <p:sp>
        <p:nvSpPr>
          <p:cNvPr id="364" name="Google Shape;364;p46"/>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47"/>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Hearing Echo On the Call</a:t>
            </a:r>
            <a:endParaRPr/>
          </a:p>
        </p:txBody>
      </p:sp>
      <p:sp>
        <p:nvSpPr>
          <p:cNvPr id="370" name="Google Shape;370;p47"/>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Using  a laptop’s integrated mic/speaker without enabling VidyoDesktop’s software echo cancellation may cause echo</a:t>
            </a:r>
            <a:endParaRPr/>
          </a:p>
        </p:txBody>
      </p:sp>
      <p:sp>
        <p:nvSpPr>
          <p:cNvPr id="371" name="Google Shape;371;p47"/>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grpSp>
        <p:nvGrpSpPr>
          <p:cNvPr id="372" name="Google Shape;372;p47"/>
          <p:cNvGrpSpPr/>
          <p:nvPr/>
        </p:nvGrpSpPr>
        <p:grpSpPr>
          <a:xfrm>
            <a:off x="1219200" y="2514600"/>
            <a:ext cx="6334125" cy="3959225"/>
            <a:chOff x="0" y="0"/>
            <a:chExt cx="2147483646" cy="2147483647"/>
          </a:xfrm>
        </p:grpSpPr>
        <p:pic>
          <p:nvPicPr>
            <p:cNvPr id="373" name="Google Shape;373;p47"/>
            <p:cNvPicPr preferRelativeResize="0"/>
            <p:nvPr/>
          </p:nvPicPr>
          <p:blipFill rotWithShape="1">
            <a:blip r:embed="rId3">
              <a:alphaModFix/>
            </a:blip>
            <a:srcRect b="0" l="0" r="0" t="0"/>
            <a:stretch/>
          </p:blipFill>
          <p:spPr>
            <a:xfrm>
              <a:off x="0" y="0"/>
              <a:ext cx="2147483646" cy="2147483647"/>
            </a:xfrm>
            <a:prstGeom prst="rect">
              <a:avLst/>
            </a:prstGeom>
            <a:noFill/>
            <a:ln>
              <a:noFill/>
            </a:ln>
          </p:spPr>
        </p:pic>
        <p:sp>
          <p:nvSpPr>
            <p:cNvPr id="374" name="Google Shape;374;p47"/>
            <p:cNvSpPr/>
            <p:nvPr/>
          </p:nvSpPr>
          <p:spPr>
            <a:xfrm>
              <a:off x="1586124022" y="774093075"/>
              <a:ext cx="330464880" cy="121408918"/>
            </a:xfrm>
            <a:prstGeom prst="roundRect">
              <a:avLst>
                <a:gd fmla="val 16667" name="adj"/>
              </a:avLst>
            </a:prstGeom>
            <a:solidFill>
              <a:srgbClr val="FF0000">
                <a:alpha val="0"/>
              </a:srgbClr>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Narrow"/>
                <a:ea typeface="Arial Narrow"/>
                <a:cs typeface="Arial Narrow"/>
                <a:sym typeface="Arial Narrow"/>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48"/>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No Video – Cannot See My Camera</a:t>
            </a:r>
            <a:endParaRPr/>
          </a:p>
        </p:txBody>
      </p:sp>
      <p:sp>
        <p:nvSpPr>
          <p:cNvPr id="380" name="Google Shape;380;p48"/>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Can you see your local preview in VidyoDesktop?</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Is your camera plugged in?</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Is there another application using the camera?</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Is the proper camera selected?</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Arial Narrow"/>
                <a:ea typeface="Arial Narrow"/>
                <a:cs typeface="Arial Narrow"/>
                <a:sym typeface="Arial Narrow"/>
              </a:rPr>
              <a:t>Please reference the VidyoDesktop Troubleshooting Flowchart (click </a:t>
            </a:r>
            <a:r>
              <a:rPr b="0" i="0" lang="en-US" sz="2000" u="sng">
                <a:solidFill>
                  <a:schemeClr val="hlink"/>
                </a:solidFill>
                <a:latin typeface="Arial Narrow"/>
                <a:ea typeface="Arial Narrow"/>
                <a:cs typeface="Arial Narrow"/>
                <a:sym typeface="Arial Narrow"/>
                <a:hlinkClick r:id="rId3"/>
              </a:rPr>
              <a:t>here</a:t>
            </a:r>
            <a:r>
              <a:rPr b="0" i="0" lang="en-US" sz="2000" u="none">
                <a:solidFill>
                  <a:schemeClr val="dk1"/>
                </a:solidFill>
                <a:latin typeface="Arial Narrow"/>
                <a:ea typeface="Arial Narrow"/>
                <a:cs typeface="Arial Narrow"/>
                <a:sym typeface="Arial Narrow"/>
              </a:rPr>
              <a:t>)</a:t>
            </a:r>
            <a:endParaRPr b="0" i="0" sz="2000" u="none">
              <a:solidFill>
                <a:schemeClr val="dk1"/>
              </a:solidFill>
              <a:latin typeface="Arial Narrow"/>
              <a:ea typeface="Arial Narrow"/>
              <a:cs typeface="Arial Narrow"/>
              <a:sym typeface="Arial Narrow"/>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p:txBody>
      </p:sp>
      <p:sp>
        <p:nvSpPr>
          <p:cNvPr id="381" name="Google Shape;381;p48"/>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49"/>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No Video – DirectX Error or Black Window (with others joined)</a:t>
            </a:r>
            <a:endParaRPr/>
          </a:p>
        </p:txBody>
      </p:sp>
      <p:sp>
        <p:nvSpPr>
          <p:cNvPr id="387" name="Google Shape;387;p49"/>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Is the user receiving an error?</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Does the call stay connected and can you hear others?</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Is the VRAM 128MB or higher?</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Is DirectX 9.0c or higher installed?</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Are DirectDraw AND Direct3D acceleration enabled?</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Arial Narrow"/>
                <a:ea typeface="Arial Narrow"/>
                <a:cs typeface="Arial Narrow"/>
                <a:sym typeface="Arial Narrow"/>
              </a:rPr>
              <a:t>Please reference the VidyoDesktop Troubleshooting Flowchart (click </a:t>
            </a:r>
            <a:r>
              <a:rPr b="0" i="0" lang="en-US" sz="2000" u="sng">
                <a:solidFill>
                  <a:schemeClr val="hlink"/>
                </a:solidFill>
                <a:latin typeface="Arial Narrow"/>
                <a:ea typeface="Arial Narrow"/>
                <a:cs typeface="Arial Narrow"/>
                <a:sym typeface="Arial Narrow"/>
                <a:hlinkClick r:id="rId3"/>
              </a:rPr>
              <a:t>here</a:t>
            </a:r>
            <a:r>
              <a:rPr b="0" i="0" lang="en-US" sz="2000" u="none">
                <a:solidFill>
                  <a:schemeClr val="dk1"/>
                </a:solidFill>
                <a:latin typeface="Arial Narrow"/>
                <a:ea typeface="Arial Narrow"/>
                <a:cs typeface="Arial Narrow"/>
                <a:sym typeface="Arial Narrow"/>
              </a:rPr>
              <a:t>)</a:t>
            </a:r>
            <a:endParaRPr b="0" i="0" sz="2000" u="none">
              <a:solidFill>
                <a:schemeClr val="dk1"/>
              </a:solidFill>
              <a:latin typeface="Arial Narrow"/>
              <a:ea typeface="Arial Narrow"/>
              <a:cs typeface="Arial Narrow"/>
              <a:sym typeface="Arial Narrow"/>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p:txBody>
      </p:sp>
      <p:sp>
        <p:nvSpPr>
          <p:cNvPr id="388" name="Google Shape;388;p49"/>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grpSp>
        <p:nvGrpSpPr>
          <p:cNvPr id="393" name="Google Shape;393;p50"/>
          <p:cNvGrpSpPr/>
          <p:nvPr/>
        </p:nvGrpSpPr>
        <p:grpSpPr>
          <a:xfrm>
            <a:off x="1457325" y="2187575"/>
            <a:ext cx="6397625" cy="4648200"/>
            <a:chOff x="0" y="0"/>
            <a:chExt cx="2147483647" cy="2147483647"/>
          </a:xfrm>
        </p:grpSpPr>
        <p:pic>
          <p:nvPicPr>
            <p:cNvPr id="394" name="Google Shape;394;p50"/>
            <p:cNvPicPr preferRelativeResize="0"/>
            <p:nvPr/>
          </p:nvPicPr>
          <p:blipFill rotWithShape="1">
            <a:blip r:embed="rId3">
              <a:alphaModFix/>
            </a:blip>
            <a:srcRect b="0" l="0" r="0" t="0"/>
            <a:stretch/>
          </p:blipFill>
          <p:spPr>
            <a:xfrm>
              <a:off x="0" y="0"/>
              <a:ext cx="2147483647" cy="2147483647"/>
            </a:xfrm>
            <a:prstGeom prst="rect">
              <a:avLst/>
            </a:prstGeom>
            <a:noFill/>
            <a:ln>
              <a:noFill/>
            </a:ln>
          </p:spPr>
        </p:pic>
        <p:sp>
          <p:nvSpPr>
            <p:cNvPr id="395" name="Google Shape;395;p50"/>
            <p:cNvSpPr txBox="1"/>
            <p:nvPr/>
          </p:nvSpPr>
          <p:spPr>
            <a:xfrm>
              <a:off x="600549394" y="1549738264"/>
              <a:ext cx="408714577" cy="105613944"/>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Narrow"/>
                <a:ea typeface="Arial Narrow"/>
                <a:cs typeface="Arial Narrow"/>
                <a:sym typeface="Arial Narrow"/>
              </a:endParaRPr>
            </a:p>
          </p:txBody>
        </p:sp>
      </p:grpSp>
      <p:sp>
        <p:nvSpPr>
          <p:cNvPr id="396" name="Google Shape;396;p50"/>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No Video – DirectX Error or Black Window (with others joined)</a:t>
            </a:r>
            <a:endParaRPr/>
          </a:p>
        </p:txBody>
      </p:sp>
      <p:sp>
        <p:nvSpPr>
          <p:cNvPr id="397" name="Google Shape;397;p50"/>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grpSp>
        <p:nvGrpSpPr>
          <p:cNvPr id="398" name="Google Shape;398;p50"/>
          <p:cNvGrpSpPr/>
          <p:nvPr/>
        </p:nvGrpSpPr>
        <p:grpSpPr>
          <a:xfrm>
            <a:off x="1447800" y="2200275"/>
            <a:ext cx="6399212" cy="4648200"/>
            <a:chOff x="0" y="0"/>
            <a:chExt cx="2147483647" cy="2147483647"/>
          </a:xfrm>
        </p:grpSpPr>
        <p:pic>
          <p:nvPicPr>
            <p:cNvPr id="399" name="Google Shape;399;p50"/>
            <p:cNvPicPr preferRelativeResize="0"/>
            <p:nvPr/>
          </p:nvPicPr>
          <p:blipFill rotWithShape="1">
            <a:blip r:embed="rId4">
              <a:alphaModFix/>
            </a:blip>
            <a:srcRect b="0" l="0" r="0" t="0"/>
            <a:stretch/>
          </p:blipFill>
          <p:spPr>
            <a:xfrm>
              <a:off x="0" y="0"/>
              <a:ext cx="2147483647" cy="2147483647"/>
            </a:xfrm>
            <a:prstGeom prst="rect">
              <a:avLst/>
            </a:prstGeom>
            <a:noFill/>
            <a:ln>
              <a:noFill/>
            </a:ln>
          </p:spPr>
        </p:pic>
        <p:sp>
          <p:nvSpPr>
            <p:cNvPr id="400" name="Google Shape;400;p50"/>
            <p:cNvSpPr txBox="1"/>
            <p:nvPr/>
          </p:nvSpPr>
          <p:spPr>
            <a:xfrm>
              <a:off x="213629730" y="1122881825"/>
              <a:ext cx="537004072" cy="211227888"/>
            </a:xfrm>
            <a:prstGeom prst="rect">
              <a:avLst/>
            </a:prstGeom>
            <a:solidFill>
              <a:schemeClr val="lt1">
                <a:alpha val="0"/>
              </a:schemeClr>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Narrow"/>
                <a:ea typeface="Arial Narrow"/>
                <a:cs typeface="Arial Narrow"/>
                <a:sym typeface="Arial Narrow"/>
              </a:endParaRPr>
            </a:p>
          </p:txBody>
        </p:sp>
        <p:sp>
          <p:nvSpPr>
            <p:cNvPr id="401" name="Google Shape;401;p50"/>
            <p:cNvSpPr txBox="1"/>
            <p:nvPr/>
          </p:nvSpPr>
          <p:spPr>
            <a:xfrm>
              <a:off x="124661565" y="651286010"/>
              <a:ext cx="485860702" cy="105613944"/>
            </a:xfrm>
            <a:prstGeom prst="rect">
              <a:avLst/>
            </a:prstGeom>
            <a:solidFill>
              <a:schemeClr val="lt1">
                <a:alpha val="0"/>
              </a:schemeClr>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Narrow"/>
                <a:ea typeface="Arial Narrow"/>
                <a:cs typeface="Arial Narrow"/>
                <a:sym typeface="Arial Narrow"/>
              </a:endParaRPr>
            </a:p>
          </p:txBody>
        </p:sp>
        <p:sp>
          <p:nvSpPr>
            <p:cNvPr id="402" name="Google Shape;402;p50"/>
            <p:cNvSpPr txBox="1"/>
            <p:nvPr/>
          </p:nvSpPr>
          <p:spPr>
            <a:xfrm>
              <a:off x="114539683" y="1526268323"/>
              <a:ext cx="1924264576" cy="316841832"/>
            </a:xfrm>
            <a:prstGeom prst="rect">
              <a:avLst/>
            </a:prstGeom>
            <a:solidFill>
              <a:schemeClr val="lt1">
                <a:alpha val="0"/>
              </a:schemeClr>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Narrow"/>
                <a:ea typeface="Arial Narrow"/>
                <a:cs typeface="Arial Narrow"/>
                <a:sym typeface="Arial Narrow"/>
              </a:endParaRPr>
            </a:p>
          </p:txBody>
        </p:sp>
      </p:grpSp>
      <p:sp>
        <p:nvSpPr>
          <p:cNvPr id="403" name="Google Shape;403;p50"/>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Run ‘dxdiag’ from the run or search programs and files prompt</a:t>
            </a:r>
            <a:endParaRPr/>
          </a:p>
        </p:txBody>
      </p:sp>
      <p:pic>
        <p:nvPicPr>
          <p:cNvPr id="404" name="Google Shape;404;p50"/>
          <p:cNvPicPr preferRelativeResize="0"/>
          <p:nvPr/>
        </p:nvPicPr>
        <p:blipFill rotWithShape="1">
          <a:blip r:embed="rId5">
            <a:alphaModFix/>
          </a:blip>
          <a:srcRect b="0" l="0" r="0" t="0"/>
          <a:stretch/>
        </p:blipFill>
        <p:spPr>
          <a:xfrm>
            <a:off x="1473200" y="2224087"/>
            <a:ext cx="2390775" cy="46021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04"/>
                                        </p:tgtEl>
                                      </p:cBhvr>
                                    </p:animEffect>
                                    <p:set>
                                      <p:cBhvr>
                                        <p:cTn dur="1" fill="hold">
                                          <p:stCondLst>
                                            <p:cond delay="500"/>
                                          </p:stCondLst>
                                        </p:cTn>
                                        <p:tgtEl>
                                          <p:spTgt spid="40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51"/>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Audio/Video Quality is Poor/Choppy/Freezing</a:t>
            </a:r>
            <a:endParaRPr/>
          </a:p>
        </p:txBody>
      </p:sp>
      <p:sp>
        <p:nvSpPr>
          <p:cNvPr id="410" name="Google Shape;410;p51"/>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Is the issue experienced by all, a group or a single participant?</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Do the affected have sufficient bandwidth and CPU resources?</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Is VidyoProxy being used?</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Is there an alarm being generated?</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Arial Narrow"/>
                <a:ea typeface="Arial Narrow"/>
                <a:cs typeface="Arial Narrow"/>
                <a:sym typeface="Arial Narrow"/>
              </a:rPr>
              <a:t>Please reference the VidyoDesktop Troubleshooting Flowchart (click </a:t>
            </a:r>
            <a:r>
              <a:rPr b="0" i="0" lang="en-US" sz="2000" u="sng">
                <a:solidFill>
                  <a:schemeClr val="hlink"/>
                </a:solidFill>
                <a:latin typeface="Arial Narrow"/>
                <a:ea typeface="Arial Narrow"/>
                <a:cs typeface="Arial Narrow"/>
                <a:sym typeface="Arial Narrow"/>
                <a:hlinkClick r:id="rId3"/>
              </a:rPr>
              <a:t>here</a:t>
            </a:r>
            <a:r>
              <a:rPr b="0" i="0" lang="en-US" sz="2000" u="none">
                <a:solidFill>
                  <a:schemeClr val="dk1"/>
                </a:solidFill>
                <a:latin typeface="Arial Narrow"/>
                <a:ea typeface="Arial Narrow"/>
                <a:cs typeface="Arial Narrow"/>
                <a:sym typeface="Arial Narrow"/>
              </a:rPr>
              <a:t>)</a:t>
            </a:r>
            <a:endParaRPr b="0" i="0" sz="2000" u="none">
              <a:solidFill>
                <a:schemeClr val="dk1"/>
              </a:solidFill>
              <a:latin typeface="Arial Narrow"/>
              <a:ea typeface="Arial Narrow"/>
              <a:cs typeface="Arial Narrow"/>
              <a:sym typeface="Arial Narrow"/>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p:txBody>
      </p:sp>
      <p:sp>
        <p:nvSpPr>
          <p:cNvPr id="411" name="Google Shape;411;p51"/>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52"/>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Audio/Video Quality is Poor/Choppy/Freezing</a:t>
            </a:r>
            <a:endParaRPr/>
          </a:p>
        </p:txBody>
      </p:sp>
      <p:sp>
        <p:nvSpPr>
          <p:cNvPr id="417" name="Google Shape;417;p52"/>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Is the user connected via VidyoProxy?</a:t>
            </a:r>
            <a:endParaRPr/>
          </a:p>
        </p:txBody>
      </p:sp>
      <p:sp>
        <p:nvSpPr>
          <p:cNvPr id="418" name="Google Shape;418;p52"/>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grpSp>
        <p:nvGrpSpPr>
          <p:cNvPr id="419" name="Google Shape;419;p52"/>
          <p:cNvGrpSpPr/>
          <p:nvPr/>
        </p:nvGrpSpPr>
        <p:grpSpPr>
          <a:xfrm>
            <a:off x="1143000" y="2157412"/>
            <a:ext cx="6705600" cy="4191000"/>
            <a:chOff x="0" y="0"/>
            <a:chExt cx="2147483647" cy="2147483647"/>
          </a:xfrm>
        </p:grpSpPr>
        <p:pic>
          <p:nvPicPr>
            <p:cNvPr id="420" name="Google Shape;420;p52"/>
            <p:cNvPicPr preferRelativeResize="0"/>
            <p:nvPr/>
          </p:nvPicPr>
          <p:blipFill rotWithShape="1">
            <a:blip r:embed="rId3">
              <a:alphaModFix/>
            </a:blip>
            <a:srcRect b="0" l="0" r="0" t="0"/>
            <a:stretch/>
          </p:blipFill>
          <p:spPr>
            <a:xfrm>
              <a:off x="0" y="0"/>
              <a:ext cx="2147483647" cy="2147483647"/>
            </a:xfrm>
            <a:prstGeom prst="rect">
              <a:avLst/>
            </a:prstGeom>
            <a:noFill/>
            <a:ln>
              <a:noFill/>
            </a:ln>
          </p:spPr>
        </p:pic>
        <p:sp>
          <p:nvSpPr>
            <p:cNvPr id="421" name="Google Shape;421;p52"/>
            <p:cNvSpPr txBox="1"/>
            <p:nvPr/>
          </p:nvSpPr>
          <p:spPr>
            <a:xfrm>
              <a:off x="577034798" y="601946145"/>
              <a:ext cx="279620418" cy="111440985"/>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Narrow"/>
                <a:ea typeface="Arial Narrow"/>
                <a:cs typeface="Arial Narrow"/>
                <a:sym typeface="Arial Narrow"/>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Vidyo Team – Subject Matter Experts</a:t>
            </a:r>
            <a:endParaRPr/>
          </a:p>
        </p:txBody>
      </p:sp>
      <p:sp>
        <p:nvSpPr>
          <p:cNvPr id="171" name="Google Shape;171;p26"/>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Narrow"/>
                <a:ea typeface="Arial Narrow"/>
                <a:cs typeface="Arial Narrow"/>
                <a:sym typeface="Arial Narrow"/>
              </a:rPr>
              <a:t>Bill Santiago</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Technical Trainer</a:t>
            </a:r>
            <a:endParaRPr/>
          </a:p>
          <a:p>
            <a:pPr indent="-285750" lvl="1" marL="74295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Narrow"/>
                <a:ea typeface="Arial Narrow"/>
                <a:cs typeface="Arial Narrow"/>
                <a:sym typeface="Arial Narrow"/>
              </a:rPr>
              <a:t>Chris Arnold</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Senior Customer Support Engineer</a:t>
            </a:r>
            <a:endParaRPr/>
          </a:p>
          <a:p>
            <a:pPr indent="-285750" lvl="1" marL="74295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Narrow"/>
                <a:ea typeface="Arial Narrow"/>
                <a:cs typeface="Arial Narrow"/>
                <a:sym typeface="Arial Narrow"/>
              </a:rPr>
              <a:t>LaMar Medler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Senior VidyoGateway Customer Support Engineer </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p:txBody>
      </p:sp>
      <p:sp>
        <p:nvSpPr>
          <p:cNvPr id="172" name="Google Shape;172;p26"/>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cap="none" strike="noStrike">
                <a:solidFill>
                  <a:schemeClr val="lt1"/>
                </a:solidFill>
                <a:latin typeface="Arial Narrow"/>
                <a:ea typeface="Arial Narrow"/>
                <a:cs typeface="Arial Narrow"/>
                <a:sym typeface="Arial Narrow"/>
              </a:rPr>
              <a:t>‹#›</a:t>
            </a:fld>
            <a:endParaRPr/>
          </a:p>
        </p:txBody>
      </p:sp>
      <p:pic>
        <p:nvPicPr>
          <p:cNvPr id="173" name="Google Shape;173;p26"/>
          <p:cNvPicPr preferRelativeResize="0"/>
          <p:nvPr/>
        </p:nvPicPr>
        <p:blipFill rotWithShape="1">
          <a:blip r:embed="rId3">
            <a:alphaModFix/>
          </a:blip>
          <a:srcRect b="0" l="0" r="0" t="0"/>
          <a:stretch/>
        </p:blipFill>
        <p:spPr>
          <a:xfrm>
            <a:off x="6553200" y="2819400"/>
            <a:ext cx="762000" cy="958850"/>
          </a:xfrm>
          <a:prstGeom prst="rect">
            <a:avLst/>
          </a:prstGeom>
          <a:noFill/>
          <a:ln>
            <a:noFill/>
          </a:ln>
        </p:spPr>
      </p:pic>
      <p:pic>
        <p:nvPicPr>
          <p:cNvPr id="174" name="Google Shape;174;p26"/>
          <p:cNvPicPr preferRelativeResize="0"/>
          <p:nvPr/>
        </p:nvPicPr>
        <p:blipFill rotWithShape="1">
          <a:blip r:embed="rId4">
            <a:alphaModFix/>
          </a:blip>
          <a:srcRect b="0" l="0" r="0" t="0"/>
          <a:stretch/>
        </p:blipFill>
        <p:spPr>
          <a:xfrm>
            <a:off x="6553200" y="1524000"/>
            <a:ext cx="762000" cy="1031875"/>
          </a:xfrm>
          <a:prstGeom prst="rect">
            <a:avLst/>
          </a:prstGeom>
          <a:noFill/>
          <a:ln>
            <a:noFill/>
          </a:ln>
        </p:spPr>
      </p:pic>
      <p:pic>
        <p:nvPicPr>
          <p:cNvPr id="175" name="Google Shape;175;p26"/>
          <p:cNvPicPr preferRelativeResize="0"/>
          <p:nvPr/>
        </p:nvPicPr>
        <p:blipFill rotWithShape="1">
          <a:blip r:embed="rId5">
            <a:alphaModFix/>
          </a:blip>
          <a:srcRect b="0" l="0" r="0" t="0"/>
          <a:stretch/>
        </p:blipFill>
        <p:spPr>
          <a:xfrm>
            <a:off x="6553200" y="4038600"/>
            <a:ext cx="762000" cy="9588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53"/>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Audio/Video Quality is Poor/Choppy/Freezing</a:t>
            </a:r>
            <a:endParaRPr/>
          </a:p>
        </p:txBody>
      </p:sp>
      <p:sp>
        <p:nvSpPr>
          <p:cNvPr id="427" name="Google Shape;427;p53"/>
          <p:cNvSpPr txBox="1"/>
          <p:nvPr>
            <p:ph idx="1" type="body"/>
          </p:nvPr>
        </p:nvSpPr>
        <p:spPr>
          <a:xfrm>
            <a:off x="457200" y="1495425"/>
            <a:ext cx="8458200" cy="52101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VidyoDesktop Alarms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VidyoDesktop alarms will be generated when a performance issue is detected</a:t>
            </a:r>
            <a:endParaRPr/>
          </a:p>
          <a:p>
            <a:pPr indent="-285750" lvl="1" marL="74295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When at least one alarm raised, the configuration button on main VidyoDesktop window will turn red</a:t>
            </a:r>
            <a:endParaRPr/>
          </a:p>
          <a:p>
            <a:pPr indent="-285750" lvl="1" marL="74295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VidyoDesktop alarm details appear at the bottom of the Status tab, within the Configuration and Status dialog</a:t>
            </a:r>
            <a:endParaRPr/>
          </a:p>
          <a:p>
            <a:pPr indent="-285750" lvl="1" marL="74295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Alarm Examples:</a:t>
            </a:r>
            <a:endParaRPr/>
          </a:p>
          <a:p>
            <a:pPr indent="-228600" lvl="2" marL="1143000" marR="0" rtl="0" algn="l">
              <a:lnSpc>
                <a:spcPct val="100000"/>
              </a:lnSpc>
              <a:spcBef>
                <a:spcPts val="360"/>
              </a:spcBef>
              <a:spcAft>
                <a:spcPts val="0"/>
              </a:spcAft>
              <a:buClr>
                <a:schemeClr val="dk1"/>
              </a:buClr>
              <a:buSzPts val="1800"/>
              <a:buFont typeface="Arial"/>
              <a:buChar char="•"/>
            </a:pPr>
            <a:r>
              <a:rPr b="0" i="1" lang="en-US" sz="1800" u="none" cap="none" strike="noStrike">
                <a:solidFill>
                  <a:schemeClr val="dk1"/>
                </a:solidFill>
                <a:latin typeface="Arial Narrow"/>
                <a:ea typeface="Arial Narrow"/>
                <a:cs typeface="Arial Narrow"/>
                <a:sym typeface="Arial Narrow"/>
              </a:rPr>
              <a:t>High CPU utilization limits quality of conference</a:t>
            </a:r>
            <a:endParaRPr/>
          </a:p>
          <a:p>
            <a:pPr indent="-228600" lvl="2" marL="1143000" marR="0" rtl="0" algn="l">
              <a:lnSpc>
                <a:spcPct val="100000"/>
              </a:lnSpc>
              <a:spcBef>
                <a:spcPts val="360"/>
              </a:spcBef>
              <a:spcAft>
                <a:spcPts val="0"/>
              </a:spcAft>
              <a:buClr>
                <a:schemeClr val="dk1"/>
              </a:buClr>
              <a:buSzPts val="1800"/>
              <a:buFont typeface="Arial"/>
              <a:buChar char="•"/>
            </a:pPr>
            <a:r>
              <a:rPr b="0" i="1" lang="en-US" sz="1800" u="none" cap="none" strike="noStrike">
                <a:solidFill>
                  <a:schemeClr val="dk1"/>
                </a:solidFill>
                <a:latin typeface="Arial Narrow"/>
                <a:ea typeface="Arial Narrow"/>
                <a:cs typeface="Arial Narrow"/>
                <a:sym typeface="Arial Narrow"/>
              </a:rPr>
              <a:t>Insufficient network send bandwidth limits quality of own video</a:t>
            </a:r>
            <a:endParaRPr/>
          </a:p>
          <a:p>
            <a:pPr indent="-228600" lvl="2" marL="1143000" marR="0" rtl="0" algn="l">
              <a:lnSpc>
                <a:spcPct val="100000"/>
              </a:lnSpc>
              <a:spcBef>
                <a:spcPts val="360"/>
              </a:spcBef>
              <a:spcAft>
                <a:spcPts val="0"/>
              </a:spcAft>
              <a:buClr>
                <a:schemeClr val="dk1"/>
              </a:buClr>
              <a:buSzPts val="1800"/>
              <a:buFont typeface="Arial"/>
              <a:buChar char="•"/>
            </a:pPr>
            <a:r>
              <a:rPr b="0" i="1" lang="en-US" sz="1800" u="none" cap="none" strike="noStrike">
                <a:solidFill>
                  <a:schemeClr val="dk1"/>
                </a:solidFill>
                <a:latin typeface="Arial Narrow"/>
                <a:ea typeface="Arial Narrow"/>
                <a:cs typeface="Arial Narrow"/>
                <a:sym typeface="Arial Narrow"/>
              </a:rPr>
              <a:t>Insufficient network send bandwidth limits resolution of own video</a:t>
            </a:r>
            <a:endParaRPr/>
          </a:p>
          <a:p>
            <a:pPr indent="-228600" lvl="2" marL="1143000" marR="0" rtl="0" algn="l">
              <a:lnSpc>
                <a:spcPct val="100000"/>
              </a:lnSpc>
              <a:spcBef>
                <a:spcPts val="360"/>
              </a:spcBef>
              <a:spcAft>
                <a:spcPts val="0"/>
              </a:spcAft>
              <a:buClr>
                <a:schemeClr val="dk1"/>
              </a:buClr>
              <a:buSzPts val="1800"/>
              <a:buFont typeface="Arial"/>
              <a:buChar char="•"/>
            </a:pPr>
            <a:r>
              <a:rPr b="0" i="1" lang="en-US" sz="1800" u="none" cap="none" strike="noStrike">
                <a:solidFill>
                  <a:schemeClr val="dk1"/>
                </a:solidFill>
                <a:latin typeface="Arial Narrow"/>
                <a:ea typeface="Arial Narrow"/>
                <a:cs typeface="Arial Narrow"/>
                <a:sym typeface="Arial Narrow"/>
              </a:rPr>
              <a:t>Insufficient network receive bandwidth limits number of viewable participants</a:t>
            </a:r>
            <a:endParaRPr/>
          </a:p>
          <a:p>
            <a:pPr indent="-158750" lvl="1" marL="7429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p:txBody>
      </p:sp>
      <p:sp>
        <p:nvSpPr>
          <p:cNvPr id="428" name="Google Shape;428;p53"/>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4"/>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Audio/Video Quality is Poor/Choppy/Freezing</a:t>
            </a:r>
            <a:endParaRPr/>
          </a:p>
        </p:txBody>
      </p:sp>
      <p:sp>
        <p:nvSpPr>
          <p:cNvPr id="434" name="Google Shape;434;p54"/>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Network Bandwidth</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Insufficient bandwidth will impact performance generate VidyoDesktop alarms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Conduct a speed test (e.g. </a:t>
            </a:r>
            <a:r>
              <a:rPr b="0" i="0" lang="en-US" sz="2000" u="sng" cap="none" strike="noStrike">
                <a:solidFill>
                  <a:schemeClr val="hlink"/>
                </a:solidFill>
                <a:latin typeface="Arial Narrow"/>
                <a:ea typeface="Arial Narrow"/>
                <a:cs typeface="Arial Narrow"/>
                <a:sym typeface="Arial Narrow"/>
                <a:hlinkClick r:id="rId3"/>
              </a:rPr>
              <a:t>www.speedtest.net</a:t>
            </a:r>
            <a:r>
              <a:rPr b="0" i="0" lang="en-US" sz="2000" u="none" cap="none" strike="noStrike">
                <a:solidFill>
                  <a:schemeClr val="dk1"/>
                </a:solidFill>
                <a:latin typeface="Arial Narrow"/>
                <a:ea typeface="Arial Narrow"/>
                <a:cs typeface="Arial Narrow"/>
                <a:sym typeface="Arial Narrow"/>
              </a:rPr>
              <a:t>)</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2Mbps down/1Mbps up should be sufficient for a ‘good’ experience</a:t>
            </a:r>
            <a:endParaRPr/>
          </a:p>
        </p:txBody>
      </p:sp>
      <p:sp>
        <p:nvSpPr>
          <p:cNvPr id="435" name="Google Shape;435;p54"/>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pic>
        <p:nvPicPr>
          <p:cNvPr id="436" name="Google Shape;436;p54"/>
          <p:cNvPicPr preferRelativeResize="0"/>
          <p:nvPr/>
        </p:nvPicPr>
        <p:blipFill rotWithShape="1">
          <a:blip r:embed="rId4">
            <a:alphaModFix/>
          </a:blip>
          <a:srcRect b="0" l="0" r="0" t="0"/>
          <a:stretch/>
        </p:blipFill>
        <p:spPr>
          <a:xfrm>
            <a:off x="2209800" y="3700462"/>
            <a:ext cx="4711700" cy="2914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55"/>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Audio/Video Quality is Poor/Choppy/Freezing</a:t>
            </a:r>
            <a:endParaRPr/>
          </a:p>
        </p:txBody>
      </p:sp>
      <p:sp>
        <p:nvSpPr>
          <p:cNvPr id="442" name="Google Shape;442;p55"/>
          <p:cNvSpPr txBox="1"/>
          <p:nvPr>
            <p:ph idx="1" type="body"/>
          </p:nvPr>
        </p:nvSpPr>
        <p:spPr>
          <a:xfrm>
            <a:off x="5334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CPU Power Plan</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To ensure optimal performance, use High/Maximum Performance Power Plan when plugged in</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Avoid ‘Battery Saver’ power plans when plugged in as they can throttle your CPU resources</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p:txBody>
      </p:sp>
      <p:sp>
        <p:nvSpPr>
          <p:cNvPr id="443" name="Google Shape;443;p55"/>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grpSp>
        <p:nvGrpSpPr>
          <p:cNvPr id="444" name="Google Shape;444;p55"/>
          <p:cNvGrpSpPr/>
          <p:nvPr/>
        </p:nvGrpSpPr>
        <p:grpSpPr>
          <a:xfrm>
            <a:off x="5019675" y="3276600"/>
            <a:ext cx="3057525" cy="3276600"/>
            <a:chOff x="0" y="0"/>
            <a:chExt cx="2147483647" cy="2147483647"/>
          </a:xfrm>
        </p:grpSpPr>
        <p:pic>
          <p:nvPicPr>
            <p:cNvPr id="445" name="Google Shape;445;p55"/>
            <p:cNvPicPr preferRelativeResize="0"/>
            <p:nvPr/>
          </p:nvPicPr>
          <p:blipFill rotWithShape="1">
            <a:blip r:embed="rId3">
              <a:alphaModFix/>
            </a:blip>
            <a:srcRect b="0" l="0" r="0" t="0"/>
            <a:stretch/>
          </p:blipFill>
          <p:spPr>
            <a:xfrm>
              <a:off x="0" y="0"/>
              <a:ext cx="2147483647" cy="2147483647"/>
            </a:xfrm>
            <a:prstGeom prst="rect">
              <a:avLst/>
            </a:prstGeom>
            <a:noFill/>
            <a:ln>
              <a:noFill/>
            </a:ln>
          </p:spPr>
        </p:pic>
        <p:sp>
          <p:nvSpPr>
            <p:cNvPr id="446" name="Google Shape;446;p55"/>
            <p:cNvSpPr/>
            <p:nvPr/>
          </p:nvSpPr>
          <p:spPr>
            <a:xfrm>
              <a:off x="469413886" y="1107036006"/>
              <a:ext cx="535198426" cy="123813575"/>
            </a:xfrm>
            <a:prstGeom prst="roundRect">
              <a:avLst>
                <a:gd fmla="val 16667" name="adj"/>
              </a:avLst>
            </a:prstGeom>
            <a:solidFill>
              <a:srgbClr val="FF0000">
                <a:alpha val="0"/>
              </a:srgbClr>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Narrow"/>
                <a:ea typeface="Arial Narrow"/>
                <a:cs typeface="Arial Narrow"/>
                <a:sym typeface="Arial Narrow"/>
              </a:endParaRPr>
            </a:p>
          </p:txBody>
        </p:sp>
        <p:sp>
          <p:nvSpPr>
            <p:cNvPr id="447" name="Google Shape;447;p55"/>
            <p:cNvSpPr/>
            <p:nvPr/>
          </p:nvSpPr>
          <p:spPr>
            <a:xfrm>
              <a:off x="115959546" y="599297743"/>
              <a:ext cx="1326846089" cy="199765906"/>
            </a:xfrm>
            <a:prstGeom prst="roundRect">
              <a:avLst>
                <a:gd fmla="val 16667" name="adj"/>
              </a:avLst>
            </a:prstGeom>
            <a:solidFill>
              <a:srgbClr val="FF0000">
                <a:alpha val="0"/>
              </a:srgbClr>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Narrow"/>
                <a:ea typeface="Arial Narrow"/>
                <a:cs typeface="Arial Narrow"/>
                <a:sym typeface="Arial Narrow"/>
              </a:endParaRPr>
            </a:p>
          </p:txBody>
        </p:sp>
      </p:grpSp>
      <p:pic>
        <p:nvPicPr>
          <p:cNvPr id="448" name="Google Shape;448;p55"/>
          <p:cNvPicPr preferRelativeResize="0"/>
          <p:nvPr/>
        </p:nvPicPr>
        <p:blipFill rotWithShape="1">
          <a:blip r:embed="rId4">
            <a:alphaModFix/>
          </a:blip>
          <a:srcRect b="0" l="0" r="0" t="0"/>
          <a:stretch/>
        </p:blipFill>
        <p:spPr>
          <a:xfrm>
            <a:off x="374650" y="3352800"/>
            <a:ext cx="4267200" cy="3200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56"/>
          <p:cNvSpPr txBox="1"/>
          <p:nvPr/>
        </p:nvSpPr>
        <p:spPr>
          <a:xfrm>
            <a:off x="457200" y="1190625"/>
            <a:ext cx="8458200" cy="5210175"/>
          </a:xfrm>
          <a:prstGeom prst="rect">
            <a:avLst/>
          </a:prstGeom>
          <a:noFill/>
          <a:ln>
            <a:noFill/>
          </a:ln>
        </p:spPr>
        <p:txBody>
          <a:bodyPr anchorCtr="0" anchor="t" bIns="45700" lIns="91425" spcFirstLastPara="1" rIns="91425" wrap="square" tIns="45700">
            <a:noAutofit/>
          </a:bodyPr>
          <a:lstStyle/>
          <a:p>
            <a:pPr indent="-120650" lvl="0" marL="273050" marR="0" rtl="0" algn="l">
              <a:lnSpc>
                <a:spcPct val="100000"/>
              </a:lnSpc>
              <a:spcBef>
                <a:spcPts val="0"/>
              </a:spcBef>
              <a:spcAft>
                <a:spcPts val="0"/>
              </a:spcAft>
              <a:buClr>
                <a:schemeClr val="dk1"/>
              </a:buClr>
              <a:buSzPts val="2400"/>
              <a:buFont typeface="Arial Narrow"/>
              <a:buNone/>
            </a:pPr>
            <a:r>
              <a:t/>
            </a:r>
            <a:endParaRPr b="0" i="0" sz="2400" u="none">
              <a:solidFill>
                <a:schemeClr val="dk1"/>
              </a:solidFill>
              <a:latin typeface="Arial Narrow"/>
              <a:ea typeface="Arial Narrow"/>
              <a:cs typeface="Arial Narrow"/>
              <a:sym typeface="Arial Narrow"/>
            </a:endParaRPr>
          </a:p>
          <a:p>
            <a:pPr indent="-273050" lvl="0" marL="273050" marR="0" rtl="0" algn="l">
              <a:lnSpc>
                <a:spcPct val="100000"/>
              </a:lnSpc>
              <a:spcBef>
                <a:spcPts val="600"/>
              </a:spcBef>
              <a:spcAft>
                <a:spcPts val="0"/>
              </a:spcAft>
              <a:buClr>
                <a:schemeClr val="dk1"/>
              </a:buClr>
              <a:buSzPts val="2400"/>
              <a:buFont typeface="Arial Narrow"/>
              <a:buChar char="•"/>
            </a:pPr>
            <a:r>
              <a:rPr b="0" i="0" lang="en-US" sz="2400" u="none">
                <a:solidFill>
                  <a:schemeClr val="dk1"/>
                </a:solidFill>
                <a:latin typeface="Arial Narrow"/>
                <a:ea typeface="Arial Narrow"/>
                <a:cs typeface="Arial Narrow"/>
                <a:sym typeface="Arial Narrow"/>
              </a:rPr>
              <a:t>Check CPU utilization in task manager</a:t>
            </a:r>
            <a:endParaRPr/>
          </a:p>
          <a:p>
            <a:pPr indent="-284162" lvl="1" marL="639762" marR="0" rtl="0" algn="l">
              <a:lnSpc>
                <a:spcPct val="100000"/>
              </a:lnSpc>
              <a:spcBef>
                <a:spcPts val="420"/>
              </a:spcBef>
              <a:spcAft>
                <a:spcPts val="0"/>
              </a:spcAft>
              <a:buClr>
                <a:schemeClr val="dk1"/>
              </a:buClr>
              <a:buSzPts val="2100"/>
              <a:buFont typeface="Arial Narrow"/>
              <a:buChar char="•"/>
            </a:pPr>
            <a:r>
              <a:rPr b="0" i="0" lang="en-US" sz="2100" u="none" cap="none" strike="noStrike">
                <a:solidFill>
                  <a:schemeClr val="dk1"/>
                </a:solidFill>
                <a:latin typeface="Arial Narrow"/>
                <a:ea typeface="Arial Narrow"/>
                <a:cs typeface="Arial Narrow"/>
                <a:sym typeface="Arial Narrow"/>
              </a:rPr>
              <a:t>An alarm may be generated if the CPU utilization is above 90%</a:t>
            </a:r>
            <a:endParaRPr/>
          </a:p>
          <a:p>
            <a:pPr indent="0" lvl="0" marL="0" marR="0" rtl="0" algn="l">
              <a:lnSpc>
                <a:spcPct val="100000"/>
              </a:lnSpc>
              <a:spcBef>
                <a:spcPts val="0"/>
              </a:spcBef>
              <a:spcAft>
                <a:spcPts val="0"/>
              </a:spcAft>
              <a:buNone/>
            </a:pPr>
            <a:r>
              <a:t/>
            </a:r>
            <a:endParaRPr b="0" i="0" sz="2100" u="none" cap="none" strike="noStrike">
              <a:solidFill>
                <a:schemeClr val="dk1"/>
              </a:solidFill>
              <a:latin typeface="Arial Narrow"/>
              <a:ea typeface="Arial Narrow"/>
              <a:cs typeface="Arial Narrow"/>
              <a:sym typeface="Arial Narrow"/>
            </a:endParaRPr>
          </a:p>
        </p:txBody>
      </p:sp>
      <p:sp>
        <p:nvSpPr>
          <p:cNvPr id="454" name="Google Shape;454;p56"/>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pic>
        <p:nvPicPr>
          <p:cNvPr id="455" name="Google Shape;455;p56"/>
          <p:cNvPicPr preferRelativeResize="0"/>
          <p:nvPr/>
        </p:nvPicPr>
        <p:blipFill rotWithShape="1">
          <a:blip r:embed="rId3">
            <a:alphaModFix/>
          </a:blip>
          <a:srcRect b="0" l="0" r="0" t="0"/>
          <a:stretch/>
        </p:blipFill>
        <p:spPr>
          <a:xfrm>
            <a:off x="4495800" y="2833687"/>
            <a:ext cx="3595687" cy="3729037"/>
          </a:xfrm>
          <a:prstGeom prst="rect">
            <a:avLst/>
          </a:prstGeom>
          <a:noFill/>
          <a:ln>
            <a:noFill/>
          </a:ln>
        </p:spPr>
      </p:pic>
      <p:pic>
        <p:nvPicPr>
          <p:cNvPr id="456" name="Google Shape;456;p56"/>
          <p:cNvPicPr preferRelativeResize="0"/>
          <p:nvPr/>
        </p:nvPicPr>
        <p:blipFill rotWithShape="1">
          <a:blip r:embed="rId4">
            <a:alphaModFix/>
          </a:blip>
          <a:srcRect b="0" l="0" r="0" t="0"/>
          <a:stretch/>
        </p:blipFill>
        <p:spPr>
          <a:xfrm>
            <a:off x="609600" y="2857500"/>
            <a:ext cx="3595687" cy="3729037"/>
          </a:xfrm>
          <a:prstGeom prst="rect">
            <a:avLst/>
          </a:prstGeom>
          <a:noFill/>
          <a:ln>
            <a:noFill/>
          </a:ln>
        </p:spPr>
      </p:pic>
      <p:sp>
        <p:nvSpPr>
          <p:cNvPr id="457" name="Google Shape;457;p56"/>
          <p:cNvSpPr txBox="1"/>
          <p:nvPr/>
        </p:nvSpPr>
        <p:spPr>
          <a:xfrm>
            <a:off x="457200" y="274637"/>
            <a:ext cx="716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a:solidFill>
                  <a:schemeClr val="dk1"/>
                </a:solidFill>
                <a:latin typeface="Arial Narrow"/>
                <a:ea typeface="Arial Narrow"/>
                <a:cs typeface="Arial Narrow"/>
                <a:sym typeface="Arial Narrow"/>
              </a:rPr>
              <a:t>Audio/Video Quality is Poor/Choppy/Freezing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57"/>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Audio/Video Quality is Poor/Choppy/Freezing</a:t>
            </a:r>
            <a:endParaRPr/>
          </a:p>
        </p:txBody>
      </p:sp>
      <p:sp>
        <p:nvSpPr>
          <p:cNvPr id="463" name="Google Shape;463;p57"/>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Video Preferences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Use the recommended  ‘Best Quality’ option to avoid performance issues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Users may force 720p30 without fully understanding the impact that it will have on their CPU</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Users may force Limited Bandwidth, which will limit their transmit resolution</a:t>
            </a:r>
            <a:endParaRPr/>
          </a:p>
        </p:txBody>
      </p:sp>
      <p:sp>
        <p:nvSpPr>
          <p:cNvPr id="464" name="Google Shape;464;p57"/>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pic>
        <p:nvPicPr>
          <p:cNvPr id="465" name="Google Shape;465;p57"/>
          <p:cNvPicPr preferRelativeResize="0"/>
          <p:nvPr/>
        </p:nvPicPr>
        <p:blipFill rotWithShape="1">
          <a:blip r:embed="rId3">
            <a:alphaModFix/>
          </a:blip>
          <a:srcRect b="0" l="0" r="0" t="0"/>
          <a:stretch/>
        </p:blipFill>
        <p:spPr>
          <a:xfrm>
            <a:off x="1668462" y="3414712"/>
            <a:ext cx="5503862" cy="344011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58"/>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Audio/Video Quality is Poor/Choppy/Freezing</a:t>
            </a:r>
            <a:endParaRPr/>
          </a:p>
        </p:txBody>
      </p:sp>
      <p:sp>
        <p:nvSpPr>
          <p:cNvPr id="471" name="Google Shape;471;p58"/>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
        <p:nvSpPr>
          <p:cNvPr id="472" name="Google Shape;472;p58"/>
          <p:cNvSpPr txBox="1"/>
          <p:nvPr/>
        </p:nvSpPr>
        <p:spPr>
          <a:xfrm>
            <a:off x="8855075" y="65865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
        <p:nvSpPr>
          <p:cNvPr id="473" name="Google Shape;473;p58"/>
          <p:cNvSpPr txBox="1"/>
          <p:nvPr>
            <p:ph idx="1" type="body"/>
          </p:nvPr>
        </p:nvSpPr>
        <p:spPr>
          <a:xfrm>
            <a:off x="396875" y="1558925"/>
            <a:ext cx="7375525" cy="52101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Network – Quality (e.g. Packet loss, latency)</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Check Conference Status for NACKs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NACKs are an indication of UDP packet loss</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Arial Narrow"/>
              <a:ea typeface="Arial Narrow"/>
              <a:cs typeface="Arial Narrow"/>
              <a:sym typeface="Arial Narrow"/>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These NACKs typically represent a problem between the receiver and the VidyoRouter representing that user’s video</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Narrow"/>
              <a:ea typeface="Arial Narrow"/>
              <a:cs typeface="Arial Narrow"/>
              <a:sym typeface="Arial Narrow"/>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Narrow"/>
              <a:ea typeface="Arial Narrow"/>
              <a:cs typeface="Arial Narrow"/>
              <a:sym typeface="Arial Narrow"/>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These NACKs typically represent a problem between you and the VidyoRouter</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p:txBody>
      </p:sp>
      <p:grpSp>
        <p:nvGrpSpPr>
          <p:cNvPr id="474" name="Google Shape;474;p58"/>
          <p:cNvGrpSpPr/>
          <p:nvPr/>
        </p:nvGrpSpPr>
        <p:grpSpPr>
          <a:xfrm>
            <a:off x="712787" y="3937000"/>
            <a:ext cx="7554912" cy="955675"/>
            <a:chOff x="0" y="0"/>
            <a:chExt cx="2147483647" cy="2147483647"/>
          </a:xfrm>
        </p:grpSpPr>
        <p:pic>
          <p:nvPicPr>
            <p:cNvPr id="475" name="Google Shape;475;p58"/>
            <p:cNvPicPr preferRelativeResize="0"/>
            <p:nvPr/>
          </p:nvPicPr>
          <p:blipFill rotWithShape="1">
            <a:blip r:embed="rId3">
              <a:alphaModFix/>
            </a:blip>
            <a:srcRect b="0" l="0" r="0" t="0"/>
            <a:stretch/>
          </p:blipFill>
          <p:spPr>
            <a:xfrm>
              <a:off x="0" y="0"/>
              <a:ext cx="2147483647" cy="2112476256"/>
            </a:xfrm>
            <a:prstGeom prst="rect">
              <a:avLst/>
            </a:prstGeom>
            <a:noFill/>
            <a:ln>
              <a:noFill/>
            </a:ln>
          </p:spPr>
        </p:pic>
        <p:sp>
          <p:nvSpPr>
            <p:cNvPr id="476" name="Google Shape;476;p58"/>
            <p:cNvSpPr txBox="1"/>
            <p:nvPr/>
          </p:nvSpPr>
          <p:spPr>
            <a:xfrm>
              <a:off x="1671418457" y="884677705"/>
              <a:ext cx="165156335" cy="1262805941"/>
            </a:xfrm>
            <a:prstGeom prst="rect">
              <a:avLst/>
            </a:prstGeom>
            <a:solidFill>
              <a:srgbClr val="C00000">
                <a:alpha val="3764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Narrow"/>
                <a:ea typeface="Arial Narrow"/>
                <a:cs typeface="Arial Narrow"/>
                <a:sym typeface="Arial Narrow"/>
              </a:endParaRPr>
            </a:p>
          </p:txBody>
        </p:sp>
      </p:grpSp>
      <p:grpSp>
        <p:nvGrpSpPr>
          <p:cNvPr id="477" name="Google Shape;477;p58"/>
          <p:cNvGrpSpPr/>
          <p:nvPr/>
        </p:nvGrpSpPr>
        <p:grpSpPr>
          <a:xfrm>
            <a:off x="712787" y="5562600"/>
            <a:ext cx="3225800" cy="901700"/>
            <a:chOff x="0" y="0"/>
            <a:chExt cx="2147483647" cy="2147483647"/>
          </a:xfrm>
        </p:grpSpPr>
        <p:pic>
          <p:nvPicPr>
            <p:cNvPr id="478" name="Google Shape;478;p58"/>
            <p:cNvPicPr preferRelativeResize="0"/>
            <p:nvPr/>
          </p:nvPicPr>
          <p:blipFill rotWithShape="1">
            <a:blip r:embed="rId4">
              <a:alphaModFix/>
            </a:blip>
            <a:srcRect b="0" l="0" r="0" t="0"/>
            <a:stretch/>
          </p:blipFill>
          <p:spPr>
            <a:xfrm>
              <a:off x="0" y="0"/>
              <a:ext cx="2147483647" cy="2147483647"/>
            </a:xfrm>
            <a:prstGeom prst="rect">
              <a:avLst/>
            </a:prstGeom>
            <a:noFill/>
            <a:ln>
              <a:noFill/>
            </a:ln>
          </p:spPr>
        </p:pic>
        <p:sp>
          <p:nvSpPr>
            <p:cNvPr id="479" name="Google Shape;479;p58"/>
            <p:cNvSpPr txBox="1"/>
            <p:nvPr/>
          </p:nvSpPr>
          <p:spPr>
            <a:xfrm>
              <a:off x="737668974" y="1300588424"/>
              <a:ext cx="684827471" cy="521747760"/>
            </a:xfrm>
            <a:prstGeom prst="rect">
              <a:avLst/>
            </a:prstGeom>
            <a:solidFill>
              <a:srgbClr val="C00000">
                <a:alpha val="3764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Narrow"/>
                <a:ea typeface="Arial Narrow"/>
                <a:cs typeface="Arial Narrow"/>
                <a:sym typeface="Arial Narrow"/>
              </a:endParaRPr>
            </a:p>
          </p:txBody>
        </p:sp>
      </p:grpSp>
      <p:grpSp>
        <p:nvGrpSpPr>
          <p:cNvPr id="480" name="Google Shape;480;p58"/>
          <p:cNvGrpSpPr/>
          <p:nvPr/>
        </p:nvGrpSpPr>
        <p:grpSpPr>
          <a:xfrm>
            <a:off x="5715000" y="1524000"/>
            <a:ext cx="3297237" cy="1627187"/>
            <a:chOff x="0" y="0"/>
            <a:chExt cx="2147483647" cy="2147483647"/>
          </a:xfrm>
        </p:grpSpPr>
        <p:pic>
          <p:nvPicPr>
            <p:cNvPr id="481" name="Google Shape;481;p58"/>
            <p:cNvPicPr preferRelativeResize="0"/>
            <p:nvPr/>
          </p:nvPicPr>
          <p:blipFill rotWithShape="1">
            <a:blip r:embed="rId5">
              <a:alphaModFix/>
            </a:blip>
            <a:srcRect b="0" l="0" r="0" t="0"/>
            <a:stretch/>
          </p:blipFill>
          <p:spPr>
            <a:xfrm>
              <a:off x="0" y="0"/>
              <a:ext cx="2147483647" cy="2147483647"/>
            </a:xfrm>
            <a:prstGeom prst="rect">
              <a:avLst/>
            </a:prstGeom>
            <a:noFill/>
            <a:ln>
              <a:noFill/>
            </a:ln>
          </p:spPr>
        </p:pic>
        <p:sp>
          <p:nvSpPr>
            <p:cNvPr id="482" name="Google Shape;482;p58"/>
            <p:cNvSpPr txBox="1"/>
            <p:nvPr/>
          </p:nvSpPr>
          <p:spPr>
            <a:xfrm>
              <a:off x="640006399" y="136182470"/>
              <a:ext cx="1457848309" cy="389689862"/>
            </a:xfrm>
            <a:prstGeom prst="rect">
              <a:avLst/>
            </a:prstGeom>
            <a:noFill/>
            <a:ln cap="flat" cmpd="sng" w="158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Narrow"/>
                <a:ea typeface="Arial Narrow"/>
                <a:cs typeface="Arial Narrow"/>
                <a:sym typeface="Arial Narrow"/>
              </a:endParaRPr>
            </a:p>
          </p:txBody>
        </p:sp>
        <p:sp>
          <p:nvSpPr>
            <p:cNvPr id="483" name="Google Shape;483;p58"/>
            <p:cNvSpPr txBox="1"/>
            <p:nvPr/>
          </p:nvSpPr>
          <p:spPr>
            <a:xfrm>
              <a:off x="13441640" y="915562221"/>
              <a:ext cx="626564878" cy="351977933"/>
            </a:xfrm>
            <a:prstGeom prst="rect">
              <a:avLst/>
            </a:prstGeom>
            <a:noFill/>
            <a:ln cap="flat" cmpd="sng" w="158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Narrow"/>
                <a:ea typeface="Arial Narrow"/>
                <a:cs typeface="Arial Narrow"/>
                <a:sym typeface="Arial Narrow"/>
              </a:endParaRPr>
            </a:p>
          </p:txBody>
        </p:sp>
      </p:grpSp>
      <p:sp>
        <p:nvSpPr>
          <p:cNvPr id="484" name="Google Shape;484;p58"/>
          <p:cNvSpPr txBox="1"/>
          <p:nvPr/>
        </p:nvSpPr>
        <p:spPr>
          <a:xfrm>
            <a:off x="8642350" y="63452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59"/>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Audio/Video Quality is Poor/Choppy/Freezing</a:t>
            </a:r>
            <a:endParaRPr/>
          </a:p>
        </p:txBody>
      </p:sp>
      <p:sp>
        <p:nvSpPr>
          <p:cNvPr id="490" name="Google Shape;490;p59"/>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
        <p:nvSpPr>
          <p:cNvPr id="491" name="Google Shape;491;p59"/>
          <p:cNvSpPr txBox="1"/>
          <p:nvPr/>
        </p:nvSpPr>
        <p:spPr>
          <a:xfrm>
            <a:off x="609600" y="1571625"/>
            <a:ext cx="8458200" cy="52101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Narrow"/>
              <a:buChar char="•"/>
            </a:pPr>
            <a:r>
              <a:rPr b="0" i="0" lang="en-US" sz="1800" u="none">
                <a:solidFill>
                  <a:schemeClr val="dk1"/>
                </a:solidFill>
                <a:latin typeface="Arial Narrow"/>
                <a:ea typeface="Arial Narrow"/>
                <a:cs typeface="Arial Narrow"/>
                <a:sym typeface="Arial Narrow"/>
              </a:rPr>
              <a:t>What is a FIR?</a:t>
            </a:r>
            <a:endParaRPr/>
          </a:p>
          <a:p>
            <a:pPr indent="-285750" lvl="1" marL="742950" marR="0" rtl="0" algn="l">
              <a:lnSpc>
                <a:spcPct val="100000"/>
              </a:lnSpc>
              <a:spcBef>
                <a:spcPts val="360"/>
              </a:spcBef>
              <a:spcAft>
                <a:spcPts val="0"/>
              </a:spcAft>
              <a:buClr>
                <a:schemeClr val="dk1"/>
              </a:buClr>
              <a:buSzPts val="1800"/>
              <a:buFont typeface="Arial Narrow"/>
              <a:buChar char="•"/>
            </a:pPr>
            <a:r>
              <a:rPr b="0" i="0" lang="en-US" sz="1800" u="none" cap="none" strike="noStrike">
                <a:solidFill>
                  <a:schemeClr val="dk1"/>
                </a:solidFill>
                <a:latin typeface="Arial Narrow"/>
                <a:ea typeface="Arial Narrow"/>
                <a:cs typeface="Arial Narrow"/>
                <a:sym typeface="Arial Narrow"/>
              </a:rPr>
              <a:t>Full Intra Request</a:t>
            </a:r>
            <a:endParaRPr/>
          </a:p>
          <a:p>
            <a:pPr indent="-285750" lvl="1" marL="742950" marR="0" rtl="0" algn="l">
              <a:lnSpc>
                <a:spcPct val="100000"/>
              </a:lnSpc>
              <a:spcBef>
                <a:spcPts val="360"/>
              </a:spcBef>
              <a:spcAft>
                <a:spcPts val="0"/>
              </a:spcAft>
              <a:buClr>
                <a:schemeClr val="dk1"/>
              </a:buClr>
              <a:buSzPts val="1800"/>
              <a:buFont typeface="Arial Narrow"/>
              <a:buChar char="•"/>
            </a:pPr>
            <a:r>
              <a:rPr b="0" i="0" lang="en-US" sz="1800" u="none" cap="none" strike="noStrike">
                <a:solidFill>
                  <a:schemeClr val="dk1"/>
                </a:solidFill>
                <a:latin typeface="Arial Narrow"/>
                <a:ea typeface="Arial Narrow"/>
                <a:cs typeface="Arial Narrow"/>
                <a:sym typeface="Arial Narrow"/>
              </a:rPr>
              <a:t>H.264</a:t>
            </a:r>
            <a:endParaRPr/>
          </a:p>
          <a:p>
            <a:pPr indent="-342900" lvl="0" marL="342900" marR="0" rtl="0" algn="l">
              <a:lnSpc>
                <a:spcPct val="100000"/>
              </a:lnSpc>
              <a:spcBef>
                <a:spcPts val="360"/>
              </a:spcBef>
              <a:spcAft>
                <a:spcPts val="0"/>
              </a:spcAft>
              <a:buClr>
                <a:schemeClr val="dk1"/>
              </a:buClr>
              <a:buSzPts val="1800"/>
              <a:buFont typeface="Arial Narrow"/>
              <a:buChar char="•"/>
            </a:pPr>
            <a:r>
              <a:rPr b="0" i="0" lang="en-US" sz="1800" u="none">
                <a:solidFill>
                  <a:schemeClr val="dk1"/>
                </a:solidFill>
                <a:latin typeface="Arial Narrow"/>
                <a:ea typeface="Arial Narrow"/>
                <a:cs typeface="Arial Narrow"/>
                <a:sym typeface="Arial Narrow"/>
              </a:rPr>
              <a:t>What causes FIRs?</a:t>
            </a:r>
            <a:endParaRPr/>
          </a:p>
          <a:p>
            <a:pPr indent="-285750" lvl="1" marL="742950" marR="0" rtl="0" algn="l">
              <a:lnSpc>
                <a:spcPct val="100000"/>
              </a:lnSpc>
              <a:spcBef>
                <a:spcPts val="360"/>
              </a:spcBef>
              <a:spcAft>
                <a:spcPts val="0"/>
              </a:spcAft>
              <a:buClr>
                <a:schemeClr val="dk1"/>
              </a:buClr>
              <a:buSzPts val="1800"/>
              <a:buFont typeface="Arial Narrow"/>
              <a:buChar char="•"/>
            </a:pPr>
            <a:r>
              <a:rPr b="0" i="0" lang="en-US" sz="1800" u="none" cap="none" strike="noStrike">
                <a:solidFill>
                  <a:schemeClr val="dk1"/>
                </a:solidFill>
                <a:latin typeface="Arial Narrow"/>
                <a:ea typeface="Arial Narrow"/>
                <a:cs typeface="Arial Narrow"/>
                <a:sym typeface="Arial Narrow"/>
              </a:rPr>
              <a:t>Video starts </a:t>
            </a:r>
            <a:endParaRPr/>
          </a:p>
          <a:p>
            <a:pPr indent="-285750" lvl="1" marL="742950" marR="0" rtl="0" algn="l">
              <a:lnSpc>
                <a:spcPct val="100000"/>
              </a:lnSpc>
              <a:spcBef>
                <a:spcPts val="360"/>
              </a:spcBef>
              <a:spcAft>
                <a:spcPts val="0"/>
              </a:spcAft>
              <a:buClr>
                <a:schemeClr val="dk1"/>
              </a:buClr>
              <a:buSzPts val="1800"/>
              <a:buFont typeface="Arial Narrow"/>
              <a:buChar char="•"/>
            </a:pPr>
            <a:r>
              <a:rPr b="0" i="0" lang="en-US" sz="1800" u="none" cap="none" strike="noStrike">
                <a:solidFill>
                  <a:schemeClr val="dk1"/>
                </a:solidFill>
                <a:latin typeface="Arial Narrow"/>
                <a:ea typeface="Arial Narrow"/>
                <a:cs typeface="Arial Narrow"/>
                <a:sym typeface="Arial Narrow"/>
              </a:rPr>
              <a:t>Active speaker/layout changes</a:t>
            </a:r>
            <a:endParaRPr/>
          </a:p>
          <a:p>
            <a:pPr indent="-285750" lvl="1" marL="742950" marR="0" rtl="0" algn="l">
              <a:lnSpc>
                <a:spcPct val="100000"/>
              </a:lnSpc>
              <a:spcBef>
                <a:spcPts val="360"/>
              </a:spcBef>
              <a:spcAft>
                <a:spcPts val="0"/>
              </a:spcAft>
              <a:buClr>
                <a:schemeClr val="dk1"/>
              </a:buClr>
              <a:buSzPts val="1800"/>
              <a:buFont typeface="Arial Narrow"/>
              <a:buChar char="•"/>
            </a:pPr>
            <a:r>
              <a:rPr b="0" i="0" lang="en-US" sz="1800" u="none" cap="none" strike="noStrike">
                <a:solidFill>
                  <a:schemeClr val="dk1"/>
                </a:solidFill>
                <a:latin typeface="Arial Narrow"/>
                <a:ea typeface="Arial Narrow"/>
                <a:cs typeface="Arial Narrow"/>
                <a:sym typeface="Arial Narrow"/>
              </a:rPr>
              <a:t>Significant packet loss</a:t>
            </a:r>
            <a:endParaRPr/>
          </a:p>
          <a:p>
            <a:pPr indent="-342900" lvl="0" marL="342900" marR="0" rtl="0" algn="l">
              <a:lnSpc>
                <a:spcPct val="100000"/>
              </a:lnSpc>
              <a:spcBef>
                <a:spcPts val="360"/>
              </a:spcBef>
              <a:spcAft>
                <a:spcPts val="0"/>
              </a:spcAft>
              <a:buClr>
                <a:schemeClr val="dk1"/>
              </a:buClr>
              <a:buSzPts val="1800"/>
              <a:buFont typeface="Arial Narrow"/>
              <a:buChar char="•"/>
            </a:pPr>
            <a:r>
              <a:rPr b="0" i="0" lang="en-US" sz="1800" u="none">
                <a:solidFill>
                  <a:schemeClr val="dk1"/>
                </a:solidFill>
                <a:latin typeface="Arial Narrow"/>
                <a:ea typeface="Arial Narrow"/>
                <a:cs typeface="Arial Narrow"/>
                <a:sym typeface="Arial Narrow"/>
              </a:rPr>
              <a:t>These FIRs you received from other participants (senders)</a:t>
            </a:r>
            <a:endParaRPr/>
          </a:p>
          <a:p>
            <a:pPr indent="-228600" lvl="0" marL="342900" marR="0" rtl="0" algn="l">
              <a:lnSpc>
                <a:spcPct val="100000"/>
              </a:lnSpc>
              <a:spcBef>
                <a:spcPts val="360"/>
              </a:spcBef>
              <a:spcAft>
                <a:spcPts val="0"/>
              </a:spcAft>
              <a:buClr>
                <a:schemeClr val="dk1"/>
              </a:buClr>
              <a:buSzPts val="1800"/>
              <a:buFont typeface="Arial Narrow"/>
              <a:buNone/>
            </a:pPr>
            <a:r>
              <a:t/>
            </a:r>
            <a:endParaRPr b="0" i="0" sz="1800" u="none">
              <a:solidFill>
                <a:schemeClr val="dk1"/>
              </a:solidFill>
              <a:latin typeface="Arial Narrow"/>
              <a:ea typeface="Arial Narrow"/>
              <a:cs typeface="Arial Narrow"/>
              <a:sym typeface="Arial Narrow"/>
            </a:endParaRPr>
          </a:p>
          <a:p>
            <a:pPr indent="-228600" lvl="0" marL="342900" marR="0" rtl="0" algn="l">
              <a:lnSpc>
                <a:spcPct val="100000"/>
              </a:lnSpc>
              <a:spcBef>
                <a:spcPts val="360"/>
              </a:spcBef>
              <a:spcAft>
                <a:spcPts val="0"/>
              </a:spcAft>
              <a:buClr>
                <a:schemeClr val="dk1"/>
              </a:buClr>
              <a:buSzPts val="1800"/>
              <a:buFont typeface="Arial Narrow"/>
              <a:buNone/>
            </a:pPr>
            <a:r>
              <a:t/>
            </a:r>
            <a:endParaRPr b="0" i="0" sz="1800" u="none">
              <a:solidFill>
                <a:schemeClr val="dk1"/>
              </a:solidFill>
              <a:latin typeface="Arial Narrow"/>
              <a:ea typeface="Arial Narrow"/>
              <a:cs typeface="Arial Narrow"/>
              <a:sym typeface="Arial Narrow"/>
            </a:endParaRPr>
          </a:p>
          <a:p>
            <a:pPr indent="-228600" lvl="0" marL="342900" marR="0" rtl="0" algn="l">
              <a:lnSpc>
                <a:spcPct val="100000"/>
              </a:lnSpc>
              <a:spcBef>
                <a:spcPts val="360"/>
              </a:spcBef>
              <a:spcAft>
                <a:spcPts val="0"/>
              </a:spcAft>
              <a:buClr>
                <a:schemeClr val="dk1"/>
              </a:buClr>
              <a:buSzPts val="1800"/>
              <a:buFont typeface="Arial Narrow"/>
              <a:buNone/>
            </a:pPr>
            <a:r>
              <a:t/>
            </a:r>
            <a:endParaRPr b="0" i="0" sz="1800" u="none">
              <a:solidFill>
                <a:schemeClr val="dk1"/>
              </a:solidFill>
              <a:latin typeface="Arial Narrow"/>
              <a:ea typeface="Arial Narrow"/>
              <a:cs typeface="Arial Narrow"/>
              <a:sym typeface="Arial Narrow"/>
            </a:endParaRPr>
          </a:p>
          <a:p>
            <a:pPr indent="-342900" lvl="0" marL="342900" marR="0" rtl="0" algn="l">
              <a:lnSpc>
                <a:spcPct val="100000"/>
              </a:lnSpc>
              <a:spcBef>
                <a:spcPts val="360"/>
              </a:spcBef>
              <a:spcAft>
                <a:spcPts val="0"/>
              </a:spcAft>
              <a:buClr>
                <a:schemeClr val="dk1"/>
              </a:buClr>
              <a:buSzPts val="1800"/>
              <a:buFont typeface="Arial Narrow"/>
              <a:buChar char="•"/>
            </a:pPr>
            <a:r>
              <a:rPr b="0" i="0" lang="en-US" sz="1800" u="none">
                <a:solidFill>
                  <a:schemeClr val="dk1"/>
                </a:solidFill>
                <a:latin typeface="Arial Narrow"/>
                <a:ea typeface="Arial Narrow"/>
                <a:cs typeface="Arial Narrow"/>
                <a:sym typeface="Arial Narrow"/>
              </a:rPr>
              <a:t>These FIRs come from the VidyoRouter</a:t>
            </a:r>
            <a:endParaRPr/>
          </a:p>
        </p:txBody>
      </p:sp>
      <p:grpSp>
        <p:nvGrpSpPr>
          <p:cNvPr id="492" name="Google Shape;492;p59"/>
          <p:cNvGrpSpPr/>
          <p:nvPr/>
        </p:nvGrpSpPr>
        <p:grpSpPr>
          <a:xfrm>
            <a:off x="838200" y="4284662"/>
            <a:ext cx="7554912" cy="939800"/>
            <a:chOff x="0" y="0"/>
            <a:chExt cx="2147483647" cy="2147483647"/>
          </a:xfrm>
        </p:grpSpPr>
        <p:pic>
          <p:nvPicPr>
            <p:cNvPr id="493" name="Google Shape;493;p59"/>
            <p:cNvPicPr preferRelativeResize="0"/>
            <p:nvPr/>
          </p:nvPicPr>
          <p:blipFill rotWithShape="1">
            <a:blip r:embed="rId3">
              <a:alphaModFix/>
            </a:blip>
            <a:srcRect b="0" l="0" r="0" t="0"/>
            <a:stretch/>
          </p:blipFill>
          <p:spPr>
            <a:xfrm>
              <a:off x="0" y="0"/>
              <a:ext cx="2147483647" cy="2147483647"/>
            </a:xfrm>
            <a:prstGeom prst="rect">
              <a:avLst/>
            </a:prstGeom>
            <a:noFill/>
            <a:ln>
              <a:noFill/>
            </a:ln>
          </p:spPr>
        </p:pic>
        <p:sp>
          <p:nvSpPr>
            <p:cNvPr id="494" name="Google Shape;494;p59"/>
            <p:cNvSpPr txBox="1"/>
            <p:nvPr/>
          </p:nvSpPr>
          <p:spPr>
            <a:xfrm>
              <a:off x="1564472757" y="729127306"/>
              <a:ext cx="119129151" cy="1284137257"/>
            </a:xfrm>
            <a:prstGeom prst="rect">
              <a:avLst/>
            </a:prstGeom>
            <a:solidFill>
              <a:srgbClr val="C00000">
                <a:alpha val="3764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Narrow"/>
                <a:ea typeface="Arial Narrow"/>
                <a:cs typeface="Arial Narrow"/>
                <a:sym typeface="Arial Narrow"/>
              </a:endParaRPr>
            </a:p>
          </p:txBody>
        </p:sp>
      </p:grpSp>
      <p:grpSp>
        <p:nvGrpSpPr>
          <p:cNvPr id="495" name="Google Shape;495;p59"/>
          <p:cNvGrpSpPr/>
          <p:nvPr/>
        </p:nvGrpSpPr>
        <p:grpSpPr>
          <a:xfrm>
            <a:off x="838200" y="5667375"/>
            <a:ext cx="3225800" cy="901700"/>
            <a:chOff x="0" y="0"/>
            <a:chExt cx="2147483647" cy="2147483647"/>
          </a:xfrm>
        </p:grpSpPr>
        <p:pic>
          <p:nvPicPr>
            <p:cNvPr id="496" name="Google Shape;496;p59"/>
            <p:cNvPicPr preferRelativeResize="0"/>
            <p:nvPr/>
          </p:nvPicPr>
          <p:blipFill rotWithShape="1">
            <a:blip r:embed="rId4">
              <a:alphaModFix/>
            </a:blip>
            <a:srcRect b="0" l="0" r="0" t="0"/>
            <a:stretch/>
          </p:blipFill>
          <p:spPr>
            <a:xfrm>
              <a:off x="0" y="0"/>
              <a:ext cx="2147483647" cy="2147483647"/>
            </a:xfrm>
            <a:prstGeom prst="rect">
              <a:avLst/>
            </a:prstGeom>
            <a:noFill/>
            <a:ln>
              <a:noFill/>
            </a:ln>
          </p:spPr>
        </p:pic>
        <p:sp>
          <p:nvSpPr>
            <p:cNvPr id="497" name="Google Shape;497;p59"/>
            <p:cNvSpPr txBox="1"/>
            <p:nvPr/>
          </p:nvSpPr>
          <p:spPr>
            <a:xfrm>
              <a:off x="756692079" y="994346151"/>
              <a:ext cx="684827471" cy="340270300"/>
            </a:xfrm>
            <a:prstGeom prst="rect">
              <a:avLst/>
            </a:prstGeom>
            <a:solidFill>
              <a:srgbClr val="C00000">
                <a:alpha val="3764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Narrow"/>
                <a:ea typeface="Arial Narrow"/>
                <a:cs typeface="Arial Narrow"/>
                <a:sym typeface="Arial Narrow"/>
              </a:endParaRPr>
            </a:p>
          </p:txBody>
        </p:sp>
      </p:grpSp>
      <p:grpSp>
        <p:nvGrpSpPr>
          <p:cNvPr id="498" name="Google Shape;498;p59"/>
          <p:cNvGrpSpPr/>
          <p:nvPr/>
        </p:nvGrpSpPr>
        <p:grpSpPr>
          <a:xfrm>
            <a:off x="4141787" y="1474787"/>
            <a:ext cx="4926012" cy="2432050"/>
            <a:chOff x="0" y="0"/>
            <a:chExt cx="2147483647" cy="2147483647"/>
          </a:xfrm>
        </p:grpSpPr>
        <p:pic>
          <p:nvPicPr>
            <p:cNvPr id="499" name="Google Shape;499;p59"/>
            <p:cNvPicPr preferRelativeResize="0"/>
            <p:nvPr/>
          </p:nvPicPr>
          <p:blipFill rotWithShape="1">
            <a:blip r:embed="rId5">
              <a:alphaModFix/>
            </a:blip>
            <a:srcRect b="0" l="0" r="0" t="0"/>
            <a:stretch/>
          </p:blipFill>
          <p:spPr>
            <a:xfrm>
              <a:off x="0" y="0"/>
              <a:ext cx="2147483647" cy="2147483647"/>
            </a:xfrm>
            <a:prstGeom prst="rect">
              <a:avLst/>
            </a:prstGeom>
            <a:noFill/>
            <a:ln>
              <a:noFill/>
            </a:ln>
          </p:spPr>
        </p:pic>
        <p:sp>
          <p:nvSpPr>
            <p:cNvPr id="500" name="Google Shape;500;p59"/>
            <p:cNvSpPr txBox="1"/>
            <p:nvPr/>
          </p:nvSpPr>
          <p:spPr>
            <a:xfrm>
              <a:off x="640161972" y="107934534"/>
              <a:ext cx="1457492681" cy="389687198"/>
            </a:xfrm>
            <a:prstGeom prst="rect">
              <a:avLst/>
            </a:prstGeom>
            <a:noFill/>
            <a:ln cap="flat" cmpd="sng" w="158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Narrow"/>
                <a:ea typeface="Arial Narrow"/>
                <a:cs typeface="Arial Narrow"/>
                <a:sym typeface="Arial Narrow"/>
              </a:endParaRPr>
            </a:p>
          </p:txBody>
        </p:sp>
        <p:sp>
          <p:nvSpPr>
            <p:cNvPr id="501" name="Google Shape;501;p59"/>
            <p:cNvSpPr txBox="1"/>
            <p:nvPr/>
          </p:nvSpPr>
          <p:spPr>
            <a:xfrm>
              <a:off x="13149202" y="887308964"/>
              <a:ext cx="627012980" cy="351840666"/>
            </a:xfrm>
            <a:prstGeom prst="rect">
              <a:avLst/>
            </a:prstGeom>
            <a:noFill/>
            <a:ln cap="flat" cmpd="sng" w="158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Narrow"/>
                <a:ea typeface="Arial Narrow"/>
                <a:cs typeface="Arial Narrow"/>
                <a:sym typeface="Arial Narrow"/>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60"/>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Audio/Video Quality is Poor/Choppy/Freezing</a:t>
            </a:r>
            <a:endParaRPr/>
          </a:p>
        </p:txBody>
      </p:sp>
      <p:sp>
        <p:nvSpPr>
          <p:cNvPr id="507" name="Google Shape;507;p60"/>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pic>
        <p:nvPicPr>
          <p:cNvPr id="508" name="Google Shape;508;p60"/>
          <p:cNvPicPr preferRelativeResize="0"/>
          <p:nvPr/>
        </p:nvPicPr>
        <p:blipFill rotWithShape="1">
          <a:blip r:embed="rId3">
            <a:alphaModFix/>
          </a:blip>
          <a:srcRect b="0" l="0" r="0" t="0"/>
          <a:stretch/>
        </p:blipFill>
        <p:spPr>
          <a:xfrm>
            <a:off x="1538287" y="3533775"/>
            <a:ext cx="6372225" cy="3219450"/>
          </a:xfrm>
          <a:prstGeom prst="rect">
            <a:avLst/>
          </a:prstGeom>
          <a:noFill/>
          <a:ln>
            <a:noFill/>
          </a:ln>
        </p:spPr>
      </p:pic>
      <p:sp>
        <p:nvSpPr>
          <p:cNvPr id="509" name="Google Shape;509;p60"/>
          <p:cNvSpPr txBox="1"/>
          <p:nvPr/>
        </p:nvSpPr>
        <p:spPr>
          <a:xfrm>
            <a:off x="1524000" y="4924425"/>
            <a:ext cx="5772150" cy="260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Reply from 64.208.203.165: bytes=32 time=95ms TTL=47</a:t>
            </a:r>
            <a:endParaRPr/>
          </a:p>
        </p:txBody>
      </p:sp>
      <p:sp>
        <p:nvSpPr>
          <p:cNvPr id="510" name="Google Shape;510;p60"/>
          <p:cNvSpPr txBox="1"/>
          <p:nvPr/>
        </p:nvSpPr>
        <p:spPr>
          <a:xfrm>
            <a:off x="1514475" y="3771900"/>
            <a:ext cx="5829300" cy="1438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Microsoft Windows XP [Version 5.1.2600]</a:t>
            </a:r>
            <a:endParaRPr/>
          </a:p>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(C) Copyright 1985-2001 Microsoft Corp.</a:t>
            </a:r>
            <a:endParaRPr/>
          </a:p>
          <a:p>
            <a:pPr indent="0" lvl="0" marL="0" marR="0" rtl="0" algn="l">
              <a:lnSpc>
                <a:spcPct val="100000"/>
              </a:lnSpc>
              <a:spcBef>
                <a:spcPts val="0"/>
              </a:spcBef>
              <a:spcAft>
                <a:spcPts val="0"/>
              </a:spcAft>
              <a:buClr>
                <a:schemeClr val="dk1"/>
              </a:buClr>
              <a:buFont typeface="Arial Narrow"/>
              <a:buNone/>
            </a:pPr>
            <a:r>
              <a:t/>
            </a:r>
            <a:endParaRPr b="0" i="0" sz="1100" u="non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C:\Documents and Settings\Ami&gt;ping demo.vidyo.com -t</a:t>
            </a:r>
            <a:endParaRPr/>
          </a:p>
          <a:p>
            <a:pPr indent="0" lvl="0" marL="0" marR="0" rtl="0" algn="l">
              <a:lnSpc>
                <a:spcPct val="100000"/>
              </a:lnSpc>
              <a:spcBef>
                <a:spcPts val="0"/>
              </a:spcBef>
              <a:spcAft>
                <a:spcPts val="0"/>
              </a:spcAft>
              <a:buClr>
                <a:schemeClr val="dk1"/>
              </a:buClr>
              <a:buFont typeface="Arial Narrow"/>
              <a:buNone/>
            </a:pPr>
            <a:r>
              <a:t/>
            </a:r>
            <a:endParaRPr b="0" i="0" sz="1100" u="non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Pinging demo.vidyo.com [64.208.203.165] with 32 bytes of data:</a:t>
            </a:r>
            <a:endParaRPr/>
          </a:p>
          <a:p>
            <a:pPr indent="0" lvl="0" marL="0" marR="0" rtl="0" algn="l">
              <a:lnSpc>
                <a:spcPct val="100000"/>
              </a:lnSpc>
              <a:spcBef>
                <a:spcPts val="0"/>
              </a:spcBef>
              <a:spcAft>
                <a:spcPts val="0"/>
              </a:spcAft>
              <a:buClr>
                <a:schemeClr val="dk1"/>
              </a:buClr>
              <a:buFont typeface="Arial Narrow"/>
              <a:buNone/>
            </a:pPr>
            <a:r>
              <a:t/>
            </a:r>
            <a:endParaRPr b="0" i="0" sz="1100" u="non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100" u="none">
              <a:solidFill>
                <a:schemeClr val="lt1"/>
              </a:solidFill>
              <a:latin typeface="Consolas"/>
              <a:ea typeface="Consolas"/>
              <a:cs typeface="Consolas"/>
              <a:sym typeface="Consolas"/>
            </a:endParaRPr>
          </a:p>
        </p:txBody>
      </p:sp>
      <p:sp>
        <p:nvSpPr>
          <p:cNvPr id="511" name="Google Shape;511;p60"/>
          <p:cNvSpPr txBox="1"/>
          <p:nvPr/>
        </p:nvSpPr>
        <p:spPr>
          <a:xfrm>
            <a:off x="1524000" y="5057775"/>
            <a:ext cx="5772150" cy="260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Reply from 64.208.203.165: bytes=32 time=96ms TTL=47</a:t>
            </a:r>
            <a:endParaRPr/>
          </a:p>
        </p:txBody>
      </p:sp>
      <p:sp>
        <p:nvSpPr>
          <p:cNvPr id="512" name="Google Shape;512;p60"/>
          <p:cNvSpPr txBox="1"/>
          <p:nvPr/>
        </p:nvSpPr>
        <p:spPr>
          <a:xfrm>
            <a:off x="1524000" y="5200650"/>
            <a:ext cx="5772150" cy="260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Reply from 64.208.203.165: bytes=32 time=97ms TTL=47</a:t>
            </a:r>
            <a:endParaRPr/>
          </a:p>
        </p:txBody>
      </p:sp>
      <p:sp>
        <p:nvSpPr>
          <p:cNvPr id="513" name="Google Shape;513;p60"/>
          <p:cNvSpPr txBox="1"/>
          <p:nvPr/>
        </p:nvSpPr>
        <p:spPr>
          <a:xfrm>
            <a:off x="1524000" y="5334000"/>
            <a:ext cx="5772150" cy="260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Reply from 64.208.203.165: bytes=32 time=95ms TTL=47</a:t>
            </a:r>
            <a:endParaRPr/>
          </a:p>
        </p:txBody>
      </p:sp>
      <p:sp>
        <p:nvSpPr>
          <p:cNvPr id="514" name="Google Shape;514;p60"/>
          <p:cNvSpPr txBox="1"/>
          <p:nvPr/>
        </p:nvSpPr>
        <p:spPr>
          <a:xfrm>
            <a:off x="1524000" y="5457825"/>
            <a:ext cx="5772150" cy="260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Reply from 64.208.203.165: bytes=32 time=96ms TTL=47</a:t>
            </a:r>
            <a:endParaRPr/>
          </a:p>
        </p:txBody>
      </p:sp>
      <p:sp>
        <p:nvSpPr>
          <p:cNvPr id="515" name="Google Shape;515;p60"/>
          <p:cNvSpPr txBox="1"/>
          <p:nvPr/>
        </p:nvSpPr>
        <p:spPr>
          <a:xfrm>
            <a:off x="1524000" y="5591175"/>
            <a:ext cx="5772150" cy="260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Reply from 64.208.203.165: bytes=32 time=97ms TTL=47</a:t>
            </a:r>
            <a:endParaRPr/>
          </a:p>
        </p:txBody>
      </p:sp>
      <p:sp>
        <p:nvSpPr>
          <p:cNvPr id="516" name="Google Shape;516;p60"/>
          <p:cNvSpPr txBox="1"/>
          <p:nvPr/>
        </p:nvSpPr>
        <p:spPr>
          <a:xfrm>
            <a:off x="1524000" y="5715000"/>
            <a:ext cx="5772150" cy="260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Reply from 64.208.203.165: bytes=32 time=95ms TTL=47</a:t>
            </a:r>
            <a:endParaRPr/>
          </a:p>
        </p:txBody>
      </p:sp>
      <p:sp>
        <p:nvSpPr>
          <p:cNvPr id="517" name="Google Shape;517;p60"/>
          <p:cNvSpPr txBox="1"/>
          <p:nvPr/>
        </p:nvSpPr>
        <p:spPr>
          <a:xfrm>
            <a:off x="1524000" y="5848350"/>
            <a:ext cx="5772150" cy="260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Reply from 64.208.203.165: bytes=32 time=95ms TTL=47</a:t>
            </a:r>
            <a:endParaRPr/>
          </a:p>
        </p:txBody>
      </p:sp>
      <p:sp>
        <p:nvSpPr>
          <p:cNvPr id="518" name="Google Shape;518;p60"/>
          <p:cNvSpPr txBox="1"/>
          <p:nvPr/>
        </p:nvSpPr>
        <p:spPr>
          <a:xfrm>
            <a:off x="1524000" y="5981700"/>
            <a:ext cx="5772150" cy="260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Reply from 64.208.203.165: bytes=32 time=95ms TTL=47</a:t>
            </a:r>
            <a:endParaRPr/>
          </a:p>
        </p:txBody>
      </p:sp>
      <p:sp>
        <p:nvSpPr>
          <p:cNvPr id="519" name="Google Shape;519;p60"/>
          <p:cNvSpPr txBox="1"/>
          <p:nvPr/>
        </p:nvSpPr>
        <p:spPr>
          <a:xfrm>
            <a:off x="1524000" y="6115050"/>
            <a:ext cx="5772150" cy="260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Reply from 64.208.203.165: bytes=32 time=95ms TTL=47</a:t>
            </a:r>
            <a:endParaRPr/>
          </a:p>
        </p:txBody>
      </p:sp>
      <p:sp>
        <p:nvSpPr>
          <p:cNvPr id="520" name="Google Shape;520;p60"/>
          <p:cNvSpPr txBox="1"/>
          <p:nvPr/>
        </p:nvSpPr>
        <p:spPr>
          <a:xfrm>
            <a:off x="1524000" y="6248400"/>
            <a:ext cx="5772150" cy="260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Reply from 64.208.203.165: bytes=32 time=95ms TTL=47</a:t>
            </a:r>
            <a:endParaRPr/>
          </a:p>
        </p:txBody>
      </p:sp>
      <p:sp>
        <p:nvSpPr>
          <p:cNvPr id="521" name="Google Shape;521;p60"/>
          <p:cNvSpPr txBox="1"/>
          <p:nvPr/>
        </p:nvSpPr>
        <p:spPr>
          <a:xfrm>
            <a:off x="609600" y="1343025"/>
            <a:ext cx="8458200" cy="5210175"/>
          </a:xfrm>
          <a:prstGeom prst="rect">
            <a:avLst/>
          </a:prstGeom>
          <a:noFill/>
          <a:ln>
            <a:noFill/>
          </a:ln>
        </p:spPr>
        <p:txBody>
          <a:bodyPr anchorCtr="0" anchor="t" bIns="45700" lIns="91425" spcFirstLastPara="1" rIns="91425" wrap="square" tIns="45700">
            <a:noAutofit/>
          </a:bodyPr>
          <a:lstStyle/>
          <a:p>
            <a:pPr indent="-146050" lvl="0" marL="273050" marR="0" rtl="0" algn="l">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273050" lvl="0" marL="273050" marR="0" rtl="0" algn="l">
              <a:lnSpc>
                <a:spcPct val="100000"/>
              </a:lnSpc>
              <a:spcBef>
                <a:spcPts val="600"/>
              </a:spcBef>
              <a:spcAft>
                <a:spcPts val="0"/>
              </a:spcAft>
              <a:buClr>
                <a:schemeClr val="dk1"/>
              </a:buClr>
              <a:buSzPts val="2000"/>
              <a:buFont typeface="Arial Narrow"/>
              <a:buChar char="•"/>
            </a:pPr>
            <a:r>
              <a:rPr b="0" i="0" lang="en-US" sz="2000" u="none">
                <a:solidFill>
                  <a:schemeClr val="dk1"/>
                </a:solidFill>
                <a:latin typeface="Arial Narrow"/>
                <a:ea typeface="Arial Narrow"/>
                <a:cs typeface="Arial Narrow"/>
                <a:sym typeface="Arial Narrow"/>
              </a:rPr>
              <a:t>Ping VidyoRouter while not in a conference call (</a:t>
            </a:r>
            <a:r>
              <a:rPr b="1" i="1" lang="en-US" sz="2000" u="none">
                <a:solidFill>
                  <a:schemeClr val="dk1"/>
                </a:solidFill>
                <a:latin typeface="Arial Narrow"/>
                <a:ea typeface="Arial Narrow"/>
                <a:cs typeface="Arial Narrow"/>
                <a:sym typeface="Arial Narrow"/>
              </a:rPr>
              <a:t>ping –l 1300 IP/URL –t</a:t>
            </a:r>
            <a:r>
              <a:rPr b="0" i="0" lang="en-US" sz="2000" u="none">
                <a:solidFill>
                  <a:schemeClr val="dk1"/>
                </a:solidFill>
                <a:latin typeface="Arial Narrow"/>
                <a:ea typeface="Arial Narrow"/>
                <a:cs typeface="Arial Narrow"/>
                <a:sym typeface="Arial Narrow"/>
              </a:rPr>
              <a:t>)</a:t>
            </a:r>
            <a:endParaRPr/>
          </a:p>
          <a:p>
            <a:pPr indent="-273050" lvl="0" marL="273050" marR="0" rtl="0" algn="l">
              <a:lnSpc>
                <a:spcPct val="100000"/>
              </a:lnSpc>
              <a:spcBef>
                <a:spcPts val="600"/>
              </a:spcBef>
              <a:spcAft>
                <a:spcPts val="0"/>
              </a:spcAft>
              <a:buClr>
                <a:schemeClr val="dk1"/>
              </a:buClr>
              <a:buSzPts val="2000"/>
              <a:buFont typeface="Arial Narrow"/>
              <a:buChar char="•"/>
            </a:pPr>
            <a:r>
              <a:rPr b="0" i="0" lang="en-US" sz="2000" u="none">
                <a:solidFill>
                  <a:schemeClr val="dk1"/>
                </a:solidFill>
                <a:latin typeface="Arial Narrow"/>
                <a:ea typeface="Arial Narrow"/>
                <a:cs typeface="Arial Narrow"/>
                <a:sym typeface="Arial Narrow"/>
              </a:rPr>
              <a:t>Check for latency under 200ms</a:t>
            </a:r>
            <a:endParaRPr/>
          </a:p>
          <a:p>
            <a:pPr indent="-273050" lvl="0" marL="273050" marR="0" rtl="0" algn="l">
              <a:lnSpc>
                <a:spcPct val="100000"/>
              </a:lnSpc>
              <a:spcBef>
                <a:spcPts val="600"/>
              </a:spcBef>
              <a:spcAft>
                <a:spcPts val="0"/>
              </a:spcAft>
              <a:buClr>
                <a:schemeClr val="dk1"/>
              </a:buClr>
              <a:buSzPts val="2000"/>
              <a:buFont typeface="Arial Narrow"/>
              <a:buChar char="•"/>
            </a:pPr>
            <a:r>
              <a:rPr b="0" i="0" lang="en-US" sz="2000" u="none">
                <a:solidFill>
                  <a:schemeClr val="dk1"/>
                </a:solidFill>
                <a:latin typeface="Arial Narrow"/>
                <a:ea typeface="Arial Narrow"/>
                <a:cs typeface="Arial Narrow"/>
                <a:sym typeface="Arial Narrow"/>
              </a:rPr>
              <a:t>Check that latency is consistent</a:t>
            </a:r>
            <a:endParaRPr/>
          </a:p>
          <a:p>
            <a:pPr indent="-273050" lvl="0" marL="273050" marR="0" rtl="0" algn="l">
              <a:lnSpc>
                <a:spcPct val="100000"/>
              </a:lnSpc>
              <a:spcBef>
                <a:spcPts val="600"/>
              </a:spcBef>
              <a:spcAft>
                <a:spcPts val="0"/>
              </a:spcAft>
              <a:buClr>
                <a:schemeClr val="dk1"/>
              </a:buClr>
              <a:buSzPts val="2000"/>
              <a:buFont typeface="Arial Narrow"/>
              <a:buChar char="•"/>
            </a:pPr>
            <a:r>
              <a:rPr b="0" i="0" lang="en-US" sz="2000" u="none">
                <a:solidFill>
                  <a:schemeClr val="dk1"/>
                </a:solidFill>
                <a:latin typeface="Arial Narrow"/>
                <a:ea typeface="Arial Narrow"/>
                <a:cs typeface="Arial Narrow"/>
                <a:sym typeface="Arial Narrow"/>
              </a:rPr>
              <a:t>No time outs</a:t>
            </a:r>
            <a:endParaRPr/>
          </a:p>
        </p:txBody>
      </p:sp>
      <p:sp>
        <p:nvSpPr>
          <p:cNvPr id="522" name="Google Shape;522;p60"/>
          <p:cNvSpPr txBox="1"/>
          <p:nvPr/>
        </p:nvSpPr>
        <p:spPr>
          <a:xfrm>
            <a:off x="8855075" y="65865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511"/>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1000"/>
                                  </p:stCondLst>
                                  <p:childTnLst>
                                    <p:set>
                                      <p:cBhvr>
                                        <p:cTn dur="1" fill="hold">
                                          <p:stCondLst>
                                            <p:cond delay="0"/>
                                          </p:stCondLst>
                                        </p:cTn>
                                        <p:tgtEl>
                                          <p:spTgt spid="512"/>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1000"/>
                                  </p:stCondLst>
                                  <p:childTnLst>
                                    <p:set>
                                      <p:cBhvr>
                                        <p:cTn dur="1" fill="hold">
                                          <p:stCondLst>
                                            <p:cond delay="0"/>
                                          </p:stCondLst>
                                        </p:cTn>
                                        <p:tgtEl>
                                          <p:spTgt spid="513"/>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1000"/>
                                  </p:stCondLst>
                                  <p:childTnLst>
                                    <p:set>
                                      <p:cBhvr>
                                        <p:cTn dur="1" fill="hold">
                                          <p:stCondLst>
                                            <p:cond delay="0"/>
                                          </p:stCondLst>
                                        </p:cTn>
                                        <p:tgtEl>
                                          <p:spTgt spid="514"/>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1000"/>
                                  </p:stCondLst>
                                  <p:childTnLst>
                                    <p:set>
                                      <p:cBhvr>
                                        <p:cTn dur="1" fill="hold">
                                          <p:stCondLst>
                                            <p:cond delay="0"/>
                                          </p:stCondLst>
                                        </p:cTn>
                                        <p:tgtEl>
                                          <p:spTgt spid="515"/>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1000"/>
                                  </p:stCondLst>
                                  <p:childTnLst>
                                    <p:set>
                                      <p:cBhvr>
                                        <p:cTn dur="1" fill="hold">
                                          <p:stCondLst>
                                            <p:cond delay="0"/>
                                          </p:stCondLst>
                                        </p:cTn>
                                        <p:tgtEl>
                                          <p:spTgt spid="516"/>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1000"/>
                                  </p:stCondLst>
                                  <p:childTnLst>
                                    <p:set>
                                      <p:cBhvr>
                                        <p:cTn dur="1" fill="hold">
                                          <p:stCondLst>
                                            <p:cond delay="0"/>
                                          </p:stCondLst>
                                        </p:cTn>
                                        <p:tgtEl>
                                          <p:spTgt spid="517"/>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1000"/>
                                  </p:stCondLst>
                                  <p:childTnLst>
                                    <p:set>
                                      <p:cBhvr>
                                        <p:cTn dur="1" fill="hold">
                                          <p:stCondLst>
                                            <p:cond delay="0"/>
                                          </p:stCondLst>
                                        </p:cTn>
                                        <p:tgtEl>
                                          <p:spTgt spid="518"/>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1000"/>
                                  </p:stCondLst>
                                  <p:childTnLst>
                                    <p:set>
                                      <p:cBhvr>
                                        <p:cTn dur="1" fill="hold">
                                          <p:stCondLst>
                                            <p:cond delay="0"/>
                                          </p:stCondLst>
                                        </p:cTn>
                                        <p:tgtEl>
                                          <p:spTgt spid="519"/>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1000"/>
                                  </p:stCondLst>
                                  <p:childTnLst>
                                    <p:set>
                                      <p:cBhvr>
                                        <p:cTn dur="1" fill="hold">
                                          <p:stCondLst>
                                            <p:cond delay="0"/>
                                          </p:stCondLst>
                                        </p:cTn>
                                        <p:tgtEl>
                                          <p:spTgt spid="5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61"/>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Audio/Video Quality is Poor/Choppy/Freezing</a:t>
            </a:r>
            <a:endParaRPr/>
          </a:p>
        </p:txBody>
      </p:sp>
      <p:sp>
        <p:nvSpPr>
          <p:cNvPr id="528" name="Google Shape;528;p61"/>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pic>
        <p:nvPicPr>
          <p:cNvPr id="529" name="Google Shape;529;p61"/>
          <p:cNvPicPr preferRelativeResize="0"/>
          <p:nvPr/>
        </p:nvPicPr>
        <p:blipFill rotWithShape="1">
          <a:blip r:embed="rId3">
            <a:alphaModFix/>
          </a:blip>
          <a:srcRect b="0" l="0" r="0" t="0"/>
          <a:stretch/>
        </p:blipFill>
        <p:spPr>
          <a:xfrm>
            <a:off x="176212" y="3333750"/>
            <a:ext cx="6372225" cy="3219450"/>
          </a:xfrm>
          <a:prstGeom prst="rect">
            <a:avLst/>
          </a:prstGeom>
          <a:noFill/>
          <a:ln>
            <a:noFill/>
          </a:ln>
        </p:spPr>
      </p:pic>
      <p:sp>
        <p:nvSpPr>
          <p:cNvPr id="530" name="Google Shape;530;p61"/>
          <p:cNvSpPr txBox="1"/>
          <p:nvPr/>
        </p:nvSpPr>
        <p:spPr>
          <a:xfrm>
            <a:off x="161925" y="4695825"/>
            <a:ext cx="5772150" cy="260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Reply from 64.208.203.165: bytes=32 time=95ms TTL=47</a:t>
            </a:r>
            <a:endParaRPr/>
          </a:p>
        </p:txBody>
      </p:sp>
      <p:sp>
        <p:nvSpPr>
          <p:cNvPr id="531" name="Google Shape;531;p61"/>
          <p:cNvSpPr txBox="1"/>
          <p:nvPr/>
        </p:nvSpPr>
        <p:spPr>
          <a:xfrm>
            <a:off x="152400" y="3571875"/>
            <a:ext cx="5829300" cy="1438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Microsoft Windows XP [Version 5.1.2600]</a:t>
            </a:r>
            <a:endParaRPr/>
          </a:p>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(C) Copyright 1985-2001 Microsoft Corp.</a:t>
            </a:r>
            <a:endParaRPr/>
          </a:p>
          <a:p>
            <a:pPr indent="0" lvl="0" marL="0" marR="0" rtl="0" algn="l">
              <a:lnSpc>
                <a:spcPct val="100000"/>
              </a:lnSpc>
              <a:spcBef>
                <a:spcPts val="0"/>
              </a:spcBef>
              <a:spcAft>
                <a:spcPts val="0"/>
              </a:spcAft>
              <a:buClr>
                <a:schemeClr val="dk1"/>
              </a:buClr>
              <a:buFont typeface="Arial Narrow"/>
              <a:buNone/>
            </a:pPr>
            <a:r>
              <a:t/>
            </a:r>
            <a:endParaRPr b="0" i="0" sz="1100" u="non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C:\Documents and Settings\Ami&gt;ping demo.vidyo.com -t</a:t>
            </a:r>
            <a:endParaRPr/>
          </a:p>
          <a:p>
            <a:pPr indent="0" lvl="0" marL="0" marR="0" rtl="0" algn="l">
              <a:lnSpc>
                <a:spcPct val="100000"/>
              </a:lnSpc>
              <a:spcBef>
                <a:spcPts val="0"/>
              </a:spcBef>
              <a:spcAft>
                <a:spcPts val="0"/>
              </a:spcAft>
              <a:buClr>
                <a:schemeClr val="dk1"/>
              </a:buClr>
              <a:buFont typeface="Arial Narrow"/>
              <a:buNone/>
            </a:pPr>
            <a:r>
              <a:t/>
            </a:r>
            <a:endParaRPr b="0" i="0" sz="1100" u="non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Pinging demo.vidyo.com [64.208.203.165] with 32 bytes of data:</a:t>
            </a:r>
            <a:endParaRPr/>
          </a:p>
          <a:p>
            <a:pPr indent="0" lvl="0" marL="0" marR="0" rtl="0" algn="l">
              <a:lnSpc>
                <a:spcPct val="100000"/>
              </a:lnSpc>
              <a:spcBef>
                <a:spcPts val="0"/>
              </a:spcBef>
              <a:spcAft>
                <a:spcPts val="0"/>
              </a:spcAft>
              <a:buClr>
                <a:schemeClr val="dk1"/>
              </a:buClr>
              <a:buFont typeface="Arial Narrow"/>
              <a:buNone/>
            </a:pPr>
            <a:r>
              <a:t/>
            </a:r>
            <a:endParaRPr b="0" i="0" sz="1100" u="non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100" u="none">
              <a:solidFill>
                <a:schemeClr val="lt1"/>
              </a:solidFill>
              <a:latin typeface="Consolas"/>
              <a:ea typeface="Consolas"/>
              <a:cs typeface="Consolas"/>
              <a:sym typeface="Consolas"/>
            </a:endParaRPr>
          </a:p>
        </p:txBody>
      </p:sp>
      <p:sp>
        <p:nvSpPr>
          <p:cNvPr id="532" name="Google Shape;532;p61"/>
          <p:cNvSpPr txBox="1"/>
          <p:nvPr/>
        </p:nvSpPr>
        <p:spPr>
          <a:xfrm>
            <a:off x="161925" y="4829175"/>
            <a:ext cx="5772150" cy="260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Reply from 64.208.203.165: bytes=32 time=144ms TTL=47</a:t>
            </a:r>
            <a:endParaRPr/>
          </a:p>
        </p:txBody>
      </p:sp>
      <p:sp>
        <p:nvSpPr>
          <p:cNvPr id="533" name="Google Shape;533;p61"/>
          <p:cNvSpPr txBox="1"/>
          <p:nvPr/>
        </p:nvSpPr>
        <p:spPr>
          <a:xfrm>
            <a:off x="161925" y="4972050"/>
            <a:ext cx="5772150" cy="260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Reply from 64.208.203.165: bytes=32 time=112ms TTL=47</a:t>
            </a:r>
            <a:endParaRPr/>
          </a:p>
        </p:txBody>
      </p:sp>
      <p:sp>
        <p:nvSpPr>
          <p:cNvPr id="534" name="Google Shape;534;p61"/>
          <p:cNvSpPr txBox="1"/>
          <p:nvPr/>
        </p:nvSpPr>
        <p:spPr>
          <a:xfrm>
            <a:off x="161925" y="5105400"/>
            <a:ext cx="5772150" cy="260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Reply from 64.208.203.165: bytes=32 time=203ms TTL=47</a:t>
            </a:r>
            <a:endParaRPr/>
          </a:p>
        </p:txBody>
      </p:sp>
      <p:sp>
        <p:nvSpPr>
          <p:cNvPr id="535" name="Google Shape;535;p61"/>
          <p:cNvSpPr txBox="1"/>
          <p:nvPr/>
        </p:nvSpPr>
        <p:spPr>
          <a:xfrm>
            <a:off x="161925" y="5229225"/>
            <a:ext cx="5772150" cy="260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Request timed out</a:t>
            </a:r>
            <a:endParaRPr/>
          </a:p>
        </p:txBody>
      </p:sp>
      <p:sp>
        <p:nvSpPr>
          <p:cNvPr id="536" name="Google Shape;536;p61"/>
          <p:cNvSpPr txBox="1"/>
          <p:nvPr/>
        </p:nvSpPr>
        <p:spPr>
          <a:xfrm>
            <a:off x="161925" y="5362575"/>
            <a:ext cx="5772150" cy="260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Reply from 64.208.203.165: bytes=32 time=97ms TTL=47</a:t>
            </a:r>
            <a:endParaRPr/>
          </a:p>
        </p:txBody>
      </p:sp>
      <p:sp>
        <p:nvSpPr>
          <p:cNvPr id="537" name="Google Shape;537;p61"/>
          <p:cNvSpPr txBox="1"/>
          <p:nvPr/>
        </p:nvSpPr>
        <p:spPr>
          <a:xfrm>
            <a:off x="161925" y="5486400"/>
            <a:ext cx="5772150" cy="260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Request timed out</a:t>
            </a:r>
            <a:endParaRPr/>
          </a:p>
        </p:txBody>
      </p:sp>
      <p:sp>
        <p:nvSpPr>
          <p:cNvPr id="538" name="Google Shape;538;p61"/>
          <p:cNvSpPr txBox="1"/>
          <p:nvPr/>
        </p:nvSpPr>
        <p:spPr>
          <a:xfrm>
            <a:off x="161925" y="5619750"/>
            <a:ext cx="5772150" cy="260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Reply from 64.208.203.165: bytes=32 time=95ms TTL=47</a:t>
            </a:r>
            <a:endParaRPr/>
          </a:p>
        </p:txBody>
      </p:sp>
      <p:sp>
        <p:nvSpPr>
          <p:cNvPr id="539" name="Google Shape;539;p61"/>
          <p:cNvSpPr txBox="1"/>
          <p:nvPr/>
        </p:nvSpPr>
        <p:spPr>
          <a:xfrm>
            <a:off x="161925" y="5753100"/>
            <a:ext cx="5772150" cy="260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Reply from 64.208.203.165: bytes=32 time=234ms TTL=47</a:t>
            </a:r>
            <a:endParaRPr/>
          </a:p>
        </p:txBody>
      </p:sp>
      <p:sp>
        <p:nvSpPr>
          <p:cNvPr id="540" name="Google Shape;540;p61"/>
          <p:cNvSpPr txBox="1"/>
          <p:nvPr/>
        </p:nvSpPr>
        <p:spPr>
          <a:xfrm>
            <a:off x="161925" y="5886450"/>
            <a:ext cx="5772150" cy="260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Reply from 64.208.203.165: bytes=32 time=143 TTL=47</a:t>
            </a:r>
            <a:endParaRPr/>
          </a:p>
        </p:txBody>
      </p:sp>
      <p:sp>
        <p:nvSpPr>
          <p:cNvPr id="541" name="Google Shape;541;p61"/>
          <p:cNvSpPr txBox="1"/>
          <p:nvPr/>
        </p:nvSpPr>
        <p:spPr>
          <a:xfrm>
            <a:off x="161925" y="6019800"/>
            <a:ext cx="5772150" cy="260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onsolas"/>
              <a:buNone/>
            </a:pPr>
            <a:r>
              <a:rPr b="0" i="0" lang="en-US" sz="1100" u="none">
                <a:solidFill>
                  <a:schemeClr val="lt1"/>
                </a:solidFill>
                <a:latin typeface="Consolas"/>
                <a:ea typeface="Consolas"/>
                <a:cs typeface="Consolas"/>
                <a:sym typeface="Consolas"/>
              </a:rPr>
              <a:t>Reply from 64.208.203.165: bytes=32 time=95ms TTL=47</a:t>
            </a:r>
            <a:endParaRPr/>
          </a:p>
        </p:txBody>
      </p:sp>
      <p:sp>
        <p:nvSpPr>
          <p:cNvPr id="542" name="Google Shape;542;p61"/>
          <p:cNvSpPr txBox="1"/>
          <p:nvPr/>
        </p:nvSpPr>
        <p:spPr>
          <a:xfrm>
            <a:off x="609600" y="1343025"/>
            <a:ext cx="8458200" cy="5210175"/>
          </a:xfrm>
          <a:prstGeom prst="rect">
            <a:avLst/>
          </a:prstGeom>
          <a:noFill/>
          <a:ln>
            <a:noFill/>
          </a:ln>
        </p:spPr>
        <p:txBody>
          <a:bodyPr anchorCtr="0" anchor="t" bIns="45700" lIns="91425" spcFirstLastPara="1" rIns="91425" wrap="square" tIns="45700">
            <a:noAutofit/>
          </a:bodyPr>
          <a:lstStyle/>
          <a:p>
            <a:pPr indent="-146050" lvl="0" marL="273050" marR="0" rtl="0" algn="l">
              <a:lnSpc>
                <a:spcPct val="100000"/>
              </a:lnSpc>
              <a:spcBef>
                <a:spcPts val="0"/>
              </a:spcBef>
              <a:spcAft>
                <a:spcPts val="0"/>
              </a:spcAft>
              <a:buClr>
                <a:schemeClr val="dk1"/>
              </a:buClr>
              <a:buSzPts val="2000"/>
              <a:buFont typeface="Arial Narrow"/>
              <a:buNone/>
            </a:pPr>
            <a:r>
              <a:t/>
            </a:r>
            <a:endParaRPr b="0" i="0" sz="2000" u="none">
              <a:solidFill>
                <a:schemeClr val="dk1"/>
              </a:solidFill>
              <a:latin typeface="Arial Narrow"/>
              <a:ea typeface="Arial Narrow"/>
              <a:cs typeface="Arial Narrow"/>
              <a:sym typeface="Arial Narrow"/>
            </a:endParaRPr>
          </a:p>
          <a:p>
            <a:pPr indent="-273050" lvl="0" marL="273050" marR="0" rtl="0" algn="l">
              <a:lnSpc>
                <a:spcPct val="100000"/>
              </a:lnSpc>
              <a:spcBef>
                <a:spcPts val="600"/>
              </a:spcBef>
              <a:spcAft>
                <a:spcPts val="0"/>
              </a:spcAft>
              <a:buClr>
                <a:schemeClr val="dk1"/>
              </a:buClr>
              <a:buSzPts val="2000"/>
              <a:buFont typeface="Arial Narrow"/>
              <a:buChar char="•"/>
            </a:pPr>
            <a:r>
              <a:rPr b="0" i="0" lang="en-US" sz="2000" u="none">
                <a:solidFill>
                  <a:schemeClr val="dk1"/>
                </a:solidFill>
                <a:latin typeface="Arial Narrow"/>
                <a:ea typeface="Arial Narrow"/>
                <a:cs typeface="Arial Narrow"/>
                <a:sym typeface="Arial Narrow"/>
              </a:rPr>
              <a:t>Ping server while in call</a:t>
            </a:r>
            <a:endParaRPr/>
          </a:p>
          <a:p>
            <a:pPr indent="-273050" lvl="0" marL="273050" marR="0" rtl="0" algn="l">
              <a:lnSpc>
                <a:spcPct val="100000"/>
              </a:lnSpc>
              <a:spcBef>
                <a:spcPts val="600"/>
              </a:spcBef>
              <a:spcAft>
                <a:spcPts val="0"/>
              </a:spcAft>
              <a:buClr>
                <a:schemeClr val="dk1"/>
              </a:buClr>
              <a:buSzPts val="2000"/>
              <a:buFont typeface="Arial Narrow"/>
              <a:buChar char="•"/>
            </a:pPr>
            <a:r>
              <a:rPr b="0" i="0" lang="en-US" sz="2000" u="none">
                <a:solidFill>
                  <a:schemeClr val="dk1"/>
                </a:solidFill>
                <a:latin typeface="Arial Narrow"/>
                <a:ea typeface="Arial Narrow"/>
                <a:cs typeface="Arial Narrow"/>
                <a:sym typeface="Arial Narrow"/>
              </a:rPr>
              <a:t>High latency &gt; 200ms</a:t>
            </a:r>
            <a:endParaRPr/>
          </a:p>
          <a:p>
            <a:pPr indent="-273050" lvl="0" marL="273050" marR="0" rtl="0" algn="l">
              <a:lnSpc>
                <a:spcPct val="100000"/>
              </a:lnSpc>
              <a:spcBef>
                <a:spcPts val="600"/>
              </a:spcBef>
              <a:spcAft>
                <a:spcPts val="0"/>
              </a:spcAft>
              <a:buClr>
                <a:schemeClr val="dk1"/>
              </a:buClr>
              <a:buSzPts val="2000"/>
              <a:buFont typeface="Arial Narrow"/>
              <a:buChar char="•"/>
            </a:pPr>
            <a:r>
              <a:rPr b="0" i="0" lang="en-US" sz="2000" u="none">
                <a:solidFill>
                  <a:schemeClr val="dk1"/>
                </a:solidFill>
                <a:latin typeface="Arial Narrow"/>
                <a:ea typeface="Arial Narrow"/>
                <a:cs typeface="Arial Narrow"/>
                <a:sym typeface="Arial Narrow"/>
              </a:rPr>
              <a:t>Multiple time outs</a:t>
            </a:r>
            <a:endParaRPr/>
          </a:p>
          <a:p>
            <a:pPr indent="-273050" lvl="0" marL="273050" marR="0" rtl="0" algn="l">
              <a:lnSpc>
                <a:spcPct val="100000"/>
              </a:lnSpc>
              <a:spcBef>
                <a:spcPts val="600"/>
              </a:spcBef>
              <a:spcAft>
                <a:spcPts val="0"/>
              </a:spcAft>
              <a:buClr>
                <a:schemeClr val="dk1"/>
              </a:buClr>
              <a:buSzPts val="2000"/>
              <a:buFont typeface="Arial Narrow"/>
              <a:buChar char="•"/>
            </a:pPr>
            <a:r>
              <a:rPr b="0" i="0" lang="en-US" sz="2000" u="none">
                <a:solidFill>
                  <a:schemeClr val="dk1"/>
                </a:solidFill>
                <a:latin typeface="Arial Narrow"/>
                <a:ea typeface="Arial Narrow"/>
                <a:cs typeface="Arial Narrow"/>
                <a:sym typeface="Arial Narrow"/>
              </a:rPr>
              <a:t>Wide range of latencies</a:t>
            </a:r>
            <a:endParaRPr/>
          </a:p>
        </p:txBody>
      </p:sp>
      <p:sp>
        <p:nvSpPr>
          <p:cNvPr id="543" name="Google Shape;543;p61"/>
          <p:cNvSpPr txBox="1"/>
          <p:nvPr/>
        </p:nvSpPr>
        <p:spPr>
          <a:xfrm>
            <a:off x="6591300" y="4632325"/>
            <a:ext cx="2603500" cy="94297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Font typeface="Arial Narrow"/>
              <a:buNone/>
            </a:pPr>
            <a:r>
              <a:rPr b="1" i="0" lang="en-US" sz="1800" u="none">
                <a:solidFill>
                  <a:schemeClr val="dk1"/>
                </a:solidFill>
                <a:latin typeface="Arial Narrow"/>
                <a:ea typeface="Arial Narrow"/>
                <a:cs typeface="Arial Narrow"/>
                <a:sym typeface="Arial Narrow"/>
              </a:rPr>
              <a:t>Observe video during ping</a:t>
            </a:r>
            <a:endParaRPr/>
          </a:p>
          <a:p>
            <a:pPr indent="-273050" lvl="0" marL="273050" marR="0" rtl="0" algn="l">
              <a:lnSpc>
                <a:spcPct val="100000"/>
              </a:lnSpc>
              <a:spcBef>
                <a:spcPts val="600"/>
              </a:spcBef>
              <a:spcAft>
                <a:spcPts val="0"/>
              </a:spcAft>
              <a:buClr>
                <a:schemeClr val="dk1"/>
              </a:buClr>
              <a:buFont typeface="Arial Narrow"/>
              <a:buNone/>
            </a:pPr>
            <a:r>
              <a:rPr b="1" i="0" lang="en-US" sz="1800" u="none">
                <a:solidFill>
                  <a:schemeClr val="dk1"/>
                </a:solidFill>
                <a:latin typeface="Arial Narrow"/>
                <a:ea typeface="Arial Narrow"/>
                <a:cs typeface="Arial Narrow"/>
                <a:sym typeface="Arial Narrow"/>
              </a:rPr>
              <a:t>Watch for video freezing </a:t>
            </a:r>
            <a:endParaRPr/>
          </a:p>
          <a:p>
            <a:pPr indent="-273050" lvl="0" marL="273050" marR="0" rtl="0" algn="l">
              <a:lnSpc>
                <a:spcPct val="100000"/>
              </a:lnSpc>
              <a:spcBef>
                <a:spcPts val="600"/>
              </a:spcBef>
              <a:spcAft>
                <a:spcPts val="0"/>
              </a:spcAft>
              <a:buClr>
                <a:schemeClr val="dk1"/>
              </a:buClr>
              <a:buFont typeface="Arial Narrow"/>
              <a:buNone/>
            </a:pPr>
            <a:r>
              <a:rPr b="1" i="0" lang="en-US" sz="1800" u="none">
                <a:solidFill>
                  <a:schemeClr val="dk1"/>
                </a:solidFill>
                <a:latin typeface="Arial Narrow"/>
                <a:ea typeface="Arial Narrow"/>
                <a:cs typeface="Arial Narrow"/>
                <a:sym typeface="Arial Narrow"/>
              </a:rPr>
              <a:t>during time out</a:t>
            </a:r>
            <a:endParaRPr/>
          </a:p>
        </p:txBody>
      </p:sp>
      <p:sp>
        <p:nvSpPr>
          <p:cNvPr id="544" name="Google Shape;544;p61"/>
          <p:cNvSpPr txBox="1"/>
          <p:nvPr/>
        </p:nvSpPr>
        <p:spPr>
          <a:xfrm>
            <a:off x="2903537" y="1376362"/>
            <a:ext cx="6115050" cy="4286250"/>
          </a:xfrm>
          <a:prstGeom prst="rect">
            <a:avLst/>
          </a:prstGeom>
          <a:solidFill>
            <a:schemeClr val="lt1"/>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Arial Narrow"/>
              <a:buChar char="•"/>
            </a:pPr>
            <a:r>
              <a:rPr b="0" i="0" lang="en-US" sz="2400" u="none">
                <a:solidFill>
                  <a:schemeClr val="dk1"/>
                </a:solidFill>
                <a:latin typeface="Arial Narrow"/>
                <a:ea typeface="Arial Narrow"/>
                <a:cs typeface="Arial Narrow"/>
                <a:sym typeface="Arial Narrow"/>
              </a:rPr>
              <a:t>What does this tell us?</a:t>
            </a:r>
            <a:endParaRPr/>
          </a:p>
          <a:p>
            <a:pPr indent="-284162" lvl="1" marL="639762" marR="0" rtl="0" algn="l">
              <a:lnSpc>
                <a:spcPct val="100000"/>
              </a:lnSpc>
              <a:spcBef>
                <a:spcPts val="400"/>
              </a:spcBef>
              <a:spcAft>
                <a:spcPts val="0"/>
              </a:spcAft>
              <a:buClr>
                <a:schemeClr val="dk1"/>
              </a:buClr>
              <a:buSzPts val="2000"/>
              <a:buFont typeface="Arial Narrow"/>
              <a:buChar char="•"/>
            </a:pPr>
            <a:r>
              <a:rPr b="0" i="0" lang="en-US" sz="2000" u="none" cap="none" strike="noStrike">
                <a:solidFill>
                  <a:schemeClr val="dk1"/>
                </a:solidFill>
                <a:latin typeface="Arial Narrow"/>
                <a:ea typeface="Arial Narrow"/>
                <a:cs typeface="Arial Narrow"/>
                <a:sym typeface="Arial Narrow"/>
              </a:rPr>
              <a:t>The link “seems” ok when there’s no video traffic</a:t>
            </a:r>
            <a:endParaRPr/>
          </a:p>
          <a:p>
            <a:pPr indent="-284162" lvl="1" marL="639762" marR="0" rtl="0" algn="l">
              <a:lnSpc>
                <a:spcPct val="100000"/>
              </a:lnSpc>
              <a:spcBef>
                <a:spcPts val="400"/>
              </a:spcBef>
              <a:spcAft>
                <a:spcPts val="0"/>
              </a:spcAft>
              <a:buClr>
                <a:schemeClr val="dk1"/>
              </a:buClr>
              <a:buSzPts val="2000"/>
              <a:buFont typeface="Arial Narrow"/>
              <a:buChar char="•"/>
            </a:pPr>
            <a:r>
              <a:rPr b="0" i="0" lang="en-US" sz="2000" u="none" cap="none" strike="noStrike">
                <a:solidFill>
                  <a:schemeClr val="dk1"/>
                </a:solidFill>
                <a:latin typeface="Arial Narrow"/>
                <a:ea typeface="Arial Narrow"/>
                <a:cs typeface="Arial Narrow"/>
                <a:sym typeface="Arial Narrow"/>
              </a:rPr>
              <a:t>Link works ok over long lengths of time</a:t>
            </a:r>
            <a:endParaRPr/>
          </a:p>
          <a:p>
            <a:pPr indent="-284162" lvl="1" marL="639762" marR="0" rtl="0" algn="l">
              <a:lnSpc>
                <a:spcPct val="100000"/>
              </a:lnSpc>
              <a:spcBef>
                <a:spcPts val="400"/>
              </a:spcBef>
              <a:spcAft>
                <a:spcPts val="0"/>
              </a:spcAft>
              <a:buClr>
                <a:schemeClr val="dk1"/>
              </a:buClr>
              <a:buSzPts val="2000"/>
              <a:buFont typeface="Arial Narrow"/>
              <a:buChar char="•"/>
            </a:pPr>
            <a:r>
              <a:rPr b="0" i="0" lang="en-US" sz="2000" u="none" cap="none" strike="noStrike">
                <a:solidFill>
                  <a:schemeClr val="dk1"/>
                </a:solidFill>
                <a:latin typeface="Arial Narrow"/>
                <a:ea typeface="Arial Narrow"/>
                <a:cs typeface="Arial Narrow"/>
                <a:sym typeface="Arial Narrow"/>
              </a:rPr>
              <a:t>Link breaks down when constant low latency traffic starts (i.e. video / audio)</a:t>
            </a:r>
            <a:endParaRPr/>
          </a:p>
          <a:p>
            <a:pPr indent="-284162" lvl="1" marL="639762" marR="0" rtl="0" algn="l">
              <a:lnSpc>
                <a:spcPct val="100000"/>
              </a:lnSpc>
              <a:spcBef>
                <a:spcPts val="400"/>
              </a:spcBef>
              <a:spcAft>
                <a:spcPts val="0"/>
              </a:spcAft>
              <a:buClr>
                <a:schemeClr val="dk1"/>
              </a:buClr>
              <a:buSzPts val="2000"/>
              <a:buFont typeface="Arial Narrow"/>
              <a:buChar char="•"/>
            </a:pPr>
            <a:r>
              <a:rPr b="0" i="0" lang="en-US" sz="2000" u="none" cap="none" strike="noStrike">
                <a:solidFill>
                  <a:schemeClr val="dk1"/>
                </a:solidFill>
                <a:latin typeface="Arial Narrow"/>
                <a:ea typeface="Arial Narrow"/>
                <a:cs typeface="Arial Narrow"/>
                <a:sym typeface="Arial Narrow"/>
              </a:rPr>
              <a:t>What kind of connection?</a:t>
            </a:r>
            <a:endParaRPr/>
          </a:p>
          <a:p>
            <a:pPr indent="-228600" lvl="2" marL="1143000" marR="0" rtl="0" algn="l">
              <a:lnSpc>
                <a:spcPct val="100000"/>
              </a:lnSpc>
              <a:spcBef>
                <a:spcPts val="400"/>
              </a:spcBef>
              <a:spcAft>
                <a:spcPts val="0"/>
              </a:spcAft>
              <a:buClr>
                <a:schemeClr val="dk1"/>
              </a:buClr>
              <a:buSzPts val="2000"/>
              <a:buFont typeface="Arial Narrow"/>
              <a:buChar char="•"/>
            </a:pPr>
            <a:r>
              <a:rPr b="0" i="0" lang="en-US" sz="2000" u="none" cap="none" strike="noStrike">
                <a:solidFill>
                  <a:schemeClr val="dk1"/>
                </a:solidFill>
                <a:latin typeface="Arial Narrow"/>
                <a:ea typeface="Arial Narrow"/>
                <a:cs typeface="Arial Narrow"/>
                <a:sym typeface="Arial Narrow"/>
              </a:rPr>
              <a:t>Wired or wireless?</a:t>
            </a:r>
            <a:endParaRPr/>
          </a:p>
          <a:p>
            <a:pPr indent="-228600" lvl="2" marL="1143000" marR="0" rtl="0" algn="l">
              <a:lnSpc>
                <a:spcPct val="100000"/>
              </a:lnSpc>
              <a:spcBef>
                <a:spcPts val="400"/>
              </a:spcBef>
              <a:spcAft>
                <a:spcPts val="0"/>
              </a:spcAft>
              <a:buClr>
                <a:schemeClr val="dk1"/>
              </a:buClr>
              <a:buSzPts val="2000"/>
              <a:buFont typeface="Arial Narrow"/>
              <a:buChar char="•"/>
            </a:pPr>
            <a:r>
              <a:rPr b="0" i="0" lang="en-US" sz="2000" u="none" cap="none" strike="noStrike">
                <a:solidFill>
                  <a:schemeClr val="dk1"/>
                </a:solidFill>
                <a:latin typeface="Arial Narrow"/>
                <a:ea typeface="Arial Narrow"/>
                <a:cs typeface="Arial Narrow"/>
                <a:sym typeface="Arial Narrow"/>
              </a:rPr>
              <a:t>Cable, DSL, T1?</a:t>
            </a:r>
            <a:endParaRPr/>
          </a:p>
          <a:p>
            <a:pPr indent="-284162" lvl="1" marL="639762" marR="0" rtl="0" algn="l">
              <a:lnSpc>
                <a:spcPct val="100000"/>
              </a:lnSpc>
              <a:spcBef>
                <a:spcPts val="400"/>
              </a:spcBef>
              <a:spcAft>
                <a:spcPts val="0"/>
              </a:spcAft>
              <a:buClr>
                <a:schemeClr val="dk1"/>
              </a:buClr>
              <a:buSzPts val="2000"/>
              <a:buFont typeface="Arial Narrow"/>
              <a:buChar char="•"/>
            </a:pPr>
            <a:r>
              <a:rPr b="0" i="0" lang="en-US" sz="2000" u="none" cap="none" strike="noStrike">
                <a:solidFill>
                  <a:schemeClr val="dk1"/>
                </a:solidFill>
                <a:latin typeface="Arial Narrow"/>
                <a:ea typeface="Arial Narrow"/>
                <a:cs typeface="Arial Narrow"/>
                <a:sym typeface="Arial Narrow"/>
              </a:rPr>
              <a:t>Check for other programs using the network (Outlook, Downloading movies, etc…)</a:t>
            </a:r>
            <a:endParaRPr/>
          </a:p>
          <a:p>
            <a:pPr indent="-284162" lvl="1" marL="639762" marR="0" rtl="0" algn="l">
              <a:lnSpc>
                <a:spcPct val="100000"/>
              </a:lnSpc>
              <a:spcBef>
                <a:spcPts val="400"/>
              </a:spcBef>
              <a:spcAft>
                <a:spcPts val="0"/>
              </a:spcAft>
              <a:buClr>
                <a:schemeClr val="dk1"/>
              </a:buClr>
              <a:buSzPts val="2000"/>
              <a:buFont typeface="Arial Narrow"/>
              <a:buChar char="•"/>
            </a:pPr>
            <a:r>
              <a:rPr b="0" i="0" lang="en-US" sz="2000" u="none" cap="none" strike="noStrike">
                <a:solidFill>
                  <a:schemeClr val="dk1"/>
                </a:solidFill>
                <a:latin typeface="Arial Narrow"/>
                <a:ea typeface="Arial Narrow"/>
                <a:cs typeface="Arial Narrow"/>
                <a:sym typeface="Arial Narrow"/>
              </a:rPr>
              <a:t>Check for other users on the network using bandwidth </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Narrow"/>
              <a:ea typeface="Arial Narrow"/>
              <a:cs typeface="Arial Narrow"/>
              <a:sym typeface="Arial Narrow"/>
            </a:endParaRPr>
          </a:p>
        </p:txBody>
      </p:sp>
      <p:sp>
        <p:nvSpPr>
          <p:cNvPr id="545" name="Google Shape;545;p61"/>
          <p:cNvSpPr txBox="1"/>
          <p:nvPr/>
        </p:nvSpPr>
        <p:spPr>
          <a:xfrm>
            <a:off x="8855075" y="65865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3">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0"/>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532"/>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1000"/>
                                  </p:stCondLst>
                                  <p:childTnLst>
                                    <p:set>
                                      <p:cBhvr>
                                        <p:cTn dur="1" fill="hold">
                                          <p:stCondLst>
                                            <p:cond delay="0"/>
                                          </p:stCondLst>
                                        </p:cTn>
                                        <p:tgtEl>
                                          <p:spTgt spid="533"/>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1000"/>
                                  </p:stCondLst>
                                  <p:childTnLst>
                                    <p:set>
                                      <p:cBhvr>
                                        <p:cTn dur="1" fill="hold">
                                          <p:stCondLst>
                                            <p:cond delay="0"/>
                                          </p:stCondLst>
                                        </p:cTn>
                                        <p:tgtEl>
                                          <p:spTgt spid="534"/>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2000"/>
                                  </p:stCondLst>
                                  <p:childTnLst>
                                    <p:set>
                                      <p:cBhvr>
                                        <p:cTn dur="1" fill="hold">
                                          <p:stCondLst>
                                            <p:cond delay="0"/>
                                          </p:stCondLst>
                                        </p:cTn>
                                        <p:tgtEl>
                                          <p:spTgt spid="535"/>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1000"/>
                                  </p:stCondLst>
                                  <p:childTnLst>
                                    <p:set>
                                      <p:cBhvr>
                                        <p:cTn dur="1" fill="hold">
                                          <p:stCondLst>
                                            <p:cond delay="0"/>
                                          </p:stCondLst>
                                        </p:cTn>
                                        <p:tgtEl>
                                          <p:spTgt spid="536"/>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2000"/>
                                  </p:stCondLst>
                                  <p:childTnLst>
                                    <p:set>
                                      <p:cBhvr>
                                        <p:cTn dur="1" fill="hold">
                                          <p:stCondLst>
                                            <p:cond delay="0"/>
                                          </p:stCondLst>
                                        </p:cTn>
                                        <p:tgtEl>
                                          <p:spTgt spid="537"/>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1000"/>
                                  </p:stCondLst>
                                  <p:childTnLst>
                                    <p:set>
                                      <p:cBhvr>
                                        <p:cTn dur="1" fill="hold">
                                          <p:stCondLst>
                                            <p:cond delay="0"/>
                                          </p:stCondLst>
                                        </p:cTn>
                                        <p:tgtEl>
                                          <p:spTgt spid="538"/>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1000"/>
                                  </p:stCondLst>
                                  <p:childTnLst>
                                    <p:set>
                                      <p:cBhvr>
                                        <p:cTn dur="1" fill="hold">
                                          <p:stCondLst>
                                            <p:cond delay="0"/>
                                          </p:stCondLst>
                                        </p:cTn>
                                        <p:tgtEl>
                                          <p:spTgt spid="539"/>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1000"/>
                                  </p:stCondLst>
                                  <p:childTnLst>
                                    <p:set>
                                      <p:cBhvr>
                                        <p:cTn dur="1" fill="hold">
                                          <p:stCondLst>
                                            <p:cond delay="0"/>
                                          </p:stCondLst>
                                        </p:cTn>
                                        <p:tgtEl>
                                          <p:spTgt spid="540"/>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1000"/>
                                  </p:stCondLst>
                                  <p:childTnLst>
                                    <p:set>
                                      <p:cBhvr>
                                        <p:cTn dur="1" fill="hold">
                                          <p:stCondLst>
                                            <p:cond delay="0"/>
                                          </p:stCondLst>
                                        </p:cTn>
                                        <p:tgtEl>
                                          <p:spTgt spid="5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62"/>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Audio/Video Quality is Poor/Choppy/Freezing</a:t>
            </a:r>
            <a:endParaRPr/>
          </a:p>
        </p:txBody>
      </p:sp>
      <p:sp>
        <p:nvSpPr>
          <p:cNvPr id="551" name="Google Shape;551;p62"/>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Outdated Camera, Video and Audio Drivers May Impact Performance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Driver version/date can be obtained from the Dxdiag log that is included with the VidyoDesktop log zip file</a:t>
            </a:r>
            <a:endParaRPr/>
          </a:p>
          <a:p>
            <a:pPr indent="-285750" lvl="1" marL="74295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Drivers older than a couple of years old should be updated if the user is experiencing hardware performance issues</a:t>
            </a:r>
            <a:endParaRPr/>
          </a:p>
        </p:txBody>
      </p:sp>
      <p:sp>
        <p:nvSpPr>
          <p:cNvPr id="552" name="Google Shape;552;p62"/>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457200" y="274637"/>
            <a:ext cx="7315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4000" u="none" cap="none" strike="noStrike">
                <a:solidFill>
                  <a:schemeClr val="dk1"/>
                </a:solidFill>
                <a:latin typeface="Arial Narrow"/>
                <a:ea typeface="Arial Narrow"/>
                <a:cs typeface="Arial Narrow"/>
                <a:sym typeface="Arial Narrow"/>
              </a:rPr>
              <a:t>Webinar Protocol</a:t>
            </a:r>
            <a:endParaRPr/>
          </a:p>
        </p:txBody>
      </p:sp>
      <p:sp>
        <p:nvSpPr>
          <p:cNvPr id="181" name="Google Shape;181;p27"/>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We will aim to answer as many questions as possible at the end of the webinar</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All attendees will be silenced during training delivery</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Please place your camera into privacy mode during the session, unless you have an urgent question that is related to the topic being covered.</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 Please remain in privacy mode during the Q&amp;A session unless you have a question.</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Alternatively, questions may be sent to: </a:t>
            </a:r>
            <a:r>
              <a:rPr b="0" i="0" lang="en-US" sz="2400" u="sng">
                <a:solidFill>
                  <a:schemeClr val="hlink"/>
                </a:solidFill>
                <a:latin typeface="Arial Narrow"/>
                <a:ea typeface="Arial Narrow"/>
                <a:cs typeface="Arial Narrow"/>
                <a:sym typeface="Arial Narrow"/>
                <a:hlinkClick r:id="rId3"/>
              </a:rPr>
              <a:t>training@vidyo.com</a:t>
            </a:r>
            <a:endParaRPr/>
          </a:p>
          <a:p>
            <a:pPr indent="-190500" lvl="0" marL="342900" marR="0" rtl="0" algn="l">
              <a:spcBef>
                <a:spcPts val="480"/>
              </a:spcBef>
              <a:spcAft>
                <a:spcPts val="0"/>
              </a:spcAft>
              <a:buClr>
                <a:schemeClr val="dk1"/>
              </a:buClr>
              <a:buSzPts val="2400"/>
              <a:buFont typeface="Arial"/>
              <a:buNone/>
            </a:pPr>
            <a:r>
              <a:t/>
            </a:r>
            <a:endParaRPr b="0" i="0" sz="2400" u="sng">
              <a:solidFill>
                <a:schemeClr val="hlink"/>
              </a:solidFill>
              <a:latin typeface="Arial Narrow"/>
              <a:ea typeface="Arial Narrow"/>
              <a:cs typeface="Arial Narrow"/>
              <a:sym typeface="Arial Narrow"/>
              <a:hlinkClick r:id="rId4"/>
            </a:endParaRPr>
          </a:p>
        </p:txBody>
      </p:sp>
      <p:sp>
        <p:nvSpPr>
          <p:cNvPr id="182" name="Google Shape;182;p27"/>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cap="none" strike="noStrike">
                <a:solidFill>
                  <a:schemeClr val="lt1"/>
                </a:solidFill>
                <a:latin typeface="Arial Narrow"/>
                <a:ea typeface="Arial Narrow"/>
                <a:cs typeface="Arial Narrow"/>
                <a:sym typeface="Arial Narrow"/>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63"/>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Audio/Video Quality is Poor/Choppy/Freezing</a:t>
            </a:r>
            <a:endParaRPr/>
          </a:p>
        </p:txBody>
      </p:sp>
      <p:sp>
        <p:nvSpPr>
          <p:cNvPr id="558" name="Google Shape;558;p63"/>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VPNs can cause the following issues: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Connectivity or performance issues</a:t>
            </a:r>
            <a:endParaRPr/>
          </a:p>
          <a:p>
            <a:pPr indent="-285750" lvl="1" marL="74295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Can limit bandwidth due to encryption overhead</a:t>
            </a:r>
            <a:endParaRPr/>
          </a:p>
          <a:p>
            <a:pPr indent="-285750" lvl="1" marL="74295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Latency due to routing</a:t>
            </a:r>
            <a:endParaRPr/>
          </a:p>
          <a:p>
            <a:pPr indent="-285750" lvl="1" marL="74295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Can limit the MTU size</a:t>
            </a:r>
            <a:endParaRPr/>
          </a:p>
          <a:p>
            <a:pPr indent="-158750" lvl="1" marL="7429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p:txBody>
      </p:sp>
      <p:sp>
        <p:nvSpPr>
          <p:cNvPr id="559" name="Google Shape;559;p63"/>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64"/>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Audio/Video Quality is Poor/Choppy/Freezing</a:t>
            </a:r>
            <a:endParaRPr/>
          </a:p>
        </p:txBody>
      </p:sp>
      <p:sp>
        <p:nvSpPr>
          <p:cNvPr id="565" name="Google Shape;565;p64"/>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Is a Web Proxy being used?</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By default, VidyoDesktop is set up to ‘Use settings from Internet Explorer’</a:t>
            </a:r>
            <a:endParaRPr/>
          </a:p>
          <a:p>
            <a:pPr indent="-285750" lvl="1" marL="74295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The VidyoProxy feature must be configured in order for VidyoDesktop to establish a connection though a Web Proxy server</a:t>
            </a:r>
            <a:endParaRPr/>
          </a:p>
          <a:p>
            <a:pPr indent="-285750" lvl="1" marL="74295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To avoid performance issues due to Web Proxies inspecting media packets, it is highly recommended to create exceptions (e.g. Bluecoat) or allow DIRECT connections to the Vidyo infrastructure (bypassing the Web Proxy). In many occasions, this can be accomplished by simply editing the PAC script. </a:t>
            </a:r>
            <a:endParaRPr/>
          </a:p>
        </p:txBody>
      </p:sp>
      <p:sp>
        <p:nvSpPr>
          <p:cNvPr id="566" name="Google Shape;566;p64"/>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65"/>
          <p:cNvSpPr txBox="1"/>
          <p:nvPr>
            <p:ph type="title"/>
          </p:nvPr>
        </p:nvSpPr>
        <p:spPr>
          <a:xfrm>
            <a:off x="457200" y="274637"/>
            <a:ext cx="716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Review - Common Causes of VidyoDesktop Performance Issues</a:t>
            </a:r>
            <a:endParaRPr/>
          </a:p>
        </p:txBody>
      </p:sp>
      <p:sp>
        <p:nvSpPr>
          <p:cNvPr id="572" name="Google Shape;572;p65"/>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Network</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Insufficient bandwidth, quality (e.g. Packet Loss, Latency)</a:t>
            </a:r>
            <a:endParaRPr/>
          </a:p>
          <a:p>
            <a:pPr indent="-285750" lvl="1" marL="74295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Firewall, VPN, Web Proxy</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Arial Narrow"/>
              <a:ea typeface="Arial Narrow"/>
              <a:cs typeface="Arial Narrow"/>
              <a:sym typeface="Arial Narrow"/>
            </a:endParaRPr>
          </a:p>
          <a:p>
            <a:pPr indent="-241300" lvl="0" marL="34290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Arial Narrow"/>
              <a:ea typeface="Arial Narrow"/>
              <a:cs typeface="Arial Narrow"/>
              <a:sym typeface="Arial Narrow"/>
            </a:endParaRPr>
          </a:p>
        </p:txBody>
      </p:sp>
      <p:sp>
        <p:nvSpPr>
          <p:cNvPr id="573" name="Google Shape;573;p65"/>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66"/>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Review - Common Causes of VidyoDesktop Performance Issues</a:t>
            </a:r>
            <a:endParaRPr/>
          </a:p>
        </p:txBody>
      </p:sp>
      <p:sp>
        <p:nvSpPr>
          <p:cNvPr id="579" name="Google Shape;579;p66"/>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VidyoDesktop Settings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Using integrated mic/speaker (without enabling VidyoDesktop’s software echo cancellation)</a:t>
            </a:r>
            <a:endParaRPr/>
          </a:p>
          <a:p>
            <a:pPr indent="-285750" lvl="1" marL="74295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Enabling VidyoDesktop’s software echo cancellation when using devices with built-in hardware echo cancellation</a:t>
            </a:r>
            <a:endParaRPr/>
          </a:p>
          <a:p>
            <a:pPr indent="-285750" lvl="1" marL="74295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The use of proxy</a:t>
            </a:r>
            <a:endParaRPr b="0" i="0" sz="2000" u="none" cap="none" strike="noStrike">
              <a:solidFill>
                <a:schemeClr val="dk1"/>
              </a:solidFill>
              <a:latin typeface="Arial Narrow"/>
              <a:ea typeface="Arial Narrow"/>
              <a:cs typeface="Arial Narrow"/>
              <a:sym typeface="Arial Narrow"/>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p:txBody>
      </p:sp>
      <p:sp>
        <p:nvSpPr>
          <p:cNvPr id="580" name="Google Shape;580;p66"/>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67"/>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Review - Common Causes of VidyoDesktop Performance Issues</a:t>
            </a:r>
            <a:endParaRPr/>
          </a:p>
        </p:txBody>
      </p:sp>
      <p:sp>
        <p:nvSpPr>
          <p:cNvPr id="586" name="Google Shape;586;p67"/>
          <p:cNvSpPr txBox="1"/>
          <p:nvPr>
            <p:ph idx="1" type="body"/>
          </p:nvPr>
        </p:nvSpPr>
        <p:spPr>
          <a:xfrm>
            <a:off x="457200" y="1473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Hardware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Optimal Power Plan not set</a:t>
            </a:r>
            <a:endParaRPr/>
          </a:p>
          <a:p>
            <a:pPr indent="-285750" lvl="1" marL="74295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720p@30fps Option Enabled</a:t>
            </a:r>
            <a:endParaRPr/>
          </a:p>
          <a:p>
            <a:pPr indent="-285750" lvl="1" marL="74295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CPU Load (additional CPU intensive applications are running during a conference call)</a:t>
            </a:r>
            <a:endParaRPr/>
          </a:p>
          <a:p>
            <a:pPr indent="-285750" lvl="1" marL="74295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CPU Specifications (minimum requirements not met) </a:t>
            </a:r>
            <a:endParaRPr b="0" i="0" sz="20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Not enough memory resources - 1GB RAM and 128MB Video RAM (VRAM)</a:t>
            </a:r>
            <a:endParaRPr b="0" i="0" sz="2000" u="none" cap="none" strike="noStrike">
              <a:solidFill>
                <a:schemeClr val="dk1"/>
              </a:solidFill>
              <a:latin typeface="Arial Narrow"/>
              <a:ea typeface="Arial Narrow"/>
              <a:cs typeface="Arial Narrow"/>
              <a:sym typeface="Arial Narrow"/>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p:txBody>
      </p:sp>
      <p:sp>
        <p:nvSpPr>
          <p:cNvPr id="587" name="Google Shape;587;p67"/>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68"/>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Review - Common Causes of VidyoDesktop Performance Issues</a:t>
            </a:r>
            <a:endParaRPr/>
          </a:p>
        </p:txBody>
      </p:sp>
      <p:sp>
        <p:nvSpPr>
          <p:cNvPr id="593" name="Google Shape;593;p68"/>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Software</a:t>
            </a:r>
            <a:endParaRPr b="0" i="0" sz="2400" u="none">
              <a:solidFill>
                <a:schemeClr val="dk1"/>
              </a:solidFill>
              <a:latin typeface="Arial Narrow"/>
              <a:ea typeface="Arial Narrow"/>
              <a:cs typeface="Arial Narrow"/>
              <a:sym typeface="Arial Narrow"/>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Outdated Drivers (audio card, video card, camera)</a:t>
            </a:r>
            <a:endParaRPr/>
          </a:p>
          <a:p>
            <a:pPr indent="-285750" lvl="1" marL="74295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DirectX 9.0c (minimum)</a:t>
            </a:r>
            <a:endParaRPr/>
          </a:p>
          <a:p>
            <a:pPr indent="-158750" lvl="1" marL="7429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Missing Flash plug-in</a:t>
            </a:r>
            <a:endParaRPr b="0" i="0" sz="2000" u="none" cap="none" strike="noStrike">
              <a:solidFill>
                <a:schemeClr val="dk1"/>
              </a:solidFill>
              <a:latin typeface="Arial Narrow"/>
              <a:ea typeface="Arial Narrow"/>
              <a:cs typeface="Arial Narrow"/>
              <a:sym typeface="Arial Narrow"/>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p:txBody>
      </p:sp>
      <p:sp>
        <p:nvSpPr>
          <p:cNvPr id="594" name="Google Shape;594;p68"/>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69"/>
          <p:cNvSpPr txBox="1"/>
          <p:nvPr>
            <p:ph type="ctrTitle"/>
          </p:nvPr>
        </p:nvSpPr>
        <p:spPr>
          <a:xfrm>
            <a:off x="2057400" y="3314700"/>
            <a:ext cx="7162800" cy="15716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Common VidyoRoom Issues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70"/>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Common VidyoRoom Issues</a:t>
            </a:r>
            <a:endParaRPr/>
          </a:p>
        </p:txBody>
      </p:sp>
      <p:sp>
        <p:nvSpPr>
          <p:cNvPr id="605" name="Google Shape;605;p70"/>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Unable to Power Up VidyoRoom</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Unable to Connect to VidyoPortal</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USB Audio Device is Not Working (No Audio)</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No Video</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Camera Not Responding to VidyoRemote</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Share Device Not Working</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p:txBody>
      </p:sp>
      <p:sp>
        <p:nvSpPr>
          <p:cNvPr id="606" name="Google Shape;606;p70"/>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pic>
        <p:nvPicPr>
          <p:cNvPr descr="http://www.accenttechnology.com/images/vidyoroom100.jpg" id="607" name="Google Shape;607;p70"/>
          <p:cNvPicPr preferRelativeResize="0"/>
          <p:nvPr/>
        </p:nvPicPr>
        <p:blipFill rotWithShape="1">
          <a:blip r:embed="rId3">
            <a:alphaModFix/>
          </a:blip>
          <a:srcRect b="0" l="0" r="0" t="0"/>
          <a:stretch/>
        </p:blipFill>
        <p:spPr>
          <a:xfrm>
            <a:off x="6477000" y="1541462"/>
            <a:ext cx="2381250" cy="23812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p71"/>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Unable to Power Up VidyoRoom</a:t>
            </a:r>
            <a:endParaRPr/>
          </a:p>
        </p:txBody>
      </p:sp>
      <p:sp>
        <p:nvSpPr>
          <p:cNvPr id="613" name="Google Shape;613;p71"/>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Have you tried disconnecting all of the cables and solely connecting the power and video cables to see if the system powers up?</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Do you see a blue light on the power button on the front of the VidyoRoom system?</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Font typeface="Arial"/>
              <a:buNone/>
            </a:pPr>
            <a:r>
              <a:rPr b="0" i="0" lang="en-US" sz="2400" u="none">
                <a:solidFill>
                  <a:schemeClr val="dk1"/>
                </a:solidFill>
                <a:latin typeface="Arial Narrow"/>
                <a:ea typeface="Arial Narrow"/>
                <a:cs typeface="Arial Narrow"/>
                <a:sym typeface="Arial Narrow"/>
              </a:rPr>
              <a:t>Please reference the VidyoRoom Troubleshooting Flowchart (click </a:t>
            </a:r>
            <a:r>
              <a:rPr b="0" i="0" lang="en-US" sz="2400" u="sng">
                <a:solidFill>
                  <a:schemeClr val="hlink"/>
                </a:solidFill>
                <a:latin typeface="Arial Narrow"/>
                <a:ea typeface="Arial Narrow"/>
                <a:cs typeface="Arial Narrow"/>
                <a:sym typeface="Arial Narrow"/>
                <a:hlinkClick r:id="rId3"/>
              </a:rPr>
              <a:t>here</a:t>
            </a:r>
            <a:r>
              <a:rPr b="0" i="0" lang="en-US" sz="2400" u="none">
                <a:solidFill>
                  <a:schemeClr val="dk1"/>
                </a:solidFill>
                <a:latin typeface="Arial Narrow"/>
                <a:ea typeface="Arial Narrow"/>
                <a:cs typeface="Arial Narrow"/>
                <a:sym typeface="Arial Narrow"/>
              </a:rPr>
              <a:t>)</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p:txBody>
      </p:sp>
      <p:sp>
        <p:nvSpPr>
          <p:cNvPr id="614" name="Google Shape;614;p71"/>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p72"/>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Unable to Connect to VidyoPortal</a:t>
            </a:r>
            <a:endParaRPr/>
          </a:p>
        </p:txBody>
      </p:sp>
      <p:sp>
        <p:nvSpPr>
          <p:cNvPr id="620" name="Google Shape;620;p72"/>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Are you viewing the account settings page?</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Are you receiving an error message?</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Is the VidyoPortal using HTTPS/SSL?</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Are you able to browse to the VidyoPortal address from another computer using the same network and cable?</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Are you using a VidyoRoom account (vs Normal)?</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Is the VidyoRoom set up to use the appropriate IP (if static) and network settings?</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Arial Narrow"/>
                <a:ea typeface="Arial Narrow"/>
                <a:cs typeface="Arial Narrow"/>
                <a:sym typeface="Arial Narrow"/>
              </a:rPr>
              <a:t>Please reference the VidyoRoom Troubleshooting Flowchart (click </a:t>
            </a:r>
            <a:r>
              <a:rPr b="0" i="0" lang="en-US" sz="2000" u="sng">
                <a:solidFill>
                  <a:schemeClr val="hlink"/>
                </a:solidFill>
                <a:latin typeface="Arial Narrow"/>
                <a:ea typeface="Arial Narrow"/>
                <a:cs typeface="Arial Narrow"/>
                <a:sym typeface="Arial Narrow"/>
                <a:hlinkClick r:id="rId3"/>
              </a:rPr>
              <a:t>here</a:t>
            </a:r>
            <a:r>
              <a:rPr b="0" i="0" lang="en-US" sz="2000" u="none">
                <a:solidFill>
                  <a:schemeClr val="dk1"/>
                </a:solidFill>
                <a:latin typeface="Arial Narrow"/>
                <a:ea typeface="Arial Narrow"/>
                <a:cs typeface="Arial Narrow"/>
                <a:sym typeface="Arial Narrow"/>
              </a:rPr>
              <a:t>)</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p:txBody>
      </p:sp>
      <p:sp>
        <p:nvSpPr>
          <p:cNvPr id="621" name="Google Shape;621;p72"/>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Agenda</a:t>
            </a:r>
            <a:endParaRPr/>
          </a:p>
        </p:txBody>
      </p:sp>
      <p:sp>
        <p:nvSpPr>
          <p:cNvPr id="188" name="Google Shape;188;p28"/>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Vidyo Call Flow Overview</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Common Issues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VidyoDesktop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VidyoRoom</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VidyoGateway</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Gathering General Information and Vidyo Logs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VidyoDesktop DOs and DON’Ts Checklist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Vidyo Escalation Best Practices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Additional Resources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Q&amp;A Session</a:t>
            </a:r>
            <a:endParaRPr/>
          </a:p>
        </p:txBody>
      </p:sp>
      <p:sp>
        <p:nvSpPr>
          <p:cNvPr id="189" name="Google Shape;189;p28"/>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cap="none" strike="noStrike">
                <a:solidFill>
                  <a:schemeClr val="lt1"/>
                </a:solidFill>
                <a:latin typeface="Arial Narrow"/>
                <a:ea typeface="Arial Narrow"/>
                <a:cs typeface="Arial Narrow"/>
                <a:sym typeface="Arial Narrow"/>
              </a:rPr>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73"/>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USB Audio Device is Not Working (No Audio)</a:t>
            </a:r>
            <a:endParaRPr/>
          </a:p>
        </p:txBody>
      </p:sp>
      <p:sp>
        <p:nvSpPr>
          <p:cNvPr id="627" name="Google Shape;627;p73"/>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Is the VidyoRoom set to use USB audio (does not apply to v2.2.x as they use automatic selection)?</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Have you tried connecting the USB audio device to another USB port?</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Have you ensured that the system’s mic and speaker are not muted?</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Have you tested the USB audio device on another computer?</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Arial Narrow"/>
                <a:ea typeface="Arial Narrow"/>
                <a:cs typeface="Arial Narrow"/>
                <a:sym typeface="Arial Narrow"/>
              </a:rPr>
              <a:t>Please reference the VidyoRoom Troubleshooting Flowchart (click </a:t>
            </a:r>
            <a:r>
              <a:rPr b="0" i="0" lang="en-US" sz="2000" u="sng">
                <a:solidFill>
                  <a:schemeClr val="hlink"/>
                </a:solidFill>
                <a:latin typeface="Arial Narrow"/>
                <a:ea typeface="Arial Narrow"/>
                <a:cs typeface="Arial Narrow"/>
                <a:sym typeface="Arial Narrow"/>
                <a:hlinkClick r:id="rId3"/>
              </a:rPr>
              <a:t>here</a:t>
            </a:r>
            <a:r>
              <a:rPr b="0" i="0" lang="en-US" sz="2000" u="none">
                <a:solidFill>
                  <a:schemeClr val="dk1"/>
                </a:solidFill>
                <a:latin typeface="Arial Narrow"/>
                <a:ea typeface="Arial Narrow"/>
                <a:cs typeface="Arial Narrow"/>
                <a:sym typeface="Arial Narrow"/>
              </a:rPr>
              <a:t>)</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p:txBody>
      </p:sp>
      <p:sp>
        <p:nvSpPr>
          <p:cNvPr id="628" name="Google Shape;628;p73"/>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74"/>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No Video (from VidyoRoom camera)</a:t>
            </a:r>
            <a:endParaRPr/>
          </a:p>
        </p:txBody>
      </p:sp>
      <p:sp>
        <p:nvSpPr>
          <p:cNvPr id="634" name="Google Shape;634;p74"/>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Are you able to see video when self-view is activated?</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Have you made sure that privacy mode (camera mute) is not active?</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If using a Sony EVI-HD series camera, have you made sure that the SYSTEM SELECT is set to the appropriate resolution and frame rate (matching what the VidyoRoom system is set to transmit via its video settings – use the VISCA option if you want the VidyoRoom to set the resolution and frame rate to the camera)?</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Is the camera connected to the VidyoRoom’s video capture card port (reference VidyoRoom admin guides for connection diagrams)?</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Arial Narrow"/>
                <a:ea typeface="Arial Narrow"/>
                <a:cs typeface="Arial Narrow"/>
                <a:sym typeface="Arial Narrow"/>
              </a:rPr>
              <a:t>Please reference the VidyoRoom Troubleshooting Flowchart (click </a:t>
            </a:r>
            <a:r>
              <a:rPr b="0" i="0" lang="en-US" sz="2000" u="sng">
                <a:solidFill>
                  <a:schemeClr val="hlink"/>
                </a:solidFill>
                <a:latin typeface="Arial Narrow"/>
                <a:ea typeface="Arial Narrow"/>
                <a:cs typeface="Arial Narrow"/>
                <a:sym typeface="Arial Narrow"/>
                <a:hlinkClick r:id="rId3"/>
              </a:rPr>
              <a:t>here</a:t>
            </a:r>
            <a:r>
              <a:rPr b="0" i="0" lang="en-US" sz="2000" u="none">
                <a:solidFill>
                  <a:schemeClr val="dk1"/>
                </a:solidFill>
                <a:latin typeface="Arial Narrow"/>
                <a:ea typeface="Arial Narrow"/>
                <a:cs typeface="Arial Narrow"/>
                <a:sym typeface="Arial Narrow"/>
              </a:rPr>
              <a:t>)</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p:txBody>
      </p:sp>
      <p:sp>
        <p:nvSpPr>
          <p:cNvPr id="635" name="Google Shape;635;p74"/>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75"/>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No Video (from VidyoRoom camera)</a:t>
            </a:r>
            <a:endParaRPr/>
          </a:p>
        </p:txBody>
      </p:sp>
      <p:sp>
        <p:nvSpPr>
          <p:cNvPr id="641" name="Google Shape;641;p75"/>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Ensure that the camera is connected to the video capture card interface</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If using a Sony EVI-HD series camera, please make sure that SYSTEM SELECT is either set to VISCA or set to the correct resolution and frame rate matching what the VidyoRoom system is set to encode</a:t>
            </a:r>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Arial Narrow"/>
                <a:ea typeface="Arial Narrow"/>
                <a:cs typeface="Arial Narrow"/>
                <a:sym typeface="Arial Narrow"/>
              </a:rPr>
              <a:t>NOTE: If you prefer to set a resolution and frame rate on the camera, you will find a table at the bottom of the Sony EVI-HD series that defines each numbered option</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Make sure that the VidyoRoom system’s camera mode is set to a resolution/framerate that is supported by the camera (e.g. 1080p15 is not supported by the Sony EVI-HD series cameras)</a:t>
            </a:r>
            <a:endParaRPr/>
          </a:p>
        </p:txBody>
      </p:sp>
      <p:sp>
        <p:nvSpPr>
          <p:cNvPr id="642" name="Google Shape;642;p75"/>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grpSp>
        <p:nvGrpSpPr>
          <p:cNvPr id="643" name="Google Shape;643;p75"/>
          <p:cNvGrpSpPr/>
          <p:nvPr/>
        </p:nvGrpSpPr>
        <p:grpSpPr>
          <a:xfrm>
            <a:off x="1143000" y="5334000"/>
            <a:ext cx="5943600" cy="1474787"/>
            <a:chOff x="0" y="0"/>
            <a:chExt cx="2147483647" cy="2147483647"/>
          </a:xfrm>
        </p:grpSpPr>
        <p:pic>
          <p:nvPicPr>
            <p:cNvPr descr="EVI-HD3V-Industrial Camera" id="644" name="Google Shape;644;p75"/>
            <p:cNvPicPr preferRelativeResize="0"/>
            <p:nvPr/>
          </p:nvPicPr>
          <p:blipFill rotWithShape="1">
            <a:blip r:embed="rId3">
              <a:alphaModFix/>
            </a:blip>
            <a:srcRect b="9996" l="0" r="0" t="55859"/>
            <a:stretch/>
          </p:blipFill>
          <p:spPr>
            <a:xfrm>
              <a:off x="0" y="0"/>
              <a:ext cx="2147483647" cy="2147483647"/>
            </a:xfrm>
            <a:prstGeom prst="rect">
              <a:avLst/>
            </a:prstGeom>
            <a:noFill/>
            <a:ln>
              <a:noFill/>
            </a:ln>
          </p:spPr>
        </p:pic>
        <p:sp>
          <p:nvSpPr>
            <p:cNvPr id="645" name="Google Shape;645;p75"/>
            <p:cNvSpPr txBox="1"/>
            <p:nvPr/>
          </p:nvSpPr>
          <p:spPr>
            <a:xfrm>
              <a:off x="482381030" y="1183542095"/>
              <a:ext cx="165191046" cy="963941448"/>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Narrow"/>
                <a:ea typeface="Arial Narrow"/>
                <a:cs typeface="Arial Narrow"/>
                <a:sym typeface="Arial Narrow"/>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Google Shape;650;p76"/>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Camera Not Responding to VidyoRemote</a:t>
            </a:r>
            <a:endParaRPr/>
          </a:p>
        </p:txBody>
      </p:sp>
      <p:sp>
        <p:nvSpPr>
          <p:cNvPr id="651" name="Google Shape;651;p76"/>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Is the VidyoRoom’s remote control able to control other functions of the VidyoRoom?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Have you ensure that the VidyoRoom is set to the proper IR receiver setting (e.g. internal vs external IR)?</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Is the USB end of the VISCA to USB cable connected to the labeled ‘CAM CTRL’ USB port on the rear of the VidyoRoom system?</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If using a Sony EVI-HD series camera, did you make sure that the VISCA end of the VISCA to USB cable is connected to the ‘VISCA In’ port?</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Arial Narrow"/>
                <a:ea typeface="Arial Narrow"/>
                <a:cs typeface="Arial Narrow"/>
                <a:sym typeface="Arial Narrow"/>
              </a:rPr>
              <a:t>Please reference the VidyoRoom Troubleshooting Flowchart (click </a:t>
            </a:r>
            <a:r>
              <a:rPr b="0" i="0" lang="en-US" sz="2000" u="sng">
                <a:solidFill>
                  <a:schemeClr val="hlink"/>
                </a:solidFill>
                <a:latin typeface="Arial Narrow"/>
                <a:ea typeface="Arial Narrow"/>
                <a:cs typeface="Arial Narrow"/>
                <a:sym typeface="Arial Narrow"/>
                <a:hlinkClick r:id="rId3"/>
              </a:rPr>
              <a:t>here</a:t>
            </a:r>
            <a:r>
              <a:rPr b="0" i="0" lang="en-US" sz="2000" u="none">
                <a:solidFill>
                  <a:schemeClr val="dk1"/>
                </a:solidFill>
                <a:latin typeface="Arial Narrow"/>
                <a:ea typeface="Arial Narrow"/>
                <a:cs typeface="Arial Narrow"/>
                <a:sym typeface="Arial Narrow"/>
              </a:rPr>
              <a:t>)</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p:txBody>
      </p:sp>
      <p:sp>
        <p:nvSpPr>
          <p:cNvPr id="652" name="Google Shape;652;p76"/>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77"/>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Camera Not Responding to VidyoRemote</a:t>
            </a:r>
            <a:endParaRPr/>
          </a:p>
        </p:txBody>
      </p:sp>
      <p:sp>
        <p:nvSpPr>
          <p:cNvPr id="658" name="Google Shape;658;p77"/>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Ensure that USB to VISCA cable is connected to the correct ports – the USB port is labeled on the VidyoRoom and when using the Sony EVI-HD series cameras, you must use the ‘VISCA In’ port</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Ensure that the USB end of the VISCA to USB cable connected to the labeled ‘CAM CTRL’ USB port on the rear of the VidyoRoom system</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Also, FECC option must be enabled to allow others in the conference call to control the VidyoRoom’s camera</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p:txBody>
      </p:sp>
      <p:sp>
        <p:nvSpPr>
          <p:cNvPr id="659" name="Google Shape;659;p77"/>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pic>
        <p:nvPicPr>
          <p:cNvPr descr="EVI-HD3V-Industrial Camera" id="660" name="Google Shape;660;p77"/>
          <p:cNvPicPr preferRelativeResize="0"/>
          <p:nvPr/>
        </p:nvPicPr>
        <p:blipFill rotWithShape="1">
          <a:blip r:embed="rId3">
            <a:alphaModFix/>
          </a:blip>
          <a:srcRect b="0" l="0" r="0" t="55859"/>
          <a:stretch/>
        </p:blipFill>
        <p:spPr>
          <a:xfrm>
            <a:off x="1143000" y="4672012"/>
            <a:ext cx="5943600" cy="1906587"/>
          </a:xfrm>
          <a:prstGeom prst="rect">
            <a:avLst/>
          </a:prstGeom>
          <a:noFill/>
          <a:ln>
            <a:noFill/>
          </a:ln>
        </p:spPr>
      </p:pic>
      <p:sp>
        <p:nvSpPr>
          <p:cNvPr id="661" name="Google Shape;661;p77"/>
          <p:cNvSpPr/>
          <p:nvPr/>
        </p:nvSpPr>
        <p:spPr>
          <a:xfrm>
            <a:off x="3419475" y="6108700"/>
            <a:ext cx="76200" cy="406400"/>
          </a:xfrm>
          <a:prstGeom prst="upArrow">
            <a:avLst>
              <a:gd fmla="val 2025" name="adj1"/>
              <a:gd fmla="val 50000" name="adj2"/>
            </a:avLst>
          </a:prstGeom>
          <a:solidFill>
            <a:srgbClr val="FF000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Narrow"/>
              <a:ea typeface="Arial Narrow"/>
              <a:cs typeface="Arial Narrow"/>
              <a:sym typeface="Arial Narrow"/>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78"/>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Share Device Not Working</a:t>
            </a:r>
            <a:endParaRPr/>
          </a:p>
        </p:txBody>
      </p:sp>
      <p:sp>
        <p:nvSpPr>
          <p:cNvPr id="667" name="Google Shape;667;p78"/>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Have you ensured that the computer that you are connecting to the USB to VGA/DVI share device is outputting its video signal (secondary display should be enabled)?</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Is the user in a conference call (share will not start unless you’re in a conference call – this will change in v2.2.2, which has not been released as of yet)?</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Have you made sure that the USB end of the share device is NOT connected to the USB port that is labeled ‘CAM CTRL’?</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Arial Narrow"/>
                <a:ea typeface="Arial Narrow"/>
                <a:cs typeface="Arial Narrow"/>
                <a:sym typeface="Arial Narrow"/>
              </a:rPr>
              <a:t>Please reference the VidyoRoom Troubleshooting Flowchart (click </a:t>
            </a:r>
            <a:r>
              <a:rPr b="0" i="0" lang="en-US" sz="2000" u="sng">
                <a:solidFill>
                  <a:schemeClr val="hlink"/>
                </a:solidFill>
                <a:latin typeface="Arial Narrow"/>
                <a:ea typeface="Arial Narrow"/>
                <a:cs typeface="Arial Narrow"/>
                <a:sym typeface="Arial Narrow"/>
                <a:hlinkClick r:id="rId3"/>
              </a:rPr>
              <a:t>here</a:t>
            </a:r>
            <a:r>
              <a:rPr b="0" i="0" lang="en-US" sz="2000" u="none">
                <a:solidFill>
                  <a:schemeClr val="dk1"/>
                </a:solidFill>
                <a:latin typeface="Arial Narrow"/>
                <a:ea typeface="Arial Narrow"/>
                <a:cs typeface="Arial Narrow"/>
                <a:sym typeface="Arial Narrow"/>
              </a:rPr>
              <a:t>)</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p:txBody>
      </p:sp>
      <p:sp>
        <p:nvSpPr>
          <p:cNvPr id="668" name="Google Shape;668;p78"/>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sp>
        <p:nvSpPr>
          <p:cNvPr id="673" name="Google Shape;673;p79"/>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VidyoRoom - Echo</a:t>
            </a:r>
            <a:endParaRPr/>
          </a:p>
        </p:txBody>
      </p:sp>
      <p:sp>
        <p:nvSpPr>
          <p:cNvPr id="674" name="Google Shape;674;p79"/>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200"/>
              <a:buFont typeface="Arial"/>
              <a:buChar char="•"/>
            </a:pPr>
            <a:r>
              <a:rPr b="0" i="0" lang="en-US" sz="2200" u="none">
                <a:solidFill>
                  <a:schemeClr val="dk1"/>
                </a:solidFill>
                <a:latin typeface="Arial Narrow"/>
                <a:ea typeface="Arial Narrow"/>
                <a:cs typeface="Arial Narrow"/>
                <a:sym typeface="Arial Narrow"/>
              </a:rPr>
              <a:t>If using line-in/out for audio, please make sure that the customer is using a separate echo cancellation device (speakerphones with hardware echo cancellation is an alternative)</a:t>
            </a:r>
            <a:endParaRPr/>
          </a:p>
          <a:p>
            <a:pPr indent="-342900" lvl="0" marL="342900" marR="0" rtl="0" algn="l">
              <a:lnSpc>
                <a:spcPct val="100000"/>
              </a:lnSpc>
              <a:spcBef>
                <a:spcPts val="440"/>
              </a:spcBef>
              <a:spcAft>
                <a:spcPts val="0"/>
              </a:spcAft>
              <a:buClr>
                <a:schemeClr val="dk1"/>
              </a:buClr>
              <a:buFont typeface="Arial"/>
              <a:buNone/>
            </a:pPr>
            <a:r>
              <a:t/>
            </a:r>
            <a:endParaRPr b="0" i="0" sz="2200" u="none">
              <a:solidFill>
                <a:schemeClr val="dk1"/>
              </a:solidFill>
              <a:latin typeface="Arial Narrow"/>
              <a:ea typeface="Arial Narrow"/>
              <a:cs typeface="Arial Narrow"/>
              <a:sym typeface="Arial Narrow"/>
            </a:endParaRPr>
          </a:p>
          <a:p>
            <a:pPr indent="-342900" lvl="0" marL="342900" marR="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Arial Narrow"/>
                <a:ea typeface="Arial Narrow"/>
                <a:cs typeface="Arial Narrow"/>
                <a:sym typeface="Arial Narrow"/>
              </a:rPr>
              <a:t>If using line-out from the Interact AT solution, the Interact software must be configured to enable echo cancellation when outputting to an external amplified or powered speaker</a:t>
            </a:r>
            <a:endParaRPr/>
          </a:p>
          <a:p>
            <a:pPr indent="-203200" lvl="0" marL="342900" marR="0" rtl="0" algn="l">
              <a:spcBef>
                <a:spcPts val="440"/>
              </a:spcBef>
              <a:spcAft>
                <a:spcPts val="0"/>
              </a:spcAft>
              <a:buClr>
                <a:schemeClr val="dk1"/>
              </a:buClr>
              <a:buSzPts val="2200"/>
              <a:buFont typeface="Arial"/>
              <a:buNone/>
            </a:pPr>
            <a:r>
              <a:t/>
            </a:r>
            <a:endParaRPr b="0" i="0" sz="2200" u="none">
              <a:solidFill>
                <a:schemeClr val="dk1"/>
              </a:solidFill>
              <a:latin typeface="Arial Narrow"/>
              <a:ea typeface="Arial Narrow"/>
              <a:cs typeface="Arial Narrow"/>
              <a:sym typeface="Arial Narrow"/>
            </a:endParaRPr>
          </a:p>
        </p:txBody>
      </p:sp>
      <p:sp>
        <p:nvSpPr>
          <p:cNvPr id="675" name="Google Shape;675;p79"/>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Google Shape;680;p80"/>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VidyoRoom – Poor Video (send)</a:t>
            </a:r>
            <a:endParaRPr/>
          </a:p>
        </p:txBody>
      </p:sp>
      <p:sp>
        <p:nvSpPr>
          <p:cNvPr id="681" name="Google Shape;681;p80"/>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Check transmit bandwidth setting on VidyoRoom system to ensure that it is not set too low</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Run a speed test on the network that the VidyoRoom is using to determine if the VidyoRoom system has sufficient bandwidth</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p:txBody>
      </p:sp>
      <p:sp>
        <p:nvSpPr>
          <p:cNvPr id="682" name="Google Shape;682;p80"/>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81"/>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VidyoRoom – Poor Video (receive)</a:t>
            </a:r>
            <a:endParaRPr/>
          </a:p>
        </p:txBody>
      </p:sp>
      <p:sp>
        <p:nvSpPr>
          <p:cNvPr id="688" name="Google Shape;688;p81"/>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1"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Run a speed test to determine if the VidyoRoom system has sufficient bandwidth</a:t>
            </a:r>
            <a:endParaRPr/>
          </a:p>
          <a:p>
            <a:pPr indent="-342900" lvl="1"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Ensure that the VidyoRoom system is properly ventilated. Make sure that the provided </a:t>
            </a:r>
            <a:r>
              <a:rPr b="1" i="0" lang="en-US" sz="2000" u="none">
                <a:solidFill>
                  <a:schemeClr val="dk1"/>
                </a:solidFill>
                <a:latin typeface="Arial Narrow"/>
                <a:ea typeface="Arial Narrow"/>
                <a:cs typeface="Arial Narrow"/>
                <a:sym typeface="Arial Narrow"/>
              </a:rPr>
              <a:t>stand</a:t>
            </a:r>
            <a:r>
              <a:rPr b="0" i="0" lang="en-US" sz="2000" u="none">
                <a:solidFill>
                  <a:schemeClr val="dk1"/>
                </a:solidFill>
                <a:latin typeface="Arial Narrow"/>
                <a:ea typeface="Arial Narrow"/>
                <a:cs typeface="Arial Narrow"/>
                <a:sym typeface="Arial Narrow"/>
              </a:rPr>
              <a:t> is being used if the system is installed upright (vertical).</a:t>
            </a:r>
            <a:endParaRPr/>
          </a:p>
        </p:txBody>
      </p:sp>
      <p:sp>
        <p:nvSpPr>
          <p:cNvPr id="689" name="Google Shape;689;p81"/>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pic>
        <p:nvPicPr>
          <p:cNvPr descr="http://www.accenttechnology.com/images/vidyoroom100.jpg" id="690" name="Google Shape;690;p81"/>
          <p:cNvPicPr preferRelativeResize="0"/>
          <p:nvPr/>
        </p:nvPicPr>
        <p:blipFill rotWithShape="1">
          <a:blip r:embed="rId3">
            <a:alphaModFix/>
          </a:blip>
          <a:srcRect b="0" l="0" r="0" t="0"/>
          <a:stretch/>
        </p:blipFill>
        <p:spPr>
          <a:xfrm>
            <a:off x="55562" y="3962400"/>
            <a:ext cx="2381250" cy="2381250"/>
          </a:xfrm>
          <a:prstGeom prst="rect">
            <a:avLst/>
          </a:prstGeom>
          <a:noFill/>
          <a:ln>
            <a:noFill/>
          </a:ln>
        </p:spPr>
      </p:pic>
      <p:cxnSp>
        <p:nvCxnSpPr>
          <p:cNvPr id="691" name="Google Shape;691;p81"/>
          <p:cNvCxnSpPr/>
          <p:nvPr/>
        </p:nvCxnSpPr>
        <p:spPr>
          <a:xfrm rot="5400000">
            <a:off x="-72300" y="4214099"/>
            <a:ext cx="3448200" cy="811200"/>
          </a:xfrm>
          <a:prstGeom prst="bentConnector5">
            <a:avLst>
              <a:gd fmla="val 3342" name="adj1"/>
              <a:gd fmla="val 42" name="adj2"/>
              <a:gd fmla="val 23031" name="adj3"/>
            </a:avLst>
          </a:prstGeom>
          <a:noFill/>
          <a:ln cap="flat" cmpd="sng" w="9525">
            <a:solidFill>
              <a:srgbClr val="FF0000"/>
            </a:solidFill>
            <a:prstDash val="solid"/>
            <a:miter lim="800000"/>
            <a:headEnd len="sm" w="sm" type="none"/>
            <a:tailEnd len="med" w="med" type="stealth"/>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82"/>
          <p:cNvSpPr txBox="1"/>
          <p:nvPr>
            <p:ph type="title"/>
          </p:nvPr>
        </p:nvSpPr>
        <p:spPr>
          <a:xfrm>
            <a:off x="228600" y="274637"/>
            <a:ext cx="72390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2800" u="none" cap="none" strike="noStrike">
                <a:solidFill>
                  <a:schemeClr val="dk1"/>
                </a:solidFill>
                <a:latin typeface="Arial Narrow"/>
                <a:ea typeface="Arial Narrow"/>
                <a:cs typeface="Arial Narrow"/>
                <a:sym typeface="Arial Narrow"/>
              </a:rPr>
              <a:t>VidyoRoom - Wrong Input Mode w/ Physical Keyboard</a:t>
            </a:r>
            <a:endParaRPr/>
          </a:p>
        </p:txBody>
      </p:sp>
      <p:sp>
        <p:nvSpPr>
          <p:cNvPr id="697" name="Google Shape;697;p82"/>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1"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Undesirable characters/symbols will appear when using a physical keyboard with the incorrect input mode set</a:t>
            </a:r>
            <a:endParaRPr/>
          </a:p>
          <a:p>
            <a:pPr indent="-342900" lvl="1"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Arial Narrow"/>
              <a:ea typeface="Arial Narrow"/>
              <a:cs typeface="Arial Narrow"/>
              <a:sym typeface="Arial Narrow"/>
            </a:endParaRPr>
          </a:p>
          <a:p>
            <a:pPr indent="-342900" lvl="1"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Press the blue ‘D’ button on the VidyoRoom’s remote control to toggle between Multi-tap (T9) and Numeric input modes (use Numeric mode when using a physical keyboard)</a:t>
            </a:r>
            <a:endParaRPr/>
          </a:p>
        </p:txBody>
      </p:sp>
      <p:sp>
        <p:nvSpPr>
          <p:cNvPr id="698" name="Google Shape;698;p82"/>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pic>
        <p:nvPicPr>
          <p:cNvPr descr="C:\Users\Bill\AppData\Local\Microsoft\Windows\Temporary Internet Files\Content.IE5\59BV98KX\MP900308887[1].jpg" id="699" name="Google Shape;699;p82"/>
          <p:cNvPicPr preferRelativeResize="0"/>
          <p:nvPr/>
        </p:nvPicPr>
        <p:blipFill rotWithShape="1">
          <a:blip r:embed="rId3">
            <a:alphaModFix/>
          </a:blip>
          <a:srcRect b="0" l="0" r="0" t="0"/>
          <a:stretch/>
        </p:blipFill>
        <p:spPr>
          <a:xfrm>
            <a:off x="2316162" y="3962400"/>
            <a:ext cx="3657600" cy="24082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ctrTitle"/>
          </p:nvPr>
        </p:nvSpPr>
        <p:spPr>
          <a:xfrm>
            <a:off x="2057400" y="3314700"/>
            <a:ext cx="7162800" cy="15716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Vidyo Call Flow Overview</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83"/>
          <p:cNvSpPr txBox="1"/>
          <p:nvPr>
            <p:ph type="ctrTitle"/>
          </p:nvPr>
        </p:nvSpPr>
        <p:spPr>
          <a:xfrm>
            <a:off x="2057400" y="3314700"/>
            <a:ext cx="7162800" cy="15716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Common VidyoGateway Issues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sp>
        <p:nvSpPr>
          <p:cNvPr id="709" name="Google Shape;709;p84"/>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Common VidyoGateway Issues</a:t>
            </a:r>
            <a:endParaRPr/>
          </a:p>
        </p:txBody>
      </p:sp>
      <p:sp>
        <p:nvSpPr>
          <p:cNvPr id="710" name="Google Shape;710;p84"/>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Unable to Connect to H.323 Endpoint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Unable to Connect to Legacy SIP Endpoint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SIP endpoint cannot connect to a Vidyo hosted conference (room)</a:t>
            </a:r>
            <a:endParaRPr/>
          </a:p>
        </p:txBody>
      </p:sp>
      <p:sp>
        <p:nvSpPr>
          <p:cNvPr id="711" name="Google Shape;711;p84"/>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Google Shape;716;p85"/>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Unable to Connect to Legacy H.323 Endpoint</a:t>
            </a:r>
            <a:endParaRPr/>
          </a:p>
        </p:txBody>
      </p:sp>
      <p:sp>
        <p:nvSpPr>
          <p:cNvPr id="717" name="Google Shape;717;p85"/>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Does the VidyoPortal display the VidyoGateway‘s virtual endpoints?</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Are you using the correct dial string for the device that you are calling?</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Does the call connect at all?</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Does the call connect but drops immediately?</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Arial Narrow"/>
                <a:ea typeface="Arial Narrow"/>
                <a:cs typeface="Arial Narrow"/>
                <a:sym typeface="Arial Narrow"/>
              </a:rPr>
              <a:t>Please reference the VidyoGateway Troubleshooting Documents (click </a:t>
            </a:r>
            <a:r>
              <a:rPr b="0" i="0" lang="en-US" sz="2000" u="sng">
                <a:solidFill>
                  <a:schemeClr val="hlink"/>
                </a:solidFill>
                <a:latin typeface="Arial Narrow"/>
                <a:ea typeface="Arial Narrow"/>
                <a:cs typeface="Arial Narrow"/>
                <a:sym typeface="Arial Narrow"/>
                <a:hlinkClick r:id="rId3"/>
              </a:rPr>
              <a:t>here</a:t>
            </a:r>
            <a:r>
              <a:rPr b="0" i="0" lang="en-US" sz="2000" u="none">
                <a:solidFill>
                  <a:schemeClr val="dk1"/>
                </a:solidFill>
                <a:latin typeface="Arial Narrow"/>
                <a:ea typeface="Arial Narrow"/>
                <a:cs typeface="Arial Narrow"/>
                <a:sym typeface="Arial Narrow"/>
              </a:rPr>
              <a:t>)</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p:txBody>
      </p:sp>
      <p:sp>
        <p:nvSpPr>
          <p:cNvPr id="718" name="Google Shape;718;p85"/>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2" name="Shape 722"/>
        <p:cNvGrpSpPr/>
        <p:nvPr/>
      </p:nvGrpSpPr>
      <p:grpSpPr>
        <a:xfrm>
          <a:off x="0" y="0"/>
          <a:ext cx="0" cy="0"/>
          <a:chOff x="0" y="0"/>
          <a:chExt cx="0" cy="0"/>
        </a:xfrm>
      </p:grpSpPr>
      <p:sp>
        <p:nvSpPr>
          <p:cNvPr id="723" name="Google Shape;723;p86"/>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Unable to Connect to Legacy H.323 Endpoint</a:t>
            </a:r>
            <a:endParaRPr/>
          </a:p>
        </p:txBody>
      </p:sp>
      <p:sp>
        <p:nvSpPr>
          <p:cNvPr id="724" name="Google Shape;724;p86"/>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Does the call connect but you cannot hear audio nor see video?</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Does the call connect but drop consistently after ‘x’ amount of time?</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Does the call connect and only audio comes through?</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Does the call connect and only video comes through? </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Arial Narrow"/>
                <a:ea typeface="Arial Narrow"/>
                <a:cs typeface="Arial Narrow"/>
                <a:sym typeface="Arial Narrow"/>
              </a:rPr>
              <a:t>Please reference the VidyoGateway Troubleshooting Documents (click </a:t>
            </a:r>
            <a:r>
              <a:rPr b="0" i="0" lang="en-US" sz="2000" u="sng">
                <a:solidFill>
                  <a:schemeClr val="hlink"/>
                </a:solidFill>
                <a:latin typeface="Arial Narrow"/>
                <a:ea typeface="Arial Narrow"/>
                <a:cs typeface="Arial Narrow"/>
                <a:sym typeface="Arial Narrow"/>
                <a:hlinkClick r:id="rId3"/>
              </a:rPr>
              <a:t>here</a:t>
            </a:r>
            <a:r>
              <a:rPr b="0" i="0" lang="en-US" sz="2000" u="none">
                <a:solidFill>
                  <a:schemeClr val="dk1"/>
                </a:solidFill>
                <a:latin typeface="Arial Narrow"/>
                <a:ea typeface="Arial Narrow"/>
                <a:cs typeface="Arial Narrow"/>
                <a:sym typeface="Arial Narrow"/>
              </a:rPr>
              <a:t>)</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p:txBody>
      </p:sp>
      <p:sp>
        <p:nvSpPr>
          <p:cNvPr id="725" name="Google Shape;725;p86"/>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Google Shape;730;p87"/>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Unable to Connect to Legacy SIP Endpoint</a:t>
            </a:r>
            <a:endParaRPr/>
          </a:p>
        </p:txBody>
      </p:sp>
      <p:sp>
        <p:nvSpPr>
          <p:cNvPr id="731" name="Google Shape;731;p87"/>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Cannot make outbound calls to SIP endpoint</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Confirm outbound dialing string (Vidyo do not support URI dialing that requires SRV lookup)</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Check gateway SIP Configuration settings in gateway.  </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Is there a SIP server address configured.</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If so, is SIP endpoint registered with configure SIP server</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Verify SIP INVITE is being sent to destination endpoint. </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Start capture</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Make test call</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Stop Capture</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Download log</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Send logs to Vidyo Support</a:t>
            </a:r>
            <a:endParaRPr/>
          </a:p>
        </p:txBody>
      </p:sp>
      <p:sp>
        <p:nvSpPr>
          <p:cNvPr id="732" name="Google Shape;732;p87"/>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Google Shape;737;p88"/>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2800" u="none" cap="none" strike="noStrike">
                <a:solidFill>
                  <a:schemeClr val="dk1"/>
                </a:solidFill>
                <a:latin typeface="Arial Narrow"/>
                <a:ea typeface="Arial Narrow"/>
                <a:cs typeface="Arial Narrow"/>
                <a:sym typeface="Arial Narrow"/>
              </a:rPr>
              <a:t>SIP Endpoint Cannot Connect to a Vidyo Hosted Conference (room)</a:t>
            </a:r>
            <a:endParaRPr/>
          </a:p>
        </p:txBody>
      </p:sp>
      <p:sp>
        <p:nvSpPr>
          <p:cNvPr id="738" name="Google Shape;738;p88"/>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Cannot connect inbound SIP endpoint to Vidyo.</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Confirm proper gateway outbound dialing string.</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Verify if the SIP endpoint is able to connect to other SIP endpoints that are on or similar networks as the VidyoGateway.</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Make sure you are trying to connect over UDP not TCP (gw only supports UDP)</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Verify that call reaches gateway. </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Start Capture</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Make test call</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Stop Capture</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Download log</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Send logs to Vidyo Support</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Is the SIP endpoint registered to a SIP server or registrar and is it allowed to make outbound calls.</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p:txBody>
      </p:sp>
      <p:sp>
        <p:nvSpPr>
          <p:cNvPr id="739" name="Google Shape;739;p88"/>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3" name="Shape 743"/>
        <p:cNvGrpSpPr/>
        <p:nvPr/>
      </p:nvGrpSpPr>
      <p:grpSpPr>
        <a:xfrm>
          <a:off x="0" y="0"/>
          <a:ext cx="0" cy="0"/>
          <a:chOff x="0" y="0"/>
          <a:chExt cx="0" cy="0"/>
        </a:xfrm>
      </p:grpSpPr>
      <p:sp>
        <p:nvSpPr>
          <p:cNvPr id="744" name="Google Shape;744;p89"/>
          <p:cNvSpPr txBox="1"/>
          <p:nvPr>
            <p:ph type="ctrTitle"/>
          </p:nvPr>
        </p:nvSpPr>
        <p:spPr>
          <a:xfrm>
            <a:off x="2057400" y="3314700"/>
            <a:ext cx="7162800" cy="15716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Gathering General Information and Vidyo Logs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Google Shape;749;p90"/>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2800" u="none" cap="none" strike="noStrike">
                <a:solidFill>
                  <a:schemeClr val="dk1"/>
                </a:solidFill>
                <a:latin typeface="Arial Narrow"/>
                <a:ea typeface="Arial Narrow"/>
                <a:cs typeface="Arial Narrow"/>
                <a:sym typeface="Arial Narrow"/>
              </a:rPr>
              <a:t>Gathering General Information (history and current symptoms)</a:t>
            </a:r>
            <a:endParaRPr/>
          </a:p>
        </p:txBody>
      </p:sp>
      <p:sp>
        <p:nvSpPr>
          <p:cNvPr id="750" name="Google Shape;750;p90"/>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Exactly when did the user encounter the problem?</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Has the user ever been operational?</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What are the symptoms that the user is experiencing?</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Is the user experiencing any error messages or alarms and if so, what is the exact syntax of the error message(s)?</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Are any other users experiencing the problem?</a:t>
            </a:r>
            <a:endParaRPr/>
          </a:p>
        </p:txBody>
      </p:sp>
      <p:sp>
        <p:nvSpPr>
          <p:cNvPr id="751" name="Google Shape;751;p90"/>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5" name="Shape 755"/>
        <p:cNvGrpSpPr/>
        <p:nvPr/>
      </p:nvGrpSpPr>
      <p:grpSpPr>
        <a:xfrm>
          <a:off x="0" y="0"/>
          <a:ext cx="0" cy="0"/>
          <a:chOff x="0" y="0"/>
          <a:chExt cx="0" cy="0"/>
        </a:xfrm>
      </p:grpSpPr>
      <p:sp>
        <p:nvSpPr>
          <p:cNvPr id="756" name="Google Shape;756;p91"/>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2800" u="none" cap="none" strike="noStrike">
                <a:solidFill>
                  <a:schemeClr val="dk1"/>
                </a:solidFill>
                <a:latin typeface="Arial Narrow"/>
                <a:ea typeface="Arial Narrow"/>
                <a:cs typeface="Arial Narrow"/>
                <a:sym typeface="Arial Narrow"/>
              </a:rPr>
              <a:t>Gathering General Information (history and current symptoms)</a:t>
            </a:r>
            <a:endParaRPr/>
          </a:p>
        </p:txBody>
      </p:sp>
      <p:sp>
        <p:nvSpPr>
          <p:cNvPr id="757" name="Google Shape;757;p91"/>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Has anything changed (e.g. location, endpoint hardware, accessories, network, firewall, software update)?</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Can the user recreate the problem?</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What version(s) are running on the involved infrastructure components and endpoint(s) (VidyoDesktop, VidyoPortal, VidyoRouter, etc.) ?</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Consider gathering information via TeamViewer</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p:txBody>
      </p:sp>
      <p:sp>
        <p:nvSpPr>
          <p:cNvPr id="758" name="Google Shape;758;p91"/>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Google Shape;763;p92"/>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Gathering Vidyo Logs</a:t>
            </a:r>
            <a:endParaRPr/>
          </a:p>
        </p:txBody>
      </p:sp>
      <p:sp>
        <p:nvSpPr>
          <p:cNvPr id="764" name="Google Shape;764;p92"/>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VidyoDesktop</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VidyoRoom</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VidyoGateway</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p:txBody>
      </p:sp>
      <p:sp>
        <p:nvSpPr>
          <p:cNvPr id="765" name="Google Shape;765;p92"/>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VidyoConferencing 2.0</a:t>
            </a:r>
            <a:endParaRPr/>
          </a:p>
        </p:txBody>
      </p:sp>
      <p:grpSp>
        <p:nvGrpSpPr>
          <p:cNvPr id="200" name="Google Shape;200;p30"/>
          <p:cNvGrpSpPr/>
          <p:nvPr/>
        </p:nvGrpSpPr>
        <p:grpSpPr>
          <a:xfrm>
            <a:off x="1828800" y="2743200"/>
            <a:ext cx="2909887" cy="1954212"/>
            <a:chOff x="0" y="0"/>
            <a:chExt cx="2147483647" cy="2147483647"/>
          </a:xfrm>
        </p:grpSpPr>
        <p:cxnSp>
          <p:nvCxnSpPr>
            <p:cNvPr id="201" name="Google Shape;201;p30"/>
            <p:cNvCxnSpPr/>
            <p:nvPr/>
          </p:nvCxnSpPr>
          <p:spPr>
            <a:xfrm flipH="1" rot="10800000">
              <a:off x="0" y="0"/>
              <a:ext cx="2147483647" cy="2147483647"/>
            </a:xfrm>
            <a:prstGeom prst="straightConnector1">
              <a:avLst/>
            </a:prstGeom>
            <a:noFill/>
            <a:ln cap="flat" cmpd="sng" w="25400">
              <a:solidFill>
                <a:srgbClr val="777C84"/>
              </a:solidFill>
              <a:prstDash val="solid"/>
              <a:miter lim="800000"/>
              <a:headEnd len="sm" w="sm" type="none"/>
              <a:tailEnd len="med" w="med" type="stealth"/>
            </a:ln>
            <a:effectLst>
              <a:outerShdw blurRad="63500" dir="5400000" dist="20000">
                <a:srgbClr val="000000">
                  <a:alpha val="37647"/>
                </a:srgbClr>
              </a:outerShdw>
            </a:effectLst>
          </p:spPr>
        </p:cxnSp>
        <p:sp>
          <p:nvSpPr>
            <p:cNvPr id="202" name="Google Shape;202;p30"/>
            <p:cNvSpPr txBox="1"/>
            <p:nvPr/>
          </p:nvSpPr>
          <p:spPr>
            <a:xfrm rot="-2040000">
              <a:off x="556495039" y="771070910"/>
              <a:ext cx="1102444434" cy="2703988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595D63"/>
                </a:buClr>
                <a:buFont typeface="Arial"/>
                <a:buNone/>
              </a:pPr>
              <a:r>
                <a:rPr b="1" i="0" lang="en-US" sz="1000" u="none" cap="none" strike="noStrike">
                  <a:solidFill>
                    <a:srgbClr val="595D63"/>
                  </a:solidFill>
                  <a:latin typeface="Arial"/>
                  <a:ea typeface="Arial"/>
                  <a:cs typeface="Arial"/>
                  <a:sym typeface="Arial"/>
                </a:rPr>
                <a:t>HTTP/HTTPS: 80/443</a:t>
              </a:r>
              <a:endParaRPr/>
            </a:p>
          </p:txBody>
        </p:sp>
      </p:grpSp>
      <p:grpSp>
        <p:nvGrpSpPr>
          <p:cNvPr id="203" name="Google Shape;203;p30"/>
          <p:cNvGrpSpPr/>
          <p:nvPr/>
        </p:nvGrpSpPr>
        <p:grpSpPr>
          <a:xfrm>
            <a:off x="228600" y="5232400"/>
            <a:ext cx="1676400" cy="1244600"/>
            <a:chOff x="0" y="0"/>
            <a:chExt cx="2147483647" cy="2147483647"/>
          </a:xfrm>
        </p:grpSpPr>
        <p:grpSp>
          <p:nvGrpSpPr>
            <p:cNvPr id="204" name="Google Shape;204;p30"/>
            <p:cNvGrpSpPr/>
            <p:nvPr/>
          </p:nvGrpSpPr>
          <p:grpSpPr>
            <a:xfrm>
              <a:off x="0" y="786133049"/>
              <a:ext cx="1990896978" cy="1361350597"/>
              <a:chOff x="0" y="0"/>
              <a:chExt cx="2147483647" cy="2147483647"/>
            </a:xfrm>
          </p:grpSpPr>
          <p:sp>
            <p:nvSpPr>
              <p:cNvPr id="205" name="Google Shape;205;p30"/>
              <p:cNvSpPr txBox="1"/>
              <p:nvPr/>
            </p:nvSpPr>
            <p:spPr>
              <a:xfrm>
                <a:off x="0" y="1075901338"/>
                <a:ext cx="2147483647" cy="1071582308"/>
              </a:xfrm>
              <a:prstGeom prst="rect">
                <a:avLst/>
              </a:prstGeom>
              <a:gradFill>
                <a:gsLst>
                  <a:gs pos="0">
                    <a:srgbClr val="FFFFFF"/>
                  </a:gs>
                  <a:gs pos="100000">
                    <a:srgbClr val="B8CCE4"/>
                  </a:gs>
                </a:gsLst>
                <a:lin ang="5400000" scaled="0"/>
              </a:gradFill>
              <a:ln>
                <a:noFill/>
              </a:ln>
              <a:effectLst>
                <a:outerShdw blurRad="63500" dir="2700000" dist="38100">
                  <a:srgbClr val="000000">
                    <a:alpha val="39607"/>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1100" u="none" cap="none" strike="noStrike">
                    <a:solidFill>
                      <a:schemeClr val="dk1"/>
                    </a:solidFill>
                    <a:latin typeface="Calibri"/>
                    <a:ea typeface="Calibri"/>
                    <a:cs typeface="Calibri"/>
                    <a:sym typeface="Calibri"/>
                  </a:rPr>
                  <a:t>Endpoint</a:t>
                </a:r>
                <a:endParaRPr/>
              </a:p>
            </p:txBody>
          </p:sp>
          <p:sp>
            <p:nvSpPr>
              <p:cNvPr id="206" name="Google Shape;206;p30"/>
              <p:cNvSpPr txBox="1"/>
              <p:nvPr/>
            </p:nvSpPr>
            <p:spPr>
              <a:xfrm>
                <a:off x="0" y="0"/>
                <a:ext cx="2147483647" cy="1075900939"/>
              </a:xfrm>
              <a:prstGeom prst="rect">
                <a:avLst/>
              </a:prstGeom>
              <a:gradFill>
                <a:gsLst>
                  <a:gs pos="0">
                    <a:srgbClr val="8ECCFF"/>
                  </a:gs>
                  <a:gs pos="35000">
                    <a:srgbClr val="B1DAFF"/>
                  </a:gs>
                  <a:gs pos="100000">
                    <a:srgbClr val="DFF0FF"/>
                  </a:gs>
                </a:gsLst>
                <a:lin ang="16200000" scaled="0"/>
              </a:gradFill>
              <a:ln cap="flat" cmpd="sng" w="9525">
                <a:solidFill>
                  <a:srgbClr val="008CD0"/>
                </a:solidFill>
                <a:prstDash val="solid"/>
                <a:miter lim="800000"/>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Calibri"/>
                  <a:buNone/>
                </a:pPr>
                <a:r>
                  <a:rPr b="1" i="0" lang="en-US" sz="1600" u="none" cap="none" strike="noStrike">
                    <a:solidFill>
                      <a:srgbClr val="000000"/>
                    </a:solidFill>
                    <a:latin typeface="Calibri"/>
                    <a:ea typeface="Calibri"/>
                    <a:cs typeface="Calibri"/>
                    <a:sym typeface="Calibri"/>
                  </a:rPr>
                  <a:t>VidyoDesktop</a:t>
                </a:r>
                <a:endParaRPr/>
              </a:p>
            </p:txBody>
          </p:sp>
        </p:grpSp>
        <p:cxnSp>
          <p:nvCxnSpPr>
            <p:cNvPr id="207" name="Google Shape;207;p30"/>
            <p:cNvCxnSpPr/>
            <p:nvPr/>
          </p:nvCxnSpPr>
          <p:spPr>
            <a:xfrm rot="5400000">
              <a:off x="146419945" y="325957344"/>
              <a:ext cx="488064480" cy="5478274"/>
            </a:xfrm>
            <a:prstGeom prst="straightConnector1">
              <a:avLst/>
            </a:prstGeom>
            <a:noFill/>
            <a:ln cap="flat" cmpd="sng" w="9525">
              <a:solidFill>
                <a:srgbClr val="747981"/>
              </a:solidFill>
              <a:prstDash val="solid"/>
              <a:miter lim="800000"/>
              <a:headEnd len="sm" w="sm" type="none"/>
              <a:tailEnd len="med" w="med" type="stealth"/>
            </a:ln>
          </p:spPr>
        </p:cxnSp>
        <p:sp>
          <p:nvSpPr>
            <p:cNvPr id="208" name="Google Shape;208;p30"/>
            <p:cNvSpPr txBox="1"/>
            <p:nvPr/>
          </p:nvSpPr>
          <p:spPr>
            <a:xfrm>
              <a:off x="488064480" y="175304352"/>
              <a:ext cx="1659419166" cy="4245671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595D63"/>
                </a:buClr>
                <a:buFont typeface="Arial"/>
                <a:buNone/>
              </a:pPr>
              <a:r>
                <a:rPr b="1" i="0" lang="en-US" sz="1000" u="none" cap="none" strike="noStrike">
                  <a:solidFill>
                    <a:srgbClr val="595D63"/>
                  </a:solidFill>
                  <a:latin typeface="Arial"/>
                  <a:ea typeface="Arial"/>
                  <a:cs typeface="Arial"/>
                  <a:sym typeface="Arial"/>
                </a:rPr>
                <a:t>HTTP:  63457</a:t>
              </a:r>
              <a:endParaRPr/>
            </a:p>
          </p:txBody>
        </p:sp>
      </p:grpSp>
      <p:grpSp>
        <p:nvGrpSpPr>
          <p:cNvPr id="209" name="Google Shape;209;p30"/>
          <p:cNvGrpSpPr/>
          <p:nvPr/>
        </p:nvGrpSpPr>
        <p:grpSpPr>
          <a:xfrm>
            <a:off x="1905000" y="4419600"/>
            <a:ext cx="2833687" cy="1663700"/>
            <a:chOff x="0" y="0"/>
            <a:chExt cx="2147483647" cy="2147483647"/>
          </a:xfrm>
        </p:grpSpPr>
        <p:sp>
          <p:nvSpPr>
            <p:cNvPr id="210" name="Google Shape;210;p30"/>
            <p:cNvSpPr txBox="1"/>
            <p:nvPr/>
          </p:nvSpPr>
          <p:spPr>
            <a:xfrm>
              <a:off x="33686322" y="1823721386"/>
              <a:ext cx="994940648" cy="2827789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6A9C"/>
                </a:buClr>
                <a:buFont typeface="Arial"/>
                <a:buNone/>
              </a:pPr>
              <a:r>
                <a:rPr b="1" i="0" lang="en-US" sz="1000" u="none" cap="none" strike="noStrike">
                  <a:solidFill>
                    <a:srgbClr val="006A9C"/>
                  </a:solidFill>
                  <a:latin typeface="Arial"/>
                  <a:ea typeface="Arial"/>
                  <a:cs typeface="Arial"/>
                  <a:sym typeface="Arial"/>
                </a:rPr>
                <a:t>EMCP(S):  17992</a:t>
              </a:r>
              <a:endParaRPr/>
            </a:p>
          </p:txBody>
        </p:sp>
        <p:cxnSp>
          <p:nvCxnSpPr>
            <p:cNvPr id="211" name="Google Shape;211;p30"/>
            <p:cNvCxnSpPr/>
            <p:nvPr/>
          </p:nvCxnSpPr>
          <p:spPr>
            <a:xfrm flipH="1" rot="10800000">
              <a:off x="0" y="0"/>
              <a:ext cx="2147483647" cy="2147483647"/>
            </a:xfrm>
            <a:prstGeom prst="bentConnector3">
              <a:avLst>
                <a:gd fmla="val 50000" name="adj1"/>
              </a:avLst>
            </a:prstGeom>
            <a:noFill/>
            <a:ln cap="flat" cmpd="sng" w="25400">
              <a:solidFill>
                <a:srgbClr val="008DD0"/>
              </a:solidFill>
              <a:prstDash val="solid"/>
              <a:miter lim="800000"/>
              <a:headEnd len="sm" w="sm" type="none"/>
              <a:tailEnd len="med" w="med" type="stealth"/>
            </a:ln>
            <a:effectLst>
              <a:outerShdw blurRad="63500" dir="5400000" dist="20000">
                <a:srgbClr val="000000">
                  <a:alpha val="37647"/>
                </a:srgbClr>
              </a:outerShdw>
            </a:effectLst>
          </p:spPr>
        </p:cxnSp>
      </p:grpSp>
      <p:grpSp>
        <p:nvGrpSpPr>
          <p:cNvPr id="212" name="Google Shape;212;p30"/>
          <p:cNvGrpSpPr/>
          <p:nvPr/>
        </p:nvGrpSpPr>
        <p:grpSpPr>
          <a:xfrm>
            <a:off x="1905000" y="6221412"/>
            <a:ext cx="2898775" cy="292100"/>
            <a:chOff x="0" y="0"/>
            <a:chExt cx="2147483647" cy="2147483647"/>
          </a:xfrm>
        </p:grpSpPr>
        <p:sp>
          <p:nvSpPr>
            <p:cNvPr id="213" name="Google Shape;213;p30"/>
            <p:cNvSpPr txBox="1"/>
            <p:nvPr/>
          </p:nvSpPr>
          <p:spPr>
            <a:xfrm>
              <a:off x="56450691" y="338460372"/>
              <a:ext cx="1129016645" cy="18090232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F9B04"/>
                </a:buClr>
                <a:buFont typeface="Arial"/>
                <a:buNone/>
              </a:pPr>
              <a:r>
                <a:rPr b="1" i="0" lang="en-US" sz="1000" u="none" cap="none" strike="noStrike">
                  <a:solidFill>
                    <a:srgbClr val="CF9B04"/>
                  </a:solidFill>
                  <a:latin typeface="Arial"/>
                  <a:ea typeface="Arial"/>
                  <a:cs typeface="Arial"/>
                  <a:sym typeface="Arial"/>
                </a:rPr>
                <a:t>SCIP(S):  17990</a:t>
              </a:r>
              <a:endParaRPr/>
            </a:p>
          </p:txBody>
        </p:sp>
        <p:cxnSp>
          <p:nvCxnSpPr>
            <p:cNvPr id="214" name="Google Shape;214;p30"/>
            <p:cNvCxnSpPr/>
            <p:nvPr/>
          </p:nvCxnSpPr>
          <p:spPr>
            <a:xfrm>
              <a:off x="0" y="0"/>
              <a:ext cx="2147483647" cy="11669270"/>
            </a:xfrm>
            <a:prstGeom prst="straightConnector1">
              <a:avLst/>
            </a:prstGeom>
            <a:noFill/>
            <a:ln cap="flat" cmpd="sng" w="25400">
              <a:solidFill>
                <a:schemeClr val="accent1"/>
              </a:solidFill>
              <a:prstDash val="solid"/>
              <a:miter lim="800000"/>
              <a:headEnd len="sm" w="sm" type="none"/>
              <a:tailEnd len="med" w="med" type="stealth"/>
            </a:ln>
            <a:effectLst>
              <a:outerShdw blurRad="63500" dir="5400000" dist="20000">
                <a:srgbClr val="000000">
                  <a:alpha val="37647"/>
                </a:srgbClr>
              </a:outerShdw>
            </a:effectLst>
          </p:spPr>
        </p:cxnSp>
      </p:grpSp>
      <p:grpSp>
        <p:nvGrpSpPr>
          <p:cNvPr id="215" name="Google Shape;215;p30"/>
          <p:cNvGrpSpPr/>
          <p:nvPr/>
        </p:nvGrpSpPr>
        <p:grpSpPr>
          <a:xfrm>
            <a:off x="1981200" y="2300287"/>
            <a:ext cx="2757487" cy="3463925"/>
            <a:chOff x="0" y="0"/>
            <a:chExt cx="2147483647" cy="2147483647"/>
          </a:xfrm>
        </p:grpSpPr>
        <p:sp>
          <p:nvSpPr>
            <p:cNvPr id="216" name="Google Shape;216;p30"/>
            <p:cNvSpPr txBox="1"/>
            <p:nvPr/>
          </p:nvSpPr>
          <p:spPr>
            <a:xfrm>
              <a:off x="600849913" y="0"/>
              <a:ext cx="1002653458" cy="1643581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89227"/>
                </a:buClr>
                <a:buFont typeface="Arial"/>
                <a:buNone/>
              </a:pPr>
              <a:r>
                <a:rPr b="1" i="0" lang="en-US" sz="1000" u="none" cap="none" strike="noStrike">
                  <a:solidFill>
                    <a:srgbClr val="689227"/>
                  </a:solidFill>
                  <a:latin typeface="Arial"/>
                  <a:ea typeface="Arial"/>
                  <a:cs typeface="Arial"/>
                  <a:sym typeface="Arial"/>
                </a:rPr>
                <a:t>SOAP: 80/443</a:t>
              </a:r>
              <a:endParaRPr/>
            </a:p>
          </p:txBody>
        </p:sp>
        <p:grpSp>
          <p:nvGrpSpPr>
            <p:cNvPr id="217" name="Google Shape;217;p30"/>
            <p:cNvGrpSpPr/>
            <p:nvPr/>
          </p:nvGrpSpPr>
          <p:grpSpPr>
            <a:xfrm>
              <a:off x="0" y="163374119"/>
              <a:ext cx="2147483647" cy="1984109527"/>
              <a:chOff x="0" y="0"/>
              <a:chExt cx="1431403665" cy="2147483647"/>
            </a:xfrm>
          </p:grpSpPr>
          <p:cxnSp>
            <p:nvCxnSpPr>
              <p:cNvPr id="218" name="Google Shape;218;p30"/>
              <p:cNvCxnSpPr/>
              <p:nvPr/>
            </p:nvCxnSpPr>
            <p:spPr>
              <a:xfrm>
                <a:off x="385663182" y="0"/>
                <a:ext cx="1045740483" cy="1064955"/>
              </a:xfrm>
              <a:prstGeom prst="straightConnector1">
                <a:avLst/>
              </a:prstGeom>
              <a:noFill/>
              <a:ln cap="flat" cmpd="sng" w="25400">
                <a:solidFill>
                  <a:schemeClr val="accent2"/>
                </a:solidFill>
                <a:prstDash val="solid"/>
                <a:miter lim="800000"/>
                <a:headEnd len="sm" w="sm" type="none"/>
                <a:tailEnd len="med" w="med" type="stealth"/>
              </a:ln>
              <a:effectLst>
                <a:outerShdw blurRad="63500" dir="5400000" dist="20000">
                  <a:srgbClr val="000000">
                    <a:alpha val="37647"/>
                  </a:srgbClr>
                </a:outerShdw>
              </a:effectLst>
            </p:spPr>
          </p:cxnSp>
          <p:cxnSp>
            <p:nvCxnSpPr>
              <p:cNvPr id="219" name="Google Shape;219;p30"/>
              <p:cNvCxnSpPr/>
              <p:nvPr/>
            </p:nvCxnSpPr>
            <p:spPr>
              <a:xfrm rot="5400000">
                <a:off x="-688078641" y="1073741823"/>
                <a:ext cx="2147483647" cy="0"/>
              </a:xfrm>
              <a:prstGeom prst="straightConnector1">
                <a:avLst/>
              </a:prstGeom>
              <a:noFill/>
              <a:ln cap="flat" cmpd="sng" w="25400">
                <a:solidFill>
                  <a:schemeClr val="accent2"/>
                </a:solidFill>
                <a:prstDash val="solid"/>
                <a:miter lim="800000"/>
                <a:headEnd len="sm" w="sm" type="none"/>
                <a:tailEnd len="sm" w="sm" type="none"/>
              </a:ln>
              <a:effectLst>
                <a:outerShdw blurRad="63500" dir="5400000" dist="20000">
                  <a:srgbClr val="000000">
                    <a:alpha val="37647"/>
                  </a:srgbClr>
                </a:outerShdw>
              </a:effectLst>
            </p:spPr>
          </p:cxnSp>
          <p:cxnSp>
            <p:nvCxnSpPr>
              <p:cNvPr id="220" name="Google Shape;220;p30"/>
              <p:cNvCxnSpPr/>
              <p:nvPr/>
            </p:nvCxnSpPr>
            <p:spPr>
              <a:xfrm>
                <a:off x="0" y="2147483581"/>
                <a:ext cx="385663349" cy="0"/>
              </a:xfrm>
              <a:prstGeom prst="straightConnector1">
                <a:avLst/>
              </a:prstGeom>
              <a:noFill/>
              <a:ln cap="flat" cmpd="sng" w="25400">
                <a:solidFill>
                  <a:schemeClr val="accent2"/>
                </a:solidFill>
                <a:prstDash val="solid"/>
                <a:miter lim="800000"/>
                <a:headEnd len="sm" w="sm" type="none"/>
                <a:tailEnd len="sm" w="sm" type="none"/>
              </a:ln>
              <a:effectLst>
                <a:outerShdw blurRad="63500" dir="5400000" dist="20000">
                  <a:srgbClr val="000000">
                    <a:alpha val="37647"/>
                  </a:srgbClr>
                </a:outerShdw>
              </a:effectLst>
            </p:spPr>
          </p:cxnSp>
        </p:grpSp>
      </p:grpSp>
      <p:pic>
        <p:nvPicPr>
          <p:cNvPr id="221" name="Google Shape;221;p30"/>
          <p:cNvPicPr preferRelativeResize="0"/>
          <p:nvPr/>
        </p:nvPicPr>
        <p:blipFill rotWithShape="1">
          <a:blip r:embed="rId3">
            <a:alphaModFix/>
          </a:blip>
          <a:srcRect b="0" l="0" r="0" t="0"/>
          <a:stretch/>
        </p:blipFill>
        <p:spPr>
          <a:xfrm>
            <a:off x="152400" y="4419600"/>
            <a:ext cx="1657350" cy="762000"/>
          </a:xfrm>
          <a:prstGeom prst="rect">
            <a:avLst/>
          </a:prstGeom>
          <a:noFill/>
          <a:ln>
            <a:noFill/>
          </a:ln>
        </p:spPr>
      </p:pic>
      <p:sp>
        <p:nvSpPr>
          <p:cNvPr id="222" name="Google Shape;222;p30"/>
          <p:cNvSpPr txBox="1"/>
          <p:nvPr/>
        </p:nvSpPr>
        <p:spPr>
          <a:xfrm>
            <a:off x="8691562" y="6456362"/>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cap="none" strike="noStrike">
                <a:solidFill>
                  <a:schemeClr val="lt1"/>
                </a:solidFill>
                <a:latin typeface="Arial Narrow"/>
                <a:ea typeface="Arial Narrow"/>
                <a:cs typeface="Arial Narrow"/>
                <a:sym typeface="Arial Narrow"/>
              </a:rPr>
              <a:t>‹#›</a:t>
            </a:fld>
            <a:endParaRPr/>
          </a:p>
        </p:txBody>
      </p:sp>
      <p:grpSp>
        <p:nvGrpSpPr>
          <p:cNvPr id="223" name="Google Shape;223;p30"/>
          <p:cNvGrpSpPr/>
          <p:nvPr/>
        </p:nvGrpSpPr>
        <p:grpSpPr>
          <a:xfrm>
            <a:off x="7561262" y="5349875"/>
            <a:ext cx="1570037" cy="844550"/>
            <a:chOff x="0" y="0"/>
            <a:chExt cx="2147483647" cy="2147483647"/>
          </a:xfrm>
        </p:grpSpPr>
        <p:sp>
          <p:nvSpPr>
            <p:cNvPr id="224" name="Google Shape;224;p30"/>
            <p:cNvSpPr txBox="1"/>
            <p:nvPr/>
          </p:nvSpPr>
          <p:spPr>
            <a:xfrm>
              <a:off x="21714228" y="1146401464"/>
              <a:ext cx="2125769418" cy="1001082182"/>
            </a:xfrm>
            <a:prstGeom prst="rect">
              <a:avLst/>
            </a:prstGeom>
            <a:gradFill>
              <a:gsLst>
                <a:gs pos="0">
                  <a:srgbClr val="FFFFFF"/>
                </a:gs>
                <a:gs pos="100000">
                  <a:srgbClr val="B8CCE4"/>
                </a:gs>
              </a:gsLst>
              <a:lin ang="5400000" scaled="0"/>
            </a:gradFill>
            <a:ln>
              <a:noFill/>
            </a:ln>
            <a:effectLst>
              <a:outerShdw blurRad="63500" dir="2700000" dist="38100">
                <a:srgbClr val="000000">
                  <a:alpha val="39607"/>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1100" u="none" cap="none" strike="noStrike">
                  <a:solidFill>
                    <a:schemeClr val="dk1"/>
                  </a:solidFill>
                  <a:latin typeface="Calibri"/>
                  <a:ea typeface="Calibri"/>
                  <a:cs typeface="Calibri"/>
                  <a:sym typeface="Calibri"/>
                </a:rPr>
                <a:t>Virtual Endpoint(s)</a:t>
              </a:r>
              <a:endParaRPr/>
            </a:p>
          </p:txBody>
        </p:sp>
        <p:sp>
          <p:nvSpPr>
            <p:cNvPr id="225" name="Google Shape;225;p30"/>
            <p:cNvSpPr txBox="1"/>
            <p:nvPr/>
          </p:nvSpPr>
          <p:spPr>
            <a:xfrm>
              <a:off x="0" y="0"/>
              <a:ext cx="2125769418" cy="1005120538"/>
            </a:xfrm>
            <a:prstGeom prst="rect">
              <a:avLst/>
            </a:prstGeom>
            <a:gradFill>
              <a:gsLst>
                <a:gs pos="0">
                  <a:srgbClr val="8ECCFF"/>
                </a:gs>
                <a:gs pos="35000">
                  <a:srgbClr val="B1DAFF"/>
                </a:gs>
                <a:gs pos="100000">
                  <a:srgbClr val="DFF0FF"/>
                </a:gs>
              </a:gsLst>
              <a:lin ang="16200000" scaled="0"/>
            </a:gradFill>
            <a:ln cap="flat" cmpd="sng" w="9525">
              <a:solidFill>
                <a:srgbClr val="008CD0"/>
              </a:solidFill>
              <a:prstDash val="solid"/>
              <a:miter lim="800000"/>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Calibri"/>
                <a:buNone/>
              </a:pPr>
              <a:r>
                <a:rPr b="1" i="0" lang="en-US" sz="1600" u="none" cap="none" strike="noStrike">
                  <a:solidFill>
                    <a:srgbClr val="000000"/>
                  </a:solidFill>
                  <a:latin typeface="Calibri"/>
                  <a:ea typeface="Calibri"/>
                  <a:cs typeface="Calibri"/>
                  <a:sym typeface="Calibri"/>
                </a:rPr>
                <a:t>VidyoGateway</a:t>
              </a:r>
              <a:endParaRPr/>
            </a:p>
          </p:txBody>
        </p:sp>
      </p:grpSp>
      <p:grpSp>
        <p:nvGrpSpPr>
          <p:cNvPr id="226" name="Google Shape;226;p30"/>
          <p:cNvGrpSpPr/>
          <p:nvPr/>
        </p:nvGrpSpPr>
        <p:grpSpPr>
          <a:xfrm>
            <a:off x="6419850" y="4475162"/>
            <a:ext cx="1141412" cy="1393825"/>
            <a:chOff x="0" y="0"/>
            <a:chExt cx="2147483647" cy="2147483647"/>
          </a:xfrm>
        </p:grpSpPr>
        <p:cxnSp>
          <p:nvCxnSpPr>
            <p:cNvPr id="227" name="Google Shape;227;p30"/>
            <p:cNvCxnSpPr/>
            <p:nvPr/>
          </p:nvCxnSpPr>
          <p:spPr>
            <a:xfrm rot="10800000">
              <a:off x="967710566" y="0"/>
              <a:ext cx="1179773080" cy="1653416352"/>
            </a:xfrm>
            <a:prstGeom prst="bentConnector3">
              <a:avLst>
                <a:gd fmla="val 50000" name="adj1"/>
              </a:avLst>
            </a:prstGeom>
            <a:noFill/>
            <a:ln cap="flat" cmpd="sng" w="25400">
              <a:solidFill>
                <a:srgbClr val="008DD0"/>
              </a:solidFill>
              <a:prstDash val="solid"/>
              <a:miter lim="800000"/>
              <a:headEnd len="sm" w="sm" type="none"/>
              <a:tailEnd len="med" w="med" type="stealth"/>
            </a:ln>
            <a:effectLst>
              <a:outerShdw blurRad="63500" dir="5400000" dist="20000">
                <a:srgbClr val="000000">
                  <a:alpha val="37647"/>
                </a:srgbClr>
              </a:outerShdw>
            </a:effectLst>
          </p:spPr>
        </p:cxnSp>
        <p:sp>
          <p:nvSpPr>
            <p:cNvPr id="228" name="Google Shape;228;p30"/>
            <p:cNvSpPr txBox="1"/>
            <p:nvPr/>
          </p:nvSpPr>
          <p:spPr>
            <a:xfrm>
              <a:off x="0" y="1768370717"/>
              <a:ext cx="1603892359" cy="3791129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6A9C"/>
                </a:buClr>
                <a:buFont typeface="Arial"/>
                <a:buNone/>
              </a:pPr>
              <a:r>
                <a:rPr b="1" i="0" lang="en-US" sz="1000" u="none" cap="none" strike="noStrike">
                  <a:solidFill>
                    <a:srgbClr val="006A9C"/>
                  </a:solidFill>
                  <a:latin typeface="Arial"/>
                  <a:ea typeface="Arial"/>
                  <a:cs typeface="Arial"/>
                  <a:sym typeface="Arial"/>
                </a:rPr>
                <a:t>EMCP(S):  17992</a:t>
              </a:r>
              <a:endParaRPr/>
            </a:p>
          </p:txBody>
        </p:sp>
      </p:grpSp>
      <p:grpSp>
        <p:nvGrpSpPr>
          <p:cNvPr id="229" name="Google Shape;229;p30"/>
          <p:cNvGrpSpPr/>
          <p:nvPr/>
        </p:nvGrpSpPr>
        <p:grpSpPr>
          <a:xfrm>
            <a:off x="6172200" y="5997575"/>
            <a:ext cx="1762125" cy="317500"/>
            <a:chOff x="0" y="0"/>
            <a:chExt cx="2147483647" cy="2147483647"/>
          </a:xfrm>
        </p:grpSpPr>
        <p:cxnSp>
          <p:nvCxnSpPr>
            <p:cNvPr id="230" name="Google Shape;230;p30"/>
            <p:cNvCxnSpPr/>
            <p:nvPr/>
          </p:nvCxnSpPr>
          <p:spPr>
            <a:xfrm flipH="1">
              <a:off x="0" y="0"/>
              <a:ext cx="1712183989" cy="10740796"/>
            </a:xfrm>
            <a:prstGeom prst="straightConnector1">
              <a:avLst/>
            </a:prstGeom>
            <a:noFill/>
            <a:ln cap="flat" cmpd="sng" w="25400">
              <a:solidFill>
                <a:schemeClr val="accent1"/>
              </a:solidFill>
              <a:prstDash val="solid"/>
              <a:miter lim="800000"/>
              <a:headEnd len="sm" w="sm" type="none"/>
              <a:tailEnd len="med" w="med" type="stealth"/>
            </a:ln>
            <a:effectLst>
              <a:outerShdw blurRad="63500" dir="5400000" dist="20000">
                <a:srgbClr val="000000">
                  <a:alpha val="37647"/>
                </a:srgbClr>
              </a:outerShdw>
            </a:effectLst>
          </p:spPr>
        </p:cxnSp>
        <p:sp>
          <p:nvSpPr>
            <p:cNvPr id="231" name="Google Shape;231;p30"/>
            <p:cNvSpPr txBox="1"/>
            <p:nvPr/>
          </p:nvSpPr>
          <p:spPr>
            <a:xfrm>
              <a:off x="290200589" y="483187777"/>
              <a:ext cx="1857283056" cy="166429586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F9B04"/>
                </a:buClr>
                <a:buFont typeface="Arial"/>
                <a:buNone/>
              </a:pPr>
              <a:r>
                <a:rPr b="1" i="0" lang="en-US" sz="1000" u="none" cap="none" strike="noStrike">
                  <a:solidFill>
                    <a:srgbClr val="CF9B04"/>
                  </a:solidFill>
                  <a:latin typeface="Arial"/>
                  <a:ea typeface="Arial"/>
                  <a:cs typeface="Arial"/>
                  <a:sym typeface="Arial"/>
                </a:rPr>
                <a:t>SCIP(S):  17990</a:t>
              </a:r>
              <a:endParaRPr/>
            </a:p>
          </p:txBody>
        </p:sp>
      </p:grpSp>
      <p:grpSp>
        <p:nvGrpSpPr>
          <p:cNvPr id="232" name="Google Shape;232;p30"/>
          <p:cNvGrpSpPr/>
          <p:nvPr/>
        </p:nvGrpSpPr>
        <p:grpSpPr>
          <a:xfrm>
            <a:off x="6772275" y="2317750"/>
            <a:ext cx="1627187" cy="2933700"/>
            <a:chOff x="0" y="0"/>
            <a:chExt cx="2147483647" cy="2147483647"/>
          </a:xfrm>
        </p:grpSpPr>
        <p:cxnSp>
          <p:nvCxnSpPr>
            <p:cNvPr id="233" name="Google Shape;233;p30"/>
            <p:cNvCxnSpPr/>
            <p:nvPr/>
          </p:nvCxnSpPr>
          <p:spPr>
            <a:xfrm rot="10800000">
              <a:off x="0" y="188253506"/>
              <a:ext cx="2147483647" cy="19755361"/>
            </a:xfrm>
            <a:prstGeom prst="straightConnector1">
              <a:avLst/>
            </a:prstGeom>
            <a:noFill/>
            <a:ln cap="flat" cmpd="sng" w="25400">
              <a:solidFill>
                <a:schemeClr val="accent2"/>
              </a:solidFill>
              <a:prstDash val="solid"/>
              <a:miter lim="800000"/>
              <a:headEnd len="sm" w="sm" type="none"/>
              <a:tailEnd len="med" w="med" type="stealth"/>
            </a:ln>
            <a:effectLst>
              <a:outerShdw blurRad="63500" dir="5400000" dist="20000">
                <a:srgbClr val="000000">
                  <a:alpha val="37647"/>
                </a:srgbClr>
              </a:outerShdw>
            </a:effectLst>
          </p:spPr>
        </p:cxnSp>
        <p:cxnSp>
          <p:nvCxnSpPr>
            <p:cNvPr id="234" name="Google Shape;234;p30"/>
            <p:cNvCxnSpPr/>
            <p:nvPr/>
          </p:nvCxnSpPr>
          <p:spPr>
            <a:xfrm flipH="1">
              <a:off x="2090914815" y="191740134"/>
              <a:ext cx="56568831" cy="1955743512"/>
            </a:xfrm>
            <a:prstGeom prst="straightConnector1">
              <a:avLst/>
            </a:prstGeom>
            <a:noFill/>
            <a:ln cap="flat" cmpd="sng" w="25400">
              <a:solidFill>
                <a:schemeClr val="accent2"/>
              </a:solidFill>
              <a:prstDash val="solid"/>
              <a:miter lim="800000"/>
              <a:headEnd len="sm" w="sm" type="none"/>
              <a:tailEnd len="sm" w="sm" type="none"/>
            </a:ln>
            <a:effectLst>
              <a:outerShdw blurRad="63500" dir="5400000" dist="20000">
                <a:srgbClr val="000000">
                  <a:alpha val="37647"/>
                </a:srgbClr>
              </a:outerShdw>
            </a:effectLst>
          </p:spPr>
        </p:cxnSp>
        <p:sp>
          <p:nvSpPr>
            <p:cNvPr id="235" name="Google Shape;235;p30"/>
            <p:cNvSpPr txBox="1"/>
            <p:nvPr/>
          </p:nvSpPr>
          <p:spPr>
            <a:xfrm>
              <a:off x="831757140" y="0"/>
              <a:ext cx="1221446435" cy="18011945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89227"/>
                </a:buClr>
                <a:buFont typeface="Arial"/>
                <a:buNone/>
              </a:pPr>
              <a:r>
                <a:rPr b="1" i="0" lang="en-US" sz="1000" u="none" cap="none" strike="noStrike">
                  <a:solidFill>
                    <a:srgbClr val="689227"/>
                  </a:solidFill>
                  <a:latin typeface="Arial"/>
                  <a:ea typeface="Arial"/>
                  <a:cs typeface="Arial"/>
                  <a:sym typeface="Arial"/>
                </a:rPr>
                <a:t>SOAP: 80/443</a:t>
              </a:r>
              <a:endParaRPr/>
            </a:p>
          </p:txBody>
        </p:sp>
      </p:grpSp>
      <p:grpSp>
        <p:nvGrpSpPr>
          <p:cNvPr id="236" name="Google Shape;236;p30"/>
          <p:cNvGrpSpPr/>
          <p:nvPr/>
        </p:nvGrpSpPr>
        <p:grpSpPr>
          <a:xfrm>
            <a:off x="4648200" y="2994025"/>
            <a:ext cx="1141412" cy="1006475"/>
            <a:chOff x="0" y="0"/>
            <a:chExt cx="2147483646" cy="2147483647"/>
          </a:xfrm>
        </p:grpSpPr>
        <p:sp>
          <p:nvSpPr>
            <p:cNvPr id="237" name="Google Shape;237;p30"/>
            <p:cNvSpPr txBox="1"/>
            <p:nvPr/>
          </p:nvSpPr>
          <p:spPr>
            <a:xfrm>
              <a:off x="0" y="1622468980"/>
              <a:ext cx="1582984750" cy="52501466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89227"/>
                </a:buClr>
                <a:buFont typeface="Arial"/>
                <a:buNone/>
              </a:pPr>
              <a:r>
                <a:rPr b="1" i="0" lang="en-US" sz="1000" u="none" cap="none" strike="noStrike">
                  <a:solidFill>
                    <a:srgbClr val="689227"/>
                  </a:solidFill>
                  <a:latin typeface="Arial"/>
                  <a:ea typeface="Arial"/>
                  <a:cs typeface="Arial"/>
                  <a:sym typeface="Arial"/>
                </a:rPr>
                <a:t>SOAP:17995</a:t>
              </a:r>
              <a:endParaRPr/>
            </a:p>
          </p:txBody>
        </p:sp>
        <p:cxnSp>
          <p:nvCxnSpPr>
            <p:cNvPr id="238" name="Google Shape;238;p30"/>
            <p:cNvCxnSpPr/>
            <p:nvPr/>
          </p:nvCxnSpPr>
          <p:spPr>
            <a:xfrm rot="5400000">
              <a:off x="1214119509" y="1055111732"/>
              <a:ext cx="1863740571" cy="3388265"/>
            </a:xfrm>
            <a:prstGeom prst="straightConnector1">
              <a:avLst/>
            </a:prstGeom>
            <a:noFill/>
            <a:ln cap="flat" cmpd="sng" w="25400">
              <a:solidFill>
                <a:schemeClr val="accent2"/>
              </a:solidFill>
              <a:prstDash val="solid"/>
              <a:miter lim="800000"/>
              <a:headEnd len="sm" w="sm" type="none"/>
              <a:tailEnd len="med" w="med" type="stealth"/>
            </a:ln>
            <a:effectLst>
              <a:outerShdw blurRad="63500" dir="5400000" dist="20000">
                <a:srgbClr val="000000">
                  <a:alpha val="37647"/>
                </a:srgbClr>
              </a:outerShdw>
            </a:effectLst>
          </p:spPr>
        </p:cxnSp>
      </p:grpSp>
      <p:grpSp>
        <p:nvGrpSpPr>
          <p:cNvPr id="239" name="Google Shape;239;p30"/>
          <p:cNvGrpSpPr/>
          <p:nvPr/>
        </p:nvGrpSpPr>
        <p:grpSpPr>
          <a:xfrm>
            <a:off x="5867400" y="2916237"/>
            <a:ext cx="644525" cy="992187"/>
            <a:chOff x="0" y="0"/>
            <a:chExt cx="2018237034" cy="2147483647"/>
          </a:xfrm>
        </p:grpSpPr>
        <p:sp>
          <p:nvSpPr>
            <p:cNvPr id="240" name="Google Shape;240;p30"/>
            <p:cNvSpPr txBox="1"/>
            <p:nvPr/>
          </p:nvSpPr>
          <p:spPr>
            <a:xfrm>
              <a:off x="0" y="0"/>
              <a:ext cx="2018237034" cy="53257515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89227"/>
                </a:buClr>
                <a:buFont typeface="Arial"/>
                <a:buNone/>
              </a:pPr>
              <a:r>
                <a:rPr b="1" i="0" lang="en-US" sz="1000" u="none" cap="none" strike="noStrike">
                  <a:solidFill>
                    <a:srgbClr val="689227"/>
                  </a:solidFill>
                  <a:latin typeface="Arial"/>
                  <a:ea typeface="Arial"/>
                  <a:cs typeface="Arial"/>
                  <a:sym typeface="Arial"/>
                </a:rPr>
                <a:t>SOAP:80</a:t>
              </a:r>
              <a:endParaRPr/>
            </a:p>
          </p:txBody>
        </p:sp>
        <p:cxnSp>
          <p:nvCxnSpPr>
            <p:cNvPr id="241" name="Google Shape;241;p30"/>
            <p:cNvCxnSpPr/>
            <p:nvPr/>
          </p:nvCxnSpPr>
          <p:spPr>
            <a:xfrm rot="-5400000">
              <a:off x="-124275836" y="1401876926"/>
              <a:ext cx="2147483647" cy="6871950"/>
            </a:xfrm>
            <a:prstGeom prst="straightConnector1">
              <a:avLst/>
            </a:prstGeom>
            <a:noFill/>
            <a:ln cap="flat" cmpd="sng" w="25400">
              <a:solidFill>
                <a:schemeClr val="accent2"/>
              </a:solidFill>
              <a:prstDash val="solid"/>
              <a:miter lim="800000"/>
              <a:headEnd len="sm" w="sm" type="none"/>
              <a:tailEnd len="med" w="med" type="stealth"/>
            </a:ln>
            <a:effectLst>
              <a:outerShdw blurRad="63500" dir="5400000" dist="20000">
                <a:srgbClr val="000000">
                  <a:alpha val="37647"/>
                </a:srgbClr>
              </a:outerShdw>
            </a:effectLst>
          </p:spPr>
        </p:cxnSp>
      </p:grpSp>
      <p:grpSp>
        <p:nvGrpSpPr>
          <p:cNvPr id="242" name="Google Shape;242;p30"/>
          <p:cNvGrpSpPr/>
          <p:nvPr/>
        </p:nvGrpSpPr>
        <p:grpSpPr>
          <a:xfrm>
            <a:off x="4332287" y="1652587"/>
            <a:ext cx="2906712" cy="4803775"/>
            <a:chOff x="0" y="0"/>
            <a:chExt cx="2147483647" cy="2147483646"/>
          </a:xfrm>
        </p:grpSpPr>
        <p:grpSp>
          <p:nvGrpSpPr>
            <p:cNvPr id="243" name="Google Shape;243;p30"/>
            <p:cNvGrpSpPr/>
            <p:nvPr/>
          </p:nvGrpSpPr>
          <p:grpSpPr>
            <a:xfrm>
              <a:off x="384694614" y="1392387113"/>
              <a:ext cx="1149977098" cy="689092108"/>
              <a:chOff x="0" y="0"/>
              <a:chExt cx="2147483647" cy="2147483647"/>
            </a:xfrm>
          </p:grpSpPr>
          <p:sp>
            <p:nvSpPr>
              <p:cNvPr id="244" name="Google Shape;244;p30"/>
              <p:cNvSpPr/>
              <p:nvPr/>
            </p:nvSpPr>
            <p:spPr>
              <a:xfrm>
                <a:off x="0" y="1282680372"/>
                <a:ext cx="1820048564" cy="864803275"/>
              </a:xfrm>
              <a:prstGeom prst="roundRect">
                <a:avLst>
                  <a:gd fmla="val 16667" name="adj"/>
                </a:avLst>
              </a:prstGeom>
              <a:gradFill>
                <a:gsLst>
                  <a:gs pos="0">
                    <a:srgbClr val="95B3D7"/>
                  </a:gs>
                  <a:gs pos="50000">
                    <a:srgbClr val="DBE5F1"/>
                  </a:gs>
                  <a:gs pos="100000">
                    <a:srgbClr val="95B3D7"/>
                  </a:gs>
                </a:gsLst>
                <a:lin ang="18900000" scaled="0"/>
              </a:gradFill>
              <a:ln cap="flat" cmpd="sng" w="12700">
                <a:solidFill>
                  <a:srgbClr val="95B3D7"/>
                </a:solidFill>
                <a:prstDash val="solid"/>
                <a:miter lim="800000"/>
                <a:headEnd len="sm" w="sm" type="none"/>
                <a:tailEnd len="sm" w="sm" type="none"/>
              </a:ln>
              <a:effectLst>
                <a:outerShdw blurRad="63500" dir="3806097" dist="28398">
                  <a:srgbClr val="243F60">
                    <a:alpha val="49803"/>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1600" u="none" cap="none" strike="noStrike">
                    <a:solidFill>
                      <a:schemeClr val="dk1"/>
                    </a:solidFill>
                    <a:latin typeface="Calibri"/>
                    <a:ea typeface="Calibri"/>
                    <a:cs typeface="Calibri"/>
                    <a:sym typeface="Calibri"/>
                  </a:rPr>
                  <a:t>VidyoRouter</a:t>
                </a:r>
                <a:endParaRPr/>
              </a:p>
            </p:txBody>
          </p:sp>
          <p:grpSp>
            <p:nvGrpSpPr>
              <p:cNvPr id="245" name="Google Shape;245;p30"/>
              <p:cNvGrpSpPr/>
              <p:nvPr/>
            </p:nvGrpSpPr>
            <p:grpSpPr>
              <a:xfrm>
                <a:off x="659245492" y="0"/>
                <a:ext cx="1488238154" cy="1178801420"/>
                <a:chOff x="0" y="0"/>
                <a:chExt cx="2147483646" cy="2147483647"/>
              </a:xfrm>
            </p:grpSpPr>
            <p:cxnSp>
              <p:nvCxnSpPr>
                <p:cNvPr id="246" name="Google Shape;246;p30"/>
                <p:cNvCxnSpPr/>
                <p:nvPr/>
              </p:nvCxnSpPr>
              <p:spPr>
                <a:xfrm flipH="1" rot="10800000">
                  <a:off x="0" y="0"/>
                  <a:ext cx="3161377" cy="2147483647"/>
                </a:xfrm>
                <a:prstGeom prst="straightConnector1">
                  <a:avLst/>
                </a:prstGeom>
                <a:noFill/>
                <a:ln cap="flat" cmpd="sng" w="25400">
                  <a:solidFill>
                    <a:schemeClr val="dk1"/>
                  </a:solidFill>
                  <a:prstDash val="solid"/>
                  <a:miter lim="800000"/>
                  <a:headEnd len="sm" w="sm" type="none"/>
                  <a:tailEnd len="med" w="med" type="stealth"/>
                </a:ln>
                <a:effectLst>
                  <a:outerShdw blurRad="63500" dir="5400000" dist="20000">
                    <a:srgbClr val="000000">
                      <a:alpha val="37647"/>
                    </a:srgbClr>
                  </a:outerShdw>
                </a:effectLst>
              </p:spPr>
            </p:cxnSp>
            <p:sp>
              <p:nvSpPr>
                <p:cNvPr id="247" name="Google Shape;247;p30"/>
                <p:cNvSpPr txBox="1"/>
                <p:nvPr/>
              </p:nvSpPr>
              <p:spPr>
                <a:xfrm>
                  <a:off x="77432579" y="1073535858"/>
                  <a:ext cx="2070051067" cy="62454097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000" u="none" cap="none" strike="noStrike">
                      <a:solidFill>
                        <a:schemeClr val="dk1"/>
                      </a:solidFill>
                      <a:latin typeface="Arial"/>
                      <a:ea typeface="Arial"/>
                      <a:cs typeface="Arial"/>
                      <a:sym typeface="Arial"/>
                    </a:rPr>
                    <a:t>RMCP(S): 17991</a:t>
                  </a:r>
                  <a:endParaRPr/>
                </a:p>
              </p:txBody>
            </p:sp>
          </p:grpSp>
        </p:grpSp>
        <p:sp>
          <p:nvSpPr>
            <p:cNvPr id="248" name="Google Shape;248;p30"/>
            <p:cNvSpPr txBox="1"/>
            <p:nvPr/>
          </p:nvSpPr>
          <p:spPr>
            <a:xfrm>
              <a:off x="402286977" y="1144050947"/>
              <a:ext cx="1407416684" cy="235627715"/>
            </a:xfrm>
            <a:prstGeom prst="rect">
              <a:avLst/>
            </a:prstGeom>
            <a:gradFill>
              <a:gsLst>
                <a:gs pos="0">
                  <a:srgbClr val="FFFFFF"/>
                </a:gs>
                <a:gs pos="100000">
                  <a:srgbClr val="B8CCE4"/>
                </a:gs>
              </a:gsLst>
              <a:lin ang="5400000" scaled="0"/>
            </a:gra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1600" u="none" cap="none" strike="noStrike">
                  <a:solidFill>
                    <a:schemeClr val="dk1"/>
                  </a:solidFill>
                  <a:latin typeface="Calibri"/>
                  <a:ea typeface="Calibri"/>
                  <a:cs typeface="Calibri"/>
                  <a:sym typeface="Calibri"/>
                </a:rPr>
                <a:t>VidyoManager</a:t>
              </a:r>
              <a:endParaRPr/>
            </a:p>
          </p:txBody>
        </p:sp>
        <p:sp>
          <p:nvSpPr>
            <p:cNvPr id="249" name="Google Shape;249;p30"/>
            <p:cNvSpPr/>
            <p:nvPr/>
          </p:nvSpPr>
          <p:spPr>
            <a:xfrm>
              <a:off x="300248892" y="234193537"/>
              <a:ext cx="1502417664" cy="355548192"/>
            </a:xfrm>
            <a:prstGeom prst="flowChartMultidocument">
              <a:avLst/>
            </a:prstGeom>
            <a:solidFill>
              <a:srgbClr val="858585"/>
            </a:solidFill>
            <a:ln cap="flat" cmpd="sng" w="9525">
              <a:solidFill>
                <a:srgbClr val="747981"/>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1600" u="none" cap="none" strike="noStrike">
                  <a:solidFill>
                    <a:schemeClr val="dk1"/>
                  </a:solidFill>
                  <a:latin typeface="Calibri"/>
                  <a:ea typeface="Calibri"/>
                  <a:cs typeface="Calibri"/>
                  <a:sym typeface="Calibri"/>
                </a:rPr>
                <a:t>VidyoPortal</a:t>
              </a:r>
              <a:endParaRPr/>
            </a:p>
            <a:p>
              <a:pPr indent="0" lvl="0" marL="0" marR="0" rtl="0" algn="ctr">
                <a:lnSpc>
                  <a:spcPct val="100000"/>
                </a:lnSpc>
                <a:spcBef>
                  <a:spcPts val="1000"/>
                </a:spcBef>
                <a:spcAft>
                  <a:spcPts val="0"/>
                </a:spcAft>
                <a:buClr>
                  <a:schemeClr val="dk1"/>
                </a:buClr>
                <a:buFont typeface="Calibri"/>
                <a:buNone/>
              </a:pPr>
              <a:r>
                <a:rPr b="1" i="0" lang="en-US" sz="1100" u="none" cap="none" strike="noStrike">
                  <a:solidFill>
                    <a:schemeClr val="dk1"/>
                  </a:solidFill>
                  <a:latin typeface="Calibri"/>
                  <a:ea typeface="Calibri"/>
                  <a:cs typeface="Calibri"/>
                  <a:sym typeface="Calibri"/>
                </a:rPr>
                <a:t>Web Services</a:t>
              </a:r>
              <a:endParaRPr/>
            </a:p>
            <a:p>
              <a:pPr indent="0" lvl="0" marL="0" marR="0" rtl="0" algn="l">
                <a:lnSpc>
                  <a:spcPct val="100000"/>
                </a:lnSpc>
                <a:spcBef>
                  <a:spcPts val="1000"/>
                </a:spcBef>
                <a:spcAft>
                  <a:spcPts val="0"/>
                </a:spcAft>
                <a:buNone/>
              </a:pPr>
              <a:r>
                <a:t/>
              </a:r>
              <a:endParaRPr b="1" i="0" sz="1100" u="none">
                <a:solidFill>
                  <a:schemeClr val="dk1"/>
                </a:solidFill>
                <a:latin typeface="Calibri"/>
                <a:ea typeface="Calibri"/>
                <a:cs typeface="Calibri"/>
                <a:sym typeface="Calibri"/>
              </a:endParaRPr>
            </a:p>
          </p:txBody>
        </p:sp>
        <p:sp>
          <p:nvSpPr>
            <p:cNvPr id="250" name="Google Shape;250;p30"/>
            <p:cNvSpPr txBox="1"/>
            <p:nvPr/>
          </p:nvSpPr>
          <p:spPr>
            <a:xfrm>
              <a:off x="0" y="0"/>
              <a:ext cx="2147483647" cy="1532903099"/>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Narrow"/>
                <a:ea typeface="Arial Narrow"/>
                <a:cs typeface="Arial Narrow"/>
                <a:sym typeface="Arial Narrow"/>
              </a:endParaRPr>
            </a:p>
          </p:txBody>
        </p:sp>
        <p:sp>
          <p:nvSpPr>
            <p:cNvPr id="251" name="Google Shape;251;p30"/>
            <p:cNvSpPr txBox="1"/>
            <p:nvPr/>
          </p:nvSpPr>
          <p:spPr>
            <a:xfrm>
              <a:off x="177099749" y="1740838159"/>
              <a:ext cx="1378096639" cy="406645487"/>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Narrow"/>
                <a:ea typeface="Arial Narrow"/>
                <a:cs typeface="Arial Narrow"/>
                <a:sym typeface="Arial Narrow"/>
              </a:endParaRPr>
            </a:p>
          </p:txBody>
        </p:sp>
      </p:grpSp>
      <p:sp>
        <p:nvSpPr>
          <p:cNvPr id="252" name="Google Shape;252;p30"/>
          <p:cNvSpPr txBox="1"/>
          <p:nvPr/>
        </p:nvSpPr>
        <p:spPr>
          <a:xfrm>
            <a:off x="614362" y="1066800"/>
            <a:ext cx="2768600" cy="2460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Font typeface="Arial"/>
              <a:buNone/>
            </a:pPr>
            <a:r>
              <a:rPr b="1" i="0" lang="en-US" sz="1000" u="none">
                <a:solidFill>
                  <a:srgbClr val="FF0000"/>
                </a:solidFill>
                <a:latin typeface="Arial"/>
                <a:ea typeface="Arial"/>
                <a:cs typeface="Arial"/>
                <a:sym typeface="Arial"/>
              </a:rPr>
              <a:t>All ports reflected in this diagram are TCP.</a:t>
            </a:r>
            <a:endParaRPr/>
          </a:p>
        </p:txBody>
      </p:sp>
      <p:pic>
        <p:nvPicPr>
          <p:cNvPr id="253" name="Google Shape;253;p30"/>
          <p:cNvPicPr preferRelativeResize="0"/>
          <p:nvPr/>
        </p:nvPicPr>
        <p:blipFill rotWithShape="1">
          <a:blip r:embed="rId4">
            <a:alphaModFix/>
          </a:blip>
          <a:srcRect b="0" l="0" r="0" t="0"/>
          <a:stretch/>
        </p:blipFill>
        <p:spPr>
          <a:xfrm>
            <a:off x="53975" y="4000500"/>
            <a:ext cx="2289175" cy="2968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sp>
        <p:nvSpPr>
          <p:cNvPr id="770" name="Google Shape;770;p93"/>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Gathering Logs</a:t>
            </a:r>
            <a:endParaRPr/>
          </a:p>
        </p:txBody>
      </p:sp>
      <p:graphicFrame>
        <p:nvGraphicFramePr>
          <p:cNvPr id="771" name="Google Shape;771;p93"/>
          <p:cNvGraphicFramePr/>
          <p:nvPr/>
        </p:nvGraphicFramePr>
        <p:xfrm>
          <a:off x="76200" y="1541462"/>
          <a:ext cx="3000000" cy="3000000"/>
        </p:xfrm>
        <a:graphic>
          <a:graphicData uri="http://schemas.openxmlformats.org/drawingml/2006/table">
            <a:tbl>
              <a:tblPr>
                <a:noFill/>
                <a:tableStyleId>{B81E9908-BBF7-4CEC-80FE-CA80297A206B}</a:tableStyleId>
              </a:tblPr>
              <a:tblGrid>
                <a:gridCol w="2439975"/>
                <a:gridCol w="3889375"/>
                <a:gridCol w="2662225"/>
              </a:tblGrid>
              <a:tr h="371475">
                <a:tc>
                  <a:txBody>
                    <a:bodyPr>
                      <a:noAutofit/>
                    </a:bodyPr>
                    <a:lstStyle/>
                    <a:p>
                      <a:pPr indent="0" lvl="0" marL="0" marR="0" rtl="0" algn="l">
                        <a:lnSpc>
                          <a:spcPct val="100000"/>
                        </a:lnSpc>
                        <a:spcBef>
                          <a:spcPts val="0"/>
                        </a:spcBef>
                        <a:spcAft>
                          <a:spcPts val="0"/>
                        </a:spcAft>
                        <a:buClr>
                          <a:srgbClr val="FFFFFF"/>
                        </a:buClr>
                        <a:buFont typeface="Arial Narrow"/>
                        <a:buNone/>
                      </a:pPr>
                      <a:r>
                        <a:rPr b="1" i="0" lang="en-US" sz="1400" u="none" cap="none" strike="noStrike">
                          <a:solidFill>
                            <a:srgbClr val="FFFFFF"/>
                          </a:solidFill>
                          <a:latin typeface="Arial Narrow"/>
                          <a:ea typeface="Arial Narrow"/>
                          <a:cs typeface="Arial Narrow"/>
                          <a:sym typeface="Arial Narrow"/>
                        </a:rPr>
                        <a:t>Reported Issue</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008DD0"/>
                    </a:solidFill>
                  </a:tcPr>
                </a:tc>
                <a:tc>
                  <a:txBody>
                    <a:bodyPr>
                      <a:noAutofit/>
                    </a:bodyPr>
                    <a:lstStyle/>
                    <a:p>
                      <a:pPr indent="0" lvl="0" marL="0" marR="0" rtl="0" algn="l">
                        <a:lnSpc>
                          <a:spcPct val="100000"/>
                        </a:lnSpc>
                        <a:spcBef>
                          <a:spcPts val="0"/>
                        </a:spcBef>
                        <a:spcAft>
                          <a:spcPts val="0"/>
                        </a:spcAft>
                        <a:buClr>
                          <a:srgbClr val="FFFFFF"/>
                        </a:buClr>
                        <a:buFont typeface="Arial Narrow"/>
                        <a:buNone/>
                      </a:pPr>
                      <a:r>
                        <a:rPr b="1" i="0" lang="en-US" sz="1400" u="none" cap="none" strike="noStrike">
                          <a:solidFill>
                            <a:srgbClr val="FFFFFF"/>
                          </a:solidFill>
                          <a:latin typeface="Arial Narrow"/>
                          <a:ea typeface="Arial Narrow"/>
                          <a:cs typeface="Arial Narrow"/>
                          <a:sym typeface="Arial Narrow"/>
                        </a:rPr>
                        <a:t>Required Logs</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008DD0"/>
                    </a:solidFill>
                  </a:tcPr>
                </a:tc>
                <a:tc>
                  <a:txBody>
                    <a:bodyPr>
                      <a:noAutofit/>
                    </a:bodyPr>
                    <a:lstStyle/>
                    <a:p>
                      <a:pPr indent="0" lvl="0" marL="0" marR="0" rtl="0" algn="l">
                        <a:lnSpc>
                          <a:spcPct val="100000"/>
                        </a:lnSpc>
                        <a:spcBef>
                          <a:spcPts val="0"/>
                        </a:spcBef>
                        <a:spcAft>
                          <a:spcPts val="0"/>
                        </a:spcAft>
                        <a:buClr>
                          <a:srgbClr val="FFFFFF"/>
                        </a:buClr>
                        <a:buFont typeface="Arial Narrow"/>
                        <a:buNone/>
                      </a:pPr>
                      <a:r>
                        <a:rPr b="1" i="0" lang="en-US" sz="1400" u="none" cap="none" strike="noStrike">
                          <a:solidFill>
                            <a:srgbClr val="FFFFFF"/>
                          </a:solidFill>
                          <a:latin typeface="Arial Narrow"/>
                          <a:ea typeface="Arial Narrow"/>
                          <a:cs typeface="Arial Narrow"/>
                          <a:sym typeface="Arial Narrow"/>
                        </a:rPr>
                        <a:t>Notes</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008DD0"/>
                    </a:solidFill>
                  </a:tcPr>
                </a:tc>
              </a:tr>
              <a:tr h="730250">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cap="none" strike="noStrike">
                          <a:solidFill>
                            <a:srgbClr val="000000"/>
                          </a:solidFill>
                          <a:latin typeface="Arial Narrow"/>
                          <a:ea typeface="Arial Narrow"/>
                          <a:cs typeface="Arial Narrow"/>
                          <a:sym typeface="Arial Narrow"/>
                        </a:rPr>
                        <a:t>Error installing VidyoDesktop</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BEE"/>
                    </a:solidFill>
                  </a:tcPr>
                </a:tc>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cap="none" strike="noStrike">
                          <a:solidFill>
                            <a:srgbClr val="000000"/>
                          </a:solidFill>
                          <a:latin typeface="Arial Narrow"/>
                          <a:ea typeface="Arial Narrow"/>
                          <a:cs typeface="Arial Narrow"/>
                          <a:sym typeface="Arial Narrow"/>
                        </a:rPr>
                        <a:t>VidyoDesktop / VidyoRoom Logs</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BEE"/>
                    </a:solidFill>
                  </a:tcPr>
                </a:tc>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cap="none" strike="noStrike">
                          <a:solidFill>
                            <a:srgbClr val="000000"/>
                          </a:solidFill>
                          <a:latin typeface="Arial Narrow"/>
                          <a:ea typeface="Arial Narrow"/>
                          <a:cs typeface="Arial Narrow"/>
                          <a:sym typeface="Arial Narrow"/>
                        </a:rPr>
                        <a:t>Include computer type, OS version,</a:t>
                      </a:r>
                      <a:endParaRPr/>
                    </a:p>
                    <a:p>
                      <a:pPr indent="0" lvl="0" marL="0" marR="0" rtl="0" algn="l">
                        <a:lnSpc>
                          <a:spcPct val="100000"/>
                        </a:lnSpc>
                        <a:spcBef>
                          <a:spcPts val="0"/>
                        </a:spcBef>
                        <a:spcAft>
                          <a:spcPts val="0"/>
                        </a:spcAft>
                        <a:buClr>
                          <a:srgbClr val="000000"/>
                        </a:buClr>
                        <a:buFont typeface="Arial Narrow"/>
                        <a:buNone/>
                      </a:pPr>
                      <a:r>
                        <a:rPr b="0" i="0" lang="en-US" sz="1400" u="none" cap="none" strike="noStrike">
                          <a:solidFill>
                            <a:srgbClr val="000000"/>
                          </a:solidFill>
                          <a:latin typeface="Arial Narrow"/>
                          <a:ea typeface="Arial Narrow"/>
                          <a:cs typeface="Arial Narrow"/>
                          <a:sym typeface="Arial Narrow"/>
                        </a:rPr>
                        <a:t>and screenshots of any error</a:t>
                      </a:r>
                      <a:endParaRPr/>
                    </a:p>
                    <a:p>
                      <a:pPr indent="0" lvl="0" marL="0" marR="0" rtl="0" algn="l">
                        <a:lnSpc>
                          <a:spcPct val="100000"/>
                        </a:lnSpc>
                        <a:spcBef>
                          <a:spcPts val="0"/>
                        </a:spcBef>
                        <a:spcAft>
                          <a:spcPts val="0"/>
                        </a:spcAft>
                        <a:buClr>
                          <a:srgbClr val="000000"/>
                        </a:buClr>
                        <a:buFont typeface="Arial Narrow"/>
                        <a:buNone/>
                      </a:pPr>
                      <a:r>
                        <a:rPr b="0" i="0" lang="en-US" sz="1400" u="none" cap="none" strike="noStrike">
                          <a:solidFill>
                            <a:srgbClr val="000000"/>
                          </a:solidFill>
                          <a:latin typeface="Arial Narrow"/>
                          <a:ea typeface="Arial Narrow"/>
                          <a:cs typeface="Arial Narrow"/>
                          <a:sym typeface="Arial Narrow"/>
                        </a:rPr>
                        <a:t>messages.</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BEE"/>
                    </a:solidFill>
                  </a:tcPr>
                </a:tc>
              </a:tr>
              <a:tr h="944550">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cap="none" strike="noStrike">
                          <a:solidFill>
                            <a:srgbClr val="000000"/>
                          </a:solidFill>
                          <a:latin typeface="Arial Narrow"/>
                          <a:ea typeface="Arial Narrow"/>
                          <a:cs typeface="Arial Narrow"/>
                          <a:sym typeface="Arial Narrow"/>
                        </a:rPr>
                        <a:t>Connecting to VidyoPortal Issues</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EF7"/>
                    </a:solidFill>
                  </a:tcPr>
                </a:tc>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cap="none" strike="noStrike">
                          <a:solidFill>
                            <a:srgbClr val="000000"/>
                          </a:solidFill>
                          <a:latin typeface="Arial Narrow"/>
                          <a:ea typeface="Arial Narrow"/>
                          <a:cs typeface="Arial Narrow"/>
                          <a:sym typeface="Arial Narrow"/>
                        </a:rPr>
                        <a:t>VidyoDesktop / VidyoRoom Logs</a:t>
                      </a:r>
                      <a:endParaRPr/>
                    </a:p>
                    <a:p>
                      <a:pPr indent="0" lvl="0" marL="0" marR="0" rtl="0" algn="l">
                        <a:spcBef>
                          <a:spcPts val="0"/>
                        </a:spcBef>
                        <a:spcAft>
                          <a:spcPts val="0"/>
                        </a:spcAft>
                        <a:buNone/>
                      </a:pPr>
                      <a:r>
                        <a:t/>
                      </a:r>
                      <a:endParaRPr b="0" i="0" sz="1400" u="none">
                        <a:solidFill>
                          <a:srgbClr val="000000"/>
                        </a:solidFill>
                        <a:latin typeface="Arial Narrow"/>
                        <a:ea typeface="Arial Narrow"/>
                        <a:cs typeface="Arial Narrow"/>
                        <a:sym typeface="Arial Narrow"/>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EF7"/>
                    </a:solidFill>
                  </a:tcPr>
                </a:tc>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Include computer type, OS version,</a:t>
                      </a:r>
                      <a:endParaRPr/>
                    </a:p>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and screenshots of any errors,</a:t>
                      </a:r>
                      <a:endParaRPr/>
                    </a:p>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as well as type of antivirus/</a:t>
                      </a:r>
                      <a:endParaRPr/>
                    </a:p>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security application.</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EF7"/>
                    </a:solidFill>
                  </a:tcPr>
                </a:tc>
              </a:tr>
              <a:tr h="731825">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Problem starting Vidyo call</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BEE"/>
                    </a:solidFill>
                  </a:tcPr>
                </a:tc>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VidyoDesktop / VidyoRoom Logs</a:t>
                      </a:r>
                      <a:endParaRPr/>
                    </a:p>
                    <a:p>
                      <a:pPr indent="0" lvl="0" marL="0" marR="0" rtl="0" algn="l">
                        <a:spcBef>
                          <a:spcPts val="0"/>
                        </a:spcBef>
                        <a:spcAft>
                          <a:spcPts val="0"/>
                        </a:spcAft>
                        <a:buNone/>
                      </a:pPr>
                      <a:r>
                        <a:t/>
                      </a:r>
                      <a:endParaRPr b="0" i="0" sz="1400" u="none">
                        <a:solidFill>
                          <a:srgbClr val="000000"/>
                        </a:solidFill>
                        <a:latin typeface="Arial Narrow"/>
                        <a:ea typeface="Arial Narrow"/>
                        <a:cs typeface="Arial Narrow"/>
                        <a:sym typeface="Arial Narrow"/>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BEE"/>
                    </a:solidFill>
                  </a:tcPr>
                </a:tc>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Screenshots of any errors, as well</a:t>
                      </a:r>
                      <a:endParaRPr/>
                    </a:p>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as type of antivirus/security application.</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BEE"/>
                    </a:solidFill>
                  </a:tcPr>
                </a:tc>
              </a:tr>
              <a:tr h="519100">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Audio issues</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EF7"/>
                    </a:solidFill>
                  </a:tcPr>
                </a:tc>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VidyoDesktop / VidyoRoom Logs</a:t>
                      </a:r>
                      <a:endParaRPr/>
                    </a:p>
                    <a:p>
                      <a:pPr indent="0" lvl="0" marL="0" marR="0" rtl="0" algn="l">
                        <a:spcBef>
                          <a:spcPts val="0"/>
                        </a:spcBef>
                        <a:spcAft>
                          <a:spcPts val="0"/>
                        </a:spcAft>
                        <a:buNone/>
                      </a:pPr>
                      <a:r>
                        <a:t/>
                      </a:r>
                      <a:endParaRPr b="0" i="0" sz="1400" u="none">
                        <a:solidFill>
                          <a:srgbClr val="000000"/>
                        </a:solidFill>
                        <a:latin typeface="Arial Narrow"/>
                        <a:ea typeface="Arial Narrow"/>
                        <a:cs typeface="Arial Narrow"/>
                        <a:sym typeface="Arial Narrow"/>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EF7"/>
                    </a:solidFill>
                  </a:tcPr>
                </a:tc>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Include types of audio devices.</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EF7"/>
                    </a:solidFill>
                  </a:tcPr>
                </a:tc>
              </a:tr>
              <a:tr h="517525">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Quality issues</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BEE"/>
                    </a:solidFill>
                  </a:tcPr>
                </a:tc>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VidyoDesktop / VidyoRoom Logs</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BEE"/>
                    </a:solidFill>
                  </a:tcPr>
                </a:tc>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Include group setting, if known,</a:t>
                      </a:r>
                      <a:endParaRPr/>
                    </a:p>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as well as available bandwidth.</a:t>
                      </a:r>
                      <a:endParaRPr/>
                    </a:p>
                  </a:txBody>
                  <a:tcPr marT="45700" marB="4570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BEE"/>
                    </a:solidFill>
                  </a:tcPr>
                </a:tc>
              </a:tr>
            </a:tbl>
          </a:graphicData>
        </a:graphic>
      </p:graphicFrame>
      <p:sp>
        <p:nvSpPr>
          <p:cNvPr id="772" name="Google Shape;772;p93"/>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Google Shape;777;p94"/>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Gathering Logs</a:t>
            </a:r>
            <a:endParaRPr/>
          </a:p>
        </p:txBody>
      </p:sp>
      <p:graphicFrame>
        <p:nvGraphicFramePr>
          <p:cNvPr id="778" name="Google Shape;778;p94"/>
          <p:cNvGraphicFramePr/>
          <p:nvPr/>
        </p:nvGraphicFramePr>
        <p:xfrm>
          <a:off x="76200" y="1531937"/>
          <a:ext cx="3000000" cy="3000000"/>
        </p:xfrm>
        <a:graphic>
          <a:graphicData uri="http://schemas.openxmlformats.org/drawingml/2006/table">
            <a:tbl>
              <a:tblPr>
                <a:noFill/>
                <a:tableStyleId>{B81E9908-BBF7-4CEC-80FE-CA80297A206B}</a:tableStyleId>
              </a:tblPr>
              <a:tblGrid>
                <a:gridCol w="3841750"/>
                <a:gridCol w="2789225"/>
                <a:gridCol w="2360600"/>
              </a:tblGrid>
              <a:tr h="371475">
                <a:tc>
                  <a:txBody>
                    <a:bodyPr>
                      <a:noAutofit/>
                    </a:bodyPr>
                    <a:lstStyle/>
                    <a:p>
                      <a:pPr indent="0" lvl="0" marL="0" marR="0" rtl="0" algn="l">
                        <a:lnSpc>
                          <a:spcPct val="100000"/>
                        </a:lnSpc>
                        <a:spcBef>
                          <a:spcPts val="0"/>
                        </a:spcBef>
                        <a:spcAft>
                          <a:spcPts val="0"/>
                        </a:spcAft>
                        <a:buClr>
                          <a:srgbClr val="FFFFFF"/>
                        </a:buClr>
                        <a:buFont typeface="Arial Narrow"/>
                        <a:buNone/>
                      </a:pPr>
                      <a:r>
                        <a:rPr b="1" i="0" lang="en-US" sz="1400" u="none">
                          <a:solidFill>
                            <a:srgbClr val="FFFFFF"/>
                          </a:solidFill>
                          <a:latin typeface="Arial Narrow"/>
                          <a:ea typeface="Arial Narrow"/>
                          <a:cs typeface="Arial Narrow"/>
                          <a:sym typeface="Arial Narrow"/>
                        </a:rPr>
                        <a:t>Video issues</a:t>
                      </a:r>
                      <a:endParaRPr/>
                    </a:p>
                  </a:txBody>
                  <a:tcPr marT="0" marB="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008DD0"/>
                    </a:solidFill>
                  </a:tcPr>
                </a:tc>
                <a:tc>
                  <a:txBody>
                    <a:bodyPr>
                      <a:noAutofit/>
                    </a:bodyPr>
                    <a:lstStyle/>
                    <a:p>
                      <a:pPr indent="0" lvl="0" marL="0" marR="0" rtl="0" algn="l">
                        <a:lnSpc>
                          <a:spcPct val="100000"/>
                        </a:lnSpc>
                        <a:spcBef>
                          <a:spcPts val="0"/>
                        </a:spcBef>
                        <a:spcAft>
                          <a:spcPts val="0"/>
                        </a:spcAft>
                        <a:buClr>
                          <a:srgbClr val="FFFFFF"/>
                        </a:buClr>
                        <a:buFont typeface="Arial Narrow"/>
                        <a:buNone/>
                      </a:pPr>
                      <a:r>
                        <a:rPr b="1" i="0" lang="en-US" sz="1400" u="none">
                          <a:solidFill>
                            <a:srgbClr val="FFFFFF"/>
                          </a:solidFill>
                          <a:latin typeface="Arial Narrow"/>
                          <a:ea typeface="Arial Narrow"/>
                          <a:cs typeface="Arial Narrow"/>
                          <a:sym typeface="Arial Narrow"/>
                        </a:rPr>
                        <a:t>VidyoDesktop / VidyoRoom Logs</a:t>
                      </a:r>
                      <a:endParaRPr/>
                    </a:p>
                  </a:txBody>
                  <a:tcPr marT="0" marB="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008DD0"/>
                    </a:solidFill>
                  </a:tcPr>
                </a:tc>
                <a:tc>
                  <a:txBody>
                    <a:bodyPr>
                      <a:noAutofit/>
                    </a:bodyPr>
                    <a:lstStyle/>
                    <a:p>
                      <a:pPr indent="0" lvl="0" marL="0" marR="0" rtl="0" algn="l">
                        <a:lnSpc>
                          <a:spcPct val="100000"/>
                        </a:lnSpc>
                        <a:spcBef>
                          <a:spcPts val="0"/>
                        </a:spcBef>
                        <a:spcAft>
                          <a:spcPts val="0"/>
                        </a:spcAft>
                        <a:buClr>
                          <a:srgbClr val="FFFFFF"/>
                        </a:buClr>
                        <a:buFont typeface="Arial Narrow"/>
                        <a:buNone/>
                      </a:pPr>
                      <a:r>
                        <a:rPr b="1" i="0" lang="en-US" sz="1400" u="none">
                          <a:solidFill>
                            <a:srgbClr val="FFFFFF"/>
                          </a:solidFill>
                          <a:latin typeface="Arial Narrow"/>
                          <a:ea typeface="Arial Narrow"/>
                          <a:cs typeface="Arial Narrow"/>
                          <a:sym typeface="Arial Narrow"/>
                        </a:rPr>
                        <a:t>Notes</a:t>
                      </a:r>
                      <a:endParaRPr/>
                    </a:p>
                  </a:txBody>
                  <a:tcPr marT="0" marB="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008DD0"/>
                    </a:solidFill>
                  </a:tcPr>
                </a:tc>
              </a:tr>
              <a:tr h="517525">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Content sharing issues</a:t>
                      </a:r>
                      <a:endParaRPr/>
                    </a:p>
                  </a:txBody>
                  <a:tcPr marT="0" marB="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BEE"/>
                    </a:solidFill>
                  </a:tcPr>
                </a:tc>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VidyoDesktop / VidyoRoom Logs</a:t>
                      </a:r>
                      <a:endParaRPr/>
                    </a:p>
                    <a:p>
                      <a:pPr indent="0" lvl="0" marL="0" marR="0" rtl="0" algn="l">
                        <a:spcBef>
                          <a:spcPts val="0"/>
                        </a:spcBef>
                        <a:spcAft>
                          <a:spcPts val="0"/>
                        </a:spcAft>
                        <a:buNone/>
                      </a:pPr>
                      <a:r>
                        <a:t/>
                      </a:r>
                      <a:endParaRPr b="0" i="0" sz="1400" u="none">
                        <a:solidFill>
                          <a:srgbClr val="000000"/>
                        </a:solidFill>
                        <a:latin typeface="Arial Narrow"/>
                        <a:ea typeface="Arial Narrow"/>
                        <a:cs typeface="Arial Narrow"/>
                        <a:sym typeface="Arial Narrow"/>
                      </a:endParaRPr>
                    </a:p>
                  </a:txBody>
                  <a:tcPr marT="0" marB="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BEE"/>
                    </a:solidFill>
                  </a:tcPr>
                </a:tc>
                <a:tc>
                  <a:txBody>
                    <a:bodyPr>
                      <a:noAutofit/>
                    </a:bodyPr>
                    <a:lstStyle/>
                    <a:p>
                      <a:pPr indent="0" lvl="0" marL="0" marR="0" rtl="0" algn="l">
                        <a:spcBef>
                          <a:spcPts val="0"/>
                        </a:spcBef>
                        <a:spcAft>
                          <a:spcPts val="0"/>
                        </a:spcAft>
                        <a:buNone/>
                      </a:pPr>
                      <a:r>
                        <a:t/>
                      </a:r>
                      <a:endParaRPr sz="1800">
                        <a:solidFill>
                          <a:schemeClr val="dk1"/>
                        </a:solidFill>
                        <a:latin typeface="Arial Narrow"/>
                        <a:ea typeface="Arial Narrow"/>
                        <a:cs typeface="Arial Narrow"/>
                        <a:sym typeface="Arial Narrow"/>
                      </a:endParaRPr>
                    </a:p>
                  </a:txBody>
                  <a:tcPr marT="0" marB="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BEE"/>
                    </a:solidFill>
                  </a:tcPr>
                </a:tc>
              </a:tr>
              <a:tr h="517525">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DirectX error</a:t>
                      </a:r>
                      <a:endParaRPr/>
                    </a:p>
                  </a:txBody>
                  <a:tcPr marT="0" marB="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EF7"/>
                    </a:solidFill>
                  </a:tcPr>
                </a:tc>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VidyoDesktop / VidyoRoom Logs</a:t>
                      </a:r>
                      <a:endParaRPr/>
                    </a:p>
                    <a:p>
                      <a:pPr indent="0" lvl="0" marL="0" marR="0" rtl="0" algn="l">
                        <a:spcBef>
                          <a:spcPts val="0"/>
                        </a:spcBef>
                        <a:spcAft>
                          <a:spcPts val="0"/>
                        </a:spcAft>
                        <a:buNone/>
                      </a:pPr>
                      <a:r>
                        <a:t/>
                      </a:r>
                      <a:endParaRPr b="0" i="0" sz="1400" u="none">
                        <a:solidFill>
                          <a:srgbClr val="000000"/>
                        </a:solidFill>
                        <a:latin typeface="Arial Narrow"/>
                        <a:ea typeface="Arial Narrow"/>
                        <a:cs typeface="Arial Narrow"/>
                        <a:sym typeface="Arial Narrow"/>
                      </a:endParaRPr>
                    </a:p>
                  </a:txBody>
                  <a:tcPr marT="0" marB="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EF7"/>
                    </a:solidFill>
                  </a:tcPr>
                </a:tc>
                <a:tc>
                  <a:txBody>
                    <a:bodyPr>
                      <a:noAutofit/>
                    </a:bodyPr>
                    <a:lstStyle/>
                    <a:p>
                      <a:pPr indent="0" lvl="0" marL="0" marR="0" rtl="0" algn="l">
                        <a:spcBef>
                          <a:spcPts val="0"/>
                        </a:spcBef>
                        <a:spcAft>
                          <a:spcPts val="0"/>
                        </a:spcAft>
                        <a:buNone/>
                      </a:pPr>
                      <a:r>
                        <a:t/>
                      </a:r>
                      <a:endParaRPr sz="1800">
                        <a:solidFill>
                          <a:schemeClr val="dk1"/>
                        </a:solidFill>
                        <a:latin typeface="Arial Narrow"/>
                        <a:ea typeface="Arial Narrow"/>
                        <a:cs typeface="Arial Narrow"/>
                        <a:sym typeface="Arial Narrow"/>
                      </a:endParaRPr>
                    </a:p>
                  </a:txBody>
                  <a:tcPr marT="0" marB="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EF7"/>
                    </a:solidFill>
                  </a:tcPr>
                </a:tc>
              </a:tr>
              <a:tr h="1798625">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VidyoDesktop disconnect issues</a:t>
                      </a:r>
                      <a:endParaRPr/>
                    </a:p>
                  </a:txBody>
                  <a:tcPr marT="0" marB="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BEE"/>
                    </a:solidFill>
                  </a:tcPr>
                </a:tc>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VidyoDesktop / VidyoRoom Logs</a:t>
                      </a:r>
                      <a:endParaRPr/>
                    </a:p>
                    <a:p>
                      <a:pPr indent="0" lvl="0" marL="0" marR="0" rtl="0" algn="l">
                        <a:spcBef>
                          <a:spcPts val="0"/>
                        </a:spcBef>
                        <a:spcAft>
                          <a:spcPts val="0"/>
                        </a:spcAft>
                        <a:buNone/>
                      </a:pPr>
                      <a:r>
                        <a:t/>
                      </a:r>
                      <a:endParaRPr b="0" i="0" sz="1400" u="none">
                        <a:solidFill>
                          <a:srgbClr val="000000"/>
                        </a:solidFill>
                        <a:latin typeface="Arial Narrow"/>
                        <a:ea typeface="Arial Narrow"/>
                        <a:cs typeface="Arial Narrow"/>
                        <a:sym typeface="Arial Narrow"/>
                      </a:endParaRPr>
                    </a:p>
                  </a:txBody>
                  <a:tcPr marT="0" marB="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BEE"/>
                    </a:solidFill>
                  </a:tcPr>
                </a:tc>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Support may need VidyoManager</a:t>
                      </a:r>
                      <a:endParaRPr/>
                    </a:p>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logs as well.</a:t>
                      </a:r>
                      <a:endParaRPr/>
                    </a:p>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Screenshots of any errors, as well</a:t>
                      </a:r>
                      <a:endParaRPr/>
                    </a:p>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as the name and version numbers</a:t>
                      </a:r>
                      <a:endParaRPr/>
                    </a:p>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of any antivirus or other security</a:t>
                      </a:r>
                      <a:endParaRPr/>
                    </a:p>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application.</a:t>
                      </a:r>
                      <a:endParaRPr/>
                    </a:p>
                  </a:txBody>
                  <a:tcPr marT="0" marB="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BEE"/>
                    </a:solidFill>
                  </a:tcPr>
                </a:tc>
              </a:tr>
              <a:tr h="519100">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Issues with calls to/from H.323/SIP system</a:t>
                      </a:r>
                      <a:endParaRPr/>
                    </a:p>
                  </a:txBody>
                  <a:tcPr marT="0" marB="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EF7"/>
                    </a:solidFill>
                  </a:tcPr>
                </a:tc>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VidyoGateway and VidyoDesktop/VidyoRoom Logs</a:t>
                      </a:r>
                      <a:endParaRPr/>
                    </a:p>
                  </a:txBody>
                  <a:tcPr marT="0" marB="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EF7"/>
                    </a:solidFill>
                  </a:tcPr>
                </a:tc>
                <a:tc>
                  <a:txBody>
                    <a:bodyPr>
                      <a:noAutofit/>
                    </a:bodyPr>
                    <a:lstStyle/>
                    <a:p>
                      <a:pPr indent="0" lvl="0" marL="0" marR="0" rtl="0" algn="l">
                        <a:spcBef>
                          <a:spcPts val="0"/>
                        </a:spcBef>
                        <a:spcAft>
                          <a:spcPts val="0"/>
                        </a:spcAft>
                        <a:buNone/>
                      </a:pPr>
                      <a:r>
                        <a:t/>
                      </a:r>
                      <a:endParaRPr sz="1800">
                        <a:solidFill>
                          <a:schemeClr val="dk1"/>
                        </a:solidFill>
                        <a:latin typeface="Arial Narrow"/>
                        <a:ea typeface="Arial Narrow"/>
                        <a:cs typeface="Arial Narrow"/>
                        <a:sym typeface="Arial Narrow"/>
                      </a:endParaRPr>
                    </a:p>
                  </a:txBody>
                  <a:tcPr marT="0" marB="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EF7"/>
                    </a:solidFill>
                  </a:tcPr>
                </a:tc>
              </a:tr>
              <a:tr h="517525">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VidyoPortal shows component down</a:t>
                      </a:r>
                      <a:endParaRPr/>
                    </a:p>
                  </a:txBody>
                  <a:tcPr marT="0" marB="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BEE"/>
                    </a:solidFill>
                  </a:tcPr>
                </a:tc>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400" u="none">
                          <a:solidFill>
                            <a:srgbClr val="000000"/>
                          </a:solidFill>
                          <a:latin typeface="Arial Narrow"/>
                          <a:ea typeface="Arial Narrow"/>
                          <a:cs typeface="Arial Narrow"/>
                          <a:sym typeface="Arial Narrow"/>
                        </a:rPr>
                        <a:t>Component log – VidyoManager, VidyoRouter, etc.</a:t>
                      </a:r>
                      <a:endParaRPr/>
                    </a:p>
                  </a:txBody>
                  <a:tcPr marT="0" marB="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BEE"/>
                    </a:solidFill>
                  </a:tcPr>
                </a:tc>
                <a:tc>
                  <a:txBody>
                    <a:bodyPr>
                      <a:noAutofit/>
                    </a:bodyPr>
                    <a:lstStyle/>
                    <a:p>
                      <a:pPr indent="0" lvl="0" marL="0" marR="0" rtl="0" algn="l">
                        <a:spcBef>
                          <a:spcPts val="0"/>
                        </a:spcBef>
                        <a:spcAft>
                          <a:spcPts val="0"/>
                        </a:spcAft>
                        <a:buNone/>
                      </a:pPr>
                      <a:r>
                        <a:t/>
                      </a:r>
                      <a:endParaRPr sz="1800">
                        <a:solidFill>
                          <a:schemeClr val="dk1"/>
                        </a:solidFill>
                        <a:latin typeface="Arial Narrow"/>
                        <a:ea typeface="Arial Narrow"/>
                        <a:cs typeface="Arial Narrow"/>
                        <a:sym typeface="Arial Narrow"/>
                      </a:endParaRPr>
                    </a:p>
                  </a:txBody>
                  <a:tcPr marT="0" marB="0" marR="0" marL="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DBEE"/>
                    </a:solidFill>
                  </a:tcPr>
                </a:tc>
              </a:tr>
            </a:tbl>
          </a:graphicData>
        </a:graphic>
      </p:graphicFrame>
      <p:sp>
        <p:nvSpPr>
          <p:cNvPr id="779" name="Google Shape;779;p94"/>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95"/>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2800" u="none" cap="none" strike="noStrike">
                <a:solidFill>
                  <a:schemeClr val="dk1"/>
                </a:solidFill>
                <a:latin typeface="Arial Narrow"/>
                <a:ea typeface="Arial Narrow"/>
                <a:cs typeface="Arial Narrow"/>
                <a:sym typeface="Arial Narrow"/>
              </a:rPr>
              <a:t>Gathering Logs - Vidyo Diagnostics Report</a:t>
            </a:r>
            <a:endParaRPr/>
          </a:p>
        </p:txBody>
      </p:sp>
      <p:sp>
        <p:nvSpPr>
          <p:cNvPr id="785" name="Google Shape;785;p95"/>
          <p:cNvSpPr txBox="1"/>
          <p:nvPr>
            <p:ph idx="1" type="body"/>
          </p:nvPr>
        </p:nvSpPr>
        <p:spPr>
          <a:xfrm>
            <a:off x="457200" y="1190625"/>
            <a:ext cx="8458200" cy="5210175"/>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Click the ‘Generate Diagnostics Report’ button</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The logs will be zipped and saved to the user’s Desktop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Please specify the date/time that the issue occurred when you escalate the issue</a:t>
            </a:r>
            <a:endParaRPr/>
          </a:p>
        </p:txBody>
      </p:sp>
      <p:sp>
        <p:nvSpPr>
          <p:cNvPr id="786" name="Google Shape;786;p95"/>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grpSp>
        <p:nvGrpSpPr>
          <p:cNvPr id="787" name="Google Shape;787;p95"/>
          <p:cNvGrpSpPr/>
          <p:nvPr/>
        </p:nvGrpSpPr>
        <p:grpSpPr>
          <a:xfrm>
            <a:off x="1447800" y="3471862"/>
            <a:ext cx="6248400" cy="3352800"/>
            <a:chOff x="0" y="0"/>
            <a:chExt cx="2147483647" cy="2147483647"/>
          </a:xfrm>
        </p:grpSpPr>
        <p:pic>
          <p:nvPicPr>
            <p:cNvPr id="788" name="Google Shape;788;p95"/>
            <p:cNvPicPr preferRelativeResize="0"/>
            <p:nvPr/>
          </p:nvPicPr>
          <p:blipFill rotWithShape="1">
            <a:blip r:embed="rId3">
              <a:alphaModFix/>
            </a:blip>
            <a:srcRect b="0" l="0" r="0" t="0"/>
            <a:stretch/>
          </p:blipFill>
          <p:spPr>
            <a:xfrm>
              <a:off x="0" y="0"/>
              <a:ext cx="2147483647" cy="2147483647"/>
            </a:xfrm>
            <a:prstGeom prst="rect">
              <a:avLst/>
            </a:prstGeom>
            <a:noFill/>
            <a:ln>
              <a:noFill/>
            </a:ln>
          </p:spPr>
        </p:pic>
        <p:sp>
          <p:nvSpPr>
            <p:cNvPr id="789" name="Google Shape;789;p95"/>
            <p:cNvSpPr txBox="1"/>
            <p:nvPr/>
          </p:nvSpPr>
          <p:spPr>
            <a:xfrm>
              <a:off x="1524953475" y="1113396719"/>
              <a:ext cx="622530124" cy="267418878"/>
            </a:xfrm>
            <a:prstGeom prst="rect">
              <a:avLst/>
            </a:prstGeom>
            <a:noFill/>
            <a:ln cap="flat" cmpd="sng" w="25400">
              <a:solidFill>
                <a:srgbClr val="FF0000"/>
              </a:solidFill>
              <a:prstDash val="solid"/>
              <a:miter lim="800000"/>
              <a:headEnd len="sm" w="sm" type="none"/>
              <a:tailEnd len="sm" w="sm" type="none"/>
            </a:ln>
          </p:spPr>
          <p:txBody>
            <a:bodyPr anchorCtr="0" anchor="ctr" bIns="90000" lIns="91425" spcFirstLastPara="1" rIns="91425" wrap="square" tIns="900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Narrow"/>
                <a:ea typeface="Arial Narrow"/>
                <a:cs typeface="Arial Narrow"/>
                <a:sym typeface="Arial Narrow"/>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3" name="Shape 793"/>
        <p:cNvGrpSpPr/>
        <p:nvPr/>
      </p:nvGrpSpPr>
      <p:grpSpPr>
        <a:xfrm>
          <a:off x="0" y="0"/>
          <a:ext cx="0" cy="0"/>
          <a:chOff x="0" y="0"/>
          <a:chExt cx="0" cy="0"/>
        </a:xfrm>
      </p:grpSpPr>
      <p:sp>
        <p:nvSpPr>
          <p:cNvPr id="794" name="Google Shape;794;p96"/>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VidyoMobile Logs</a:t>
            </a:r>
            <a:endParaRPr/>
          </a:p>
        </p:txBody>
      </p:sp>
      <p:sp>
        <p:nvSpPr>
          <p:cNvPr id="795" name="Google Shape;795;p96"/>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Android devices can send their logs directly from the VidyoMobile application</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IOS devices output their logs to iTunes</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VidyoMobile log capturing instructions are provided in the Getting Help section of the VidyoMobile User Guide</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Arial Narrow"/>
                <a:ea typeface="Arial Narrow"/>
                <a:cs typeface="Arial Narrow"/>
                <a:sym typeface="Arial Narrow"/>
              </a:rPr>
              <a:t>Please reference the VidyoMobile User Guides (click </a:t>
            </a:r>
            <a:r>
              <a:rPr b="0" i="0" lang="en-US" sz="2000" u="sng">
                <a:solidFill>
                  <a:schemeClr val="hlink"/>
                </a:solidFill>
                <a:latin typeface="Arial Narrow"/>
                <a:ea typeface="Arial Narrow"/>
                <a:cs typeface="Arial Narrow"/>
                <a:sym typeface="Arial Narrow"/>
                <a:hlinkClick r:id="rId3"/>
              </a:rPr>
              <a:t>here</a:t>
            </a:r>
            <a:r>
              <a:rPr b="0" i="0" lang="en-US" sz="2000" u="none">
                <a:solidFill>
                  <a:schemeClr val="dk1"/>
                </a:solidFill>
                <a:latin typeface="Arial Narrow"/>
                <a:ea typeface="Arial Narrow"/>
                <a:cs typeface="Arial Narrow"/>
                <a:sym typeface="Arial Narrow"/>
              </a:rPr>
              <a:t>)</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p:txBody>
      </p:sp>
      <p:sp>
        <p:nvSpPr>
          <p:cNvPr id="796" name="Google Shape;796;p96"/>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Google Shape;801;p97"/>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Linux Logs</a:t>
            </a:r>
            <a:endParaRPr/>
          </a:p>
        </p:txBody>
      </p:sp>
      <p:sp>
        <p:nvSpPr>
          <p:cNvPr id="802" name="Google Shape;802;p97"/>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Linux log capturing instructions are provided in the VidyoDesktop User Guide (page 72)</a:t>
            </a:r>
            <a:endParaRPr/>
          </a:p>
        </p:txBody>
      </p:sp>
      <p:sp>
        <p:nvSpPr>
          <p:cNvPr id="803" name="Google Shape;803;p97"/>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7" name="Shape 807"/>
        <p:cNvGrpSpPr/>
        <p:nvPr/>
      </p:nvGrpSpPr>
      <p:grpSpPr>
        <a:xfrm>
          <a:off x="0" y="0"/>
          <a:ext cx="0" cy="0"/>
          <a:chOff x="0" y="0"/>
          <a:chExt cx="0" cy="0"/>
        </a:xfrm>
      </p:grpSpPr>
      <p:sp>
        <p:nvSpPr>
          <p:cNvPr id="808" name="Google Shape;808;p98"/>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2800" u="none" cap="none" strike="noStrike">
                <a:solidFill>
                  <a:schemeClr val="dk1"/>
                </a:solidFill>
                <a:latin typeface="Arial Narrow"/>
                <a:ea typeface="Arial Narrow"/>
                <a:cs typeface="Arial Narrow"/>
                <a:sym typeface="Arial Narrow"/>
              </a:rPr>
              <a:t>Gathering Logs - VidyoRooms</a:t>
            </a:r>
            <a:endParaRPr/>
          </a:p>
        </p:txBody>
      </p:sp>
      <p:sp>
        <p:nvSpPr>
          <p:cNvPr id="809" name="Google Shape;809;p98"/>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pic>
        <p:nvPicPr>
          <p:cNvPr id="810" name="Google Shape;810;p98"/>
          <p:cNvPicPr preferRelativeResize="0"/>
          <p:nvPr/>
        </p:nvPicPr>
        <p:blipFill rotWithShape="1">
          <a:blip r:embed="rId3">
            <a:alphaModFix/>
          </a:blip>
          <a:srcRect b="0" l="0" r="0" t="0"/>
          <a:stretch/>
        </p:blipFill>
        <p:spPr>
          <a:xfrm>
            <a:off x="914400" y="2208212"/>
            <a:ext cx="7448550" cy="4649787"/>
          </a:xfrm>
          <a:prstGeom prst="rect">
            <a:avLst/>
          </a:prstGeom>
          <a:noFill/>
          <a:ln>
            <a:noFill/>
          </a:ln>
        </p:spPr>
      </p:pic>
      <p:sp>
        <p:nvSpPr>
          <p:cNvPr id="811" name="Google Shape;811;p98"/>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Vidyo Support will let you know if changing log levels are necessary</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5" name="Shape 815"/>
        <p:cNvGrpSpPr/>
        <p:nvPr/>
      </p:nvGrpSpPr>
      <p:grpSpPr>
        <a:xfrm>
          <a:off x="0" y="0"/>
          <a:ext cx="0" cy="0"/>
          <a:chOff x="0" y="0"/>
          <a:chExt cx="0" cy="0"/>
        </a:xfrm>
      </p:grpSpPr>
      <p:sp>
        <p:nvSpPr>
          <p:cNvPr id="816" name="Google Shape;816;p99"/>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Gathering Logs - VidyoGateway</a:t>
            </a:r>
            <a:endParaRPr/>
          </a:p>
        </p:txBody>
      </p:sp>
      <p:sp>
        <p:nvSpPr>
          <p:cNvPr id="817" name="Google Shape;817;p99"/>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The goal with obtaining VidyoGateway log files is to start the capture, recreate the issue and immediately stop the capture once the issue has been recreated.</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Please make sure that you capture the *.pcap file as part of the capture before sending the zipped log file to Vidyo Support</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p:txBody>
      </p:sp>
      <p:sp>
        <p:nvSpPr>
          <p:cNvPr id="818" name="Google Shape;818;p99"/>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pic>
        <p:nvPicPr>
          <p:cNvPr id="819" name="Google Shape;819;p99"/>
          <p:cNvPicPr preferRelativeResize="0"/>
          <p:nvPr/>
        </p:nvPicPr>
        <p:blipFill rotWithShape="1">
          <a:blip r:embed="rId3">
            <a:alphaModFix/>
          </a:blip>
          <a:srcRect b="0" l="0" r="0" t="0"/>
          <a:stretch/>
        </p:blipFill>
        <p:spPr>
          <a:xfrm>
            <a:off x="1447800" y="2895600"/>
            <a:ext cx="5213350" cy="39624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sp>
        <p:nvSpPr>
          <p:cNvPr id="824" name="Google Shape;824;p100"/>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Gathering Logs – Infrastructure Components</a:t>
            </a:r>
            <a:endParaRPr/>
          </a:p>
        </p:txBody>
      </p:sp>
      <p:sp>
        <p:nvSpPr>
          <p:cNvPr id="825" name="Google Shape;825;p100"/>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In most cases, VidyoDesktop logs are sufficient for Vidyo to determine the cause of connectivity and/or performance issues (when basic troubleshooting has been exhausted)</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For issues that impact a conference call (all participants), please include the VidyoManager and VidyoRouter(s) log file(s)</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Arial Narrow"/>
                <a:ea typeface="Arial Narrow"/>
                <a:cs typeface="Arial Narrow"/>
                <a:sym typeface="Arial Narrow"/>
              </a:rPr>
              <a:t>Please reference the Vidyo Troubleshooting Assistance document (click </a:t>
            </a:r>
            <a:r>
              <a:rPr b="0" i="0" lang="en-US" sz="2000" u="sng">
                <a:solidFill>
                  <a:schemeClr val="hlink"/>
                </a:solidFill>
                <a:latin typeface="Arial Narrow"/>
                <a:ea typeface="Arial Narrow"/>
                <a:cs typeface="Arial Narrow"/>
                <a:sym typeface="Arial Narrow"/>
                <a:hlinkClick r:id="rId3"/>
              </a:rPr>
              <a:t>here</a:t>
            </a:r>
            <a:r>
              <a:rPr b="0" i="0" lang="en-US" sz="2000" u="none">
                <a:solidFill>
                  <a:schemeClr val="dk1"/>
                </a:solidFill>
                <a:latin typeface="Arial Narrow"/>
                <a:ea typeface="Arial Narrow"/>
                <a:cs typeface="Arial Narrow"/>
                <a:sym typeface="Arial Narrow"/>
              </a:rPr>
              <a:t>)</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p:txBody>
      </p:sp>
      <p:sp>
        <p:nvSpPr>
          <p:cNvPr id="826" name="Google Shape;826;p100"/>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Google Shape;831;p101"/>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Vidyo Desktop Exception Dialog</a:t>
            </a:r>
            <a:endParaRPr/>
          </a:p>
        </p:txBody>
      </p:sp>
      <p:sp>
        <p:nvSpPr>
          <p:cNvPr id="832" name="Google Shape;832;p101"/>
          <p:cNvSpPr txBox="1"/>
          <p:nvPr>
            <p:ph idx="1" type="body"/>
          </p:nvPr>
        </p:nvSpPr>
        <p:spPr>
          <a:xfrm>
            <a:off x="457200" y="1190625"/>
            <a:ext cx="8458200" cy="5210175"/>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If VidyoDesktop crashes, an exception log will be generated.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Please send (preferably using ZIP) the entire directory content: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Path is \My documents\VidyoDesktop\*.*</a:t>
            </a:r>
            <a:endParaRPr/>
          </a:p>
        </p:txBody>
      </p:sp>
      <p:pic>
        <p:nvPicPr>
          <p:cNvPr descr="ExceptionDialog.jpg" id="833" name="Google Shape;833;p101"/>
          <p:cNvPicPr preferRelativeResize="0"/>
          <p:nvPr/>
        </p:nvPicPr>
        <p:blipFill rotWithShape="1">
          <a:blip r:embed="rId3">
            <a:alphaModFix/>
          </a:blip>
          <a:srcRect b="0" l="0" r="0" t="0"/>
          <a:stretch/>
        </p:blipFill>
        <p:spPr>
          <a:xfrm>
            <a:off x="2286000" y="4038600"/>
            <a:ext cx="4143375" cy="2114550"/>
          </a:xfrm>
          <a:prstGeom prst="rect">
            <a:avLst/>
          </a:prstGeom>
          <a:noFill/>
          <a:ln>
            <a:noFill/>
          </a:ln>
        </p:spPr>
      </p:pic>
      <p:sp>
        <p:nvSpPr>
          <p:cNvPr id="834" name="Google Shape;834;p101"/>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Google Shape;839;p102"/>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VidyoDesktop DOs and DON’Ts Checklist</a:t>
            </a:r>
            <a:endParaRPr/>
          </a:p>
        </p:txBody>
      </p:sp>
      <p:sp>
        <p:nvSpPr>
          <p:cNvPr id="840" name="Google Shape;840;p102"/>
          <p:cNvSpPr txBox="1"/>
          <p:nvPr>
            <p:ph idx="1" type="body"/>
          </p:nvPr>
        </p:nvSpPr>
        <p:spPr>
          <a:xfrm>
            <a:off x="457200" y="1190625"/>
            <a:ext cx="8458200" cy="5210175"/>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To help ensure the best Vidyo experience, please follow these guidelines:</a:t>
            </a:r>
            <a:endParaRPr/>
          </a:p>
          <a:p>
            <a:pPr indent="-285750" lvl="1" marL="7429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Arial Narrow"/>
                <a:ea typeface="Arial Narrow"/>
                <a:cs typeface="Arial Narrow"/>
                <a:sym typeface="Arial Narrow"/>
              </a:rPr>
              <a:t>Be aware when using wireless connections, wired will always be best</a:t>
            </a:r>
            <a:endParaRPr/>
          </a:p>
          <a:p>
            <a:pPr indent="-285750" lvl="1" marL="7429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Arial Narrow"/>
                <a:ea typeface="Arial Narrow"/>
                <a:cs typeface="Arial Narrow"/>
                <a:sym typeface="Arial Narrow"/>
              </a:rPr>
              <a:t>Make sure that when wired, wireless is disabled</a:t>
            </a:r>
            <a:endParaRPr/>
          </a:p>
          <a:p>
            <a:pPr indent="-285750" lvl="1" marL="7429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Arial Narrow"/>
                <a:ea typeface="Arial Narrow"/>
                <a:cs typeface="Arial Narrow"/>
                <a:sym typeface="Arial Narrow"/>
              </a:rPr>
              <a:t>Check Camera FPS settings</a:t>
            </a:r>
            <a:endParaRPr/>
          </a:p>
          <a:p>
            <a:pPr indent="-285750" lvl="1" marL="7429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Arial Narrow"/>
                <a:ea typeface="Arial Narrow"/>
                <a:cs typeface="Arial Narrow"/>
                <a:sym typeface="Arial Narrow"/>
              </a:rPr>
              <a:t>Avoid analog recording and playback devices</a:t>
            </a:r>
            <a:endParaRPr/>
          </a:p>
          <a:p>
            <a:pPr indent="-285750" lvl="1" marL="7429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Arial Narrow"/>
                <a:ea typeface="Arial Narrow"/>
                <a:cs typeface="Arial Narrow"/>
                <a:sym typeface="Arial Narrow"/>
              </a:rPr>
              <a:t>Use a USB Headset or echo cancelling speakerphone (digital) vs. analog sound card</a:t>
            </a:r>
            <a:endParaRPr/>
          </a:p>
          <a:p>
            <a:pPr indent="-285750" lvl="1" marL="7429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Arial Narrow"/>
                <a:ea typeface="Arial Narrow"/>
                <a:cs typeface="Arial Narrow"/>
                <a:sym typeface="Arial Narrow"/>
              </a:rPr>
              <a:t>DO NOT use a USB hub for camera and headset</a:t>
            </a:r>
            <a:endParaRPr/>
          </a:p>
          <a:p>
            <a:pPr indent="-285750" lvl="1" marL="7429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Arial Narrow"/>
                <a:ea typeface="Arial Narrow"/>
                <a:cs typeface="Arial Narrow"/>
                <a:sym typeface="Arial Narrow"/>
              </a:rPr>
              <a:t>Check PC power settings, avoid power save if not plugged in  </a:t>
            </a:r>
            <a:endParaRPr/>
          </a:p>
          <a:p>
            <a:pPr indent="-285750" lvl="1" marL="7429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Arial Narrow"/>
                <a:ea typeface="Arial Narrow"/>
                <a:cs typeface="Arial Narrow"/>
                <a:sym typeface="Arial Narrow"/>
              </a:rPr>
              <a:t>Beware VPN software (may block ports or redirect traffic thru VPN)</a:t>
            </a:r>
            <a:endParaRPr/>
          </a:p>
          <a:p>
            <a:pPr indent="-285750" lvl="1" marL="7429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Arial Narrow"/>
                <a:ea typeface="Arial Narrow"/>
                <a:cs typeface="Arial Narrow"/>
                <a:sym typeface="Arial Narrow"/>
              </a:rPr>
              <a:t>Beware personal Firewall/Malware clients</a:t>
            </a:r>
            <a:endParaRPr/>
          </a:p>
        </p:txBody>
      </p:sp>
      <p:sp>
        <p:nvSpPr>
          <p:cNvPr id="841" name="Google Shape;841;p102"/>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Network - Firewall</a:t>
            </a:r>
            <a:endParaRPr/>
          </a:p>
        </p:txBody>
      </p:sp>
      <p:sp>
        <p:nvSpPr>
          <p:cNvPr id="259" name="Google Shape;259;p31"/>
          <p:cNvSpPr txBox="1"/>
          <p:nvPr>
            <p:ph idx="1" type="body"/>
          </p:nvPr>
        </p:nvSpPr>
        <p:spPr>
          <a:xfrm>
            <a:off x="457200" y="1524000"/>
            <a:ext cx="96774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VidyoPortal/Router specific ports used -  to be open:</a:t>
            </a:r>
            <a:endParaRPr/>
          </a:p>
          <a:p>
            <a:pPr indent="-342900" lvl="0" marL="342900" marR="0" rtl="0" algn="l">
              <a:lnSpc>
                <a:spcPct val="100000"/>
              </a:lnSpc>
              <a:spcBef>
                <a:spcPts val="160"/>
              </a:spcBef>
              <a:spcAft>
                <a:spcPts val="0"/>
              </a:spcAft>
              <a:buClr>
                <a:schemeClr val="dk1"/>
              </a:buClr>
              <a:buFont typeface="Arial"/>
              <a:buNone/>
            </a:pPr>
            <a:r>
              <a:t/>
            </a:r>
            <a:endParaRPr b="0" i="0" sz="800" u="none">
              <a:solidFill>
                <a:schemeClr val="dk1"/>
              </a:solidFill>
              <a:latin typeface="Arial Narrow"/>
              <a:ea typeface="Arial Narrow"/>
              <a:cs typeface="Arial Narrow"/>
              <a:sym typeface="Arial Narrow"/>
            </a:endParaRPr>
          </a:p>
          <a:p>
            <a:pPr indent="-285750" lvl="1" marL="74295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Arial Narrow"/>
                <a:ea typeface="Arial Narrow"/>
                <a:cs typeface="Arial Narrow"/>
                <a:sym typeface="Arial Narrow"/>
              </a:rPr>
              <a:t>Bidirectional UDP/TCP 53 		DNS</a:t>
            </a:r>
            <a:endParaRPr/>
          </a:p>
          <a:p>
            <a:pPr indent="-285750" lvl="1" marL="74295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Arial Narrow"/>
                <a:ea typeface="Arial Narrow"/>
                <a:cs typeface="Arial Narrow"/>
                <a:sym typeface="Arial Narrow"/>
              </a:rPr>
              <a:t>Inbound TCP Port 2222		Server management (internal use only)</a:t>
            </a:r>
            <a:endParaRPr/>
          </a:p>
          <a:p>
            <a:pPr indent="-285750" lvl="1" marL="74295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Arial Narrow"/>
                <a:ea typeface="Arial Narrow"/>
                <a:cs typeface="Arial Narrow"/>
                <a:sym typeface="Arial Narrow"/>
              </a:rPr>
              <a:t>Inbound TCP Port 80		Web access to VidyoPortal and Admin Web Interfaces                                        </a:t>
            </a:r>
            <a:endParaRPr/>
          </a:p>
          <a:p>
            <a:pPr indent="-285750" lvl="1" marL="74295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Arial Narrow"/>
                <a:ea typeface="Arial Narrow"/>
                <a:cs typeface="Arial Narrow"/>
                <a:sym typeface="Arial Narrow"/>
              </a:rPr>
              <a:t>Inbound TCP Port 443   		Secure web access to VidyoPortal and Admin Web Interfaces                       </a:t>
            </a:r>
            <a:endParaRPr/>
          </a:p>
          <a:p>
            <a:pPr indent="-285750" lvl="1" marL="74295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Arial Narrow"/>
                <a:ea typeface="Arial Narrow"/>
                <a:cs typeface="Arial Narrow"/>
                <a:sym typeface="Arial Narrow"/>
              </a:rPr>
              <a:t>Inbound TCP Port 17992		Client connection to VM (EMCP)            </a:t>
            </a:r>
            <a:endParaRPr/>
          </a:p>
          <a:p>
            <a:pPr indent="-285750" lvl="1" marL="74295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Arial Narrow"/>
                <a:ea typeface="Arial Narrow"/>
                <a:cs typeface="Arial Narrow"/>
                <a:sym typeface="Arial Narrow"/>
              </a:rPr>
              <a:t>Inbound TCP Port 17990		Client connection to VidyoRouter (SCIP)</a:t>
            </a:r>
            <a:endParaRPr/>
          </a:p>
          <a:p>
            <a:pPr indent="-285750" lvl="1" marL="74295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Arial Narrow"/>
                <a:ea typeface="Arial Narrow"/>
                <a:cs typeface="Arial Narrow"/>
                <a:sym typeface="Arial Narrow"/>
              </a:rPr>
              <a:t>*Inbound UDP 50,000-65,535 </a:t>
            </a:r>
            <a:r>
              <a:rPr b="1" i="0" lang="en-US" sz="1400" u="none" cap="none" strike="noStrike">
                <a:solidFill>
                  <a:schemeClr val="dk1"/>
                </a:solidFill>
                <a:latin typeface="Arial Narrow"/>
                <a:ea typeface="Arial Narrow"/>
                <a:cs typeface="Arial Narrow"/>
                <a:sym typeface="Arial Narrow"/>
              </a:rPr>
              <a:t>		</a:t>
            </a:r>
            <a:r>
              <a:rPr b="0" i="0" lang="en-US" sz="1400" u="none" cap="none" strike="noStrike">
                <a:solidFill>
                  <a:schemeClr val="dk1"/>
                </a:solidFill>
                <a:latin typeface="Arial Narrow"/>
                <a:ea typeface="Arial Narrow"/>
                <a:cs typeface="Arial Narrow"/>
                <a:sym typeface="Arial Narrow"/>
              </a:rPr>
              <a:t>Media feeds from participants  (6 ports per endpoint)</a:t>
            </a:r>
            <a:endParaRPr/>
          </a:p>
          <a:p>
            <a:pPr indent="-285750" lvl="1" marL="742950" marR="0" rtl="0" algn="l">
              <a:lnSpc>
                <a:spcPct val="100000"/>
              </a:lnSpc>
              <a:spcBef>
                <a:spcPts val="280"/>
              </a:spcBef>
              <a:spcAft>
                <a:spcPts val="0"/>
              </a:spcAft>
              <a:buClr>
                <a:schemeClr val="dk1"/>
              </a:buClr>
              <a:buFont typeface="Arial"/>
              <a:buNone/>
            </a:pPr>
            <a:r>
              <a:rPr b="0" i="0" lang="en-US" sz="1400" u="none" cap="none" strike="noStrike">
                <a:solidFill>
                  <a:schemeClr val="dk1"/>
                </a:solidFill>
                <a:latin typeface="Arial Narrow"/>
                <a:ea typeface="Arial Narrow"/>
                <a:cs typeface="Arial Narrow"/>
                <a:sym typeface="Arial Narrow"/>
              </a:rPr>
              <a:t>*Bidirectional between VidyoRouters</a:t>
            </a:r>
            <a:endParaRPr/>
          </a:p>
          <a:p>
            <a:pPr indent="-285750" lvl="1" marL="74295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Arial Narrow"/>
                <a:ea typeface="Arial Narrow"/>
                <a:cs typeface="Arial Narrow"/>
                <a:sym typeface="Arial Narrow"/>
              </a:rPr>
              <a:t>Inbound to Portal TCP 17991		RMCP from Routers for VidyoCloud.</a:t>
            </a:r>
            <a:endParaRPr/>
          </a:p>
          <a:p>
            <a:pPr indent="-285750" lvl="1" marL="74295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Arial Narrow"/>
                <a:ea typeface="Arial Narrow"/>
                <a:cs typeface="Arial Narrow"/>
                <a:sym typeface="Arial Narrow"/>
              </a:rPr>
              <a:t>Inbound TCP Port 3306		Database port  (For CDR access to VidyoPortal)</a:t>
            </a:r>
            <a:endParaRPr/>
          </a:p>
          <a:p>
            <a:pPr indent="-285750" lvl="1" marL="74295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Arial Narrow"/>
                <a:ea typeface="Arial Narrow"/>
                <a:cs typeface="Arial Narrow"/>
                <a:sym typeface="Arial Narrow"/>
              </a:rPr>
              <a:t>Outbound TCP 25		SMTP outbound for emails (VidyoPortal and Replay)</a:t>
            </a:r>
            <a:endParaRPr/>
          </a:p>
          <a:p>
            <a:pPr indent="-285750" lvl="1" marL="74295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Arial Narrow"/>
                <a:ea typeface="Arial Narrow"/>
                <a:cs typeface="Arial Narrow"/>
                <a:sym typeface="Arial Narrow"/>
              </a:rPr>
              <a:t>Outbound UDP 123		NTP (all servers)</a:t>
            </a:r>
            <a:endParaRPr/>
          </a:p>
          <a:p>
            <a:pPr indent="-285750" lvl="1" marL="74295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Arial Narrow"/>
                <a:ea typeface="Arial Narrow"/>
                <a:cs typeface="Arial Narrow"/>
                <a:sym typeface="Arial Narrow"/>
              </a:rPr>
              <a:t>Outbound TCP 389/636		LDAP/SLDAP (VidyoPortal)</a:t>
            </a:r>
            <a:endParaRPr/>
          </a:p>
          <a:p>
            <a:pPr indent="-285750" lvl="1" marL="74295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Arial Narrow"/>
                <a:ea typeface="Arial Narrow"/>
                <a:cs typeface="Arial Narrow"/>
                <a:sym typeface="Arial Narrow"/>
              </a:rPr>
              <a:t>Inbound UDP Port 161 – 162		SNMP: Inbound to Server (all servers where SNMP installed)</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Arial Narrow"/>
                <a:ea typeface="Arial Narrow"/>
                <a:cs typeface="Arial Narrow"/>
                <a:sym typeface="Arial Narrow"/>
              </a:rPr>
              <a:t>Please reference the Vidyo Firewall and NAT documentation (click </a:t>
            </a:r>
            <a:r>
              <a:rPr b="0" i="0" lang="en-US" sz="2000" u="sng">
                <a:solidFill>
                  <a:schemeClr val="hlink"/>
                </a:solidFill>
                <a:latin typeface="Arial Narrow"/>
                <a:ea typeface="Arial Narrow"/>
                <a:cs typeface="Arial Narrow"/>
                <a:sym typeface="Arial Narrow"/>
                <a:hlinkClick r:id="rId3"/>
              </a:rPr>
              <a:t>here</a:t>
            </a:r>
            <a:r>
              <a:rPr b="0" i="0" lang="en-US" sz="2000" u="none">
                <a:solidFill>
                  <a:schemeClr val="dk1"/>
                </a:solidFill>
                <a:latin typeface="Arial Narrow"/>
                <a:ea typeface="Arial Narrow"/>
                <a:cs typeface="Arial Narrow"/>
                <a:sym typeface="Arial Narrow"/>
              </a:rPr>
              <a:t>)</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p:txBody>
      </p:sp>
      <p:sp>
        <p:nvSpPr>
          <p:cNvPr id="260" name="Google Shape;260;p31"/>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5" name="Shape 845"/>
        <p:cNvGrpSpPr/>
        <p:nvPr/>
      </p:nvGrpSpPr>
      <p:grpSpPr>
        <a:xfrm>
          <a:off x="0" y="0"/>
          <a:ext cx="0" cy="0"/>
          <a:chOff x="0" y="0"/>
          <a:chExt cx="0" cy="0"/>
        </a:xfrm>
      </p:grpSpPr>
      <p:sp>
        <p:nvSpPr>
          <p:cNvPr id="846" name="Google Shape;846;p103"/>
          <p:cNvSpPr txBox="1"/>
          <p:nvPr/>
        </p:nvSpPr>
        <p:spPr>
          <a:xfrm>
            <a:off x="2286000" y="2962275"/>
            <a:ext cx="6172200" cy="102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a:solidFill>
                  <a:schemeClr val="dk1"/>
                </a:solidFill>
                <a:latin typeface="Arial Narrow"/>
                <a:ea typeface="Arial Narrow"/>
                <a:cs typeface="Arial Narrow"/>
                <a:sym typeface="Arial Narrow"/>
              </a:rPr>
              <a:t>Vidyo Escalation Best Practices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p104"/>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Vidyo Escalation Best Practices</a:t>
            </a:r>
            <a:endParaRPr/>
          </a:p>
        </p:txBody>
      </p:sp>
      <p:sp>
        <p:nvSpPr>
          <p:cNvPr id="852" name="Google Shape;852;p104"/>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Support Level Overview</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Contacting Vidyo Support Best Practices</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p:txBody>
      </p:sp>
      <p:sp>
        <p:nvSpPr>
          <p:cNvPr id="853" name="Google Shape;853;p104"/>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7" name="Shape 857"/>
        <p:cNvGrpSpPr/>
        <p:nvPr/>
      </p:nvGrpSpPr>
      <p:grpSpPr>
        <a:xfrm>
          <a:off x="0" y="0"/>
          <a:ext cx="0" cy="0"/>
          <a:chOff x="0" y="0"/>
          <a:chExt cx="0" cy="0"/>
        </a:xfrm>
      </p:grpSpPr>
      <p:sp>
        <p:nvSpPr>
          <p:cNvPr id="858" name="Google Shape;858;p105"/>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Support Levels</a:t>
            </a:r>
            <a:endParaRPr/>
          </a:p>
        </p:txBody>
      </p:sp>
      <p:graphicFrame>
        <p:nvGraphicFramePr>
          <p:cNvPr id="859" name="Google Shape;859;p105"/>
          <p:cNvGraphicFramePr/>
          <p:nvPr/>
        </p:nvGraphicFramePr>
        <p:xfrm>
          <a:off x="1524000" y="1752600"/>
          <a:ext cx="3000000" cy="3000000"/>
        </p:xfrm>
        <a:graphic>
          <a:graphicData uri="http://schemas.openxmlformats.org/drawingml/2006/table">
            <a:tbl>
              <a:tblPr>
                <a:noFill/>
                <a:tableStyleId>{B81E9908-BBF7-4CEC-80FE-CA80297A206B}</a:tableStyleId>
              </a:tblPr>
              <a:tblGrid>
                <a:gridCol w="2203450"/>
                <a:gridCol w="4197350"/>
              </a:tblGrid>
              <a:tr h="523875">
                <a:tc>
                  <a:txBody>
                    <a:bodyPr>
                      <a:noAutofit/>
                    </a:bodyPr>
                    <a:lstStyle/>
                    <a:p>
                      <a:pPr indent="0" lvl="0" marL="0" marR="0" rtl="0" algn="l">
                        <a:lnSpc>
                          <a:spcPct val="100000"/>
                        </a:lnSpc>
                        <a:spcBef>
                          <a:spcPts val="0"/>
                        </a:spcBef>
                        <a:spcAft>
                          <a:spcPts val="0"/>
                        </a:spcAft>
                        <a:buClr>
                          <a:srgbClr val="FFFFFF"/>
                        </a:buClr>
                        <a:buFont typeface="Arial Narrow"/>
                        <a:buNone/>
                      </a:pPr>
                      <a:r>
                        <a:rPr b="1" i="0" lang="en-US" sz="1800" u="none">
                          <a:solidFill>
                            <a:srgbClr val="FFFFFF"/>
                          </a:solidFill>
                          <a:latin typeface="Arial Narrow"/>
                          <a:ea typeface="Arial Narrow"/>
                          <a:cs typeface="Arial Narrow"/>
                          <a:sym typeface="Arial Narrow"/>
                        </a:rPr>
                        <a:t>Support Level</a:t>
                      </a:r>
                      <a:endParaRPr/>
                    </a:p>
                  </a:txBody>
                  <a:tcPr marT="45750" marB="4575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Font typeface="Arial Narrow"/>
                        <a:buNone/>
                      </a:pPr>
                      <a:r>
                        <a:rPr b="1" i="0" lang="en-US" sz="1800" u="none">
                          <a:solidFill>
                            <a:srgbClr val="FFFFFF"/>
                          </a:solidFill>
                          <a:latin typeface="Arial Narrow"/>
                          <a:ea typeface="Arial Narrow"/>
                          <a:cs typeface="Arial Narrow"/>
                          <a:sym typeface="Arial Narrow"/>
                        </a:rPr>
                        <a:t>Responsibility</a:t>
                      </a:r>
                      <a:endParaRPr/>
                    </a:p>
                  </a:txBody>
                  <a:tcPr marT="45750" marB="4575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17525">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800" u="none">
                          <a:solidFill>
                            <a:srgbClr val="000000"/>
                          </a:solidFill>
                          <a:latin typeface="Arial Narrow"/>
                          <a:ea typeface="Arial Narrow"/>
                          <a:cs typeface="Arial Narrow"/>
                          <a:sym typeface="Arial Narrow"/>
                        </a:rPr>
                        <a:t>Tier 1</a:t>
                      </a:r>
                      <a:endParaRPr/>
                    </a:p>
                  </a:txBody>
                  <a:tcPr marT="45750" marB="4575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DE9CC"/>
                    </a:solidFill>
                  </a:tcPr>
                </a:tc>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800" u="none">
                          <a:solidFill>
                            <a:srgbClr val="000000"/>
                          </a:solidFill>
                          <a:latin typeface="Arial Narrow"/>
                          <a:ea typeface="Arial Narrow"/>
                          <a:cs typeface="Arial Narrow"/>
                          <a:sym typeface="Arial Narrow"/>
                        </a:rPr>
                        <a:t>End-User</a:t>
                      </a:r>
                      <a:endParaRPr/>
                    </a:p>
                  </a:txBody>
                  <a:tcPr marT="45750" marB="4575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DE9CC"/>
                    </a:solidFill>
                  </a:tcPr>
                </a:tc>
              </a:tr>
              <a:tr h="517525">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800" u="none">
                          <a:solidFill>
                            <a:srgbClr val="000000"/>
                          </a:solidFill>
                          <a:latin typeface="Arial Narrow"/>
                          <a:ea typeface="Arial Narrow"/>
                          <a:cs typeface="Arial Narrow"/>
                          <a:sym typeface="Arial Narrow"/>
                        </a:rPr>
                        <a:t>Tier 2</a:t>
                      </a:r>
                      <a:endParaRPr/>
                    </a:p>
                  </a:txBody>
                  <a:tcPr marT="45750" marB="4575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EF4E7"/>
                    </a:solidFill>
                  </a:tcPr>
                </a:tc>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800" u="none">
                          <a:solidFill>
                            <a:srgbClr val="000000"/>
                          </a:solidFill>
                          <a:latin typeface="Arial Narrow"/>
                          <a:ea typeface="Arial Narrow"/>
                          <a:cs typeface="Arial Narrow"/>
                          <a:sym typeface="Arial Narrow"/>
                        </a:rPr>
                        <a:t>Designated Trained Personnel  - Partner</a:t>
                      </a:r>
                      <a:endParaRPr/>
                    </a:p>
                  </a:txBody>
                  <a:tcPr marT="45750" marB="4575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EF4E7"/>
                    </a:solidFill>
                  </a:tcPr>
                </a:tc>
              </a:tr>
              <a:tr h="523875">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800" u="none">
                          <a:solidFill>
                            <a:srgbClr val="000000"/>
                          </a:solidFill>
                          <a:latin typeface="Arial Narrow"/>
                          <a:ea typeface="Arial Narrow"/>
                          <a:cs typeface="Arial Narrow"/>
                          <a:sym typeface="Arial Narrow"/>
                        </a:rPr>
                        <a:t>Tier 2, 3 &amp; 4</a:t>
                      </a:r>
                      <a:endParaRPr/>
                    </a:p>
                  </a:txBody>
                  <a:tcPr marT="45750" marB="4575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DE9CC"/>
                    </a:solidFill>
                  </a:tcPr>
                </a:tc>
                <a:tc>
                  <a:txBody>
                    <a:bodyPr>
                      <a:noAutofit/>
                    </a:bodyPr>
                    <a:lstStyle/>
                    <a:p>
                      <a:pPr indent="0" lvl="0" marL="0" marR="0" rtl="0" algn="l">
                        <a:lnSpc>
                          <a:spcPct val="100000"/>
                        </a:lnSpc>
                        <a:spcBef>
                          <a:spcPts val="0"/>
                        </a:spcBef>
                        <a:spcAft>
                          <a:spcPts val="0"/>
                        </a:spcAft>
                        <a:buClr>
                          <a:srgbClr val="000000"/>
                        </a:buClr>
                        <a:buFont typeface="Arial Narrow"/>
                        <a:buNone/>
                      </a:pPr>
                      <a:r>
                        <a:rPr b="0" i="0" lang="en-US" sz="1800" u="none">
                          <a:solidFill>
                            <a:srgbClr val="000000"/>
                          </a:solidFill>
                          <a:latin typeface="Arial Narrow"/>
                          <a:ea typeface="Arial Narrow"/>
                          <a:cs typeface="Arial Narrow"/>
                          <a:sym typeface="Arial Narrow"/>
                        </a:rPr>
                        <a:t>Vidyo</a:t>
                      </a:r>
                      <a:endParaRPr/>
                    </a:p>
                  </a:txBody>
                  <a:tcPr marT="45750" marB="4575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DE9CC"/>
                    </a:solidFill>
                  </a:tcPr>
                </a:tc>
              </a:tr>
            </a:tbl>
          </a:graphicData>
        </a:graphic>
      </p:graphicFrame>
      <p:sp>
        <p:nvSpPr>
          <p:cNvPr id="860" name="Google Shape;860;p105"/>
          <p:cNvSpPr txBox="1"/>
          <p:nvPr/>
        </p:nvSpPr>
        <p:spPr>
          <a:xfrm>
            <a:off x="431800" y="4038600"/>
            <a:ext cx="8229600" cy="198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Narrow"/>
              <a:buChar char="•"/>
            </a:pPr>
            <a:r>
              <a:rPr b="0" i="0" lang="en-US" sz="2400" u="none">
                <a:solidFill>
                  <a:schemeClr val="dk1"/>
                </a:solidFill>
                <a:latin typeface="Arial Narrow"/>
                <a:ea typeface="Arial Narrow"/>
                <a:cs typeface="Arial Narrow"/>
                <a:sym typeface="Arial Narrow"/>
              </a:rPr>
              <a:t>Escalations to Vidyo Support must come from </a:t>
            </a:r>
            <a:r>
              <a:rPr b="1" i="0" lang="en-US" sz="2400" u="none">
                <a:solidFill>
                  <a:schemeClr val="dk1"/>
                </a:solidFill>
                <a:latin typeface="Arial Narrow"/>
                <a:ea typeface="Arial Narrow"/>
                <a:cs typeface="Arial Narrow"/>
                <a:sym typeface="Arial Narrow"/>
              </a:rPr>
              <a:t>designated</a:t>
            </a:r>
            <a:r>
              <a:rPr b="0" i="0" lang="en-US" sz="2400" u="none">
                <a:solidFill>
                  <a:schemeClr val="dk1"/>
                </a:solidFill>
                <a:latin typeface="Arial Narrow"/>
                <a:ea typeface="Arial Narrow"/>
                <a:cs typeface="Arial Narrow"/>
                <a:sym typeface="Arial Narrow"/>
              </a:rPr>
              <a:t> trained personnel</a:t>
            </a:r>
            <a:endParaRPr/>
          </a:p>
          <a:p>
            <a:pPr indent="-342900" lvl="0" marL="342900" marR="0" rtl="0" algn="l">
              <a:lnSpc>
                <a:spcPct val="100000"/>
              </a:lnSpc>
              <a:spcBef>
                <a:spcPts val="480"/>
              </a:spcBef>
              <a:spcAft>
                <a:spcPts val="0"/>
              </a:spcAft>
              <a:buClr>
                <a:schemeClr val="dk1"/>
              </a:buClr>
              <a:buSzPts val="2400"/>
              <a:buFont typeface="Arial Narrow"/>
              <a:buChar char="•"/>
            </a:pPr>
            <a:r>
              <a:rPr b="0" i="0" lang="en-US" sz="2400" u="none">
                <a:solidFill>
                  <a:schemeClr val="dk1"/>
                </a:solidFill>
                <a:latin typeface="Arial Narrow"/>
                <a:ea typeface="Arial Narrow"/>
                <a:cs typeface="Arial Narrow"/>
                <a:sym typeface="Arial Narrow"/>
              </a:rPr>
              <a:t>The service is provided according to the service plan acquired</a:t>
            </a:r>
            <a:endParaRPr/>
          </a:p>
        </p:txBody>
      </p:sp>
      <p:sp>
        <p:nvSpPr>
          <p:cNvPr id="861" name="Google Shape;861;p105"/>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sp>
        <p:nvSpPr>
          <p:cNvPr id="866" name="Google Shape;866;p106"/>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Contacting Support</a:t>
            </a:r>
            <a:endParaRPr/>
          </a:p>
        </p:txBody>
      </p:sp>
      <p:sp>
        <p:nvSpPr>
          <p:cNvPr id="867" name="Google Shape;867;p106"/>
          <p:cNvSpPr txBox="1"/>
          <p:nvPr/>
        </p:nvSpPr>
        <p:spPr>
          <a:xfrm>
            <a:off x="804862" y="1600200"/>
            <a:ext cx="7400925"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3000"/>
              <a:buFont typeface="Arial"/>
              <a:buChar char="•"/>
            </a:pPr>
            <a:r>
              <a:rPr b="0" i="0" lang="en-US" sz="3000" u="none">
                <a:solidFill>
                  <a:schemeClr val="dk1"/>
                </a:solidFill>
                <a:latin typeface="Arial Narrow"/>
                <a:ea typeface="Arial Narrow"/>
                <a:cs typeface="Arial Narrow"/>
                <a:sym typeface="Arial Narrow"/>
              </a:rPr>
              <a:t>By phone:</a:t>
            </a:r>
            <a:endParaRPr/>
          </a:p>
          <a:p>
            <a:pPr indent="-285750" lvl="1" marL="742950" marR="0" rtl="0" algn="l">
              <a:lnSpc>
                <a:spcPct val="80000"/>
              </a:lnSpc>
              <a:spcBef>
                <a:spcPts val="520"/>
              </a:spcBef>
              <a:spcAft>
                <a:spcPts val="0"/>
              </a:spcAft>
              <a:buClr>
                <a:schemeClr val="dk1"/>
              </a:buClr>
              <a:buSzPts val="2600"/>
              <a:buFont typeface="Arial"/>
              <a:buChar char="–"/>
            </a:pPr>
            <a:r>
              <a:rPr b="0" i="0" lang="en-US" sz="2600" u="none" cap="none" strike="noStrike">
                <a:solidFill>
                  <a:schemeClr val="dk1"/>
                </a:solidFill>
                <a:latin typeface="Arial Narrow"/>
                <a:ea typeface="Arial Narrow"/>
                <a:cs typeface="Arial Narrow"/>
                <a:sym typeface="Arial Narrow"/>
              </a:rPr>
              <a:t>      North and South Americas: + 1 866 99 VIDYO</a:t>
            </a:r>
            <a:endParaRPr/>
          </a:p>
          <a:p>
            <a:pPr indent="-285750" lvl="1" marL="742950" marR="0" rtl="0" algn="l">
              <a:lnSpc>
                <a:spcPct val="80000"/>
              </a:lnSpc>
              <a:spcBef>
                <a:spcPts val="520"/>
              </a:spcBef>
              <a:spcAft>
                <a:spcPts val="0"/>
              </a:spcAft>
              <a:buClr>
                <a:schemeClr val="dk1"/>
              </a:buClr>
              <a:buSzPts val="2600"/>
              <a:buFont typeface="Arial"/>
              <a:buChar char="–"/>
            </a:pPr>
            <a:r>
              <a:rPr b="0" i="0" lang="en-US" sz="2600" u="none" cap="none" strike="noStrike">
                <a:solidFill>
                  <a:schemeClr val="dk1"/>
                </a:solidFill>
                <a:latin typeface="Arial Narrow"/>
                <a:ea typeface="Arial Narrow"/>
                <a:cs typeface="Arial Narrow"/>
                <a:sym typeface="Arial Narrow"/>
              </a:rPr>
              <a:t>      France, Rest of EMEA, India : + 33 975 18 19 00</a:t>
            </a:r>
            <a:endParaRPr/>
          </a:p>
          <a:p>
            <a:pPr indent="-285750" lvl="1" marL="742950" marR="0" rtl="0" algn="l">
              <a:lnSpc>
                <a:spcPct val="80000"/>
              </a:lnSpc>
              <a:spcBef>
                <a:spcPts val="520"/>
              </a:spcBef>
              <a:spcAft>
                <a:spcPts val="0"/>
              </a:spcAft>
              <a:buClr>
                <a:schemeClr val="dk1"/>
              </a:buClr>
              <a:buSzPts val="2600"/>
              <a:buFont typeface="Arial"/>
              <a:buChar char="–"/>
            </a:pPr>
            <a:r>
              <a:rPr b="0" i="0" lang="en-US" sz="2600" u="none" cap="none" strike="noStrike">
                <a:solidFill>
                  <a:schemeClr val="dk1"/>
                </a:solidFill>
                <a:latin typeface="Arial Narrow"/>
                <a:ea typeface="Arial Narrow"/>
                <a:cs typeface="Arial Narrow"/>
                <a:sym typeface="Arial Narrow"/>
              </a:rPr>
              <a:t>      Italy: +39 0699266512</a:t>
            </a:r>
            <a:endParaRPr/>
          </a:p>
          <a:p>
            <a:pPr indent="-285750" lvl="1" marL="742950" marR="0" rtl="0" algn="l">
              <a:lnSpc>
                <a:spcPct val="80000"/>
              </a:lnSpc>
              <a:spcBef>
                <a:spcPts val="520"/>
              </a:spcBef>
              <a:spcAft>
                <a:spcPts val="0"/>
              </a:spcAft>
              <a:buClr>
                <a:schemeClr val="dk1"/>
              </a:buClr>
              <a:buSzPts val="2600"/>
              <a:buFont typeface="Arial"/>
              <a:buChar char="–"/>
            </a:pPr>
            <a:r>
              <a:rPr b="0" i="0" lang="en-US" sz="2600" u="none" cap="none" strike="noStrike">
                <a:solidFill>
                  <a:schemeClr val="dk1"/>
                </a:solidFill>
                <a:latin typeface="Arial Narrow"/>
                <a:ea typeface="Arial Narrow"/>
                <a:cs typeface="Arial Narrow"/>
                <a:sym typeface="Arial Narrow"/>
              </a:rPr>
              <a:t>      United Kingdom: +44 2035141783</a:t>
            </a:r>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Arial Narrow"/>
                <a:ea typeface="Arial Narrow"/>
                <a:cs typeface="Arial Narrow"/>
                <a:sym typeface="Arial Narrow"/>
              </a:rPr>
              <a:t>Online at </a:t>
            </a:r>
            <a:r>
              <a:rPr b="0" i="0" lang="en-US" sz="3000" u="sng">
                <a:solidFill>
                  <a:schemeClr val="hlink"/>
                </a:solidFill>
                <a:latin typeface="Arial Narrow"/>
                <a:ea typeface="Arial Narrow"/>
                <a:cs typeface="Arial Narrow"/>
                <a:sym typeface="Arial Narrow"/>
                <a:hlinkClick r:id="rId3"/>
              </a:rPr>
              <a:t>https://selfservice.vidyo.com/</a:t>
            </a:r>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Arial Narrow"/>
                <a:ea typeface="Arial Narrow"/>
                <a:cs typeface="Arial Narrow"/>
                <a:sym typeface="Arial Narrow"/>
              </a:rPr>
              <a:t>By email:</a:t>
            </a:r>
            <a:endParaRPr/>
          </a:p>
          <a:p>
            <a:pPr indent="-285750" lvl="1" marL="742950" marR="0" rtl="0" algn="l">
              <a:lnSpc>
                <a:spcPct val="80000"/>
              </a:lnSpc>
              <a:spcBef>
                <a:spcPts val="520"/>
              </a:spcBef>
              <a:spcAft>
                <a:spcPts val="0"/>
              </a:spcAft>
              <a:buClr>
                <a:schemeClr val="dk1"/>
              </a:buClr>
              <a:buSzPts val="2600"/>
              <a:buFont typeface="Arial"/>
              <a:buChar char="–"/>
            </a:pPr>
            <a:r>
              <a:rPr b="0" i="0" lang="en-US" sz="2600" u="sng" cap="none" strike="noStrike">
                <a:solidFill>
                  <a:schemeClr val="hlink"/>
                </a:solidFill>
                <a:latin typeface="Arial Narrow"/>
                <a:ea typeface="Arial Narrow"/>
                <a:cs typeface="Arial Narrow"/>
                <a:sym typeface="Arial Narrow"/>
                <a:hlinkClick r:id="rId4"/>
              </a:rPr>
              <a:t>emeasupport@vidyo.com</a:t>
            </a:r>
            <a:endParaRPr/>
          </a:p>
          <a:p>
            <a:pPr indent="-285750" lvl="1" marL="742950" marR="0" rtl="0" algn="l">
              <a:lnSpc>
                <a:spcPct val="80000"/>
              </a:lnSpc>
              <a:spcBef>
                <a:spcPts val="520"/>
              </a:spcBef>
              <a:spcAft>
                <a:spcPts val="0"/>
              </a:spcAft>
              <a:buClr>
                <a:schemeClr val="dk1"/>
              </a:buClr>
              <a:buSzPts val="2600"/>
              <a:buFont typeface="Arial"/>
              <a:buChar char="–"/>
            </a:pPr>
            <a:r>
              <a:rPr b="0" i="0" lang="en-US" sz="2600" u="sng" cap="none" strike="noStrike">
                <a:solidFill>
                  <a:schemeClr val="hlink"/>
                </a:solidFill>
                <a:latin typeface="Arial Narrow"/>
                <a:ea typeface="Arial Narrow"/>
                <a:cs typeface="Arial Narrow"/>
                <a:sym typeface="Arial Narrow"/>
                <a:hlinkClick r:id="rId5"/>
              </a:rPr>
              <a:t>support@vidyo.com</a:t>
            </a:r>
            <a:endParaRPr/>
          </a:p>
          <a:p>
            <a:pPr indent="-285750" lvl="1" marL="742950" marR="0" rtl="0" algn="l">
              <a:lnSpc>
                <a:spcPct val="80000"/>
              </a:lnSpc>
              <a:spcBef>
                <a:spcPts val="520"/>
              </a:spcBef>
              <a:spcAft>
                <a:spcPts val="0"/>
              </a:spcAft>
              <a:buClr>
                <a:schemeClr val="dk1"/>
              </a:buClr>
              <a:buSzPts val="2600"/>
              <a:buFont typeface="Arial"/>
              <a:buChar char="–"/>
            </a:pPr>
            <a:r>
              <a:rPr b="0" i="0" lang="en-US" sz="2600" u="sng" cap="none" strike="noStrike">
                <a:solidFill>
                  <a:schemeClr val="hlink"/>
                </a:solidFill>
                <a:latin typeface="Arial Narrow"/>
                <a:ea typeface="Arial Narrow"/>
                <a:cs typeface="Arial Narrow"/>
                <a:sym typeface="Arial Narrow"/>
                <a:hlinkClick r:id="rId6"/>
              </a:rPr>
              <a:t>apjsupport@vidyo.com</a:t>
            </a:r>
            <a:endParaRPr/>
          </a:p>
          <a:p>
            <a:pPr indent="-120650" lvl="1" marL="742950" marR="0" rtl="0" algn="l">
              <a:lnSpc>
                <a:spcPct val="80000"/>
              </a:lnSpc>
              <a:spcBef>
                <a:spcPts val="520"/>
              </a:spcBef>
              <a:spcAft>
                <a:spcPts val="0"/>
              </a:spcAft>
              <a:buClr>
                <a:schemeClr val="dk1"/>
              </a:buClr>
              <a:buSzPts val="2600"/>
              <a:buFont typeface="Arial"/>
              <a:buNone/>
            </a:pPr>
            <a:r>
              <a:t/>
            </a:r>
            <a:endParaRPr b="0" i="0" sz="2600" u="none" cap="none" strike="noStrike">
              <a:solidFill>
                <a:schemeClr val="dk1"/>
              </a:solidFill>
              <a:latin typeface="Arial Narrow"/>
              <a:ea typeface="Arial Narrow"/>
              <a:cs typeface="Arial Narrow"/>
              <a:sym typeface="Arial Narrow"/>
            </a:endParaRPr>
          </a:p>
          <a:p>
            <a:pPr indent="-342900" lvl="0" marL="342900" marR="0" rtl="0" algn="l">
              <a:lnSpc>
                <a:spcPct val="80000"/>
              </a:lnSpc>
              <a:spcBef>
                <a:spcPts val="600"/>
              </a:spcBef>
              <a:spcAft>
                <a:spcPts val="0"/>
              </a:spcAft>
              <a:buClr>
                <a:schemeClr val="dk1"/>
              </a:buClr>
              <a:buFont typeface="Arial Narrow"/>
              <a:buNone/>
            </a:pPr>
            <a:r>
              <a:t/>
            </a:r>
            <a:endParaRPr b="0" i="0" sz="30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t/>
            </a:r>
            <a:endParaRPr b="0" i="0" sz="3000" u="none">
              <a:solidFill>
                <a:schemeClr val="dk1"/>
              </a:solidFill>
              <a:latin typeface="Arial Narrow"/>
              <a:ea typeface="Arial Narrow"/>
              <a:cs typeface="Arial Narrow"/>
              <a:sym typeface="Arial Narrow"/>
            </a:endParaRPr>
          </a:p>
        </p:txBody>
      </p:sp>
      <p:pic>
        <p:nvPicPr>
          <p:cNvPr id="868" name="Google Shape;868;p106"/>
          <p:cNvPicPr preferRelativeResize="0"/>
          <p:nvPr/>
        </p:nvPicPr>
        <p:blipFill rotWithShape="1">
          <a:blip r:embed="rId7">
            <a:alphaModFix/>
          </a:blip>
          <a:srcRect b="0" l="0" r="0" t="0"/>
          <a:stretch/>
        </p:blipFill>
        <p:spPr>
          <a:xfrm>
            <a:off x="1692275" y="2438400"/>
            <a:ext cx="358775" cy="220662"/>
          </a:xfrm>
          <a:prstGeom prst="rect">
            <a:avLst/>
          </a:prstGeom>
          <a:noFill/>
          <a:ln>
            <a:noFill/>
          </a:ln>
        </p:spPr>
      </p:pic>
      <p:pic>
        <p:nvPicPr>
          <p:cNvPr id="869" name="Google Shape;869;p106"/>
          <p:cNvPicPr preferRelativeResize="0"/>
          <p:nvPr/>
        </p:nvPicPr>
        <p:blipFill rotWithShape="1">
          <a:blip r:embed="rId8">
            <a:alphaModFix/>
          </a:blip>
          <a:srcRect b="0" l="0" r="0" t="0"/>
          <a:stretch/>
        </p:blipFill>
        <p:spPr>
          <a:xfrm>
            <a:off x="1676400" y="2819400"/>
            <a:ext cx="358775" cy="219075"/>
          </a:xfrm>
          <a:prstGeom prst="rect">
            <a:avLst/>
          </a:prstGeom>
          <a:noFill/>
          <a:ln>
            <a:noFill/>
          </a:ln>
        </p:spPr>
      </p:pic>
      <p:pic>
        <p:nvPicPr>
          <p:cNvPr id="870" name="Google Shape;870;p106"/>
          <p:cNvPicPr preferRelativeResize="0"/>
          <p:nvPr/>
        </p:nvPicPr>
        <p:blipFill rotWithShape="1">
          <a:blip r:embed="rId9">
            <a:alphaModFix/>
          </a:blip>
          <a:srcRect b="0" l="0" r="0" t="0"/>
          <a:stretch/>
        </p:blipFill>
        <p:spPr>
          <a:xfrm>
            <a:off x="1693862" y="3200400"/>
            <a:ext cx="360362" cy="219075"/>
          </a:xfrm>
          <a:prstGeom prst="rect">
            <a:avLst/>
          </a:prstGeom>
          <a:noFill/>
          <a:ln>
            <a:noFill/>
          </a:ln>
        </p:spPr>
      </p:pic>
      <p:pic>
        <p:nvPicPr>
          <p:cNvPr id="871" name="Google Shape;871;p106"/>
          <p:cNvPicPr preferRelativeResize="0"/>
          <p:nvPr/>
        </p:nvPicPr>
        <p:blipFill rotWithShape="1">
          <a:blip r:embed="rId10">
            <a:alphaModFix/>
          </a:blip>
          <a:srcRect b="0" l="0" r="0" t="0"/>
          <a:stretch/>
        </p:blipFill>
        <p:spPr>
          <a:xfrm>
            <a:off x="1676400" y="2028825"/>
            <a:ext cx="358775" cy="220662"/>
          </a:xfrm>
          <a:prstGeom prst="rect">
            <a:avLst/>
          </a:prstGeom>
          <a:noFill/>
          <a:ln>
            <a:noFill/>
          </a:ln>
        </p:spPr>
      </p:pic>
      <p:sp>
        <p:nvSpPr>
          <p:cNvPr id="872" name="Google Shape;872;p106"/>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6" name="Shape 876"/>
        <p:cNvGrpSpPr/>
        <p:nvPr/>
      </p:nvGrpSpPr>
      <p:grpSpPr>
        <a:xfrm>
          <a:off x="0" y="0"/>
          <a:ext cx="0" cy="0"/>
          <a:chOff x="0" y="0"/>
          <a:chExt cx="0" cy="0"/>
        </a:xfrm>
      </p:grpSpPr>
      <p:sp>
        <p:nvSpPr>
          <p:cNvPr id="877" name="Google Shape;877;p107"/>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Contacting Support Best Practices</a:t>
            </a:r>
            <a:endParaRPr/>
          </a:p>
        </p:txBody>
      </p:sp>
      <p:sp>
        <p:nvSpPr>
          <p:cNvPr id="878" name="Google Shape;878;p107"/>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Creating and managing your cases via Vidyo’s Self-Service Portal (</a:t>
            </a:r>
            <a:r>
              <a:rPr b="0" i="0" lang="en-US" sz="2400" u="sng">
                <a:solidFill>
                  <a:schemeClr val="hlink"/>
                </a:solidFill>
                <a:latin typeface="Arial Narrow"/>
                <a:ea typeface="Arial Narrow"/>
                <a:cs typeface="Arial Narrow"/>
                <a:sym typeface="Arial Narrow"/>
                <a:hlinkClick r:id="rId3"/>
              </a:rPr>
              <a:t>https://selfservice.vidyo.com/</a:t>
            </a:r>
            <a:r>
              <a:rPr b="0" i="0" lang="en-US" sz="2400" u="none">
                <a:solidFill>
                  <a:schemeClr val="dk1"/>
                </a:solidFill>
                <a:latin typeface="Arial Narrow"/>
                <a:ea typeface="Arial Narrow"/>
                <a:cs typeface="Arial Narrow"/>
                <a:sym typeface="Arial Narrow"/>
              </a:rPr>
              <a:t>) provides the following  benefits: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Narrow"/>
                <a:ea typeface="Arial Narrow"/>
                <a:cs typeface="Arial Narrow"/>
                <a:sym typeface="Arial Narrow"/>
              </a:rPr>
              <a:t>Visibility of all of your organization’s cases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Narrow"/>
                <a:ea typeface="Arial Narrow"/>
                <a:cs typeface="Arial Narrow"/>
                <a:sym typeface="Arial Narrow"/>
              </a:rPr>
              <a:t>Centralizes communication between your team and the Vidyo Support Team</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If you do not have access to Vidyo’s Self-Service Portal (for direct partners and end uses with Plus level support), please email </a:t>
            </a:r>
            <a:r>
              <a:rPr b="0" i="0" lang="en-US" sz="2400" u="sng">
                <a:solidFill>
                  <a:schemeClr val="hlink"/>
                </a:solidFill>
                <a:latin typeface="Arial Narrow"/>
                <a:ea typeface="Arial Narrow"/>
                <a:cs typeface="Arial Narrow"/>
                <a:sym typeface="Arial Narrow"/>
                <a:hlinkClick r:id="rId4"/>
              </a:rPr>
              <a:t>emeasupport@vidyo.com</a:t>
            </a:r>
            <a:r>
              <a:rPr b="0" i="0" lang="en-US" sz="2400" u="none">
                <a:solidFill>
                  <a:schemeClr val="dk1"/>
                </a:solidFill>
                <a:latin typeface="Arial Narrow"/>
                <a:ea typeface="Arial Narrow"/>
                <a:cs typeface="Arial Narrow"/>
                <a:sym typeface="Arial Narrow"/>
              </a:rPr>
              <a:t>If you do not have access to Vidyo’s Self-Service Portal (for direct partners and end uses with Plus level support), please email emeasupport@vidyo.com  (EMEA only) or </a:t>
            </a:r>
            <a:r>
              <a:rPr b="0" i="0" lang="en-US" sz="2400" u="sng">
                <a:solidFill>
                  <a:schemeClr val="hlink"/>
                </a:solidFill>
                <a:latin typeface="Arial Narrow"/>
                <a:ea typeface="Arial Narrow"/>
                <a:cs typeface="Arial Narrow"/>
                <a:sym typeface="Arial Narrow"/>
                <a:hlinkClick r:id="rId5"/>
              </a:rPr>
              <a:t>iteam@vidyo.com</a:t>
            </a:r>
            <a:r>
              <a:rPr b="0" i="0" lang="en-US" sz="2400" u="none">
                <a:solidFill>
                  <a:schemeClr val="dk1"/>
                </a:solidFill>
                <a:latin typeface="Arial Narrow"/>
                <a:ea typeface="Arial Narrow"/>
                <a:cs typeface="Arial Narrow"/>
                <a:sym typeface="Arial Narrow"/>
              </a:rPr>
              <a:t> (for all others)</a:t>
            </a:r>
            <a:endParaRPr/>
          </a:p>
        </p:txBody>
      </p:sp>
      <p:sp>
        <p:nvSpPr>
          <p:cNvPr id="879" name="Google Shape;879;p107"/>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3" name="Shape 883"/>
        <p:cNvGrpSpPr/>
        <p:nvPr/>
      </p:nvGrpSpPr>
      <p:grpSpPr>
        <a:xfrm>
          <a:off x="0" y="0"/>
          <a:ext cx="0" cy="0"/>
          <a:chOff x="0" y="0"/>
          <a:chExt cx="0" cy="0"/>
        </a:xfrm>
      </p:grpSpPr>
      <p:sp>
        <p:nvSpPr>
          <p:cNvPr id="884" name="Google Shape;884;p108"/>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Contacting Support Best Practices</a:t>
            </a:r>
            <a:endParaRPr/>
          </a:p>
        </p:txBody>
      </p:sp>
      <p:sp>
        <p:nvSpPr>
          <p:cNvPr id="885" name="Google Shape;885;p108"/>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0" lang="en-US" sz="2400" u="none">
                <a:solidFill>
                  <a:schemeClr val="dk1"/>
                </a:solidFill>
                <a:latin typeface="Arial Narrow"/>
                <a:ea typeface="Arial Narrow"/>
                <a:cs typeface="Arial Narrow"/>
                <a:sym typeface="Arial Narrow"/>
              </a:rPr>
              <a:t>Call us for URGENT requests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Severity 1 &amp; Severity 2 requests shall be handled via phone support</a:t>
            </a:r>
            <a:endParaRPr b="1" i="0" sz="2000" u="none" cap="none" strike="noStrike">
              <a:solidFill>
                <a:schemeClr val="dk1"/>
              </a:solidFill>
              <a:latin typeface="Arial Narrow"/>
              <a:ea typeface="Arial Narrow"/>
              <a:cs typeface="Arial Narrow"/>
              <a:sym typeface="Arial Narrow"/>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Avoid sending emails directly to one of our support engineers as they could be in the field or assisting other customers</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RMA/ARMA requests - the best way to expedite the request is to make sure we have the following information:</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Serial number</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Software version</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Return address</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p:txBody>
      </p:sp>
      <p:sp>
        <p:nvSpPr>
          <p:cNvPr id="886" name="Google Shape;886;p108"/>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0" name="Shape 890"/>
        <p:cNvGrpSpPr/>
        <p:nvPr/>
      </p:nvGrpSpPr>
      <p:grpSpPr>
        <a:xfrm>
          <a:off x="0" y="0"/>
          <a:ext cx="0" cy="0"/>
          <a:chOff x="0" y="0"/>
          <a:chExt cx="0" cy="0"/>
        </a:xfrm>
      </p:grpSpPr>
      <p:sp>
        <p:nvSpPr>
          <p:cNvPr id="891" name="Google Shape;891;p109"/>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Escalation Procedures</a:t>
            </a:r>
            <a:endParaRPr/>
          </a:p>
        </p:txBody>
      </p:sp>
      <p:sp>
        <p:nvSpPr>
          <p:cNvPr id="892" name="Google Shape;892;p109"/>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a:solidFill>
                  <a:schemeClr val="dk1"/>
                </a:solidFill>
                <a:latin typeface="Arial Narrow"/>
                <a:ea typeface="Arial Narrow"/>
                <a:cs typeface="Arial Narrow"/>
                <a:sym typeface="Arial Narrow"/>
              </a:rPr>
              <a:t>When escalating an issue, please include the following information:</a:t>
            </a:r>
            <a:endParaRPr/>
          </a:p>
          <a:p>
            <a:pPr indent="0" lvl="0" marL="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Details regarding the symptoms that the user is experiencing</a:t>
            </a:r>
            <a:endParaRPr/>
          </a:p>
          <a:p>
            <a:pPr indent="0" lvl="0" marL="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0" lvl="0" marL="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Time and date</a:t>
            </a:r>
            <a:endParaRPr/>
          </a:p>
          <a:p>
            <a:pPr indent="0" lvl="0" marL="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0" lvl="0" marL="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VidyoDesktop Diagnostics Report (includes hardware used)</a:t>
            </a:r>
            <a:endParaRPr/>
          </a:p>
          <a:p>
            <a:pPr indent="0" lvl="0" marL="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0" lvl="0" marL="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Vidyo Infrastructure and VidyoDesktop version and OS version</a:t>
            </a:r>
            <a:endParaRPr/>
          </a:p>
          <a:p>
            <a:pPr indent="0" lvl="0" marL="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0" lvl="0" marL="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Screenshots and error message pop-up (please provide the exact error syntax)</a:t>
            </a:r>
            <a:endParaRPr/>
          </a:p>
          <a:p>
            <a:pPr indent="152400" lvl="0" marL="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p:txBody>
      </p:sp>
      <p:sp>
        <p:nvSpPr>
          <p:cNvPr id="893" name="Google Shape;893;p109"/>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7" name="Shape 897"/>
        <p:cNvGrpSpPr/>
        <p:nvPr/>
      </p:nvGrpSpPr>
      <p:grpSpPr>
        <a:xfrm>
          <a:off x="0" y="0"/>
          <a:ext cx="0" cy="0"/>
          <a:chOff x="0" y="0"/>
          <a:chExt cx="0" cy="0"/>
        </a:xfrm>
      </p:grpSpPr>
      <p:sp>
        <p:nvSpPr>
          <p:cNvPr id="898" name="Google Shape;898;p110"/>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Response Times</a:t>
            </a:r>
            <a:endParaRPr/>
          </a:p>
        </p:txBody>
      </p:sp>
      <p:sp>
        <p:nvSpPr>
          <p:cNvPr id="899" name="Google Shape;899;p110"/>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Phone requests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Narrow"/>
                <a:ea typeface="Arial Narrow"/>
                <a:cs typeface="Arial Narrow"/>
                <a:sym typeface="Arial Narrow"/>
              </a:rPr>
              <a:t>URGENT issues (S1 and S2) such as outages, high impact issues or any issue that requires our immediate attention</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Narrow"/>
                <a:ea typeface="Arial Narrow"/>
                <a:cs typeface="Arial Narrow"/>
                <a:sym typeface="Arial Narrow"/>
              </a:rPr>
              <a:t>Immediately acknowledged by a support representative</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Narrow"/>
                <a:ea typeface="Arial Narrow"/>
                <a:cs typeface="Arial Narrow"/>
                <a:sym typeface="Arial Narrow"/>
              </a:rPr>
              <a:t>CS Engineer is available within up to 2 hours from the original call</a:t>
            </a:r>
            <a:endParaRPr/>
          </a:p>
          <a:p>
            <a:pPr indent="-285750" lvl="1" marL="742950" marR="0" rtl="0" algn="l">
              <a:lnSpc>
                <a:spcPct val="100000"/>
              </a:lnSpc>
              <a:spcBef>
                <a:spcPts val="480"/>
              </a:spcBef>
              <a:spcAft>
                <a:spcPts val="0"/>
              </a:spcAft>
              <a:buClr>
                <a:schemeClr val="dk1"/>
              </a:buClr>
              <a:buFont typeface="Arial"/>
              <a:buNone/>
            </a:pPr>
            <a:r>
              <a:t/>
            </a:r>
            <a:endParaRPr b="0" i="0" sz="2400" u="none" cap="none" strike="noStrik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Self-Service Portal and Email requests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Narrow"/>
                <a:ea typeface="Arial Narrow"/>
                <a:cs typeface="Arial Narrow"/>
                <a:sym typeface="Arial Narrow"/>
              </a:rPr>
              <a:t>Response time for email requests is up to one business day</a:t>
            </a:r>
            <a:endParaRPr/>
          </a:p>
          <a:p>
            <a:pPr indent="-158750" lvl="1" marL="7429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3" name="Shape 903"/>
        <p:cNvGrpSpPr/>
        <p:nvPr/>
      </p:nvGrpSpPr>
      <p:grpSpPr>
        <a:xfrm>
          <a:off x="0" y="0"/>
          <a:ext cx="0" cy="0"/>
          <a:chOff x="0" y="0"/>
          <a:chExt cx="0" cy="0"/>
        </a:xfrm>
      </p:grpSpPr>
      <p:sp>
        <p:nvSpPr>
          <p:cNvPr id="904" name="Google Shape;904;p111"/>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Additional Resources</a:t>
            </a:r>
            <a:endParaRPr/>
          </a:p>
        </p:txBody>
      </p:sp>
      <p:sp>
        <p:nvSpPr>
          <p:cNvPr id="905" name="Google Shape;905;p111"/>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Additional technical notes, firmware updates and security patches are also available on </a:t>
            </a:r>
            <a:r>
              <a:rPr b="0" i="0" lang="en-US" sz="2400" u="sng">
                <a:solidFill>
                  <a:schemeClr val="hlink"/>
                </a:solidFill>
                <a:latin typeface="Arial Narrow"/>
                <a:ea typeface="Arial Narrow"/>
                <a:cs typeface="Arial Narrow"/>
                <a:sym typeface="Arial Narrow"/>
                <a:hlinkClick r:id="rId3"/>
              </a:rPr>
              <a:t>http://support.vidyo.com</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Admin and user guides are available within the admin and user interfaces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Super Admin and Admin Interfaces (click the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VidyoPortal user interface (click help)</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p:txBody>
      </p:sp>
      <p:sp>
        <p:nvSpPr>
          <p:cNvPr id="906" name="Google Shape;906;p111"/>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0" name="Shape 910"/>
        <p:cNvGrpSpPr/>
        <p:nvPr/>
      </p:nvGrpSpPr>
      <p:grpSpPr>
        <a:xfrm>
          <a:off x="0" y="0"/>
          <a:ext cx="0" cy="0"/>
          <a:chOff x="0" y="0"/>
          <a:chExt cx="0" cy="0"/>
        </a:xfrm>
      </p:grpSpPr>
      <p:sp>
        <p:nvSpPr>
          <p:cNvPr id="911" name="Google Shape;911;p112"/>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Additional Resources</a:t>
            </a:r>
            <a:endParaRPr/>
          </a:p>
        </p:txBody>
      </p:sp>
      <p:sp>
        <p:nvSpPr>
          <p:cNvPr id="912" name="Google Shape;912;p112"/>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1"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Narrow"/>
                <a:ea typeface="Arial Narrow"/>
                <a:cs typeface="Arial Narrow"/>
                <a:sym typeface="Arial Narrow"/>
              </a:rPr>
              <a:t>Vidyo Certified Deployment and Support (VC-DSE) Training Videos (available on Self-Service Portal)</a:t>
            </a:r>
            <a:endParaRPr/>
          </a:p>
          <a:p>
            <a:pPr indent="-342900" lvl="1"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Infrastructure Setup (VidyoPortal, VidyoRouter, VidyoGateway and VidyoReplay)</a:t>
            </a:r>
            <a:endParaRPr/>
          </a:p>
          <a:p>
            <a:pPr indent="-342900" lvl="1"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Super Admin and Admin Training</a:t>
            </a:r>
            <a:endParaRPr/>
          </a:p>
          <a:p>
            <a:pPr indent="-342900" lvl="1"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Hot Standby Configuration</a:t>
            </a:r>
            <a:endParaRPr/>
          </a:p>
          <a:p>
            <a:pPr indent="-342900" lvl="1"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Additional topics coming soon!</a:t>
            </a:r>
            <a:endParaRPr/>
          </a:p>
          <a:p>
            <a:pPr indent="-215900" lvl="1"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Version 2.2 Product Manuals are also available within the Support \ Documentation section of </a:t>
            </a:r>
            <a:r>
              <a:rPr b="0" i="0" lang="en-US" sz="2400" u="sng">
                <a:solidFill>
                  <a:schemeClr val="hlink"/>
                </a:solidFill>
                <a:latin typeface="Arial Narrow"/>
                <a:ea typeface="Arial Narrow"/>
                <a:cs typeface="Arial Narrow"/>
                <a:sym typeface="Arial Narrow"/>
                <a:hlinkClick r:id="rId3"/>
              </a:rPr>
              <a:t>www.vidyo.com</a:t>
            </a:r>
            <a:r>
              <a:rPr b="0" i="0" lang="en-US" sz="2400" u="none">
                <a:solidFill>
                  <a:schemeClr val="dk1"/>
                </a:solidFill>
                <a:latin typeface="Arial Narrow"/>
                <a:ea typeface="Arial Narrow"/>
                <a:cs typeface="Arial Narrow"/>
                <a:sym typeface="Arial Narrow"/>
              </a:rPr>
              <a:t>available within the Support \ Documentation section of www.vidyo.com (click </a:t>
            </a:r>
            <a:r>
              <a:rPr b="0" i="0" lang="en-US" sz="2400" u="sng">
                <a:solidFill>
                  <a:schemeClr val="hlink"/>
                </a:solidFill>
                <a:latin typeface="Arial Narrow"/>
                <a:ea typeface="Arial Narrow"/>
                <a:cs typeface="Arial Narrow"/>
                <a:sym typeface="Arial Narrow"/>
                <a:hlinkClick r:id="rId4"/>
              </a:rPr>
              <a:t>here</a:t>
            </a:r>
            <a:r>
              <a:rPr b="0" i="0" lang="en-US" sz="2400" u="none">
                <a:solidFill>
                  <a:schemeClr val="dk1"/>
                </a:solidFill>
                <a:latin typeface="Arial Narrow"/>
                <a:ea typeface="Arial Narrow"/>
                <a:cs typeface="Arial Narrow"/>
                <a:sym typeface="Arial Narrow"/>
              </a:rPr>
              <a:t>)</a:t>
            </a:r>
            <a:endParaRPr/>
          </a:p>
          <a:p>
            <a:pPr indent="-228600" lvl="1"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Narrow"/>
              <a:ea typeface="Arial Narrow"/>
              <a:cs typeface="Arial Narrow"/>
              <a:sym typeface="Arial Narrow"/>
            </a:endParaRPr>
          </a:p>
          <a:p>
            <a:pPr indent="-215900" lvl="1"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p:txBody>
      </p:sp>
      <p:sp>
        <p:nvSpPr>
          <p:cNvPr id="913" name="Google Shape;913;p112"/>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Network – Firewall</a:t>
            </a:r>
            <a:endParaRPr/>
          </a:p>
        </p:txBody>
      </p:sp>
      <p:sp>
        <p:nvSpPr>
          <p:cNvPr id="266" name="Google Shape;266;p32"/>
          <p:cNvSpPr txBox="1"/>
          <p:nvPr>
            <p:ph idx="1" type="body"/>
          </p:nvPr>
        </p:nvSpPr>
        <p:spPr>
          <a:xfrm>
            <a:off x="457200" y="1524000"/>
            <a:ext cx="100584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Narrow"/>
                <a:ea typeface="Arial Narrow"/>
                <a:cs typeface="Arial Narrow"/>
                <a:sym typeface="Arial Narrow"/>
              </a:rPr>
              <a:t>VidyoGateway specific ports used -  to be open:</a:t>
            </a:r>
            <a:endParaRPr/>
          </a:p>
          <a:p>
            <a:pPr indent="-342900" lvl="0" marL="342900" marR="0" rtl="0" algn="l">
              <a:lnSpc>
                <a:spcPct val="100000"/>
              </a:lnSpc>
              <a:spcBef>
                <a:spcPts val="160"/>
              </a:spcBef>
              <a:spcAft>
                <a:spcPts val="0"/>
              </a:spcAft>
              <a:buClr>
                <a:schemeClr val="dk1"/>
              </a:buClr>
              <a:buFont typeface="Arial"/>
              <a:buNone/>
            </a:pPr>
            <a:r>
              <a:t/>
            </a:r>
            <a:endParaRPr b="0" i="0" sz="800" u="none">
              <a:solidFill>
                <a:schemeClr val="dk1"/>
              </a:solidFill>
              <a:latin typeface="Arial Narrow"/>
              <a:ea typeface="Arial Narrow"/>
              <a:cs typeface="Arial Narrow"/>
              <a:sym typeface="Arial Narrow"/>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Narrow"/>
                <a:ea typeface="Arial Narrow"/>
                <a:cs typeface="Arial Narrow"/>
                <a:sym typeface="Arial Narrow"/>
              </a:rPr>
              <a:t>Bidirectional UDP/TCP 53		DNS</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Narrow"/>
                <a:ea typeface="Arial Narrow"/>
                <a:cs typeface="Arial Narrow"/>
                <a:sym typeface="Arial Narrow"/>
              </a:rPr>
              <a:t>Inbound TCP Port 80		Admin web access / SOAP messaging with VidyoPortal                                        </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Narrow"/>
                <a:ea typeface="Arial Narrow"/>
                <a:cs typeface="Arial Narrow"/>
                <a:sym typeface="Arial Narrow"/>
              </a:rPr>
              <a:t>Inbound TCP Port 443   		Secure web access to VidyoPortal                      </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Narrow"/>
                <a:ea typeface="Arial Narrow"/>
                <a:cs typeface="Arial Narrow"/>
                <a:sym typeface="Arial Narrow"/>
              </a:rPr>
              <a:t>Bidirectional TCP Port 1719	H.323 GK registration          </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Narrow"/>
                <a:ea typeface="Arial Narrow"/>
                <a:cs typeface="Arial Narrow"/>
                <a:sym typeface="Arial Narrow"/>
              </a:rPr>
              <a:t>Bidirectional TCP Port 1720	H.323 call setup</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Narrow"/>
                <a:ea typeface="Arial Narrow"/>
                <a:cs typeface="Arial Narrow"/>
                <a:sym typeface="Arial Narrow"/>
              </a:rPr>
              <a:t>Bidirectional 5060 UDP		SIP call signaling</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Narrow"/>
                <a:ea typeface="Arial Narrow"/>
                <a:cs typeface="Arial Narrow"/>
                <a:sym typeface="Arial Narrow"/>
              </a:rPr>
              <a:t>Outbound 17990		Connection with VidyoRouter (SCIP)</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Narrow"/>
                <a:ea typeface="Arial Narrow"/>
                <a:cs typeface="Arial Narrow"/>
                <a:sym typeface="Arial Narrow"/>
              </a:rPr>
              <a:t>Outbound 17992		Connection with VidyoManager (EMCP)</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Narrow"/>
                <a:ea typeface="Arial Narrow"/>
                <a:cs typeface="Arial Narrow"/>
                <a:sym typeface="Arial Narrow"/>
              </a:rPr>
              <a:t>Bidirectional 1024-65535 TCP	Dynamic H.323 call control (H245)</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Narrow"/>
                <a:ea typeface="Arial Narrow"/>
                <a:cs typeface="Arial Narrow"/>
                <a:sym typeface="Arial Narrow"/>
              </a:rPr>
              <a:t>Bidirectional 1024-65535 UDP	Dynamic media to/from legacy</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Narrow"/>
                <a:ea typeface="Arial Narrow"/>
                <a:cs typeface="Arial Narrow"/>
                <a:sym typeface="Arial Narrow"/>
              </a:rPr>
              <a:t>Bidirectional 1024-65535 UDP 	Dynamic UDP media to/from VidyoRouter</a:t>
            </a:r>
            <a:endParaRPr/>
          </a:p>
          <a:p>
            <a:pPr indent="-342900" lvl="0" marL="342900" marR="0" rtl="0" algn="l">
              <a:lnSpc>
                <a:spcPct val="100000"/>
              </a:lnSpc>
              <a:spcBef>
                <a:spcPts val="480"/>
              </a:spcBef>
              <a:spcAft>
                <a:spcPts val="0"/>
              </a:spcAft>
              <a:buClr>
                <a:schemeClr val="dk1"/>
              </a:buClr>
              <a:buFont typeface="Arial"/>
              <a:buNone/>
            </a:pPr>
            <a:r>
              <a:t/>
            </a:r>
            <a:endParaRPr b="0" i="0" sz="2400" u="none">
              <a:solidFill>
                <a:schemeClr val="dk1"/>
              </a:solidFill>
              <a:latin typeface="Arial Narrow"/>
              <a:ea typeface="Arial Narrow"/>
              <a:cs typeface="Arial Narrow"/>
              <a:sym typeface="Arial Narrow"/>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Arial Narrow"/>
                <a:ea typeface="Arial Narrow"/>
                <a:cs typeface="Arial Narrow"/>
                <a:sym typeface="Arial Narrow"/>
              </a:rPr>
              <a:t>Please reference the VidyoGateway NAT Traversal documentation (click </a:t>
            </a:r>
            <a:r>
              <a:rPr b="0" i="0" lang="en-US" sz="2000" u="sng">
                <a:solidFill>
                  <a:schemeClr val="hlink"/>
                </a:solidFill>
                <a:latin typeface="Arial Narrow"/>
                <a:ea typeface="Arial Narrow"/>
                <a:cs typeface="Arial Narrow"/>
                <a:sym typeface="Arial Narrow"/>
                <a:hlinkClick r:id="rId3"/>
              </a:rPr>
              <a:t>here</a:t>
            </a:r>
            <a:r>
              <a:rPr b="0" i="0" lang="en-US" sz="2000" u="none">
                <a:solidFill>
                  <a:schemeClr val="dk1"/>
                </a:solidFill>
                <a:latin typeface="Arial Narrow"/>
                <a:ea typeface="Arial Narrow"/>
                <a:cs typeface="Arial Narrow"/>
                <a:sym typeface="Arial Narrow"/>
              </a:rPr>
              <a:t>)</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Narrow"/>
              <a:ea typeface="Arial Narrow"/>
              <a:cs typeface="Arial Narrow"/>
              <a:sym typeface="Arial Narrow"/>
            </a:endParaRPr>
          </a:p>
        </p:txBody>
      </p:sp>
      <p:sp>
        <p:nvSpPr>
          <p:cNvPr id="267" name="Google Shape;267;p32"/>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7" name="Shape 917"/>
        <p:cNvGrpSpPr/>
        <p:nvPr/>
      </p:nvGrpSpPr>
      <p:grpSpPr>
        <a:xfrm>
          <a:off x="0" y="0"/>
          <a:ext cx="0" cy="0"/>
          <a:chOff x="0" y="0"/>
          <a:chExt cx="0" cy="0"/>
        </a:xfrm>
      </p:grpSpPr>
      <p:sp>
        <p:nvSpPr>
          <p:cNvPr id="918" name="Google Shape;918;p113"/>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You Should Now Be Able To:</a:t>
            </a:r>
            <a:endParaRPr/>
          </a:p>
        </p:txBody>
      </p:sp>
      <p:sp>
        <p:nvSpPr>
          <p:cNvPr id="919" name="Google Shape;919;p113"/>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Describe the Vidyo Call Flow</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Troubleshoot Common Vidyo Issues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Properly escalate issues to Vidyo Support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Narrow"/>
                <a:ea typeface="Arial Narrow"/>
                <a:cs typeface="Arial Narrow"/>
                <a:sym typeface="Arial Narrow"/>
              </a:rPr>
              <a:t>Access additional troubleshooting resources when needed</a:t>
            </a:r>
            <a:endParaRPr/>
          </a:p>
        </p:txBody>
      </p:sp>
      <p:sp>
        <p:nvSpPr>
          <p:cNvPr id="920" name="Google Shape;920;p113"/>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pic>
        <p:nvPicPr>
          <p:cNvPr descr="C:\Users\Bill\AppData\Local\Microsoft\Windows\Temporary Internet Files\Content.IE5\MOP0X508\MM900309809[1].gif" id="921" name="Google Shape;921;p113"/>
          <p:cNvPicPr preferRelativeResize="0"/>
          <p:nvPr/>
        </p:nvPicPr>
        <p:blipFill rotWithShape="1">
          <a:blip r:embed="rId3">
            <a:alphaModFix/>
          </a:blip>
          <a:srcRect b="0" l="0" r="0" t="0"/>
          <a:stretch/>
        </p:blipFill>
        <p:spPr>
          <a:xfrm>
            <a:off x="6934200" y="4735512"/>
            <a:ext cx="1828800" cy="1763712"/>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5" name="Shape 925"/>
        <p:cNvGrpSpPr/>
        <p:nvPr/>
      </p:nvGrpSpPr>
      <p:grpSpPr>
        <a:xfrm>
          <a:off x="0" y="0"/>
          <a:ext cx="0" cy="0"/>
          <a:chOff x="0" y="0"/>
          <a:chExt cx="0" cy="0"/>
        </a:xfrm>
      </p:grpSpPr>
      <p:sp>
        <p:nvSpPr>
          <p:cNvPr id="926" name="Google Shape;926;p114"/>
          <p:cNvSpPr txBox="1"/>
          <p:nvPr>
            <p:ph type="title"/>
          </p:nvPr>
        </p:nvSpPr>
        <p:spPr>
          <a:xfrm>
            <a:off x="457200" y="274637"/>
            <a:ext cx="6934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Narrow"/>
              <a:buNone/>
            </a:pPr>
            <a:r>
              <a:rPr b="0" i="0" lang="en-US" sz="3200" u="none" cap="none" strike="noStrike">
                <a:solidFill>
                  <a:schemeClr val="dk1"/>
                </a:solidFill>
                <a:latin typeface="Arial Narrow"/>
                <a:ea typeface="Arial Narrow"/>
                <a:cs typeface="Arial Narrow"/>
                <a:sym typeface="Arial Narrow"/>
              </a:rPr>
              <a:t>Questions</a:t>
            </a:r>
            <a:endParaRPr/>
          </a:p>
        </p:txBody>
      </p:sp>
      <p:sp>
        <p:nvSpPr>
          <p:cNvPr id="927" name="Google Shape;927;p114"/>
          <p:cNvSpPr txBox="1"/>
          <p:nvPr/>
        </p:nvSpPr>
        <p:spPr>
          <a:xfrm>
            <a:off x="8702675" y="6434137"/>
            <a:ext cx="381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Narrow"/>
              <a:buNone/>
            </a:pPr>
            <a:fld id="{00000000-1234-1234-1234-123412341234}" type="slidenum">
              <a:rPr b="1" i="0" lang="en-US" sz="1200" u="none">
                <a:solidFill>
                  <a:schemeClr val="lt1"/>
                </a:solidFill>
                <a:latin typeface="Arial Narrow"/>
                <a:ea typeface="Arial Narrow"/>
                <a:cs typeface="Arial Narrow"/>
                <a:sym typeface="Arial Narrow"/>
              </a:rPr>
              <a:t>‹#›</a:t>
            </a:fld>
            <a:endParaRPr/>
          </a:p>
        </p:txBody>
      </p:sp>
      <p:pic>
        <p:nvPicPr>
          <p:cNvPr descr="C:\Users\Bill\AppData\Local\Microsoft\Windows\Temporary Internet Files\Content.IE5\F2D9ZTR7\MC900433797[1].png" id="928" name="Google Shape;928;p114"/>
          <p:cNvPicPr preferRelativeResize="0"/>
          <p:nvPr>
            <p:ph idx="1" type="body"/>
          </p:nvPr>
        </p:nvPicPr>
        <p:blipFill rotWithShape="1">
          <a:blip r:embed="rId3">
            <a:alphaModFix/>
          </a:blip>
          <a:srcRect b="0" l="0" r="0" t="0"/>
          <a:stretch/>
        </p:blipFill>
        <p:spPr>
          <a:xfrm>
            <a:off x="3429000" y="2857500"/>
            <a:ext cx="2286000" cy="228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1_VidyoPresoTmpt">
  <a:themeElements>
    <a:clrScheme name="Vidyo4">
      <a:dk1>
        <a:srgbClr val="000000"/>
      </a:dk1>
      <a:lt1>
        <a:srgbClr val="FFFFFF"/>
      </a:lt1>
      <a:dk2>
        <a:srgbClr val="848484"/>
      </a:dk2>
      <a:lt2>
        <a:srgbClr val="FCDA77"/>
      </a:lt2>
      <a:accent1>
        <a:srgbClr val="FBC21E"/>
      </a:accent1>
      <a:accent2>
        <a:srgbClr val="8BC334"/>
      </a:accent2>
      <a:accent3>
        <a:srgbClr val="008DD0"/>
      </a:accent3>
      <a:accent4>
        <a:srgbClr val="FF0000"/>
      </a:accent4>
      <a:accent5>
        <a:srgbClr val="333333"/>
      </a:accent5>
      <a:accent6>
        <a:srgbClr val="777C84"/>
      </a:accent6>
      <a:hlink>
        <a:srgbClr val="008DD0"/>
      </a:hlink>
      <a:folHlink>
        <a:srgbClr val="8BC33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4_VidyoPresoTmpt">
  <a:themeElements>
    <a:clrScheme name="Vidyo4">
      <a:dk1>
        <a:srgbClr val="000000"/>
      </a:dk1>
      <a:lt1>
        <a:srgbClr val="FFFFFF"/>
      </a:lt1>
      <a:dk2>
        <a:srgbClr val="848484"/>
      </a:dk2>
      <a:lt2>
        <a:srgbClr val="FCDA77"/>
      </a:lt2>
      <a:accent1>
        <a:srgbClr val="FBC21E"/>
      </a:accent1>
      <a:accent2>
        <a:srgbClr val="8BC334"/>
      </a:accent2>
      <a:accent3>
        <a:srgbClr val="008DD0"/>
      </a:accent3>
      <a:accent4>
        <a:srgbClr val="FF0000"/>
      </a:accent4>
      <a:accent5>
        <a:srgbClr val="333333"/>
      </a:accent5>
      <a:accent6>
        <a:srgbClr val="777C84"/>
      </a:accent6>
      <a:hlink>
        <a:srgbClr val="008DD0"/>
      </a:hlink>
      <a:folHlink>
        <a:srgbClr val="8BC33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5_VidyoPresoTmpt">
  <a:themeElements>
    <a:clrScheme name="Vidyo4">
      <a:dk1>
        <a:srgbClr val="000000"/>
      </a:dk1>
      <a:lt1>
        <a:srgbClr val="FFFFFF"/>
      </a:lt1>
      <a:dk2>
        <a:srgbClr val="848484"/>
      </a:dk2>
      <a:lt2>
        <a:srgbClr val="FCDA77"/>
      </a:lt2>
      <a:accent1>
        <a:srgbClr val="FBC21E"/>
      </a:accent1>
      <a:accent2>
        <a:srgbClr val="8BC334"/>
      </a:accent2>
      <a:accent3>
        <a:srgbClr val="008DD0"/>
      </a:accent3>
      <a:accent4>
        <a:srgbClr val="FF0000"/>
      </a:accent4>
      <a:accent5>
        <a:srgbClr val="333333"/>
      </a:accent5>
      <a:accent6>
        <a:srgbClr val="777C84"/>
      </a:accent6>
      <a:hlink>
        <a:srgbClr val="008DD0"/>
      </a:hlink>
      <a:folHlink>
        <a:srgbClr val="8BC33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2_VidyoPresoTmpt">
  <a:themeElements>
    <a:clrScheme name="Vidyo4">
      <a:dk1>
        <a:srgbClr val="000000"/>
      </a:dk1>
      <a:lt1>
        <a:srgbClr val="FFFFFF"/>
      </a:lt1>
      <a:dk2>
        <a:srgbClr val="848484"/>
      </a:dk2>
      <a:lt2>
        <a:srgbClr val="FCDA77"/>
      </a:lt2>
      <a:accent1>
        <a:srgbClr val="FBC21E"/>
      </a:accent1>
      <a:accent2>
        <a:srgbClr val="8BC334"/>
      </a:accent2>
      <a:accent3>
        <a:srgbClr val="008DD0"/>
      </a:accent3>
      <a:accent4>
        <a:srgbClr val="FF0000"/>
      </a:accent4>
      <a:accent5>
        <a:srgbClr val="333333"/>
      </a:accent5>
      <a:accent6>
        <a:srgbClr val="777C84"/>
      </a:accent6>
      <a:hlink>
        <a:srgbClr val="008DD0"/>
      </a:hlink>
      <a:folHlink>
        <a:srgbClr val="8BC33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6_VidyoPresoTmpt">
  <a:themeElements>
    <a:clrScheme name="Vidyo4">
      <a:dk1>
        <a:srgbClr val="000000"/>
      </a:dk1>
      <a:lt1>
        <a:srgbClr val="FFFFFF"/>
      </a:lt1>
      <a:dk2>
        <a:srgbClr val="848484"/>
      </a:dk2>
      <a:lt2>
        <a:srgbClr val="FCDA77"/>
      </a:lt2>
      <a:accent1>
        <a:srgbClr val="FBC21E"/>
      </a:accent1>
      <a:accent2>
        <a:srgbClr val="8BC334"/>
      </a:accent2>
      <a:accent3>
        <a:srgbClr val="008DD0"/>
      </a:accent3>
      <a:accent4>
        <a:srgbClr val="FF0000"/>
      </a:accent4>
      <a:accent5>
        <a:srgbClr val="333333"/>
      </a:accent5>
      <a:accent6>
        <a:srgbClr val="777C84"/>
      </a:accent6>
      <a:hlink>
        <a:srgbClr val="008DD0"/>
      </a:hlink>
      <a:folHlink>
        <a:srgbClr val="8BC33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VidyoPresoTmpt">
  <a:themeElements>
    <a:clrScheme name="Vidyo4">
      <a:dk1>
        <a:srgbClr val="000000"/>
      </a:dk1>
      <a:lt1>
        <a:srgbClr val="FFFFFF"/>
      </a:lt1>
      <a:dk2>
        <a:srgbClr val="848484"/>
      </a:dk2>
      <a:lt2>
        <a:srgbClr val="FCDA77"/>
      </a:lt2>
      <a:accent1>
        <a:srgbClr val="FBC21E"/>
      </a:accent1>
      <a:accent2>
        <a:srgbClr val="8BC334"/>
      </a:accent2>
      <a:accent3>
        <a:srgbClr val="008DD0"/>
      </a:accent3>
      <a:accent4>
        <a:srgbClr val="FF0000"/>
      </a:accent4>
      <a:accent5>
        <a:srgbClr val="333333"/>
      </a:accent5>
      <a:accent6>
        <a:srgbClr val="777C84"/>
      </a:accent6>
      <a:hlink>
        <a:srgbClr val="008DD0"/>
      </a:hlink>
      <a:folHlink>
        <a:srgbClr val="8BC33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0_VidyoPresoTmpt">
  <a:themeElements>
    <a:clrScheme name="Vidyo4">
      <a:dk1>
        <a:srgbClr val="000000"/>
      </a:dk1>
      <a:lt1>
        <a:srgbClr val="FFFFFF"/>
      </a:lt1>
      <a:dk2>
        <a:srgbClr val="848484"/>
      </a:dk2>
      <a:lt2>
        <a:srgbClr val="FCDA77"/>
      </a:lt2>
      <a:accent1>
        <a:srgbClr val="FBC21E"/>
      </a:accent1>
      <a:accent2>
        <a:srgbClr val="8BC334"/>
      </a:accent2>
      <a:accent3>
        <a:srgbClr val="008DD0"/>
      </a:accent3>
      <a:accent4>
        <a:srgbClr val="FF0000"/>
      </a:accent4>
      <a:accent5>
        <a:srgbClr val="333333"/>
      </a:accent5>
      <a:accent6>
        <a:srgbClr val="777C84"/>
      </a:accent6>
      <a:hlink>
        <a:srgbClr val="008DD0"/>
      </a:hlink>
      <a:folHlink>
        <a:srgbClr val="8BC33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VidyoPresoTmpt">
  <a:themeElements>
    <a:clrScheme name="Vidyo4">
      <a:dk1>
        <a:srgbClr val="000000"/>
      </a:dk1>
      <a:lt1>
        <a:srgbClr val="FFFFFF"/>
      </a:lt1>
      <a:dk2>
        <a:srgbClr val="848484"/>
      </a:dk2>
      <a:lt2>
        <a:srgbClr val="FCDA77"/>
      </a:lt2>
      <a:accent1>
        <a:srgbClr val="FBC21E"/>
      </a:accent1>
      <a:accent2>
        <a:srgbClr val="8BC334"/>
      </a:accent2>
      <a:accent3>
        <a:srgbClr val="008DD0"/>
      </a:accent3>
      <a:accent4>
        <a:srgbClr val="FF0000"/>
      </a:accent4>
      <a:accent5>
        <a:srgbClr val="333333"/>
      </a:accent5>
      <a:accent6>
        <a:srgbClr val="777C84"/>
      </a:accent6>
      <a:hlink>
        <a:srgbClr val="008DD0"/>
      </a:hlink>
      <a:folHlink>
        <a:srgbClr val="8BC33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7_VidyoPresoTmpt">
  <a:themeElements>
    <a:clrScheme name="Vidyo4">
      <a:dk1>
        <a:srgbClr val="000000"/>
      </a:dk1>
      <a:lt1>
        <a:srgbClr val="FFFFFF"/>
      </a:lt1>
      <a:dk2>
        <a:srgbClr val="848484"/>
      </a:dk2>
      <a:lt2>
        <a:srgbClr val="FCDA77"/>
      </a:lt2>
      <a:accent1>
        <a:srgbClr val="FBC21E"/>
      </a:accent1>
      <a:accent2>
        <a:srgbClr val="8BC334"/>
      </a:accent2>
      <a:accent3>
        <a:srgbClr val="008DD0"/>
      </a:accent3>
      <a:accent4>
        <a:srgbClr val="FF0000"/>
      </a:accent4>
      <a:accent5>
        <a:srgbClr val="333333"/>
      </a:accent5>
      <a:accent6>
        <a:srgbClr val="777C84"/>
      </a:accent6>
      <a:hlink>
        <a:srgbClr val="008DD0"/>
      </a:hlink>
      <a:folHlink>
        <a:srgbClr val="8BC33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9_VidyoPresoTmpt">
  <a:themeElements>
    <a:clrScheme name="Vidyo4">
      <a:dk1>
        <a:srgbClr val="000000"/>
      </a:dk1>
      <a:lt1>
        <a:srgbClr val="FFFFFF"/>
      </a:lt1>
      <a:dk2>
        <a:srgbClr val="848484"/>
      </a:dk2>
      <a:lt2>
        <a:srgbClr val="FCDA77"/>
      </a:lt2>
      <a:accent1>
        <a:srgbClr val="FBC21E"/>
      </a:accent1>
      <a:accent2>
        <a:srgbClr val="8BC334"/>
      </a:accent2>
      <a:accent3>
        <a:srgbClr val="008DD0"/>
      </a:accent3>
      <a:accent4>
        <a:srgbClr val="FF0000"/>
      </a:accent4>
      <a:accent5>
        <a:srgbClr val="333333"/>
      </a:accent5>
      <a:accent6>
        <a:srgbClr val="777C84"/>
      </a:accent6>
      <a:hlink>
        <a:srgbClr val="008DD0"/>
      </a:hlink>
      <a:folHlink>
        <a:srgbClr val="8BC33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8_VidyoPresoTmpt">
  <a:themeElements>
    <a:clrScheme name="Vidyo4">
      <a:dk1>
        <a:srgbClr val="000000"/>
      </a:dk1>
      <a:lt1>
        <a:srgbClr val="FFFFFF"/>
      </a:lt1>
      <a:dk2>
        <a:srgbClr val="848484"/>
      </a:dk2>
      <a:lt2>
        <a:srgbClr val="FCDA77"/>
      </a:lt2>
      <a:accent1>
        <a:srgbClr val="FBC21E"/>
      </a:accent1>
      <a:accent2>
        <a:srgbClr val="8BC334"/>
      </a:accent2>
      <a:accent3>
        <a:srgbClr val="008DD0"/>
      </a:accent3>
      <a:accent4>
        <a:srgbClr val="FF0000"/>
      </a:accent4>
      <a:accent5>
        <a:srgbClr val="333333"/>
      </a:accent5>
      <a:accent6>
        <a:srgbClr val="777C84"/>
      </a:accent6>
      <a:hlink>
        <a:srgbClr val="008DD0"/>
      </a:hlink>
      <a:folHlink>
        <a:srgbClr val="8BC33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3_VidyoPresoTmpt">
  <a:themeElements>
    <a:clrScheme name="Vidyo4">
      <a:dk1>
        <a:srgbClr val="000000"/>
      </a:dk1>
      <a:lt1>
        <a:srgbClr val="FFFFFF"/>
      </a:lt1>
      <a:dk2>
        <a:srgbClr val="848484"/>
      </a:dk2>
      <a:lt2>
        <a:srgbClr val="FCDA77"/>
      </a:lt2>
      <a:accent1>
        <a:srgbClr val="FBC21E"/>
      </a:accent1>
      <a:accent2>
        <a:srgbClr val="8BC334"/>
      </a:accent2>
      <a:accent3>
        <a:srgbClr val="008DD0"/>
      </a:accent3>
      <a:accent4>
        <a:srgbClr val="FF0000"/>
      </a:accent4>
      <a:accent5>
        <a:srgbClr val="333333"/>
      </a:accent5>
      <a:accent6>
        <a:srgbClr val="777C84"/>
      </a:accent6>
      <a:hlink>
        <a:srgbClr val="008DD0"/>
      </a:hlink>
      <a:folHlink>
        <a:srgbClr val="8BC33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