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513" name="Google Shape;5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652" name="Google Shape;6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521" name="Google Shape;5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527" name="Google Shape;5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594" name="Google Shape;59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600" name="Google Shape;6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606" name="Google Shape;6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612" name="Google Shape;6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618" name="Google Shape;6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Blue- No Image">
  <p:cSld name="Title Slide Blue- No Image">
    <p:spTree>
      <p:nvGrpSpPr>
        <p:cNvPr id="14"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2"/>
          <p:cNvSpPr txBox="1"/>
          <p:nvPr>
            <p:ph idx="1" type="body"/>
          </p:nvPr>
        </p:nvSpPr>
        <p:spPr>
          <a:xfrm>
            <a:off x="447448" y="2227324"/>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447447" y="3891826"/>
            <a:ext cx="10866011"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2"/>
          <p:cNvSpPr txBox="1"/>
          <p:nvPr>
            <p:ph idx="3" type="body"/>
          </p:nvPr>
        </p:nvSpPr>
        <p:spPr>
          <a:xfrm>
            <a:off x="503693" y="4748580"/>
            <a:ext cx="8920778"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C2EBFF"/>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2"/>
          <p:cNvSpPr txBox="1"/>
          <p:nvPr>
            <p:ph idx="4" type="body"/>
          </p:nvPr>
        </p:nvSpPr>
        <p:spPr>
          <a:xfrm>
            <a:off x="503714" y="5680930"/>
            <a:ext cx="1843633"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C3ECFF"/>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2"/>
          <p:cNvSpPr txBox="1"/>
          <p:nvPr>
            <p:ph idx="5" type="body"/>
          </p:nvPr>
        </p:nvSpPr>
        <p:spPr>
          <a:xfrm>
            <a:off x="506413" y="5240338"/>
            <a:ext cx="8929687" cy="35376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C3ECFF"/>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1" name="Google Shape;21;p2"/>
          <p:cNvGrpSpPr/>
          <p:nvPr/>
        </p:nvGrpSpPr>
        <p:grpSpPr>
          <a:xfrm>
            <a:off x="0" y="4601437"/>
            <a:ext cx="12192000" cy="0"/>
            <a:chOff x="368643" y="1255758"/>
            <a:chExt cx="11452445" cy="0"/>
          </a:xfrm>
        </p:grpSpPr>
        <p:cxnSp>
          <p:nvCxnSpPr>
            <p:cNvPr id="22" name="Google Shape;22;p2"/>
            <p:cNvCxnSpPr/>
            <p:nvPr/>
          </p:nvCxnSpPr>
          <p:spPr>
            <a:xfrm>
              <a:off x="788949" y="1255758"/>
              <a:ext cx="4506811" cy="0"/>
            </a:xfrm>
            <a:prstGeom prst="straightConnector1">
              <a:avLst/>
            </a:prstGeom>
            <a:noFill/>
            <a:ln cap="flat" cmpd="sng" w="63500">
              <a:solidFill>
                <a:schemeClr val="lt2"/>
              </a:solidFill>
              <a:prstDash val="solid"/>
              <a:miter lim="800000"/>
              <a:headEnd len="sm" w="sm" type="none"/>
              <a:tailEnd len="sm" w="sm" type="none"/>
            </a:ln>
          </p:spPr>
        </p:cxnSp>
        <p:cxnSp>
          <p:nvCxnSpPr>
            <p:cNvPr id="23" name="Google Shape;23;p2"/>
            <p:cNvCxnSpPr/>
            <p:nvPr/>
          </p:nvCxnSpPr>
          <p:spPr>
            <a:xfrm>
              <a:off x="368643" y="1255758"/>
              <a:ext cx="420306" cy="0"/>
            </a:xfrm>
            <a:prstGeom prst="straightConnector1">
              <a:avLst/>
            </a:prstGeom>
            <a:noFill/>
            <a:ln cap="flat" cmpd="sng" w="63500">
              <a:solidFill>
                <a:srgbClr val="00699C"/>
              </a:solidFill>
              <a:prstDash val="solid"/>
              <a:miter lim="800000"/>
              <a:headEnd len="sm" w="sm" type="none"/>
              <a:tailEnd len="sm" w="sm" type="none"/>
            </a:ln>
          </p:spPr>
        </p:cxnSp>
        <p:cxnSp>
          <p:nvCxnSpPr>
            <p:cNvPr id="24" name="Google Shape;24;p2"/>
            <p:cNvCxnSpPr/>
            <p:nvPr/>
          </p:nvCxnSpPr>
          <p:spPr>
            <a:xfrm>
              <a:off x="5251037" y="1255758"/>
              <a:ext cx="6570051" cy="0"/>
            </a:xfrm>
            <a:prstGeom prst="straightConnector1">
              <a:avLst/>
            </a:prstGeom>
            <a:noFill/>
            <a:ln cap="flat" cmpd="sng" w="63500">
              <a:solidFill>
                <a:srgbClr val="00699C"/>
              </a:solidFill>
              <a:prstDash val="solid"/>
              <a:miter lim="800000"/>
              <a:headEnd len="sm" w="sm" type="none"/>
              <a:tailEnd len="sm" w="sm" type="none"/>
            </a:ln>
          </p:spPr>
        </p:cxnSp>
      </p:grpSp>
      <p:sp>
        <p:nvSpPr>
          <p:cNvPr id="25" name="Google Shape;25;p2"/>
          <p:cNvSpPr/>
          <p:nvPr/>
        </p:nvSpPr>
        <p:spPr>
          <a:xfrm>
            <a:off x="7560531" y="-6440"/>
            <a:ext cx="4631470" cy="6864439"/>
          </a:xfrm>
          <a:custGeom>
            <a:rect b="b" l="l" r="r" t="t"/>
            <a:pathLst>
              <a:path extrusionOk="0" h="120000" w="120000">
                <a:moveTo>
                  <a:pt x="0" y="120000"/>
                </a:moveTo>
                <a:lnTo>
                  <a:pt x="90086" y="112"/>
                </a:lnTo>
                <a:lnTo>
                  <a:pt x="119662" y="0"/>
                </a:lnTo>
                <a:lnTo>
                  <a:pt x="120000" y="119887"/>
                </a:lnTo>
                <a:lnTo>
                  <a:pt x="0" y="120000"/>
                </a:lnTo>
                <a:close/>
              </a:path>
            </a:pathLst>
          </a:custGeom>
          <a:solidFill>
            <a:srgbClr val="FFFFFF">
              <a:alpha val="4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8451960" y="-2"/>
            <a:ext cx="3740040" cy="6858001"/>
          </a:xfrm>
          <a:custGeom>
            <a:rect b="b" l="l" r="r" t="t"/>
            <a:pathLst>
              <a:path extrusionOk="0" h="120000" w="120000">
                <a:moveTo>
                  <a:pt x="0" y="119999"/>
                </a:moveTo>
                <a:lnTo>
                  <a:pt x="112313" y="0"/>
                </a:lnTo>
                <a:lnTo>
                  <a:pt x="119929" y="0"/>
                </a:lnTo>
                <a:lnTo>
                  <a:pt x="120000" y="119887"/>
                </a:lnTo>
                <a:lnTo>
                  <a:pt x="0" y="119999"/>
                </a:lnTo>
                <a:close/>
              </a:path>
            </a:pathLst>
          </a:custGeom>
          <a:solidFill>
            <a:schemeClr val="lt2">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Vidyo-Logo-Color-Vert.png" id="27" name="Google Shape;27;p2"/>
          <p:cNvPicPr preferRelativeResize="0"/>
          <p:nvPr/>
        </p:nvPicPr>
        <p:blipFill rotWithShape="1">
          <a:blip r:embed="rId2">
            <a:alphaModFix/>
          </a:blip>
          <a:srcRect b="0" l="0" r="0" t="0"/>
          <a:stretch/>
        </p:blipFill>
        <p:spPr>
          <a:xfrm>
            <a:off x="9925256" y="4870727"/>
            <a:ext cx="1749661" cy="160910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Blue - 2 Column/Header">
  <p:cSld name="Agenda Slide Blue - 2 Column/Header">
    <p:spTree>
      <p:nvGrpSpPr>
        <p:cNvPr id="102" name="Shape 102"/>
        <p:cNvGrpSpPr/>
        <p:nvPr/>
      </p:nvGrpSpPr>
      <p:grpSpPr>
        <a:xfrm>
          <a:off x="0" y="0"/>
          <a:ext cx="0" cy="0"/>
          <a:chOff x="0" y="0"/>
          <a:chExt cx="0" cy="0"/>
        </a:xfrm>
      </p:grpSpPr>
      <p:sp>
        <p:nvSpPr>
          <p:cNvPr id="103" name="Google Shape;103;p1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1"/>
          <p:cNvSpPr txBox="1"/>
          <p:nvPr>
            <p:ph idx="1" type="body"/>
          </p:nvPr>
        </p:nvSpPr>
        <p:spPr>
          <a:xfrm>
            <a:off x="368301" y="1674796"/>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1" i="0" sz="2000" u="none" cap="none" strike="noStrike">
                <a:solidFill>
                  <a:srgbClr val="C2EBF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1"/>
          <p:cNvSpPr txBox="1"/>
          <p:nvPr>
            <p:ph idx="2" type="body"/>
          </p:nvPr>
        </p:nvSpPr>
        <p:spPr>
          <a:xfrm>
            <a:off x="6103689" y="1674796"/>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1" i="0" sz="2000" u="none" cap="none" strike="noStrike">
                <a:solidFill>
                  <a:srgbClr val="C3ECF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Google Shape;106;p11"/>
          <p:cNvSpPr txBox="1"/>
          <p:nvPr>
            <p:ph idx="3" type="body"/>
          </p:nvPr>
        </p:nvSpPr>
        <p:spPr>
          <a:xfrm>
            <a:off x="368299" y="2130966"/>
            <a:ext cx="5631111" cy="4041234"/>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1000"/>
              </a:spcBef>
              <a:spcAft>
                <a:spcPts val="0"/>
              </a:spcAft>
              <a:buClr>
                <a:srgbClr val="C2EBFF"/>
              </a:buClr>
              <a:buSzPts val="1800"/>
              <a:buFont typeface="Arial"/>
              <a:buChar char="•"/>
              <a:defRPr b="0" i="0" sz="1800" u="none" cap="none" strike="noStrike">
                <a:solidFill>
                  <a:schemeClr val="lt2"/>
                </a:solidFill>
                <a:latin typeface="Arial"/>
                <a:ea typeface="Arial"/>
                <a:cs typeface="Arial"/>
                <a:sym typeface="Arial"/>
              </a:defRPr>
            </a:lvl1pPr>
            <a:lvl2pPr indent="-330200" lvl="1" marL="914400" marR="0" rtl="0" algn="l">
              <a:lnSpc>
                <a:spcPct val="90000"/>
              </a:lnSpc>
              <a:spcBef>
                <a:spcPts val="500"/>
              </a:spcBef>
              <a:spcAft>
                <a:spcPts val="0"/>
              </a:spcAft>
              <a:buClr>
                <a:srgbClr val="C2EBFF"/>
              </a:buClr>
              <a:buSzPts val="1600"/>
              <a:buFont typeface="Arial"/>
              <a:buChar char="-"/>
              <a:defRPr b="0" i="0" sz="1600" u="none" cap="none" strike="noStrike">
                <a:solidFill>
                  <a:schemeClr val="lt2"/>
                </a:solidFill>
                <a:latin typeface="Arial"/>
                <a:ea typeface="Arial"/>
                <a:cs typeface="Arial"/>
                <a:sym typeface="Arial"/>
              </a:defRPr>
            </a:lvl2pPr>
            <a:lvl3pPr indent="-317500" lvl="2" marL="1371600" marR="0" rtl="0" algn="l">
              <a:lnSpc>
                <a:spcPct val="90000"/>
              </a:lnSpc>
              <a:spcBef>
                <a:spcPts val="500"/>
              </a:spcBef>
              <a:spcAft>
                <a:spcPts val="0"/>
              </a:spcAft>
              <a:buClr>
                <a:srgbClr val="C2EBFF"/>
              </a:buClr>
              <a:buSzPts val="1400"/>
              <a:buFont typeface="Arial"/>
              <a:buChar char="•"/>
              <a:defRPr b="0" i="0" sz="1400" u="none" cap="none" strike="noStrike">
                <a:solidFill>
                  <a:schemeClr val="lt2"/>
                </a:solidFill>
                <a:latin typeface="Arial"/>
                <a:ea typeface="Arial"/>
                <a:cs typeface="Arial"/>
                <a:sym typeface="Arial"/>
              </a:defRPr>
            </a:lvl3pPr>
            <a:lvl4pPr indent="-304800" lvl="3" marL="18288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7" name="Google Shape;107;p11"/>
          <p:cNvSpPr txBox="1"/>
          <p:nvPr>
            <p:ph idx="4" type="body"/>
          </p:nvPr>
        </p:nvSpPr>
        <p:spPr>
          <a:xfrm>
            <a:off x="463786" y="342895"/>
            <a:ext cx="9892788" cy="82892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36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1"/>
          <p:cNvSpPr txBox="1"/>
          <p:nvPr>
            <p:ph idx="5" type="body"/>
          </p:nvPr>
        </p:nvSpPr>
        <p:spPr>
          <a:xfrm>
            <a:off x="6103689" y="2130966"/>
            <a:ext cx="5631111" cy="4041234"/>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1000"/>
              </a:spcBef>
              <a:spcAft>
                <a:spcPts val="0"/>
              </a:spcAft>
              <a:buClr>
                <a:srgbClr val="C2EBFF"/>
              </a:buClr>
              <a:buSzPts val="1800"/>
              <a:buFont typeface="Arial"/>
              <a:buChar char="•"/>
              <a:defRPr b="0" i="0" sz="1800" u="none" cap="none" strike="noStrike">
                <a:solidFill>
                  <a:schemeClr val="lt2"/>
                </a:solidFill>
                <a:latin typeface="Arial"/>
                <a:ea typeface="Arial"/>
                <a:cs typeface="Arial"/>
                <a:sym typeface="Arial"/>
              </a:defRPr>
            </a:lvl1pPr>
            <a:lvl2pPr indent="-330200" lvl="1" marL="914400" marR="0" rtl="0" algn="l">
              <a:lnSpc>
                <a:spcPct val="90000"/>
              </a:lnSpc>
              <a:spcBef>
                <a:spcPts val="500"/>
              </a:spcBef>
              <a:spcAft>
                <a:spcPts val="0"/>
              </a:spcAft>
              <a:buClr>
                <a:srgbClr val="C2EBFF"/>
              </a:buClr>
              <a:buSzPts val="1600"/>
              <a:buFont typeface="Arial"/>
              <a:buChar char="-"/>
              <a:defRPr b="0" i="0" sz="1600" u="none" cap="none" strike="noStrike">
                <a:solidFill>
                  <a:schemeClr val="lt2"/>
                </a:solidFill>
                <a:latin typeface="Arial"/>
                <a:ea typeface="Arial"/>
                <a:cs typeface="Arial"/>
                <a:sym typeface="Arial"/>
              </a:defRPr>
            </a:lvl2pPr>
            <a:lvl3pPr indent="-317500" lvl="2" marL="1371600" marR="0" rtl="0" algn="l">
              <a:lnSpc>
                <a:spcPct val="90000"/>
              </a:lnSpc>
              <a:spcBef>
                <a:spcPts val="500"/>
              </a:spcBef>
              <a:spcAft>
                <a:spcPts val="0"/>
              </a:spcAft>
              <a:buClr>
                <a:srgbClr val="C2EBFF"/>
              </a:buClr>
              <a:buSzPts val="1400"/>
              <a:buFont typeface="Arial"/>
              <a:buChar char="•"/>
              <a:defRPr b="0" i="0" sz="1400" u="none" cap="none" strike="noStrike">
                <a:solidFill>
                  <a:schemeClr val="lt2"/>
                </a:solidFill>
                <a:latin typeface="Arial"/>
                <a:ea typeface="Arial"/>
                <a:cs typeface="Arial"/>
                <a:sym typeface="Arial"/>
              </a:defRPr>
            </a:lvl3pPr>
            <a:lvl4pPr indent="-304800" lvl="3" marL="18288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09" name="Google Shape;109;p11"/>
          <p:cNvGrpSpPr/>
          <p:nvPr/>
        </p:nvGrpSpPr>
        <p:grpSpPr>
          <a:xfrm>
            <a:off x="0" y="1384103"/>
            <a:ext cx="12192000" cy="0"/>
            <a:chOff x="368643" y="1255758"/>
            <a:chExt cx="11452445" cy="0"/>
          </a:xfrm>
        </p:grpSpPr>
        <p:cxnSp>
          <p:nvCxnSpPr>
            <p:cNvPr id="110" name="Google Shape;110;p11"/>
            <p:cNvCxnSpPr/>
            <p:nvPr/>
          </p:nvCxnSpPr>
          <p:spPr>
            <a:xfrm>
              <a:off x="788949" y="1255758"/>
              <a:ext cx="4506811" cy="0"/>
            </a:xfrm>
            <a:prstGeom prst="straightConnector1">
              <a:avLst/>
            </a:prstGeom>
            <a:noFill/>
            <a:ln cap="flat" cmpd="sng" w="63500">
              <a:solidFill>
                <a:schemeClr val="lt2"/>
              </a:solidFill>
              <a:prstDash val="solid"/>
              <a:miter lim="800000"/>
              <a:headEnd len="sm" w="sm" type="none"/>
              <a:tailEnd len="sm" w="sm" type="none"/>
            </a:ln>
          </p:spPr>
        </p:cxnSp>
        <p:cxnSp>
          <p:nvCxnSpPr>
            <p:cNvPr id="111" name="Google Shape;111;p11"/>
            <p:cNvCxnSpPr/>
            <p:nvPr/>
          </p:nvCxnSpPr>
          <p:spPr>
            <a:xfrm>
              <a:off x="368643" y="1255758"/>
              <a:ext cx="420306" cy="0"/>
            </a:xfrm>
            <a:prstGeom prst="straightConnector1">
              <a:avLst/>
            </a:prstGeom>
            <a:noFill/>
            <a:ln cap="flat" cmpd="sng" w="63500">
              <a:solidFill>
                <a:srgbClr val="00699C"/>
              </a:solidFill>
              <a:prstDash val="solid"/>
              <a:miter lim="800000"/>
              <a:headEnd len="sm" w="sm" type="none"/>
              <a:tailEnd len="sm" w="sm" type="none"/>
            </a:ln>
          </p:spPr>
        </p:cxnSp>
        <p:cxnSp>
          <p:nvCxnSpPr>
            <p:cNvPr id="112" name="Google Shape;112;p11"/>
            <p:cNvCxnSpPr/>
            <p:nvPr/>
          </p:nvCxnSpPr>
          <p:spPr>
            <a:xfrm>
              <a:off x="5251037" y="1255758"/>
              <a:ext cx="6570051" cy="0"/>
            </a:xfrm>
            <a:prstGeom prst="straightConnector1">
              <a:avLst/>
            </a:prstGeom>
            <a:noFill/>
            <a:ln cap="flat" cmpd="sng" w="63500">
              <a:solidFill>
                <a:srgbClr val="00699C"/>
              </a:solidFill>
              <a:prstDash val="solid"/>
              <a:miter lim="800000"/>
              <a:headEnd len="sm" w="sm" type="none"/>
              <a:tailEnd len="sm" w="sm" type="none"/>
            </a:ln>
          </p:spPr>
        </p:cxnSp>
      </p:grpSp>
      <p:sp>
        <p:nvSpPr>
          <p:cNvPr id="113" name="Google Shape;113;p11"/>
          <p:cNvSpPr/>
          <p:nvPr/>
        </p:nvSpPr>
        <p:spPr>
          <a:xfrm>
            <a:off x="1092200" y="6484035"/>
            <a:ext cx="60960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2EBFF"/>
              </a:buClr>
              <a:buSzPts val="1000"/>
              <a:buFont typeface="Arial"/>
              <a:buNone/>
            </a:pPr>
            <a:r>
              <a:rPr b="0" i="0" lang="en-US" sz="1000" u="none" cap="none" strike="noStrike">
                <a:solidFill>
                  <a:srgbClr val="C2EBFF"/>
                </a:solidFill>
                <a:latin typeface="Arial"/>
                <a:ea typeface="Arial"/>
                <a:cs typeface="Arial"/>
                <a:sym typeface="Arial"/>
              </a:rPr>
              <a:t>© Copyright 2017 Vidyo Inc., confidential, proprietary and patent pending information </a:t>
            </a:r>
            <a:endParaRPr/>
          </a:p>
        </p:txBody>
      </p:sp>
      <p:sp>
        <p:nvSpPr>
          <p:cNvPr id="114" name="Google Shape;114;p11"/>
          <p:cNvSpPr/>
          <p:nvPr/>
        </p:nvSpPr>
        <p:spPr>
          <a:xfrm>
            <a:off x="459135" y="6368707"/>
            <a:ext cx="478850" cy="48929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1"/>
          <p:cNvSpPr txBox="1"/>
          <p:nvPr>
            <p:ph idx="12" type="sldNum"/>
          </p:nvPr>
        </p:nvSpPr>
        <p:spPr>
          <a:xfrm>
            <a:off x="517679" y="6430790"/>
            <a:ext cx="36176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2-Column Grey">
  <p:cSld name="Agenda 2-Column Grey">
    <p:spTree>
      <p:nvGrpSpPr>
        <p:cNvPr id="116" name="Shape 116"/>
        <p:cNvGrpSpPr/>
        <p:nvPr/>
      </p:nvGrpSpPr>
      <p:grpSpPr>
        <a:xfrm>
          <a:off x="0" y="0"/>
          <a:ext cx="0" cy="0"/>
          <a:chOff x="0" y="0"/>
          <a:chExt cx="0" cy="0"/>
        </a:xfrm>
      </p:grpSpPr>
      <p:sp>
        <p:nvSpPr>
          <p:cNvPr id="117" name="Google Shape;117;p12"/>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2"/>
          <p:cNvSpPr txBox="1"/>
          <p:nvPr>
            <p:ph idx="1" type="body"/>
          </p:nvPr>
        </p:nvSpPr>
        <p:spPr>
          <a:xfrm>
            <a:off x="368301" y="1674796"/>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1" i="0" sz="2000" u="none" cap="none" strike="noStrike">
                <a:solidFill>
                  <a:srgbClr val="A4B5BE"/>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Google Shape;119;p12"/>
          <p:cNvSpPr txBox="1"/>
          <p:nvPr>
            <p:ph idx="2" type="body"/>
          </p:nvPr>
        </p:nvSpPr>
        <p:spPr>
          <a:xfrm>
            <a:off x="6103689" y="1674796"/>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1" i="0" sz="2000" u="none" cap="none" strike="noStrike">
                <a:solidFill>
                  <a:srgbClr val="A4B4BD"/>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0" name="Google Shape;120;p12"/>
          <p:cNvSpPr txBox="1"/>
          <p:nvPr>
            <p:ph idx="3" type="body"/>
          </p:nvPr>
        </p:nvSpPr>
        <p:spPr>
          <a:xfrm>
            <a:off x="368299" y="2130966"/>
            <a:ext cx="5631111" cy="4041234"/>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1000"/>
              </a:spcBef>
              <a:spcAft>
                <a:spcPts val="0"/>
              </a:spcAft>
              <a:buClr>
                <a:srgbClr val="C2EBFF"/>
              </a:buClr>
              <a:buSzPts val="1800"/>
              <a:buFont typeface="Arial"/>
              <a:buChar char="•"/>
              <a:defRPr b="0" i="0" sz="1800" u="none" cap="none" strike="noStrike">
                <a:solidFill>
                  <a:schemeClr val="lt2"/>
                </a:solidFill>
                <a:latin typeface="Arial"/>
                <a:ea typeface="Arial"/>
                <a:cs typeface="Arial"/>
                <a:sym typeface="Arial"/>
              </a:defRPr>
            </a:lvl1pPr>
            <a:lvl2pPr indent="-330200" lvl="1" marL="914400" marR="0" rtl="0" algn="l">
              <a:lnSpc>
                <a:spcPct val="90000"/>
              </a:lnSpc>
              <a:spcBef>
                <a:spcPts val="500"/>
              </a:spcBef>
              <a:spcAft>
                <a:spcPts val="0"/>
              </a:spcAft>
              <a:buClr>
                <a:srgbClr val="C2EBFF"/>
              </a:buClr>
              <a:buSzPts val="1600"/>
              <a:buFont typeface="Arial"/>
              <a:buChar char="-"/>
              <a:defRPr b="0" i="0" sz="1600" u="none" cap="none" strike="noStrike">
                <a:solidFill>
                  <a:schemeClr val="lt2"/>
                </a:solidFill>
                <a:latin typeface="Arial"/>
                <a:ea typeface="Arial"/>
                <a:cs typeface="Arial"/>
                <a:sym typeface="Arial"/>
              </a:defRPr>
            </a:lvl2pPr>
            <a:lvl3pPr indent="-317500" lvl="2" marL="1371600" marR="0" rtl="0" algn="l">
              <a:lnSpc>
                <a:spcPct val="90000"/>
              </a:lnSpc>
              <a:spcBef>
                <a:spcPts val="500"/>
              </a:spcBef>
              <a:spcAft>
                <a:spcPts val="0"/>
              </a:spcAft>
              <a:buClr>
                <a:srgbClr val="C2EBFF"/>
              </a:buClr>
              <a:buSzPts val="1400"/>
              <a:buFont typeface="Arial"/>
              <a:buChar char="•"/>
              <a:defRPr b="0" i="0" sz="1400" u="none" cap="none" strike="noStrike">
                <a:solidFill>
                  <a:schemeClr val="lt2"/>
                </a:solidFill>
                <a:latin typeface="Arial"/>
                <a:ea typeface="Arial"/>
                <a:cs typeface="Arial"/>
                <a:sym typeface="Arial"/>
              </a:defRPr>
            </a:lvl3pPr>
            <a:lvl4pPr indent="-304800" lvl="3" marL="18288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1" name="Google Shape;121;p12"/>
          <p:cNvSpPr txBox="1"/>
          <p:nvPr>
            <p:ph idx="4" type="body"/>
          </p:nvPr>
        </p:nvSpPr>
        <p:spPr>
          <a:xfrm>
            <a:off x="463786" y="342895"/>
            <a:ext cx="9892788" cy="82892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36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12"/>
          <p:cNvSpPr/>
          <p:nvPr/>
        </p:nvSpPr>
        <p:spPr>
          <a:xfrm>
            <a:off x="459135" y="6368707"/>
            <a:ext cx="478850" cy="48929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2"/>
          <p:cNvSpPr txBox="1"/>
          <p:nvPr>
            <p:ph idx="5" type="body"/>
          </p:nvPr>
        </p:nvSpPr>
        <p:spPr>
          <a:xfrm>
            <a:off x="6103689" y="2130966"/>
            <a:ext cx="5631111" cy="4041234"/>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1000"/>
              </a:spcBef>
              <a:spcAft>
                <a:spcPts val="0"/>
              </a:spcAft>
              <a:buClr>
                <a:srgbClr val="C2EBFF"/>
              </a:buClr>
              <a:buSzPts val="1800"/>
              <a:buFont typeface="Arial"/>
              <a:buChar char="•"/>
              <a:defRPr b="0" i="0" sz="1800" u="none" cap="none" strike="noStrike">
                <a:solidFill>
                  <a:schemeClr val="lt2"/>
                </a:solidFill>
                <a:latin typeface="Arial"/>
                <a:ea typeface="Arial"/>
                <a:cs typeface="Arial"/>
                <a:sym typeface="Arial"/>
              </a:defRPr>
            </a:lvl1pPr>
            <a:lvl2pPr indent="-330200" lvl="1" marL="914400" marR="0" rtl="0" algn="l">
              <a:lnSpc>
                <a:spcPct val="90000"/>
              </a:lnSpc>
              <a:spcBef>
                <a:spcPts val="500"/>
              </a:spcBef>
              <a:spcAft>
                <a:spcPts val="0"/>
              </a:spcAft>
              <a:buClr>
                <a:srgbClr val="C2EBFF"/>
              </a:buClr>
              <a:buSzPts val="1600"/>
              <a:buFont typeface="Arial"/>
              <a:buChar char="-"/>
              <a:defRPr b="0" i="0" sz="1600" u="none" cap="none" strike="noStrike">
                <a:solidFill>
                  <a:schemeClr val="lt2"/>
                </a:solidFill>
                <a:latin typeface="Arial"/>
                <a:ea typeface="Arial"/>
                <a:cs typeface="Arial"/>
                <a:sym typeface="Arial"/>
              </a:defRPr>
            </a:lvl2pPr>
            <a:lvl3pPr indent="-317500" lvl="2" marL="1371600" marR="0" rtl="0" algn="l">
              <a:lnSpc>
                <a:spcPct val="90000"/>
              </a:lnSpc>
              <a:spcBef>
                <a:spcPts val="500"/>
              </a:spcBef>
              <a:spcAft>
                <a:spcPts val="0"/>
              </a:spcAft>
              <a:buClr>
                <a:srgbClr val="C2EBFF"/>
              </a:buClr>
              <a:buSzPts val="1400"/>
              <a:buFont typeface="Arial"/>
              <a:buChar char="•"/>
              <a:defRPr b="0" i="0" sz="1400" u="none" cap="none" strike="noStrike">
                <a:solidFill>
                  <a:schemeClr val="lt2"/>
                </a:solidFill>
                <a:latin typeface="Arial"/>
                <a:ea typeface="Arial"/>
                <a:cs typeface="Arial"/>
                <a:sym typeface="Arial"/>
              </a:defRPr>
            </a:lvl3pPr>
            <a:lvl4pPr indent="-304800" lvl="3" marL="18288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4pPr>
            <a:lvl5pPr indent="-304800" lvl="4" marL="2286000" marR="0" rtl="0" algn="l">
              <a:lnSpc>
                <a:spcPct val="90000"/>
              </a:lnSpc>
              <a:spcBef>
                <a:spcPts val="500"/>
              </a:spcBef>
              <a:spcAft>
                <a:spcPts val="0"/>
              </a:spcAft>
              <a:buClr>
                <a:srgbClr val="C2EBFF"/>
              </a:buClr>
              <a:buSzPts val="1200"/>
              <a:buFont typeface="Arial"/>
              <a:buChar char="•"/>
              <a:defRPr b="0" i="0" sz="12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4" name="Google Shape;124;p12"/>
          <p:cNvSpPr txBox="1"/>
          <p:nvPr>
            <p:ph idx="12" type="sldNum"/>
          </p:nvPr>
        </p:nvSpPr>
        <p:spPr>
          <a:xfrm>
            <a:off x="517679" y="6430790"/>
            <a:ext cx="36176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125" name="Google Shape;125;p12"/>
          <p:cNvGrpSpPr/>
          <p:nvPr/>
        </p:nvGrpSpPr>
        <p:grpSpPr>
          <a:xfrm>
            <a:off x="0" y="1385636"/>
            <a:ext cx="12192000" cy="0"/>
            <a:chOff x="368643" y="1255758"/>
            <a:chExt cx="11452445" cy="0"/>
          </a:xfrm>
        </p:grpSpPr>
        <p:cxnSp>
          <p:nvCxnSpPr>
            <p:cNvPr id="126" name="Google Shape;126;p12"/>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27" name="Google Shape;127;p12"/>
            <p:cNvCxnSpPr/>
            <p:nvPr/>
          </p:nvCxnSpPr>
          <p:spPr>
            <a:xfrm>
              <a:off x="368643" y="1255758"/>
              <a:ext cx="420306" cy="0"/>
            </a:xfrm>
            <a:prstGeom prst="straightConnector1">
              <a:avLst/>
            </a:prstGeom>
            <a:noFill/>
            <a:ln cap="flat" cmpd="sng" w="63500">
              <a:solidFill>
                <a:srgbClr val="2A2D31"/>
              </a:solidFill>
              <a:prstDash val="solid"/>
              <a:miter lim="800000"/>
              <a:headEnd len="sm" w="sm" type="none"/>
              <a:tailEnd len="sm" w="sm" type="none"/>
            </a:ln>
          </p:spPr>
        </p:cxnSp>
        <p:cxnSp>
          <p:nvCxnSpPr>
            <p:cNvPr id="128" name="Google Shape;128;p12"/>
            <p:cNvCxnSpPr/>
            <p:nvPr/>
          </p:nvCxnSpPr>
          <p:spPr>
            <a:xfrm>
              <a:off x="5251037" y="1255758"/>
              <a:ext cx="6570051" cy="0"/>
            </a:xfrm>
            <a:prstGeom prst="straightConnector1">
              <a:avLst/>
            </a:prstGeom>
            <a:noFill/>
            <a:ln cap="flat" cmpd="sng" w="63500">
              <a:solidFill>
                <a:srgbClr val="2A2D31"/>
              </a:solidFill>
              <a:prstDash val="solid"/>
              <a:miter lim="800000"/>
              <a:headEnd len="sm" w="sm" type="none"/>
              <a:tailEnd len="sm" w="sm" type="none"/>
            </a:ln>
          </p:spPr>
        </p:cxnSp>
      </p:grpSp>
      <p:sp>
        <p:nvSpPr>
          <p:cNvPr id="129" name="Google Shape;129;p12"/>
          <p:cNvSpPr/>
          <p:nvPr/>
        </p:nvSpPr>
        <p:spPr>
          <a:xfrm>
            <a:off x="1092200" y="6484035"/>
            <a:ext cx="60960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1D8DE"/>
              </a:buClr>
              <a:buSzPts val="1000"/>
              <a:buFont typeface="Arial"/>
              <a:buNone/>
            </a:pPr>
            <a:r>
              <a:rPr b="0" i="0" lang="en-US" sz="1000" u="none" cap="none" strike="noStrike">
                <a:solidFill>
                  <a:srgbClr val="D1D8DE"/>
                </a:solidFill>
                <a:latin typeface="Arial"/>
                <a:ea typeface="Arial"/>
                <a:cs typeface="Arial"/>
                <a:sym typeface="Arial"/>
              </a:rPr>
              <a:t>© Copyright 2017 Vidyo Inc., confidential, proprietary and patent pending information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Call Out 1 - Photo Background">
  <p:cSld name="Graphic Call Out 1 - Photo Background">
    <p:spTree>
      <p:nvGrpSpPr>
        <p:cNvPr id="130" name="Shape 130"/>
        <p:cNvGrpSpPr/>
        <p:nvPr/>
      </p:nvGrpSpPr>
      <p:grpSpPr>
        <a:xfrm>
          <a:off x="0" y="0"/>
          <a:ext cx="0" cy="0"/>
          <a:chOff x="0" y="0"/>
          <a:chExt cx="0" cy="0"/>
        </a:xfrm>
      </p:grpSpPr>
      <p:sp>
        <p:nvSpPr>
          <p:cNvPr id="131" name="Google Shape;131;p13"/>
          <p:cNvSpPr/>
          <p:nvPr>
            <p:ph idx="2" type="pic"/>
          </p:nvPr>
        </p:nvSpPr>
        <p:spPr>
          <a:xfrm>
            <a:off x="1524" y="0"/>
            <a:ext cx="12188952" cy="6858000"/>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13"/>
          <p:cNvSpPr txBox="1"/>
          <p:nvPr/>
        </p:nvSpPr>
        <p:spPr>
          <a:xfrm>
            <a:off x="1658471" y="-457200"/>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33" name="Google Shape;133;p13"/>
          <p:cNvCxnSpPr/>
          <p:nvPr/>
        </p:nvCxnSpPr>
        <p:spPr>
          <a:xfrm>
            <a:off x="2291828" y="2509271"/>
            <a:ext cx="1000509" cy="0"/>
          </a:xfrm>
          <a:prstGeom prst="straightConnector1">
            <a:avLst/>
          </a:prstGeom>
          <a:noFill/>
          <a:ln cap="flat" cmpd="sng" w="9525">
            <a:solidFill>
              <a:schemeClr val="lt2"/>
            </a:solidFill>
            <a:prstDash val="solid"/>
            <a:miter lim="800000"/>
            <a:headEnd len="sm" w="sm" type="none"/>
            <a:tailEnd len="sm" w="sm" type="none"/>
          </a:ln>
        </p:spPr>
      </p:cxnSp>
      <p:sp>
        <p:nvSpPr>
          <p:cNvPr id="134" name="Google Shape;134;p13"/>
          <p:cNvSpPr txBox="1"/>
          <p:nvPr>
            <p:ph idx="1" type="body"/>
          </p:nvPr>
        </p:nvSpPr>
        <p:spPr>
          <a:xfrm>
            <a:off x="478851" y="1662821"/>
            <a:ext cx="4718830" cy="590931"/>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3600" u="none" cap="none" strike="noStrike">
                <a:solidFill>
                  <a:schemeClr val="lt2"/>
                </a:solidFill>
                <a:latin typeface="Arial"/>
                <a:ea typeface="Arial"/>
                <a:cs typeface="Arial"/>
                <a:sym typeface="Arial"/>
              </a:defRPr>
            </a:lvl1pPr>
            <a:lvl2pPr indent="-228600" lvl="1" marL="914400" marR="0" rtl="0" algn="ctr">
              <a:lnSpc>
                <a:spcPct val="90000"/>
              </a:lnSpc>
              <a:spcBef>
                <a:spcPts val="500"/>
              </a:spcBef>
              <a:spcAft>
                <a:spcPts val="0"/>
              </a:spcAft>
              <a:buClr>
                <a:schemeClr val="accent1"/>
              </a:buClr>
              <a:buSzPts val="1400"/>
              <a:buFont typeface="Arial"/>
              <a:buNone/>
              <a:defRPr b="0" i="0" sz="2800" u="none" cap="none" strike="noStrike">
                <a:solidFill>
                  <a:schemeClr val="lt2"/>
                </a:solidFill>
                <a:latin typeface="Arial"/>
                <a:ea typeface="Arial"/>
                <a:cs typeface="Arial"/>
                <a:sym typeface="Arial"/>
              </a:defRPr>
            </a:lvl2pPr>
            <a:lvl3pPr indent="-228600" lvl="2" marL="1371600" marR="0" rtl="0" algn="ctr">
              <a:lnSpc>
                <a:spcPct val="90000"/>
              </a:lnSpc>
              <a:spcBef>
                <a:spcPts val="500"/>
              </a:spcBef>
              <a:spcAft>
                <a:spcPts val="0"/>
              </a:spcAft>
              <a:buClr>
                <a:schemeClr val="accent1"/>
              </a:buClr>
              <a:buSzPts val="1400"/>
              <a:buFont typeface="Arial"/>
              <a:buNone/>
              <a:defRPr b="0" i="0" sz="2800" u="none" cap="none" strike="noStrike">
                <a:solidFill>
                  <a:schemeClr val="lt2"/>
                </a:solidFill>
                <a:latin typeface="Arial"/>
                <a:ea typeface="Arial"/>
                <a:cs typeface="Arial"/>
                <a:sym typeface="Arial"/>
              </a:defRPr>
            </a:lvl3pPr>
            <a:lvl4pPr indent="-228600" lvl="3" marL="1828800" marR="0" rtl="0" algn="ctr">
              <a:lnSpc>
                <a:spcPct val="90000"/>
              </a:lnSpc>
              <a:spcBef>
                <a:spcPts val="500"/>
              </a:spcBef>
              <a:spcAft>
                <a:spcPts val="0"/>
              </a:spcAft>
              <a:buClr>
                <a:schemeClr val="accent1"/>
              </a:buClr>
              <a:buSzPts val="1400"/>
              <a:buFont typeface="Arial"/>
              <a:buNone/>
              <a:defRPr b="0" i="0" sz="2800" u="none" cap="none" strike="noStrike">
                <a:solidFill>
                  <a:schemeClr val="lt2"/>
                </a:solidFill>
                <a:latin typeface="Arial"/>
                <a:ea typeface="Arial"/>
                <a:cs typeface="Arial"/>
                <a:sym typeface="Arial"/>
              </a:defRPr>
            </a:lvl4pPr>
            <a:lvl5pPr indent="-228600" lvl="4" marL="2286000" marR="0" rtl="0" algn="ctr">
              <a:lnSpc>
                <a:spcPct val="90000"/>
              </a:lnSpc>
              <a:spcBef>
                <a:spcPts val="500"/>
              </a:spcBef>
              <a:spcAft>
                <a:spcPts val="0"/>
              </a:spcAft>
              <a:buClr>
                <a:schemeClr val="accent1"/>
              </a:buClr>
              <a:buSzPts val="1400"/>
              <a:buFont typeface="Arial"/>
              <a:buNone/>
              <a:defRPr b="0" i="0" sz="2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5" name="Google Shape;135;p13"/>
          <p:cNvSpPr txBox="1"/>
          <p:nvPr>
            <p:ph idx="3" type="body"/>
          </p:nvPr>
        </p:nvSpPr>
        <p:spPr>
          <a:xfrm>
            <a:off x="912267" y="2764791"/>
            <a:ext cx="3758184" cy="369332"/>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1pPr>
            <a:lvl2pPr indent="-228600" lvl="1" marL="914400" marR="0" rtl="0" algn="ctr">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ctr">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ctr">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ctr">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Call Out 2 - Photo Background" showMasterSp="0">
  <p:cSld name="Graphic Call Out 2 - Photo Background">
    <p:spTree>
      <p:nvGrpSpPr>
        <p:cNvPr id="136" name="Shape 136"/>
        <p:cNvGrpSpPr/>
        <p:nvPr/>
      </p:nvGrpSpPr>
      <p:grpSpPr>
        <a:xfrm>
          <a:off x="0" y="0"/>
          <a:ext cx="0" cy="0"/>
          <a:chOff x="0" y="0"/>
          <a:chExt cx="0" cy="0"/>
        </a:xfrm>
      </p:grpSpPr>
      <p:sp>
        <p:nvSpPr>
          <p:cNvPr id="137" name="Google Shape;137;p14"/>
          <p:cNvSpPr/>
          <p:nvPr>
            <p:ph idx="2" type="pic"/>
          </p:nvPr>
        </p:nvSpPr>
        <p:spPr>
          <a:xfrm>
            <a:off x="1524" y="0"/>
            <a:ext cx="12190475" cy="6858000"/>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8" name="Google Shape;138;p14"/>
          <p:cNvSpPr txBox="1"/>
          <p:nvPr>
            <p:ph idx="1" type="body"/>
          </p:nvPr>
        </p:nvSpPr>
        <p:spPr>
          <a:xfrm>
            <a:off x="6972536" y="2691729"/>
            <a:ext cx="4543189" cy="701419"/>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9" name="Google Shape;139;p14"/>
          <p:cNvSpPr txBox="1"/>
          <p:nvPr>
            <p:ph idx="3" type="body"/>
          </p:nvPr>
        </p:nvSpPr>
        <p:spPr>
          <a:xfrm>
            <a:off x="6972536" y="3520371"/>
            <a:ext cx="32162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c Call Out 2 - 2 Line Text - Photo Background" showMasterSp="0">
  <p:cSld name="Graphic Call Out 2 - 2 Line Text - Photo Background">
    <p:spTree>
      <p:nvGrpSpPr>
        <p:cNvPr id="140" name="Shape 140"/>
        <p:cNvGrpSpPr/>
        <p:nvPr/>
      </p:nvGrpSpPr>
      <p:grpSpPr>
        <a:xfrm>
          <a:off x="0" y="0"/>
          <a:ext cx="0" cy="0"/>
          <a:chOff x="0" y="0"/>
          <a:chExt cx="0" cy="0"/>
        </a:xfrm>
      </p:grpSpPr>
      <p:sp>
        <p:nvSpPr>
          <p:cNvPr id="141" name="Google Shape;141;p15"/>
          <p:cNvSpPr/>
          <p:nvPr>
            <p:ph idx="2" type="pic"/>
          </p:nvPr>
        </p:nvSpPr>
        <p:spPr>
          <a:xfrm>
            <a:off x="1524" y="0"/>
            <a:ext cx="12190475" cy="6858000"/>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2" name="Google Shape;142;p15"/>
          <p:cNvSpPr txBox="1"/>
          <p:nvPr>
            <p:ph idx="1" type="body"/>
          </p:nvPr>
        </p:nvSpPr>
        <p:spPr>
          <a:xfrm>
            <a:off x="6972536" y="3329438"/>
            <a:ext cx="4543189" cy="757130"/>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3" name="Google Shape;143;p15"/>
          <p:cNvSpPr txBox="1"/>
          <p:nvPr>
            <p:ph idx="3" type="body"/>
          </p:nvPr>
        </p:nvSpPr>
        <p:spPr>
          <a:xfrm>
            <a:off x="6972536" y="4213791"/>
            <a:ext cx="32162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ptop and bullets">
  <p:cSld name="Laptop and bullets">
    <p:spTree>
      <p:nvGrpSpPr>
        <p:cNvPr id="144" name="Shape 144"/>
        <p:cNvGrpSpPr/>
        <p:nvPr/>
      </p:nvGrpSpPr>
      <p:grpSpPr>
        <a:xfrm>
          <a:off x="0" y="0"/>
          <a:ext cx="0" cy="0"/>
          <a:chOff x="0" y="0"/>
          <a:chExt cx="0" cy="0"/>
        </a:xfrm>
      </p:grpSpPr>
      <p:grpSp>
        <p:nvGrpSpPr>
          <p:cNvPr id="145" name="Google Shape;145;p16"/>
          <p:cNvGrpSpPr/>
          <p:nvPr/>
        </p:nvGrpSpPr>
        <p:grpSpPr>
          <a:xfrm>
            <a:off x="0" y="267562"/>
            <a:ext cx="12192000" cy="0"/>
            <a:chOff x="368643" y="1255758"/>
            <a:chExt cx="11452445" cy="0"/>
          </a:xfrm>
        </p:grpSpPr>
        <p:cxnSp>
          <p:nvCxnSpPr>
            <p:cNvPr id="146" name="Google Shape;146;p16"/>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47" name="Google Shape;147;p16"/>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48" name="Google Shape;148;p16"/>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49" name="Google Shape;149;p16"/>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rgbClr val="323F4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0" name="Google Shape;150;p16"/>
          <p:cNvSpPr txBox="1"/>
          <p:nvPr>
            <p:ph idx="2" type="body"/>
          </p:nvPr>
        </p:nvSpPr>
        <p:spPr>
          <a:xfrm>
            <a:off x="368300" y="1674796"/>
            <a:ext cx="5473700" cy="449740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rgbClr val="5F5F5F"/>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51" name="Google Shape;151;p16"/>
          <p:cNvPicPr preferRelativeResize="0"/>
          <p:nvPr/>
        </p:nvPicPr>
        <p:blipFill rotWithShape="1">
          <a:blip r:embed="rId2">
            <a:alphaModFix/>
          </a:blip>
          <a:srcRect b="0" l="0" r="0" t="0"/>
          <a:stretch/>
        </p:blipFill>
        <p:spPr>
          <a:xfrm>
            <a:off x="6163817" y="1839913"/>
            <a:ext cx="7013627" cy="3719078"/>
          </a:xfrm>
          <a:prstGeom prst="rect">
            <a:avLst/>
          </a:prstGeom>
          <a:noFill/>
          <a:ln>
            <a:noFill/>
          </a:ln>
        </p:spPr>
      </p:pic>
      <p:sp>
        <p:nvSpPr>
          <p:cNvPr id="152" name="Google Shape;152;p16"/>
          <p:cNvSpPr/>
          <p:nvPr>
            <p:ph idx="3" type="pic"/>
          </p:nvPr>
        </p:nvSpPr>
        <p:spPr>
          <a:xfrm>
            <a:off x="7267575" y="2020888"/>
            <a:ext cx="4830763" cy="29940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bile and Bullets">
  <p:cSld name="Mobile and Bullets">
    <p:spTree>
      <p:nvGrpSpPr>
        <p:cNvPr id="153" name="Shape 153"/>
        <p:cNvGrpSpPr/>
        <p:nvPr/>
      </p:nvGrpSpPr>
      <p:grpSpPr>
        <a:xfrm>
          <a:off x="0" y="0"/>
          <a:ext cx="0" cy="0"/>
          <a:chOff x="0" y="0"/>
          <a:chExt cx="0" cy="0"/>
        </a:xfrm>
      </p:grpSpPr>
      <p:grpSp>
        <p:nvGrpSpPr>
          <p:cNvPr id="154" name="Google Shape;154;p17"/>
          <p:cNvGrpSpPr/>
          <p:nvPr/>
        </p:nvGrpSpPr>
        <p:grpSpPr>
          <a:xfrm>
            <a:off x="0" y="267562"/>
            <a:ext cx="12192000" cy="0"/>
            <a:chOff x="368643" y="1255758"/>
            <a:chExt cx="11452445" cy="0"/>
          </a:xfrm>
        </p:grpSpPr>
        <p:cxnSp>
          <p:nvCxnSpPr>
            <p:cNvPr id="155" name="Google Shape;155;p17"/>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56" name="Google Shape;156;p17"/>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57" name="Google Shape;157;p17"/>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58" name="Google Shape;158;p17"/>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9" name="Google Shape;159;p17"/>
          <p:cNvSpPr txBox="1"/>
          <p:nvPr>
            <p:ph idx="2" type="body"/>
          </p:nvPr>
        </p:nvSpPr>
        <p:spPr>
          <a:xfrm>
            <a:off x="368300" y="1674796"/>
            <a:ext cx="5473700" cy="449740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0" name="Google Shape;160;p17"/>
          <p:cNvSpPr/>
          <p:nvPr>
            <p:ph idx="3" type="pic"/>
          </p:nvPr>
        </p:nvSpPr>
        <p:spPr>
          <a:xfrm>
            <a:off x="6564313" y="2070100"/>
            <a:ext cx="2541587" cy="3454400"/>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1" name="Google Shape;161;p17"/>
          <p:cNvSpPr/>
          <p:nvPr>
            <p:ph idx="4" type="pic"/>
          </p:nvPr>
        </p:nvSpPr>
        <p:spPr>
          <a:xfrm>
            <a:off x="8912225" y="3406775"/>
            <a:ext cx="1425575" cy="2516188"/>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nitor and bullets">
  <p:cSld name="Monitor and bullets">
    <p:spTree>
      <p:nvGrpSpPr>
        <p:cNvPr id="162" name="Shape 162"/>
        <p:cNvGrpSpPr/>
        <p:nvPr/>
      </p:nvGrpSpPr>
      <p:grpSpPr>
        <a:xfrm>
          <a:off x="0" y="0"/>
          <a:ext cx="0" cy="0"/>
          <a:chOff x="0" y="0"/>
          <a:chExt cx="0" cy="0"/>
        </a:xfrm>
      </p:grpSpPr>
      <p:sp>
        <p:nvSpPr>
          <p:cNvPr id="163" name="Google Shape;163;p18"/>
          <p:cNvSpPr/>
          <p:nvPr>
            <p:ph idx="2" type="pic"/>
          </p:nvPr>
        </p:nvSpPr>
        <p:spPr>
          <a:xfrm>
            <a:off x="6419850" y="1857375"/>
            <a:ext cx="5062538" cy="2887663"/>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accent1"/>
              </a:buClr>
              <a:buSzPts val="2400"/>
              <a:buFont typeface="Arial"/>
              <a:buChar char="•"/>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164" name="Google Shape;164;p18"/>
          <p:cNvGrpSpPr/>
          <p:nvPr/>
        </p:nvGrpSpPr>
        <p:grpSpPr>
          <a:xfrm>
            <a:off x="0" y="267562"/>
            <a:ext cx="12192000" cy="0"/>
            <a:chOff x="368643" y="1255758"/>
            <a:chExt cx="11452445" cy="0"/>
          </a:xfrm>
        </p:grpSpPr>
        <p:cxnSp>
          <p:nvCxnSpPr>
            <p:cNvPr id="165" name="Google Shape;165;p18"/>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66" name="Google Shape;166;p18"/>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67" name="Google Shape;167;p18"/>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68" name="Google Shape;168;p18"/>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69" name="Google Shape;169;p18"/>
          <p:cNvPicPr preferRelativeResize="0"/>
          <p:nvPr/>
        </p:nvPicPr>
        <p:blipFill rotWithShape="1">
          <a:blip r:embed="rId2">
            <a:alphaModFix/>
          </a:blip>
          <a:srcRect b="0" l="0" r="0" t="0"/>
          <a:stretch/>
        </p:blipFill>
        <p:spPr>
          <a:xfrm>
            <a:off x="6188179" y="1674796"/>
            <a:ext cx="5491847" cy="4384365"/>
          </a:xfrm>
          <a:prstGeom prst="rect">
            <a:avLst/>
          </a:prstGeom>
          <a:noFill/>
          <a:ln>
            <a:noFill/>
          </a:ln>
        </p:spPr>
      </p:pic>
      <p:sp>
        <p:nvSpPr>
          <p:cNvPr id="170" name="Google Shape;170;p18"/>
          <p:cNvSpPr txBox="1"/>
          <p:nvPr>
            <p:ph idx="3" type="body"/>
          </p:nvPr>
        </p:nvSpPr>
        <p:spPr>
          <a:xfrm>
            <a:off x="368300" y="1674796"/>
            <a:ext cx="5473700" cy="449740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rgbClr val="5F5F5F"/>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mp; Body w/Subtitle_2 Column">
  <p:cSld name="1_Title &amp; Body w/Subtitle_2 Column">
    <p:spTree>
      <p:nvGrpSpPr>
        <p:cNvPr id="171" name="Shape 171"/>
        <p:cNvGrpSpPr/>
        <p:nvPr/>
      </p:nvGrpSpPr>
      <p:grpSpPr>
        <a:xfrm>
          <a:off x="0" y="0"/>
          <a:ext cx="0" cy="0"/>
          <a:chOff x="0" y="0"/>
          <a:chExt cx="0" cy="0"/>
        </a:xfrm>
      </p:grpSpPr>
      <p:grpSp>
        <p:nvGrpSpPr>
          <p:cNvPr id="172" name="Google Shape;172;p19"/>
          <p:cNvGrpSpPr/>
          <p:nvPr/>
        </p:nvGrpSpPr>
        <p:grpSpPr>
          <a:xfrm>
            <a:off x="0" y="267562"/>
            <a:ext cx="12192000" cy="0"/>
            <a:chOff x="368643" y="1255758"/>
            <a:chExt cx="11452445" cy="0"/>
          </a:xfrm>
        </p:grpSpPr>
        <p:cxnSp>
          <p:nvCxnSpPr>
            <p:cNvPr id="173" name="Google Shape;173;p19"/>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74" name="Google Shape;174;p19"/>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75" name="Google Shape;175;p19"/>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76" name="Google Shape;176;p19"/>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7" name="Google Shape;177;p19"/>
          <p:cNvSpPr txBox="1"/>
          <p:nvPr>
            <p:ph idx="2"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8" name="Google Shape;178;p19"/>
          <p:cNvSpPr txBox="1"/>
          <p:nvPr>
            <p:ph idx="3" type="body"/>
          </p:nvPr>
        </p:nvSpPr>
        <p:spPr>
          <a:xfrm>
            <a:off x="372533" y="1863196"/>
            <a:ext cx="5613930" cy="43090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9" name="Google Shape;179;p19"/>
          <p:cNvSpPr txBox="1"/>
          <p:nvPr>
            <p:ph idx="4" type="body"/>
          </p:nvPr>
        </p:nvSpPr>
        <p:spPr>
          <a:xfrm>
            <a:off x="6112933" y="1863196"/>
            <a:ext cx="5613930" cy="43090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80" name="Shape 180"/>
        <p:cNvGrpSpPr/>
        <p:nvPr/>
      </p:nvGrpSpPr>
      <p:grpSpPr>
        <a:xfrm>
          <a:off x="0" y="0"/>
          <a:ext cx="0" cy="0"/>
          <a:chOff x="0" y="0"/>
          <a:chExt cx="0" cy="0"/>
        </a:xfrm>
      </p:grpSpPr>
      <p:grpSp>
        <p:nvGrpSpPr>
          <p:cNvPr id="181" name="Google Shape;181;p20"/>
          <p:cNvGrpSpPr/>
          <p:nvPr/>
        </p:nvGrpSpPr>
        <p:grpSpPr>
          <a:xfrm>
            <a:off x="0" y="267562"/>
            <a:ext cx="12192000" cy="0"/>
            <a:chOff x="368643" y="1255758"/>
            <a:chExt cx="11452445" cy="0"/>
          </a:xfrm>
        </p:grpSpPr>
        <p:cxnSp>
          <p:nvCxnSpPr>
            <p:cNvPr id="182" name="Google Shape;182;p20"/>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83" name="Google Shape;183;p20"/>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84" name="Google Shape;184;p20"/>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85" name="Google Shape;185;p20"/>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20"/>
          <p:cNvSpPr txBox="1"/>
          <p:nvPr>
            <p:ph idx="2"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7" name="Google Shape;187;p20"/>
          <p:cNvSpPr txBox="1"/>
          <p:nvPr>
            <p:ph idx="3" type="body"/>
          </p:nvPr>
        </p:nvSpPr>
        <p:spPr>
          <a:xfrm>
            <a:off x="372533" y="2328332"/>
            <a:ext cx="5613930" cy="384386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8" name="Google Shape;188;p20"/>
          <p:cNvSpPr txBox="1"/>
          <p:nvPr>
            <p:ph idx="4" type="body"/>
          </p:nvPr>
        </p:nvSpPr>
        <p:spPr>
          <a:xfrm>
            <a:off x="6112933" y="2328332"/>
            <a:ext cx="5613930" cy="384386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9" name="Google Shape;189;p20"/>
          <p:cNvSpPr txBox="1"/>
          <p:nvPr>
            <p:ph idx="5" type="body"/>
          </p:nvPr>
        </p:nvSpPr>
        <p:spPr>
          <a:xfrm>
            <a:off x="368301" y="1844130"/>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200" u="none" cap="none" strike="noStrike">
                <a:solidFill>
                  <a:schemeClr val="accent1"/>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0" name="Google Shape;190;p20"/>
          <p:cNvSpPr txBox="1"/>
          <p:nvPr>
            <p:ph idx="6" type="body"/>
          </p:nvPr>
        </p:nvSpPr>
        <p:spPr>
          <a:xfrm>
            <a:off x="6125635" y="1844130"/>
            <a:ext cx="5631110"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200" u="none" cap="none" strike="noStrike">
                <a:solidFill>
                  <a:schemeClr val="accent1"/>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Content">
  <p:cSld name="Title &amp; Content">
    <p:spTree>
      <p:nvGrpSpPr>
        <p:cNvPr id="28" name="Shape 28"/>
        <p:cNvGrpSpPr/>
        <p:nvPr/>
      </p:nvGrpSpPr>
      <p:grpSpPr>
        <a:xfrm>
          <a:off x="0" y="0"/>
          <a:ext cx="0" cy="0"/>
          <a:chOff x="0" y="0"/>
          <a:chExt cx="0" cy="0"/>
        </a:xfrm>
      </p:grpSpPr>
      <p:grpSp>
        <p:nvGrpSpPr>
          <p:cNvPr id="29" name="Google Shape;29;p3"/>
          <p:cNvGrpSpPr/>
          <p:nvPr/>
        </p:nvGrpSpPr>
        <p:grpSpPr>
          <a:xfrm>
            <a:off x="0" y="267562"/>
            <a:ext cx="12192000" cy="0"/>
            <a:chOff x="368643" y="1255758"/>
            <a:chExt cx="11452445" cy="0"/>
          </a:xfrm>
        </p:grpSpPr>
        <p:cxnSp>
          <p:nvCxnSpPr>
            <p:cNvPr id="30" name="Google Shape;30;p3"/>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1" name="Google Shape;31;p3"/>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2" name="Google Shape;32;p3"/>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3" name="Google Shape;33;p3"/>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3"/>
          <p:cNvSpPr txBox="1"/>
          <p:nvPr>
            <p:ph idx="2" type="body"/>
          </p:nvPr>
        </p:nvSpPr>
        <p:spPr>
          <a:xfrm>
            <a:off x="372533" y="1921933"/>
            <a:ext cx="11362267" cy="4250267"/>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chemeClr val="accent1"/>
              </a:buClr>
              <a:buSzPts val="2400"/>
              <a:buFont typeface="Arial"/>
              <a:buChar char="•"/>
              <a:defRPr b="0" i="0" sz="2400" u="none" cap="none" strike="noStrike">
                <a:solidFill>
                  <a:srgbClr val="5F5F5F"/>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3"/>
          <p:cNvSpPr txBox="1"/>
          <p:nvPr>
            <p:ph idx="3"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mp; Body w/Subtitle_3 Column">
  <p:cSld name="2_Title &amp; Body w/Subtitle_3 Column">
    <p:spTree>
      <p:nvGrpSpPr>
        <p:cNvPr id="191" name="Shape 191"/>
        <p:cNvGrpSpPr/>
        <p:nvPr/>
      </p:nvGrpSpPr>
      <p:grpSpPr>
        <a:xfrm>
          <a:off x="0" y="0"/>
          <a:ext cx="0" cy="0"/>
          <a:chOff x="0" y="0"/>
          <a:chExt cx="0" cy="0"/>
        </a:xfrm>
      </p:grpSpPr>
      <p:grpSp>
        <p:nvGrpSpPr>
          <p:cNvPr id="192" name="Google Shape;192;p21"/>
          <p:cNvGrpSpPr/>
          <p:nvPr/>
        </p:nvGrpSpPr>
        <p:grpSpPr>
          <a:xfrm>
            <a:off x="0" y="267562"/>
            <a:ext cx="12192000" cy="0"/>
            <a:chOff x="368643" y="1255758"/>
            <a:chExt cx="11452445" cy="0"/>
          </a:xfrm>
        </p:grpSpPr>
        <p:cxnSp>
          <p:nvCxnSpPr>
            <p:cNvPr id="193" name="Google Shape;193;p21"/>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194" name="Google Shape;194;p21"/>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195" name="Google Shape;195;p21"/>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196" name="Google Shape;196;p21"/>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rgbClr val="323F4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21"/>
          <p:cNvSpPr txBox="1"/>
          <p:nvPr>
            <p:ph idx="2"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21"/>
          <p:cNvSpPr txBox="1"/>
          <p:nvPr>
            <p:ph idx="3" type="body"/>
          </p:nvPr>
        </p:nvSpPr>
        <p:spPr>
          <a:xfrm>
            <a:off x="372532" y="1871663"/>
            <a:ext cx="3581400" cy="43090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9" name="Google Shape;199;p21"/>
          <p:cNvSpPr txBox="1"/>
          <p:nvPr>
            <p:ph idx="4" type="body"/>
          </p:nvPr>
        </p:nvSpPr>
        <p:spPr>
          <a:xfrm>
            <a:off x="4250264" y="1863196"/>
            <a:ext cx="3581400" cy="43090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0" name="Google Shape;200;p21"/>
          <p:cNvSpPr txBox="1"/>
          <p:nvPr>
            <p:ph idx="5" type="body"/>
          </p:nvPr>
        </p:nvSpPr>
        <p:spPr>
          <a:xfrm>
            <a:off x="8144932" y="1863197"/>
            <a:ext cx="3581400" cy="43090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F7F7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F7F7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F7F7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F7F7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Column Layout">
  <p:cSld name="4-Column Layout">
    <p:spTree>
      <p:nvGrpSpPr>
        <p:cNvPr id="201" name="Shape 201"/>
        <p:cNvGrpSpPr/>
        <p:nvPr/>
      </p:nvGrpSpPr>
      <p:grpSpPr>
        <a:xfrm>
          <a:off x="0" y="0"/>
          <a:ext cx="0" cy="0"/>
          <a:chOff x="0" y="0"/>
          <a:chExt cx="0" cy="0"/>
        </a:xfrm>
      </p:grpSpPr>
      <p:grpSp>
        <p:nvGrpSpPr>
          <p:cNvPr id="202" name="Google Shape;202;p22"/>
          <p:cNvGrpSpPr/>
          <p:nvPr/>
        </p:nvGrpSpPr>
        <p:grpSpPr>
          <a:xfrm>
            <a:off x="0" y="267562"/>
            <a:ext cx="12192000" cy="0"/>
            <a:chOff x="368643" y="1255758"/>
            <a:chExt cx="11452445" cy="0"/>
          </a:xfrm>
        </p:grpSpPr>
        <p:cxnSp>
          <p:nvCxnSpPr>
            <p:cNvPr id="203" name="Google Shape;203;p22"/>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04" name="Google Shape;204;p22"/>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05" name="Google Shape;205;p22"/>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06" name="Google Shape;206;p22"/>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22"/>
          <p:cNvSpPr txBox="1"/>
          <p:nvPr>
            <p:ph idx="2"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22"/>
          <p:cNvSpPr txBox="1"/>
          <p:nvPr>
            <p:ph idx="3" type="body"/>
          </p:nvPr>
        </p:nvSpPr>
        <p:spPr>
          <a:xfrm>
            <a:off x="338138" y="2209800"/>
            <a:ext cx="2590800" cy="3479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7F7F7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22"/>
          <p:cNvSpPr txBox="1"/>
          <p:nvPr>
            <p:ph idx="4" type="body"/>
          </p:nvPr>
        </p:nvSpPr>
        <p:spPr>
          <a:xfrm>
            <a:off x="3284539" y="2201334"/>
            <a:ext cx="2590800" cy="3479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7F7F7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0" name="Google Shape;210;p22"/>
          <p:cNvSpPr txBox="1"/>
          <p:nvPr>
            <p:ph idx="5" type="body"/>
          </p:nvPr>
        </p:nvSpPr>
        <p:spPr>
          <a:xfrm>
            <a:off x="6222472" y="2209800"/>
            <a:ext cx="2590800" cy="3479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7F7F7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1" name="Google Shape;211;p22"/>
          <p:cNvSpPr txBox="1"/>
          <p:nvPr>
            <p:ph idx="6" type="body"/>
          </p:nvPr>
        </p:nvSpPr>
        <p:spPr>
          <a:xfrm>
            <a:off x="9143471" y="2192866"/>
            <a:ext cx="2590800" cy="3479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7F7F7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mp; Body - 3 Column">
  <p:cSld name="3_Title &amp; Body - 3 Column">
    <p:spTree>
      <p:nvGrpSpPr>
        <p:cNvPr id="212" name="Shape 212"/>
        <p:cNvGrpSpPr/>
        <p:nvPr/>
      </p:nvGrpSpPr>
      <p:grpSpPr>
        <a:xfrm>
          <a:off x="0" y="0"/>
          <a:ext cx="0" cy="0"/>
          <a:chOff x="0" y="0"/>
          <a:chExt cx="0" cy="0"/>
        </a:xfrm>
      </p:grpSpPr>
      <p:grpSp>
        <p:nvGrpSpPr>
          <p:cNvPr id="213" name="Google Shape;213;p23"/>
          <p:cNvGrpSpPr/>
          <p:nvPr/>
        </p:nvGrpSpPr>
        <p:grpSpPr>
          <a:xfrm>
            <a:off x="0" y="267562"/>
            <a:ext cx="12192000" cy="0"/>
            <a:chOff x="368643" y="1255758"/>
            <a:chExt cx="11452445" cy="0"/>
          </a:xfrm>
        </p:grpSpPr>
        <p:cxnSp>
          <p:nvCxnSpPr>
            <p:cNvPr id="214" name="Google Shape;214;p23"/>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15" name="Google Shape;215;p23"/>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16" name="Google Shape;216;p23"/>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17" name="Google Shape;217;p23"/>
          <p:cNvSpPr txBox="1"/>
          <p:nvPr>
            <p:ph idx="1" type="body"/>
          </p:nvPr>
        </p:nvSpPr>
        <p:spPr>
          <a:xfrm>
            <a:off x="368302" y="1725769"/>
            <a:ext cx="3579074" cy="650988"/>
          </a:xfrm>
          <a:prstGeom prst="rect">
            <a:avLst/>
          </a:prstGeom>
          <a:solidFill>
            <a:schemeClr val="accent1"/>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8" name="Google Shape;218;p23"/>
          <p:cNvSpPr txBox="1"/>
          <p:nvPr>
            <p:ph idx="2" type="body"/>
          </p:nvPr>
        </p:nvSpPr>
        <p:spPr>
          <a:xfrm>
            <a:off x="4262013" y="1725769"/>
            <a:ext cx="3579074" cy="650988"/>
          </a:xfrm>
          <a:prstGeom prst="rect">
            <a:avLst/>
          </a:prstGeom>
          <a:solidFill>
            <a:schemeClr val="accent2"/>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9" name="Google Shape;219;p23"/>
          <p:cNvSpPr txBox="1"/>
          <p:nvPr>
            <p:ph idx="3" type="body"/>
          </p:nvPr>
        </p:nvSpPr>
        <p:spPr>
          <a:xfrm>
            <a:off x="8155725" y="1725769"/>
            <a:ext cx="3579074" cy="650988"/>
          </a:xfrm>
          <a:prstGeom prst="rect">
            <a:avLst/>
          </a:prstGeom>
          <a:solidFill>
            <a:schemeClr val="accent3"/>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0" name="Google Shape;220;p23"/>
          <p:cNvSpPr txBox="1"/>
          <p:nvPr>
            <p:ph idx="4"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rgbClr val="323F4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1" name="Google Shape;221;p23"/>
          <p:cNvSpPr txBox="1"/>
          <p:nvPr>
            <p:ph idx="5"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2" name="Google Shape;222;p23"/>
          <p:cNvSpPr txBox="1"/>
          <p:nvPr>
            <p:ph idx="6" type="body"/>
          </p:nvPr>
        </p:nvSpPr>
        <p:spPr>
          <a:xfrm>
            <a:off x="372533" y="2557463"/>
            <a:ext cx="3581930" cy="361473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3" name="Google Shape;223;p23"/>
          <p:cNvSpPr txBox="1"/>
          <p:nvPr>
            <p:ph idx="7" type="body"/>
          </p:nvPr>
        </p:nvSpPr>
        <p:spPr>
          <a:xfrm>
            <a:off x="4258733" y="2557463"/>
            <a:ext cx="3581930" cy="361473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4" name="Google Shape;224;p23"/>
          <p:cNvSpPr txBox="1"/>
          <p:nvPr>
            <p:ph idx="8" type="body"/>
          </p:nvPr>
        </p:nvSpPr>
        <p:spPr>
          <a:xfrm>
            <a:off x="8153400" y="2565929"/>
            <a:ext cx="3581930" cy="3614737"/>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mp; Body - 4 Column">
  <p:cSld name="4_Title &amp; Body - 4 Column">
    <p:spTree>
      <p:nvGrpSpPr>
        <p:cNvPr id="225" name="Shape 225"/>
        <p:cNvGrpSpPr/>
        <p:nvPr/>
      </p:nvGrpSpPr>
      <p:grpSpPr>
        <a:xfrm>
          <a:off x="0" y="0"/>
          <a:ext cx="0" cy="0"/>
          <a:chOff x="0" y="0"/>
          <a:chExt cx="0" cy="0"/>
        </a:xfrm>
      </p:grpSpPr>
      <p:grpSp>
        <p:nvGrpSpPr>
          <p:cNvPr id="226" name="Google Shape;226;p24"/>
          <p:cNvGrpSpPr/>
          <p:nvPr/>
        </p:nvGrpSpPr>
        <p:grpSpPr>
          <a:xfrm>
            <a:off x="0" y="267562"/>
            <a:ext cx="12192000" cy="0"/>
            <a:chOff x="368643" y="1255758"/>
            <a:chExt cx="11452445" cy="0"/>
          </a:xfrm>
        </p:grpSpPr>
        <p:cxnSp>
          <p:nvCxnSpPr>
            <p:cNvPr id="227" name="Google Shape;227;p24"/>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28" name="Google Shape;228;p24"/>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29" name="Google Shape;229;p24"/>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30" name="Google Shape;230;p24"/>
          <p:cNvSpPr txBox="1"/>
          <p:nvPr>
            <p:ph idx="1" type="body"/>
          </p:nvPr>
        </p:nvSpPr>
        <p:spPr>
          <a:xfrm>
            <a:off x="368302" y="1866117"/>
            <a:ext cx="2510381" cy="510639"/>
          </a:xfrm>
          <a:prstGeom prst="rect">
            <a:avLst/>
          </a:prstGeom>
          <a:solidFill>
            <a:schemeClr val="accent1"/>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1" name="Google Shape;231;p24"/>
          <p:cNvSpPr txBox="1"/>
          <p:nvPr>
            <p:ph idx="2" type="body"/>
          </p:nvPr>
        </p:nvSpPr>
        <p:spPr>
          <a:xfrm>
            <a:off x="3277828" y="1866117"/>
            <a:ext cx="2510381" cy="510639"/>
          </a:xfrm>
          <a:prstGeom prst="rect">
            <a:avLst/>
          </a:prstGeom>
          <a:solidFill>
            <a:schemeClr val="accent2"/>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2" name="Google Shape;232;p24"/>
          <p:cNvSpPr txBox="1"/>
          <p:nvPr>
            <p:ph idx="3" type="body"/>
          </p:nvPr>
        </p:nvSpPr>
        <p:spPr>
          <a:xfrm>
            <a:off x="6187355" y="1866117"/>
            <a:ext cx="2510381" cy="510639"/>
          </a:xfrm>
          <a:prstGeom prst="rect">
            <a:avLst/>
          </a:prstGeom>
          <a:solidFill>
            <a:schemeClr val="accent4"/>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3" name="Google Shape;233;p24"/>
          <p:cNvSpPr txBox="1"/>
          <p:nvPr>
            <p:ph idx="4" type="body"/>
          </p:nvPr>
        </p:nvSpPr>
        <p:spPr>
          <a:xfrm>
            <a:off x="9096882" y="1866117"/>
            <a:ext cx="2510381" cy="510639"/>
          </a:xfrm>
          <a:prstGeom prst="rect">
            <a:avLst/>
          </a:prstGeom>
          <a:solidFill>
            <a:schemeClr val="accent3"/>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4" name="Google Shape;234;p24"/>
          <p:cNvSpPr txBox="1"/>
          <p:nvPr>
            <p:ph idx="5"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5" name="Google Shape;235;p24"/>
          <p:cNvSpPr txBox="1"/>
          <p:nvPr>
            <p:ph idx="6"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6" name="Google Shape;236;p24"/>
          <p:cNvSpPr txBox="1"/>
          <p:nvPr>
            <p:ph idx="7" type="body"/>
          </p:nvPr>
        </p:nvSpPr>
        <p:spPr>
          <a:xfrm>
            <a:off x="364067" y="2557463"/>
            <a:ext cx="2514600" cy="361473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7" name="Google Shape;237;p24"/>
          <p:cNvSpPr txBox="1"/>
          <p:nvPr>
            <p:ph idx="8" type="body"/>
          </p:nvPr>
        </p:nvSpPr>
        <p:spPr>
          <a:xfrm>
            <a:off x="3276601" y="2557463"/>
            <a:ext cx="2514600" cy="361473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8" name="Google Shape;238;p24"/>
          <p:cNvSpPr txBox="1"/>
          <p:nvPr>
            <p:ph idx="9" type="body"/>
          </p:nvPr>
        </p:nvSpPr>
        <p:spPr>
          <a:xfrm>
            <a:off x="6180667" y="2557463"/>
            <a:ext cx="2514600" cy="361473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9" name="Google Shape;239;p24"/>
          <p:cNvSpPr txBox="1"/>
          <p:nvPr>
            <p:ph idx="13" type="body"/>
          </p:nvPr>
        </p:nvSpPr>
        <p:spPr>
          <a:xfrm>
            <a:off x="9093201" y="2557463"/>
            <a:ext cx="2514600" cy="361473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Big Picture" showMasterSp="0">
  <p:cSld name="3 Column - Big Picture">
    <p:spTree>
      <p:nvGrpSpPr>
        <p:cNvPr id="240" name="Shape 240"/>
        <p:cNvGrpSpPr/>
        <p:nvPr/>
      </p:nvGrpSpPr>
      <p:grpSpPr>
        <a:xfrm>
          <a:off x="0" y="0"/>
          <a:ext cx="0" cy="0"/>
          <a:chOff x="0" y="0"/>
          <a:chExt cx="0" cy="0"/>
        </a:xfrm>
      </p:grpSpPr>
      <p:sp>
        <p:nvSpPr>
          <p:cNvPr id="241" name="Google Shape;241;p25"/>
          <p:cNvSpPr/>
          <p:nvPr>
            <p:ph idx="2" type="pic"/>
          </p:nvPr>
        </p:nvSpPr>
        <p:spPr>
          <a:xfrm>
            <a:off x="3048" y="0"/>
            <a:ext cx="12188952" cy="6858000"/>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2" name="Google Shape;242;p25"/>
          <p:cNvSpPr txBox="1"/>
          <p:nvPr>
            <p:ph idx="1" type="body"/>
          </p:nvPr>
        </p:nvSpPr>
        <p:spPr>
          <a:xfrm>
            <a:off x="1233716" y="5373940"/>
            <a:ext cx="2368296" cy="313932"/>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1pPr>
            <a:lvl2pPr indent="-228600" lvl="1" marL="9144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2pPr>
            <a:lvl3pPr indent="-228600" lvl="2" marL="13716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3pPr>
            <a:lvl4pPr indent="-228600" lvl="3" marL="18288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3" name="Google Shape;243;p25"/>
          <p:cNvSpPr txBox="1"/>
          <p:nvPr>
            <p:ph idx="3" type="body"/>
          </p:nvPr>
        </p:nvSpPr>
        <p:spPr>
          <a:xfrm>
            <a:off x="8589988" y="5373940"/>
            <a:ext cx="2368296" cy="313932"/>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1pPr>
            <a:lvl2pPr indent="-228600" lvl="1" marL="9144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2pPr>
            <a:lvl3pPr indent="-228600" lvl="2" marL="13716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3pPr>
            <a:lvl4pPr indent="-228600" lvl="3" marL="18288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4" name="Google Shape;244;p25"/>
          <p:cNvSpPr txBox="1"/>
          <p:nvPr>
            <p:ph idx="4" type="body"/>
          </p:nvPr>
        </p:nvSpPr>
        <p:spPr>
          <a:xfrm>
            <a:off x="4913214" y="5373940"/>
            <a:ext cx="2368296" cy="313932"/>
          </a:xfrm>
          <a:prstGeom prst="rect">
            <a:avLst/>
          </a:prstGeom>
          <a:no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1pPr>
            <a:lvl2pPr indent="-228600" lvl="1" marL="9144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2pPr>
            <a:lvl3pPr indent="-228600" lvl="2" marL="13716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3pPr>
            <a:lvl4pPr indent="-228600" lvl="3" marL="18288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ctr">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Charts or Photos">
  <p:cSld name="3 Column - Charts or Photos">
    <p:spTree>
      <p:nvGrpSpPr>
        <p:cNvPr id="245" name="Shape 245"/>
        <p:cNvGrpSpPr/>
        <p:nvPr/>
      </p:nvGrpSpPr>
      <p:grpSpPr>
        <a:xfrm>
          <a:off x="0" y="0"/>
          <a:ext cx="0" cy="0"/>
          <a:chOff x="0" y="0"/>
          <a:chExt cx="0" cy="0"/>
        </a:xfrm>
      </p:grpSpPr>
      <p:sp>
        <p:nvSpPr>
          <p:cNvPr id="246" name="Google Shape;246;p26"/>
          <p:cNvSpPr txBox="1"/>
          <p:nvPr>
            <p:ph idx="1" type="body"/>
          </p:nvPr>
        </p:nvSpPr>
        <p:spPr>
          <a:xfrm>
            <a:off x="8060109" y="3817551"/>
            <a:ext cx="3429000" cy="846137"/>
          </a:xfrm>
          <a:prstGeom prst="rect">
            <a:avLst/>
          </a:prstGeom>
          <a:noFill/>
          <a:ln>
            <a:noFill/>
          </a:ln>
        </p:spPr>
        <p:txBody>
          <a:bodyPr anchorCtr="0" anchor="b"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1" i="0" sz="2000" u="none" cap="none" strike="noStrike">
                <a:solidFill>
                  <a:schemeClr val="accent3"/>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7" name="Google Shape;247;p26"/>
          <p:cNvSpPr txBox="1"/>
          <p:nvPr>
            <p:ph idx="2" type="body"/>
          </p:nvPr>
        </p:nvSpPr>
        <p:spPr>
          <a:xfrm>
            <a:off x="4365911" y="3817551"/>
            <a:ext cx="3429000" cy="846137"/>
          </a:xfrm>
          <a:prstGeom prst="rect">
            <a:avLst/>
          </a:prstGeom>
          <a:noFill/>
          <a:ln>
            <a:noFill/>
          </a:ln>
        </p:spPr>
        <p:txBody>
          <a:bodyPr anchorCtr="0" anchor="b"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1" i="0" sz="2000" u="none" cap="none" strike="noStrike">
                <a:solidFill>
                  <a:schemeClr val="accent2"/>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8" name="Google Shape;248;p26"/>
          <p:cNvSpPr txBox="1"/>
          <p:nvPr>
            <p:ph idx="3" type="body"/>
          </p:nvPr>
        </p:nvSpPr>
        <p:spPr>
          <a:xfrm>
            <a:off x="4365911" y="4663688"/>
            <a:ext cx="3429000" cy="1246187"/>
          </a:xfrm>
          <a:prstGeom prst="rect">
            <a:avLst/>
          </a:prstGeom>
          <a:noFill/>
          <a:ln>
            <a:noFill/>
          </a:ln>
        </p:spPr>
        <p:txBody>
          <a:bodyPr anchorCtr="0" anchor="t"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249" name="Google Shape;249;p26"/>
          <p:cNvCxnSpPr/>
          <p:nvPr/>
        </p:nvCxnSpPr>
        <p:spPr>
          <a:xfrm>
            <a:off x="7921933" y="1751841"/>
            <a:ext cx="0" cy="3924000"/>
          </a:xfrm>
          <a:prstGeom prst="straightConnector1">
            <a:avLst/>
          </a:prstGeom>
          <a:noFill/>
          <a:ln cap="flat" cmpd="sng" w="12700">
            <a:solidFill>
              <a:srgbClr val="D4D8DB"/>
            </a:solidFill>
            <a:prstDash val="solid"/>
            <a:miter lim="800000"/>
            <a:headEnd len="sm" w="sm" type="none"/>
            <a:tailEnd len="sm" w="sm" type="none"/>
          </a:ln>
        </p:spPr>
      </p:cxnSp>
      <p:cxnSp>
        <p:nvCxnSpPr>
          <p:cNvPr id="250" name="Google Shape;250;p26"/>
          <p:cNvCxnSpPr/>
          <p:nvPr/>
        </p:nvCxnSpPr>
        <p:spPr>
          <a:xfrm>
            <a:off x="4270068" y="1751841"/>
            <a:ext cx="0" cy="3924000"/>
          </a:xfrm>
          <a:prstGeom prst="straightConnector1">
            <a:avLst/>
          </a:prstGeom>
          <a:noFill/>
          <a:ln cap="flat" cmpd="sng" w="12700">
            <a:solidFill>
              <a:srgbClr val="D4D8DB"/>
            </a:solidFill>
            <a:prstDash val="solid"/>
            <a:miter lim="800000"/>
            <a:headEnd len="sm" w="sm" type="none"/>
            <a:tailEnd len="sm" w="sm" type="none"/>
          </a:ln>
        </p:spPr>
      </p:cxnSp>
      <p:grpSp>
        <p:nvGrpSpPr>
          <p:cNvPr id="251" name="Google Shape;251;p26"/>
          <p:cNvGrpSpPr/>
          <p:nvPr/>
        </p:nvGrpSpPr>
        <p:grpSpPr>
          <a:xfrm>
            <a:off x="0" y="267562"/>
            <a:ext cx="12192000" cy="0"/>
            <a:chOff x="368643" y="1255758"/>
            <a:chExt cx="11452445" cy="0"/>
          </a:xfrm>
        </p:grpSpPr>
        <p:cxnSp>
          <p:nvCxnSpPr>
            <p:cNvPr id="252" name="Google Shape;252;p26"/>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53" name="Google Shape;253;p26"/>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54" name="Google Shape;254;p26"/>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55" name="Google Shape;255;p26"/>
          <p:cNvSpPr txBox="1"/>
          <p:nvPr>
            <p:ph idx="4" type="body"/>
          </p:nvPr>
        </p:nvSpPr>
        <p:spPr>
          <a:xfrm>
            <a:off x="722511" y="3817551"/>
            <a:ext cx="3429000" cy="846137"/>
          </a:xfrm>
          <a:prstGeom prst="rect">
            <a:avLst/>
          </a:prstGeom>
          <a:noFill/>
          <a:ln>
            <a:noFill/>
          </a:ln>
        </p:spPr>
        <p:txBody>
          <a:bodyPr anchorCtr="0" anchor="b"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1" i="0" sz="2000" u="none" cap="none" strike="noStrike">
                <a:solidFill>
                  <a:schemeClr val="accent1"/>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6" name="Google Shape;256;p26"/>
          <p:cNvSpPr txBox="1"/>
          <p:nvPr>
            <p:ph idx="5" type="body"/>
          </p:nvPr>
        </p:nvSpPr>
        <p:spPr>
          <a:xfrm>
            <a:off x="722511" y="4663688"/>
            <a:ext cx="3429000" cy="1246187"/>
          </a:xfrm>
          <a:prstGeom prst="rect">
            <a:avLst/>
          </a:prstGeom>
          <a:noFill/>
          <a:ln>
            <a:noFill/>
          </a:ln>
        </p:spPr>
        <p:txBody>
          <a:bodyPr anchorCtr="0" anchor="t"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7" name="Google Shape;257;p26"/>
          <p:cNvSpPr txBox="1"/>
          <p:nvPr>
            <p:ph idx="6" type="body"/>
          </p:nvPr>
        </p:nvSpPr>
        <p:spPr>
          <a:xfrm>
            <a:off x="8060109" y="4663688"/>
            <a:ext cx="3429000" cy="1246187"/>
          </a:xfrm>
          <a:prstGeom prst="rect">
            <a:avLst/>
          </a:prstGeom>
          <a:noFill/>
          <a:ln>
            <a:noFill/>
          </a:ln>
        </p:spPr>
        <p:txBody>
          <a:bodyPr anchorCtr="0" anchor="t" bIns="91425" lIns="91425" spcFirstLastPara="1" rIns="91425" wrap="square" tIns="91425"/>
          <a:lstStyle>
            <a:lvl1pPr indent="-228600" lvl="0" marL="457200" marR="0" rtl="0" algn="ctr">
              <a:lnSpc>
                <a:spcPct val="13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30000"/>
              </a:lnSpc>
              <a:spcBef>
                <a:spcPts val="5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8" name="Google Shape;258;p26"/>
          <p:cNvSpPr txBox="1"/>
          <p:nvPr>
            <p:ph idx="7"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9" name="Google Shape;259;p26"/>
          <p:cNvSpPr txBox="1"/>
          <p:nvPr>
            <p:ph idx="8" type="body"/>
          </p:nvPr>
        </p:nvSpPr>
        <p:spPr>
          <a:xfrm>
            <a:off x="368642" y="1160780"/>
            <a:ext cx="11366157" cy="515619"/>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2400" u="none" cap="none" strike="noStrike">
                <a:solidFill>
                  <a:srgbClr val="75919E"/>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0" name="Google Shape;260;p26"/>
          <p:cNvSpPr txBox="1"/>
          <p:nvPr>
            <p:ph idx="9" type="body"/>
          </p:nvPr>
        </p:nvSpPr>
        <p:spPr>
          <a:xfrm>
            <a:off x="719666" y="1735667"/>
            <a:ext cx="3429001" cy="207433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1" name="Google Shape;261;p26"/>
          <p:cNvSpPr txBox="1"/>
          <p:nvPr>
            <p:ph idx="13" type="body"/>
          </p:nvPr>
        </p:nvSpPr>
        <p:spPr>
          <a:xfrm>
            <a:off x="4368800" y="1744133"/>
            <a:ext cx="3429000" cy="207433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2" name="Google Shape;262;p26"/>
          <p:cNvSpPr txBox="1"/>
          <p:nvPr>
            <p:ph idx="14" type="body"/>
          </p:nvPr>
        </p:nvSpPr>
        <p:spPr>
          <a:xfrm>
            <a:off x="8060266" y="1744134"/>
            <a:ext cx="3437467" cy="207433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Diagram">
  <p:cSld name="Large Diagram">
    <p:spTree>
      <p:nvGrpSpPr>
        <p:cNvPr id="263" name="Shape 263"/>
        <p:cNvGrpSpPr/>
        <p:nvPr/>
      </p:nvGrpSpPr>
      <p:grpSpPr>
        <a:xfrm>
          <a:off x="0" y="0"/>
          <a:ext cx="0" cy="0"/>
          <a:chOff x="0" y="0"/>
          <a:chExt cx="0" cy="0"/>
        </a:xfrm>
      </p:grpSpPr>
      <p:sp>
        <p:nvSpPr>
          <p:cNvPr id="264" name="Google Shape;264;p27"/>
          <p:cNvSpPr txBox="1"/>
          <p:nvPr>
            <p:ph idx="1" type="body"/>
          </p:nvPr>
        </p:nvSpPr>
        <p:spPr>
          <a:xfrm>
            <a:off x="7809359" y="3614807"/>
            <a:ext cx="3618899" cy="2769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1" i="0" sz="1200" u="none" cap="none" strike="noStrike">
                <a:solidFill>
                  <a:schemeClr val="accent3"/>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5" name="Google Shape;265;p27"/>
          <p:cNvSpPr txBox="1"/>
          <p:nvPr>
            <p:ph idx="2" type="body"/>
          </p:nvPr>
        </p:nvSpPr>
        <p:spPr>
          <a:xfrm>
            <a:off x="7809360" y="3890019"/>
            <a:ext cx="3618899" cy="5032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6" name="Google Shape;266;p27"/>
          <p:cNvSpPr txBox="1"/>
          <p:nvPr>
            <p:ph idx="3" type="body"/>
          </p:nvPr>
        </p:nvSpPr>
        <p:spPr>
          <a:xfrm>
            <a:off x="7809359" y="2571233"/>
            <a:ext cx="3618899" cy="2769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1" i="0" sz="1200" u="none" cap="none" strike="noStrike">
                <a:solidFill>
                  <a:schemeClr val="accen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7" name="Google Shape;267;p27"/>
          <p:cNvSpPr txBox="1"/>
          <p:nvPr>
            <p:ph idx="4" type="body"/>
          </p:nvPr>
        </p:nvSpPr>
        <p:spPr>
          <a:xfrm>
            <a:off x="7809360" y="2846445"/>
            <a:ext cx="3618899" cy="5032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8" name="Google Shape;268;p27"/>
          <p:cNvSpPr txBox="1"/>
          <p:nvPr>
            <p:ph idx="5" type="body"/>
          </p:nvPr>
        </p:nvSpPr>
        <p:spPr>
          <a:xfrm>
            <a:off x="7809359" y="1538850"/>
            <a:ext cx="3618899" cy="2769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1" i="0" sz="1200" u="none" cap="none" strike="noStrike">
                <a:solidFill>
                  <a:schemeClr val="accen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9" name="Google Shape;269;p27"/>
          <p:cNvSpPr txBox="1"/>
          <p:nvPr>
            <p:ph idx="6" type="body"/>
          </p:nvPr>
        </p:nvSpPr>
        <p:spPr>
          <a:xfrm>
            <a:off x="7809360" y="1814062"/>
            <a:ext cx="3618899" cy="5032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0" name="Google Shape;270;p27"/>
          <p:cNvSpPr/>
          <p:nvPr>
            <p:ph idx="7" type="pic"/>
          </p:nvPr>
        </p:nvSpPr>
        <p:spPr>
          <a:xfrm>
            <a:off x="6869958" y="3591140"/>
            <a:ext cx="832104" cy="832104"/>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1" name="Google Shape;271;p27"/>
          <p:cNvSpPr/>
          <p:nvPr>
            <p:ph idx="8" type="pic"/>
          </p:nvPr>
        </p:nvSpPr>
        <p:spPr>
          <a:xfrm>
            <a:off x="6869958" y="4637563"/>
            <a:ext cx="832104" cy="832104"/>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2" name="Google Shape;272;p27"/>
          <p:cNvSpPr/>
          <p:nvPr>
            <p:ph idx="9" type="pic"/>
          </p:nvPr>
        </p:nvSpPr>
        <p:spPr>
          <a:xfrm>
            <a:off x="6869958" y="2551143"/>
            <a:ext cx="832104" cy="832104"/>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3" name="Google Shape;273;p27"/>
          <p:cNvSpPr/>
          <p:nvPr>
            <p:ph idx="13" type="pic"/>
          </p:nvPr>
        </p:nvSpPr>
        <p:spPr>
          <a:xfrm>
            <a:off x="6869958" y="1504720"/>
            <a:ext cx="832104" cy="832104"/>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4" name="Google Shape;274;p27"/>
          <p:cNvSpPr/>
          <p:nvPr>
            <p:ph idx="14" type="chart"/>
          </p:nvPr>
        </p:nvSpPr>
        <p:spPr>
          <a:xfrm>
            <a:off x="1006475" y="1571625"/>
            <a:ext cx="5070475" cy="4248150"/>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75" name="Google Shape;275;p27"/>
          <p:cNvGrpSpPr/>
          <p:nvPr/>
        </p:nvGrpSpPr>
        <p:grpSpPr>
          <a:xfrm>
            <a:off x="0" y="267562"/>
            <a:ext cx="12192000" cy="0"/>
            <a:chOff x="368643" y="1255758"/>
            <a:chExt cx="11452445" cy="0"/>
          </a:xfrm>
        </p:grpSpPr>
        <p:cxnSp>
          <p:nvCxnSpPr>
            <p:cNvPr id="276" name="Google Shape;276;p27"/>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77" name="Google Shape;277;p27"/>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78" name="Google Shape;278;p27"/>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79" name="Google Shape;279;p27"/>
          <p:cNvSpPr txBox="1"/>
          <p:nvPr>
            <p:ph idx="15"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0" name="Google Shape;280;p27"/>
          <p:cNvSpPr txBox="1"/>
          <p:nvPr>
            <p:ph idx="16" type="body"/>
          </p:nvPr>
        </p:nvSpPr>
        <p:spPr>
          <a:xfrm>
            <a:off x="7809358" y="4654964"/>
            <a:ext cx="3618899" cy="2769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1" i="0" sz="1200" u="none" cap="none" strike="noStrike">
                <a:solidFill>
                  <a:schemeClr val="accent4"/>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1" name="Google Shape;281;p27"/>
          <p:cNvSpPr txBox="1"/>
          <p:nvPr>
            <p:ph idx="17" type="body"/>
          </p:nvPr>
        </p:nvSpPr>
        <p:spPr>
          <a:xfrm>
            <a:off x="7809359" y="4930176"/>
            <a:ext cx="3618899" cy="5032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Blue">
  <p:cSld name="Case Study - Blue">
    <p:spTree>
      <p:nvGrpSpPr>
        <p:cNvPr id="282" name="Shape 282"/>
        <p:cNvGrpSpPr/>
        <p:nvPr/>
      </p:nvGrpSpPr>
      <p:grpSpPr>
        <a:xfrm>
          <a:off x="0" y="0"/>
          <a:ext cx="0" cy="0"/>
          <a:chOff x="0" y="0"/>
          <a:chExt cx="0" cy="0"/>
        </a:xfrm>
      </p:grpSpPr>
      <p:grpSp>
        <p:nvGrpSpPr>
          <p:cNvPr id="283" name="Google Shape;283;p28"/>
          <p:cNvGrpSpPr/>
          <p:nvPr/>
        </p:nvGrpSpPr>
        <p:grpSpPr>
          <a:xfrm>
            <a:off x="0" y="267562"/>
            <a:ext cx="12192000" cy="0"/>
            <a:chOff x="368643" y="1255758"/>
            <a:chExt cx="11452445" cy="0"/>
          </a:xfrm>
        </p:grpSpPr>
        <p:cxnSp>
          <p:nvCxnSpPr>
            <p:cNvPr id="284" name="Google Shape;284;p28"/>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85" name="Google Shape;285;p28"/>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86" name="Google Shape;286;p28"/>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287" name="Google Shape;287;p28"/>
          <p:cNvSpPr/>
          <p:nvPr/>
        </p:nvSpPr>
        <p:spPr>
          <a:xfrm>
            <a:off x="10345003" y="6223379"/>
            <a:ext cx="1846997" cy="6346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28"/>
          <p:cNvSpPr/>
          <p:nvPr>
            <p:ph idx="2" type="pic"/>
          </p:nvPr>
        </p:nvSpPr>
        <p:spPr>
          <a:xfrm>
            <a:off x="7094538" y="-1588"/>
            <a:ext cx="5097462" cy="6859588"/>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9" name="Google Shape;289;p28"/>
          <p:cNvSpPr/>
          <p:nvPr>
            <p:ph idx="3" type="pic"/>
          </p:nvPr>
        </p:nvSpPr>
        <p:spPr>
          <a:xfrm>
            <a:off x="9746864" y="418353"/>
            <a:ext cx="1843088" cy="788228"/>
          </a:xfrm>
          <a:prstGeom prst="rect">
            <a:avLst/>
          </a:prstGeom>
          <a:noFill/>
          <a:ln>
            <a:noFill/>
          </a:ln>
        </p:spPr>
        <p:txBody>
          <a:bodyPr anchorCtr="0" anchor="b"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0" name="Google Shape;290;p28"/>
          <p:cNvSpPr txBox="1"/>
          <p:nvPr>
            <p:ph idx="1" type="body"/>
          </p:nvPr>
        </p:nvSpPr>
        <p:spPr>
          <a:xfrm>
            <a:off x="368300" y="341313"/>
            <a:ext cx="656440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1" name="Google Shape;291;p28"/>
          <p:cNvSpPr txBox="1"/>
          <p:nvPr>
            <p:ph idx="4" type="body"/>
          </p:nvPr>
        </p:nvSpPr>
        <p:spPr>
          <a:xfrm>
            <a:off x="368300" y="1423893"/>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2" name="Google Shape;292;p28"/>
          <p:cNvSpPr txBox="1"/>
          <p:nvPr>
            <p:ph idx="5" type="body"/>
          </p:nvPr>
        </p:nvSpPr>
        <p:spPr>
          <a:xfrm>
            <a:off x="5724525" y="4536978"/>
            <a:ext cx="4325937" cy="1625697"/>
          </a:xfrm>
          <a:prstGeom prst="rect">
            <a:avLst/>
          </a:prstGeom>
          <a:solidFill>
            <a:schemeClr val="accent1">
              <a:alpha val="76470"/>
            </a:schemeClr>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1"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3" name="Google Shape;293;p28"/>
          <p:cNvSpPr txBox="1"/>
          <p:nvPr>
            <p:ph idx="6" type="body"/>
          </p:nvPr>
        </p:nvSpPr>
        <p:spPr>
          <a:xfrm>
            <a:off x="368300" y="3069182"/>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4" name="Google Shape;294;p28"/>
          <p:cNvSpPr txBox="1"/>
          <p:nvPr>
            <p:ph idx="7" type="body"/>
          </p:nvPr>
        </p:nvSpPr>
        <p:spPr>
          <a:xfrm>
            <a:off x="368301" y="4714471"/>
            <a:ext cx="5156200"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Green">
  <p:cSld name="Case Study - Green">
    <p:spTree>
      <p:nvGrpSpPr>
        <p:cNvPr id="295" name="Shape 295"/>
        <p:cNvGrpSpPr/>
        <p:nvPr/>
      </p:nvGrpSpPr>
      <p:grpSpPr>
        <a:xfrm>
          <a:off x="0" y="0"/>
          <a:ext cx="0" cy="0"/>
          <a:chOff x="0" y="0"/>
          <a:chExt cx="0" cy="0"/>
        </a:xfrm>
      </p:grpSpPr>
      <p:grpSp>
        <p:nvGrpSpPr>
          <p:cNvPr id="296" name="Google Shape;296;p29"/>
          <p:cNvGrpSpPr/>
          <p:nvPr/>
        </p:nvGrpSpPr>
        <p:grpSpPr>
          <a:xfrm>
            <a:off x="0" y="267562"/>
            <a:ext cx="12192000" cy="0"/>
            <a:chOff x="368643" y="1255758"/>
            <a:chExt cx="11452445" cy="0"/>
          </a:xfrm>
        </p:grpSpPr>
        <p:cxnSp>
          <p:nvCxnSpPr>
            <p:cNvPr id="297" name="Google Shape;297;p29"/>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298" name="Google Shape;298;p29"/>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299" name="Google Shape;299;p29"/>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00" name="Google Shape;300;p29"/>
          <p:cNvSpPr/>
          <p:nvPr/>
        </p:nvSpPr>
        <p:spPr>
          <a:xfrm>
            <a:off x="10345003" y="6223379"/>
            <a:ext cx="1846997" cy="6346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p29"/>
          <p:cNvSpPr/>
          <p:nvPr>
            <p:ph idx="2" type="pic"/>
          </p:nvPr>
        </p:nvSpPr>
        <p:spPr>
          <a:xfrm>
            <a:off x="7094538" y="-1588"/>
            <a:ext cx="5097462" cy="6859588"/>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2" name="Google Shape;302;p29"/>
          <p:cNvSpPr/>
          <p:nvPr>
            <p:ph idx="3" type="pic"/>
          </p:nvPr>
        </p:nvSpPr>
        <p:spPr>
          <a:xfrm>
            <a:off x="9746864" y="418353"/>
            <a:ext cx="1843088" cy="788228"/>
          </a:xfrm>
          <a:prstGeom prst="rect">
            <a:avLst/>
          </a:prstGeom>
          <a:noFill/>
          <a:ln>
            <a:noFill/>
          </a:ln>
        </p:spPr>
        <p:txBody>
          <a:bodyPr anchorCtr="0" anchor="b"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3" name="Google Shape;303;p29"/>
          <p:cNvSpPr txBox="1"/>
          <p:nvPr>
            <p:ph idx="1" type="body"/>
          </p:nvPr>
        </p:nvSpPr>
        <p:spPr>
          <a:xfrm>
            <a:off x="368300" y="341313"/>
            <a:ext cx="656440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4" name="Google Shape;304;p29"/>
          <p:cNvSpPr txBox="1"/>
          <p:nvPr>
            <p:ph idx="4" type="body"/>
          </p:nvPr>
        </p:nvSpPr>
        <p:spPr>
          <a:xfrm>
            <a:off x="368300" y="1423893"/>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5" name="Google Shape;305;p29"/>
          <p:cNvSpPr txBox="1"/>
          <p:nvPr>
            <p:ph idx="5" type="body"/>
          </p:nvPr>
        </p:nvSpPr>
        <p:spPr>
          <a:xfrm>
            <a:off x="5724525" y="4536978"/>
            <a:ext cx="4325937" cy="1625697"/>
          </a:xfrm>
          <a:prstGeom prst="rect">
            <a:avLst/>
          </a:prstGeom>
          <a:solidFill>
            <a:schemeClr val="accent2">
              <a:alpha val="76470"/>
            </a:schemeClr>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1"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6" name="Google Shape;306;p29"/>
          <p:cNvSpPr txBox="1"/>
          <p:nvPr>
            <p:ph idx="6" type="body"/>
          </p:nvPr>
        </p:nvSpPr>
        <p:spPr>
          <a:xfrm>
            <a:off x="368300" y="3069182"/>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7" name="Google Shape;307;p29"/>
          <p:cNvSpPr txBox="1"/>
          <p:nvPr>
            <p:ph idx="7" type="body"/>
          </p:nvPr>
        </p:nvSpPr>
        <p:spPr>
          <a:xfrm>
            <a:off x="368301" y="4714471"/>
            <a:ext cx="5156200"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Yellow">
  <p:cSld name="Case Study - Yellow">
    <p:spTree>
      <p:nvGrpSpPr>
        <p:cNvPr id="308" name="Shape 308"/>
        <p:cNvGrpSpPr/>
        <p:nvPr/>
      </p:nvGrpSpPr>
      <p:grpSpPr>
        <a:xfrm>
          <a:off x="0" y="0"/>
          <a:ext cx="0" cy="0"/>
          <a:chOff x="0" y="0"/>
          <a:chExt cx="0" cy="0"/>
        </a:xfrm>
      </p:grpSpPr>
      <p:grpSp>
        <p:nvGrpSpPr>
          <p:cNvPr id="309" name="Google Shape;309;p30"/>
          <p:cNvGrpSpPr/>
          <p:nvPr/>
        </p:nvGrpSpPr>
        <p:grpSpPr>
          <a:xfrm>
            <a:off x="0" y="267562"/>
            <a:ext cx="12192000" cy="0"/>
            <a:chOff x="368643" y="1255758"/>
            <a:chExt cx="11452445" cy="0"/>
          </a:xfrm>
        </p:grpSpPr>
        <p:cxnSp>
          <p:nvCxnSpPr>
            <p:cNvPr id="310" name="Google Shape;310;p30"/>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11" name="Google Shape;311;p30"/>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12" name="Google Shape;312;p30"/>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13" name="Google Shape;313;p30"/>
          <p:cNvSpPr/>
          <p:nvPr/>
        </p:nvSpPr>
        <p:spPr>
          <a:xfrm>
            <a:off x="10345003" y="6223379"/>
            <a:ext cx="1846997" cy="6346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4" name="Google Shape;314;p30"/>
          <p:cNvSpPr/>
          <p:nvPr>
            <p:ph idx="2" type="pic"/>
          </p:nvPr>
        </p:nvSpPr>
        <p:spPr>
          <a:xfrm>
            <a:off x="7094538" y="-1588"/>
            <a:ext cx="5097462" cy="6859588"/>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5" name="Google Shape;315;p30"/>
          <p:cNvSpPr/>
          <p:nvPr>
            <p:ph idx="3" type="pic"/>
          </p:nvPr>
        </p:nvSpPr>
        <p:spPr>
          <a:xfrm>
            <a:off x="9746864" y="418353"/>
            <a:ext cx="1843088" cy="788228"/>
          </a:xfrm>
          <a:prstGeom prst="rect">
            <a:avLst/>
          </a:prstGeom>
          <a:noFill/>
          <a:ln>
            <a:noFill/>
          </a:ln>
        </p:spPr>
        <p:txBody>
          <a:bodyPr anchorCtr="0" anchor="b"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6" name="Google Shape;316;p30"/>
          <p:cNvSpPr txBox="1"/>
          <p:nvPr>
            <p:ph idx="1" type="body"/>
          </p:nvPr>
        </p:nvSpPr>
        <p:spPr>
          <a:xfrm>
            <a:off x="368300" y="341313"/>
            <a:ext cx="656440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7" name="Google Shape;317;p30"/>
          <p:cNvSpPr txBox="1"/>
          <p:nvPr>
            <p:ph idx="4" type="body"/>
          </p:nvPr>
        </p:nvSpPr>
        <p:spPr>
          <a:xfrm>
            <a:off x="368300" y="1423893"/>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8" name="Google Shape;318;p30"/>
          <p:cNvSpPr txBox="1"/>
          <p:nvPr>
            <p:ph idx="5" type="body"/>
          </p:nvPr>
        </p:nvSpPr>
        <p:spPr>
          <a:xfrm>
            <a:off x="5724525" y="4536978"/>
            <a:ext cx="4325937" cy="1625697"/>
          </a:xfrm>
          <a:prstGeom prst="rect">
            <a:avLst/>
          </a:prstGeom>
          <a:solidFill>
            <a:schemeClr val="accent3">
              <a:alpha val="76470"/>
            </a:schemeClr>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1"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9" name="Google Shape;319;p30"/>
          <p:cNvSpPr txBox="1"/>
          <p:nvPr>
            <p:ph idx="6" type="body"/>
          </p:nvPr>
        </p:nvSpPr>
        <p:spPr>
          <a:xfrm>
            <a:off x="368300" y="3069182"/>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0" name="Google Shape;320;p30"/>
          <p:cNvSpPr txBox="1"/>
          <p:nvPr>
            <p:ph idx="7" type="body"/>
          </p:nvPr>
        </p:nvSpPr>
        <p:spPr>
          <a:xfrm>
            <a:off x="368301" y="4714471"/>
            <a:ext cx="5156200"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 BG Photo: Not Editable" showMasterSp="0">
  <p:cSld name="2_Title Slide - BG Photo: Not Editable">
    <p:spTree>
      <p:nvGrpSpPr>
        <p:cNvPr id="36" name="Shape 36"/>
        <p:cNvGrpSpPr/>
        <p:nvPr/>
      </p:nvGrpSpPr>
      <p:grpSpPr>
        <a:xfrm>
          <a:off x="0" y="0"/>
          <a:ext cx="0" cy="0"/>
          <a:chOff x="0" y="0"/>
          <a:chExt cx="0" cy="0"/>
        </a:xfrm>
      </p:grpSpPr>
      <p:sp>
        <p:nvSpPr>
          <p:cNvPr id="37" name="Google Shape;37;p4"/>
          <p:cNvSpPr txBox="1"/>
          <p:nvPr>
            <p:ph idx="1" type="body"/>
          </p:nvPr>
        </p:nvSpPr>
        <p:spPr>
          <a:xfrm>
            <a:off x="447448" y="2227324"/>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4"/>
          <p:cNvSpPr txBox="1"/>
          <p:nvPr>
            <p:ph idx="2" type="body"/>
          </p:nvPr>
        </p:nvSpPr>
        <p:spPr>
          <a:xfrm>
            <a:off x="447447" y="3891826"/>
            <a:ext cx="10866011"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4"/>
          <p:cNvSpPr txBox="1"/>
          <p:nvPr>
            <p:ph idx="3" type="body"/>
          </p:nvPr>
        </p:nvSpPr>
        <p:spPr>
          <a:xfrm>
            <a:off x="503693" y="4748580"/>
            <a:ext cx="8920778"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 name="Google Shape;40;p4"/>
          <p:cNvSpPr txBox="1"/>
          <p:nvPr>
            <p:ph idx="4" type="body"/>
          </p:nvPr>
        </p:nvSpPr>
        <p:spPr>
          <a:xfrm>
            <a:off x="503714" y="5680930"/>
            <a:ext cx="1843633"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41" name="Google Shape;41;p4"/>
          <p:cNvCxnSpPr/>
          <p:nvPr/>
        </p:nvCxnSpPr>
        <p:spPr>
          <a:xfrm>
            <a:off x="452893" y="4752045"/>
            <a:ext cx="0" cy="1388608"/>
          </a:xfrm>
          <a:prstGeom prst="straightConnector1">
            <a:avLst/>
          </a:prstGeom>
          <a:noFill/>
          <a:ln cap="flat" cmpd="sng" w="9525">
            <a:solidFill>
              <a:schemeClr val="accent1"/>
            </a:solidFill>
            <a:prstDash val="solid"/>
            <a:miter lim="800000"/>
            <a:headEnd len="sm" w="sm" type="none"/>
            <a:tailEnd len="sm" w="sm" type="none"/>
          </a:ln>
        </p:spPr>
      </p:cxnSp>
      <p:sp>
        <p:nvSpPr>
          <p:cNvPr id="42" name="Google Shape;42;p4"/>
          <p:cNvSpPr txBox="1"/>
          <p:nvPr>
            <p:ph idx="5" type="body"/>
          </p:nvPr>
        </p:nvSpPr>
        <p:spPr>
          <a:xfrm>
            <a:off x="506413" y="5240338"/>
            <a:ext cx="8929687" cy="35376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F2F2F2"/>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 Orange">
  <p:cSld name="Case Study - Orange">
    <p:spTree>
      <p:nvGrpSpPr>
        <p:cNvPr id="321" name="Shape 321"/>
        <p:cNvGrpSpPr/>
        <p:nvPr/>
      </p:nvGrpSpPr>
      <p:grpSpPr>
        <a:xfrm>
          <a:off x="0" y="0"/>
          <a:ext cx="0" cy="0"/>
          <a:chOff x="0" y="0"/>
          <a:chExt cx="0" cy="0"/>
        </a:xfrm>
      </p:grpSpPr>
      <p:grpSp>
        <p:nvGrpSpPr>
          <p:cNvPr id="322" name="Google Shape;322;p31"/>
          <p:cNvGrpSpPr/>
          <p:nvPr/>
        </p:nvGrpSpPr>
        <p:grpSpPr>
          <a:xfrm>
            <a:off x="0" y="267562"/>
            <a:ext cx="12192000" cy="0"/>
            <a:chOff x="368643" y="1255758"/>
            <a:chExt cx="11452445" cy="0"/>
          </a:xfrm>
        </p:grpSpPr>
        <p:cxnSp>
          <p:nvCxnSpPr>
            <p:cNvPr id="323" name="Google Shape;323;p31"/>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24" name="Google Shape;324;p31"/>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25" name="Google Shape;325;p31"/>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26" name="Google Shape;326;p31"/>
          <p:cNvSpPr/>
          <p:nvPr/>
        </p:nvSpPr>
        <p:spPr>
          <a:xfrm>
            <a:off x="10345003" y="6223379"/>
            <a:ext cx="1846997" cy="63462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7" name="Google Shape;327;p31"/>
          <p:cNvSpPr/>
          <p:nvPr>
            <p:ph idx="2" type="pic"/>
          </p:nvPr>
        </p:nvSpPr>
        <p:spPr>
          <a:xfrm>
            <a:off x="7094538" y="-1588"/>
            <a:ext cx="5097462" cy="6859588"/>
          </a:xfrm>
          <a:prstGeom prst="rect">
            <a:avLst/>
          </a:prstGeom>
          <a:noFill/>
          <a:ln>
            <a:noFill/>
          </a:ln>
        </p:spPr>
        <p:txBody>
          <a:bodyPr anchorCtr="0" anchor="ctr"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8" name="Google Shape;328;p31"/>
          <p:cNvSpPr/>
          <p:nvPr>
            <p:ph idx="3" type="pic"/>
          </p:nvPr>
        </p:nvSpPr>
        <p:spPr>
          <a:xfrm>
            <a:off x="9746864" y="418353"/>
            <a:ext cx="1843088" cy="788228"/>
          </a:xfrm>
          <a:prstGeom prst="rect">
            <a:avLst/>
          </a:prstGeom>
          <a:noFill/>
          <a:ln>
            <a:noFill/>
          </a:ln>
        </p:spPr>
        <p:txBody>
          <a:bodyPr anchorCtr="0" anchor="b" bIns="91425" lIns="91425" spcFirstLastPara="1" rIns="91425" wrap="square" tIns="91425"/>
          <a:lstStyle>
            <a:lvl1pPr lvl="0" marR="0" rtl="0" algn="ctr">
              <a:lnSpc>
                <a:spcPct val="90000"/>
              </a:lnSpc>
              <a:spcBef>
                <a:spcPts val="1000"/>
              </a:spcBef>
              <a:spcAft>
                <a:spcPts val="0"/>
              </a:spcAft>
              <a:buClr>
                <a:schemeClr val="accent1"/>
              </a:buClr>
              <a:buSzPts val="1400"/>
              <a:buFont typeface="Arial"/>
              <a:buNone/>
              <a:defRPr b="0" i="0" sz="24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9" name="Google Shape;329;p31"/>
          <p:cNvSpPr txBox="1"/>
          <p:nvPr>
            <p:ph idx="1" type="body"/>
          </p:nvPr>
        </p:nvSpPr>
        <p:spPr>
          <a:xfrm>
            <a:off x="368300" y="341313"/>
            <a:ext cx="656440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0" name="Google Shape;330;p31"/>
          <p:cNvSpPr txBox="1"/>
          <p:nvPr>
            <p:ph idx="4" type="body"/>
          </p:nvPr>
        </p:nvSpPr>
        <p:spPr>
          <a:xfrm>
            <a:off x="368300" y="1423893"/>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1" name="Google Shape;331;p31"/>
          <p:cNvSpPr txBox="1"/>
          <p:nvPr>
            <p:ph idx="5" type="body"/>
          </p:nvPr>
        </p:nvSpPr>
        <p:spPr>
          <a:xfrm>
            <a:off x="5724525" y="4536978"/>
            <a:ext cx="4325937" cy="1625697"/>
          </a:xfrm>
          <a:prstGeom prst="rect">
            <a:avLst/>
          </a:prstGeom>
          <a:solidFill>
            <a:schemeClr val="accent4">
              <a:alpha val="76470"/>
            </a:schemeClr>
          </a:solidFill>
          <a:ln>
            <a:noFill/>
          </a:ln>
        </p:spPr>
        <p:txBody>
          <a:bodyPr anchorCtr="0" anchor="ctr" bIns="91425" lIns="91425" spcFirstLastPara="1" rIns="91425" wrap="square" tIns="91425"/>
          <a:lstStyle>
            <a:lvl1pPr indent="-228600" lvl="0" marL="457200" marR="0" rtl="0" algn="ctr">
              <a:lnSpc>
                <a:spcPct val="90000"/>
              </a:lnSpc>
              <a:spcBef>
                <a:spcPts val="1000"/>
              </a:spcBef>
              <a:spcAft>
                <a:spcPts val="0"/>
              </a:spcAft>
              <a:buClr>
                <a:schemeClr val="accent1"/>
              </a:buClr>
              <a:buSzPts val="1400"/>
              <a:buFont typeface="Arial"/>
              <a:buNone/>
              <a:defRPr b="0" i="1"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2" name="Google Shape;332;p31"/>
          <p:cNvSpPr txBox="1"/>
          <p:nvPr>
            <p:ph idx="6" type="body"/>
          </p:nvPr>
        </p:nvSpPr>
        <p:spPr>
          <a:xfrm>
            <a:off x="368300" y="3069182"/>
            <a:ext cx="6072187"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3" name="Google Shape;333;p31"/>
          <p:cNvSpPr txBox="1"/>
          <p:nvPr>
            <p:ph idx="7" type="body"/>
          </p:nvPr>
        </p:nvSpPr>
        <p:spPr>
          <a:xfrm>
            <a:off x="368301" y="4714471"/>
            <a:ext cx="5156200" cy="144820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 Side Call Out - Blue">
  <p:cSld name="Title &amp; Body - Side Call Out - Blue">
    <p:spTree>
      <p:nvGrpSpPr>
        <p:cNvPr id="334" name="Shape 334"/>
        <p:cNvGrpSpPr/>
        <p:nvPr/>
      </p:nvGrpSpPr>
      <p:grpSpPr>
        <a:xfrm>
          <a:off x="0" y="0"/>
          <a:ext cx="0" cy="0"/>
          <a:chOff x="0" y="0"/>
          <a:chExt cx="0" cy="0"/>
        </a:xfrm>
      </p:grpSpPr>
      <p:grpSp>
        <p:nvGrpSpPr>
          <p:cNvPr id="335" name="Google Shape;335;p32"/>
          <p:cNvGrpSpPr/>
          <p:nvPr/>
        </p:nvGrpSpPr>
        <p:grpSpPr>
          <a:xfrm>
            <a:off x="0" y="267562"/>
            <a:ext cx="12192000" cy="0"/>
            <a:chOff x="368643" y="1255758"/>
            <a:chExt cx="11452445" cy="0"/>
          </a:xfrm>
        </p:grpSpPr>
        <p:cxnSp>
          <p:nvCxnSpPr>
            <p:cNvPr id="336" name="Google Shape;336;p32"/>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37" name="Google Shape;337;p32"/>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38" name="Google Shape;338;p32"/>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39" name="Google Shape;339;p32"/>
          <p:cNvSpPr/>
          <p:nvPr/>
        </p:nvSpPr>
        <p:spPr>
          <a:xfrm>
            <a:off x="7997588" y="0"/>
            <a:ext cx="419441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0" name="Google Shape;340;p32"/>
          <p:cNvSpPr txBox="1"/>
          <p:nvPr>
            <p:ph idx="1" type="body"/>
          </p:nvPr>
        </p:nvSpPr>
        <p:spPr>
          <a:xfrm>
            <a:off x="368300" y="341313"/>
            <a:ext cx="743139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1" name="Google Shape;341;p32"/>
          <p:cNvSpPr txBox="1"/>
          <p:nvPr>
            <p:ph idx="2" type="body"/>
          </p:nvPr>
        </p:nvSpPr>
        <p:spPr>
          <a:xfrm>
            <a:off x="368300" y="1423892"/>
            <a:ext cx="7431396" cy="2963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727272"/>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727272"/>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727272"/>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72727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2" name="Google Shape;342;p32"/>
          <p:cNvSpPr txBox="1"/>
          <p:nvPr>
            <p:ph idx="3" type="body"/>
          </p:nvPr>
        </p:nvSpPr>
        <p:spPr>
          <a:xfrm>
            <a:off x="368300" y="4517928"/>
            <a:ext cx="7431396" cy="11334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1" sz="2400" u="none" cap="none" strike="noStrike">
                <a:solidFill>
                  <a:schemeClr val="accen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3" name="Google Shape;343;p32"/>
          <p:cNvSpPr txBox="1"/>
          <p:nvPr>
            <p:ph idx="4" type="body"/>
          </p:nvPr>
        </p:nvSpPr>
        <p:spPr>
          <a:xfrm>
            <a:off x="8379630" y="6254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4" name="Google Shape;344;p32"/>
          <p:cNvSpPr txBox="1"/>
          <p:nvPr>
            <p:ph idx="5" type="body"/>
          </p:nvPr>
        </p:nvSpPr>
        <p:spPr>
          <a:xfrm>
            <a:off x="8379630" y="20410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5" name="Google Shape;345;p32"/>
          <p:cNvSpPr txBox="1"/>
          <p:nvPr>
            <p:ph idx="6" type="body"/>
          </p:nvPr>
        </p:nvSpPr>
        <p:spPr>
          <a:xfrm>
            <a:off x="8379630" y="34566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6" name="Google Shape;346;p32"/>
          <p:cNvSpPr txBox="1"/>
          <p:nvPr>
            <p:ph idx="7" type="body"/>
          </p:nvPr>
        </p:nvSpPr>
        <p:spPr>
          <a:xfrm>
            <a:off x="8379630" y="4872299"/>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347" name="Google Shape;347;p32"/>
          <p:cNvCxnSpPr/>
          <p:nvPr/>
        </p:nvCxnSpPr>
        <p:spPr>
          <a:xfrm>
            <a:off x="8971177" y="19182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48" name="Google Shape;348;p32"/>
          <p:cNvCxnSpPr/>
          <p:nvPr/>
        </p:nvCxnSpPr>
        <p:spPr>
          <a:xfrm>
            <a:off x="8971177" y="33338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49" name="Google Shape;349;p32"/>
          <p:cNvCxnSpPr/>
          <p:nvPr/>
        </p:nvCxnSpPr>
        <p:spPr>
          <a:xfrm>
            <a:off x="8971177" y="4749467"/>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50" name="Google Shape;350;p32"/>
          <p:cNvCxnSpPr/>
          <p:nvPr/>
        </p:nvCxnSpPr>
        <p:spPr>
          <a:xfrm>
            <a:off x="8971177" y="505722"/>
            <a:ext cx="2178995" cy="0"/>
          </a:xfrm>
          <a:prstGeom prst="straightConnector1">
            <a:avLst/>
          </a:prstGeom>
          <a:noFill/>
          <a:ln cap="flat" cmpd="sng" w="9525">
            <a:solidFill>
              <a:schemeClr val="lt2"/>
            </a:solidFill>
            <a:prstDash val="solid"/>
            <a:miter lim="800000"/>
            <a:headEnd len="sm" w="sm" type="none"/>
            <a:tailEnd len="sm" w="sm" type="none"/>
          </a:ln>
        </p:spPr>
      </p:cxnSp>
      <p:pic>
        <p:nvPicPr>
          <p:cNvPr id="351" name="Google Shape;351;p32"/>
          <p:cNvPicPr preferRelativeResize="0"/>
          <p:nvPr/>
        </p:nvPicPr>
        <p:blipFill rotWithShape="1">
          <a:blip r:embed="rId2">
            <a:alphaModFix/>
          </a:blip>
          <a:srcRect b="0" l="0" r="0" t="0"/>
          <a:stretch/>
        </p:blipFill>
        <p:spPr>
          <a:xfrm>
            <a:off x="10558798" y="6375262"/>
            <a:ext cx="1193772" cy="39573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 Side Call Out - Green">
  <p:cSld name="Title &amp; Body - Side Call Out - Green">
    <p:spTree>
      <p:nvGrpSpPr>
        <p:cNvPr id="352" name="Shape 352"/>
        <p:cNvGrpSpPr/>
        <p:nvPr/>
      </p:nvGrpSpPr>
      <p:grpSpPr>
        <a:xfrm>
          <a:off x="0" y="0"/>
          <a:ext cx="0" cy="0"/>
          <a:chOff x="0" y="0"/>
          <a:chExt cx="0" cy="0"/>
        </a:xfrm>
      </p:grpSpPr>
      <p:grpSp>
        <p:nvGrpSpPr>
          <p:cNvPr id="353" name="Google Shape;353;p33"/>
          <p:cNvGrpSpPr/>
          <p:nvPr/>
        </p:nvGrpSpPr>
        <p:grpSpPr>
          <a:xfrm>
            <a:off x="0" y="267562"/>
            <a:ext cx="12192000" cy="0"/>
            <a:chOff x="368643" y="1255758"/>
            <a:chExt cx="11452445" cy="0"/>
          </a:xfrm>
        </p:grpSpPr>
        <p:cxnSp>
          <p:nvCxnSpPr>
            <p:cNvPr id="354" name="Google Shape;354;p33"/>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55" name="Google Shape;355;p33"/>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56" name="Google Shape;356;p33"/>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57" name="Google Shape;357;p33"/>
          <p:cNvSpPr/>
          <p:nvPr/>
        </p:nvSpPr>
        <p:spPr>
          <a:xfrm>
            <a:off x="7997588" y="0"/>
            <a:ext cx="419441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8" name="Google Shape;358;p33"/>
          <p:cNvSpPr txBox="1"/>
          <p:nvPr>
            <p:ph idx="1" type="body"/>
          </p:nvPr>
        </p:nvSpPr>
        <p:spPr>
          <a:xfrm>
            <a:off x="368300" y="341313"/>
            <a:ext cx="743139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9" name="Google Shape;359;p33"/>
          <p:cNvSpPr txBox="1"/>
          <p:nvPr>
            <p:ph idx="2" type="body"/>
          </p:nvPr>
        </p:nvSpPr>
        <p:spPr>
          <a:xfrm>
            <a:off x="368300" y="1423892"/>
            <a:ext cx="7431396" cy="2963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0" name="Google Shape;360;p33"/>
          <p:cNvSpPr txBox="1"/>
          <p:nvPr>
            <p:ph idx="3" type="body"/>
          </p:nvPr>
        </p:nvSpPr>
        <p:spPr>
          <a:xfrm>
            <a:off x="368300" y="4517928"/>
            <a:ext cx="7431396" cy="11334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1" sz="2400" u="none" cap="none" strike="noStrike">
                <a:solidFill>
                  <a:schemeClr val="accen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1" name="Google Shape;361;p33"/>
          <p:cNvSpPr txBox="1"/>
          <p:nvPr>
            <p:ph idx="4" type="body"/>
          </p:nvPr>
        </p:nvSpPr>
        <p:spPr>
          <a:xfrm>
            <a:off x="8379630" y="6254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2" name="Google Shape;362;p33"/>
          <p:cNvSpPr txBox="1"/>
          <p:nvPr>
            <p:ph idx="5" type="body"/>
          </p:nvPr>
        </p:nvSpPr>
        <p:spPr>
          <a:xfrm>
            <a:off x="8379630" y="20410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3" name="Google Shape;363;p33"/>
          <p:cNvSpPr txBox="1"/>
          <p:nvPr>
            <p:ph idx="6" type="body"/>
          </p:nvPr>
        </p:nvSpPr>
        <p:spPr>
          <a:xfrm>
            <a:off x="8379630" y="34566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4" name="Google Shape;364;p33"/>
          <p:cNvSpPr txBox="1"/>
          <p:nvPr>
            <p:ph idx="7" type="body"/>
          </p:nvPr>
        </p:nvSpPr>
        <p:spPr>
          <a:xfrm>
            <a:off x="8379630" y="4872299"/>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365" name="Google Shape;365;p33"/>
          <p:cNvCxnSpPr/>
          <p:nvPr/>
        </p:nvCxnSpPr>
        <p:spPr>
          <a:xfrm>
            <a:off x="8971177" y="19182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66" name="Google Shape;366;p33"/>
          <p:cNvCxnSpPr/>
          <p:nvPr/>
        </p:nvCxnSpPr>
        <p:spPr>
          <a:xfrm>
            <a:off x="8971177" y="33338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67" name="Google Shape;367;p33"/>
          <p:cNvCxnSpPr/>
          <p:nvPr/>
        </p:nvCxnSpPr>
        <p:spPr>
          <a:xfrm>
            <a:off x="8971177" y="4749467"/>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68" name="Google Shape;368;p33"/>
          <p:cNvCxnSpPr/>
          <p:nvPr/>
        </p:nvCxnSpPr>
        <p:spPr>
          <a:xfrm>
            <a:off x="8971177" y="505722"/>
            <a:ext cx="2178995" cy="0"/>
          </a:xfrm>
          <a:prstGeom prst="straightConnector1">
            <a:avLst/>
          </a:prstGeom>
          <a:noFill/>
          <a:ln cap="flat" cmpd="sng" w="9525">
            <a:solidFill>
              <a:schemeClr val="lt2"/>
            </a:solidFill>
            <a:prstDash val="solid"/>
            <a:miter lim="800000"/>
            <a:headEnd len="sm" w="sm" type="none"/>
            <a:tailEnd len="sm" w="sm" type="none"/>
          </a:ln>
        </p:spPr>
      </p:cxnSp>
      <p:pic>
        <p:nvPicPr>
          <p:cNvPr id="369" name="Google Shape;369;p33"/>
          <p:cNvPicPr preferRelativeResize="0"/>
          <p:nvPr/>
        </p:nvPicPr>
        <p:blipFill rotWithShape="1">
          <a:blip r:embed="rId2">
            <a:alphaModFix/>
          </a:blip>
          <a:srcRect b="0" l="0" r="0" t="0"/>
          <a:stretch/>
        </p:blipFill>
        <p:spPr>
          <a:xfrm>
            <a:off x="10558798" y="6375262"/>
            <a:ext cx="1193772" cy="39573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 Side Call Out - Yellow">
  <p:cSld name="Title &amp; Body - Side Call Out - Yellow">
    <p:spTree>
      <p:nvGrpSpPr>
        <p:cNvPr id="370" name="Shape 370"/>
        <p:cNvGrpSpPr/>
        <p:nvPr/>
      </p:nvGrpSpPr>
      <p:grpSpPr>
        <a:xfrm>
          <a:off x="0" y="0"/>
          <a:ext cx="0" cy="0"/>
          <a:chOff x="0" y="0"/>
          <a:chExt cx="0" cy="0"/>
        </a:xfrm>
      </p:grpSpPr>
      <p:grpSp>
        <p:nvGrpSpPr>
          <p:cNvPr id="371" name="Google Shape;371;p34"/>
          <p:cNvGrpSpPr/>
          <p:nvPr/>
        </p:nvGrpSpPr>
        <p:grpSpPr>
          <a:xfrm>
            <a:off x="0" y="267562"/>
            <a:ext cx="12192000" cy="0"/>
            <a:chOff x="368643" y="1255758"/>
            <a:chExt cx="11452445" cy="0"/>
          </a:xfrm>
        </p:grpSpPr>
        <p:cxnSp>
          <p:nvCxnSpPr>
            <p:cNvPr id="372" name="Google Shape;372;p34"/>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73" name="Google Shape;373;p34"/>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74" name="Google Shape;374;p34"/>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75" name="Google Shape;375;p34"/>
          <p:cNvSpPr/>
          <p:nvPr/>
        </p:nvSpPr>
        <p:spPr>
          <a:xfrm>
            <a:off x="7997588" y="0"/>
            <a:ext cx="4194412"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6" name="Google Shape;376;p34"/>
          <p:cNvSpPr txBox="1"/>
          <p:nvPr>
            <p:ph idx="1" type="body"/>
          </p:nvPr>
        </p:nvSpPr>
        <p:spPr>
          <a:xfrm>
            <a:off x="368300" y="341313"/>
            <a:ext cx="743139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7" name="Google Shape;377;p34"/>
          <p:cNvSpPr txBox="1"/>
          <p:nvPr>
            <p:ph idx="2" type="body"/>
          </p:nvPr>
        </p:nvSpPr>
        <p:spPr>
          <a:xfrm>
            <a:off x="368300" y="1423892"/>
            <a:ext cx="7431396" cy="2963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8" name="Google Shape;378;p34"/>
          <p:cNvSpPr txBox="1"/>
          <p:nvPr>
            <p:ph idx="3" type="body"/>
          </p:nvPr>
        </p:nvSpPr>
        <p:spPr>
          <a:xfrm>
            <a:off x="368300" y="4517928"/>
            <a:ext cx="7431396" cy="11334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1" sz="2400" u="none" cap="none" strike="noStrike">
                <a:solidFill>
                  <a:schemeClr val="accent3"/>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9" name="Google Shape;379;p34"/>
          <p:cNvSpPr txBox="1"/>
          <p:nvPr>
            <p:ph idx="4" type="body"/>
          </p:nvPr>
        </p:nvSpPr>
        <p:spPr>
          <a:xfrm>
            <a:off x="8379630" y="6254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0" name="Google Shape;380;p34"/>
          <p:cNvSpPr txBox="1"/>
          <p:nvPr>
            <p:ph idx="5" type="body"/>
          </p:nvPr>
        </p:nvSpPr>
        <p:spPr>
          <a:xfrm>
            <a:off x="8379630" y="20410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1" name="Google Shape;381;p34"/>
          <p:cNvSpPr txBox="1"/>
          <p:nvPr>
            <p:ph idx="6" type="body"/>
          </p:nvPr>
        </p:nvSpPr>
        <p:spPr>
          <a:xfrm>
            <a:off x="8379630" y="34566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2" name="Google Shape;382;p34"/>
          <p:cNvSpPr txBox="1"/>
          <p:nvPr>
            <p:ph idx="7" type="body"/>
          </p:nvPr>
        </p:nvSpPr>
        <p:spPr>
          <a:xfrm>
            <a:off x="8379630" y="4872299"/>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383" name="Google Shape;383;p34"/>
          <p:cNvCxnSpPr/>
          <p:nvPr/>
        </p:nvCxnSpPr>
        <p:spPr>
          <a:xfrm>
            <a:off x="8971177" y="19182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84" name="Google Shape;384;p34"/>
          <p:cNvCxnSpPr/>
          <p:nvPr/>
        </p:nvCxnSpPr>
        <p:spPr>
          <a:xfrm>
            <a:off x="8971177" y="33338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85" name="Google Shape;385;p34"/>
          <p:cNvCxnSpPr/>
          <p:nvPr/>
        </p:nvCxnSpPr>
        <p:spPr>
          <a:xfrm>
            <a:off x="8971177" y="4749467"/>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386" name="Google Shape;386;p34"/>
          <p:cNvCxnSpPr/>
          <p:nvPr/>
        </p:nvCxnSpPr>
        <p:spPr>
          <a:xfrm>
            <a:off x="8971177" y="505722"/>
            <a:ext cx="2178995" cy="0"/>
          </a:xfrm>
          <a:prstGeom prst="straightConnector1">
            <a:avLst/>
          </a:prstGeom>
          <a:noFill/>
          <a:ln cap="flat" cmpd="sng" w="9525">
            <a:solidFill>
              <a:schemeClr val="lt2"/>
            </a:solidFill>
            <a:prstDash val="solid"/>
            <a:miter lim="800000"/>
            <a:headEnd len="sm" w="sm" type="none"/>
            <a:tailEnd len="sm" w="sm" type="none"/>
          </a:ln>
        </p:spPr>
      </p:cxnSp>
      <p:pic>
        <p:nvPicPr>
          <p:cNvPr id="387" name="Google Shape;387;p34"/>
          <p:cNvPicPr preferRelativeResize="0"/>
          <p:nvPr/>
        </p:nvPicPr>
        <p:blipFill rotWithShape="1">
          <a:blip r:embed="rId2">
            <a:alphaModFix/>
          </a:blip>
          <a:srcRect b="0" l="0" r="0" t="0"/>
          <a:stretch/>
        </p:blipFill>
        <p:spPr>
          <a:xfrm>
            <a:off x="10558798" y="6375262"/>
            <a:ext cx="1193772" cy="39573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ody - Side Call Out - Orange">
  <p:cSld name="Title &amp; Body - Side Call Out - Orange">
    <p:spTree>
      <p:nvGrpSpPr>
        <p:cNvPr id="388" name="Shape 388"/>
        <p:cNvGrpSpPr/>
        <p:nvPr/>
      </p:nvGrpSpPr>
      <p:grpSpPr>
        <a:xfrm>
          <a:off x="0" y="0"/>
          <a:ext cx="0" cy="0"/>
          <a:chOff x="0" y="0"/>
          <a:chExt cx="0" cy="0"/>
        </a:xfrm>
      </p:grpSpPr>
      <p:grpSp>
        <p:nvGrpSpPr>
          <p:cNvPr id="389" name="Google Shape;389;p35"/>
          <p:cNvGrpSpPr/>
          <p:nvPr/>
        </p:nvGrpSpPr>
        <p:grpSpPr>
          <a:xfrm>
            <a:off x="0" y="267562"/>
            <a:ext cx="12192000" cy="0"/>
            <a:chOff x="368643" y="1255758"/>
            <a:chExt cx="11452445" cy="0"/>
          </a:xfrm>
        </p:grpSpPr>
        <p:cxnSp>
          <p:nvCxnSpPr>
            <p:cNvPr id="390" name="Google Shape;390;p35"/>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391" name="Google Shape;391;p35"/>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392" name="Google Shape;392;p35"/>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393" name="Google Shape;393;p35"/>
          <p:cNvSpPr/>
          <p:nvPr/>
        </p:nvSpPr>
        <p:spPr>
          <a:xfrm>
            <a:off x="7997588" y="0"/>
            <a:ext cx="4194412"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4" name="Google Shape;394;p35"/>
          <p:cNvSpPr txBox="1"/>
          <p:nvPr>
            <p:ph idx="1" type="body"/>
          </p:nvPr>
        </p:nvSpPr>
        <p:spPr>
          <a:xfrm>
            <a:off x="368300" y="341313"/>
            <a:ext cx="7431396" cy="108426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accent6"/>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5" name="Google Shape;395;p35"/>
          <p:cNvSpPr txBox="1"/>
          <p:nvPr>
            <p:ph idx="2" type="body"/>
          </p:nvPr>
        </p:nvSpPr>
        <p:spPr>
          <a:xfrm>
            <a:off x="368300" y="1423892"/>
            <a:ext cx="7431396" cy="2963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rgbClr val="5F5F5F"/>
                </a:solidFill>
                <a:latin typeface="Arial"/>
                <a:ea typeface="Arial"/>
                <a:cs typeface="Arial"/>
                <a:sym typeface="Arial"/>
              </a:defRPr>
            </a:lvl1pPr>
            <a:lvl2pPr indent="-342900" lvl="1" marL="914400" marR="0" rtl="0" algn="l">
              <a:lnSpc>
                <a:spcPct val="90000"/>
              </a:lnSpc>
              <a:spcBef>
                <a:spcPts val="500"/>
              </a:spcBef>
              <a:spcAft>
                <a:spcPts val="0"/>
              </a:spcAft>
              <a:buClr>
                <a:schemeClr val="accent1"/>
              </a:buClr>
              <a:buSzPts val="1800"/>
              <a:buFont typeface="Arial"/>
              <a:buChar char="-"/>
              <a:defRPr b="0" i="0" sz="1800" u="none" cap="none" strike="noStrike">
                <a:solidFill>
                  <a:srgbClr val="5F5F5F"/>
                </a:solidFill>
                <a:latin typeface="Arial"/>
                <a:ea typeface="Arial"/>
                <a:cs typeface="Arial"/>
                <a:sym typeface="Arial"/>
              </a:defRPr>
            </a:lvl2pPr>
            <a:lvl3pPr indent="-330200" lvl="2" marL="1371600" marR="0" rtl="0" algn="l">
              <a:lnSpc>
                <a:spcPct val="90000"/>
              </a:lnSpc>
              <a:spcBef>
                <a:spcPts val="500"/>
              </a:spcBef>
              <a:spcAft>
                <a:spcPts val="0"/>
              </a:spcAft>
              <a:buClr>
                <a:schemeClr val="accent1"/>
              </a:buClr>
              <a:buSzPts val="1600"/>
              <a:buFont typeface="Arial"/>
              <a:buChar char="•"/>
              <a:defRPr b="0" i="0" sz="1600" u="none" cap="none" strike="noStrike">
                <a:solidFill>
                  <a:srgbClr val="5F5F5F"/>
                </a:solidFill>
                <a:latin typeface="Arial"/>
                <a:ea typeface="Arial"/>
                <a:cs typeface="Arial"/>
                <a:sym typeface="Arial"/>
              </a:defRPr>
            </a:lvl3pPr>
            <a:lvl4pPr indent="-317500" lvl="3" marL="18288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rgbClr val="5F5F5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6" name="Google Shape;396;p35"/>
          <p:cNvSpPr txBox="1"/>
          <p:nvPr>
            <p:ph idx="3" type="body"/>
          </p:nvPr>
        </p:nvSpPr>
        <p:spPr>
          <a:xfrm>
            <a:off x="368300" y="4517928"/>
            <a:ext cx="7431396" cy="113347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1" sz="2400" u="none" cap="none" strike="noStrike">
                <a:solidFill>
                  <a:schemeClr val="accent4"/>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accen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accen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accen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7" name="Google Shape;397;p35"/>
          <p:cNvSpPr txBox="1"/>
          <p:nvPr>
            <p:ph idx="4" type="body"/>
          </p:nvPr>
        </p:nvSpPr>
        <p:spPr>
          <a:xfrm>
            <a:off x="8379630" y="6254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8" name="Google Shape;398;p35"/>
          <p:cNvSpPr txBox="1"/>
          <p:nvPr>
            <p:ph idx="5" type="body"/>
          </p:nvPr>
        </p:nvSpPr>
        <p:spPr>
          <a:xfrm>
            <a:off x="8379630" y="20410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9" name="Google Shape;399;p35"/>
          <p:cNvSpPr txBox="1"/>
          <p:nvPr>
            <p:ph idx="6" type="body"/>
          </p:nvPr>
        </p:nvSpPr>
        <p:spPr>
          <a:xfrm>
            <a:off x="8379630" y="3456698"/>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0" name="Google Shape;400;p35"/>
          <p:cNvSpPr txBox="1"/>
          <p:nvPr>
            <p:ph idx="7" type="body"/>
          </p:nvPr>
        </p:nvSpPr>
        <p:spPr>
          <a:xfrm>
            <a:off x="8379630" y="4872299"/>
            <a:ext cx="3362088"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401" name="Google Shape;401;p35"/>
          <p:cNvCxnSpPr/>
          <p:nvPr/>
        </p:nvCxnSpPr>
        <p:spPr>
          <a:xfrm>
            <a:off x="8971177" y="19182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402" name="Google Shape;402;p35"/>
          <p:cNvCxnSpPr/>
          <p:nvPr/>
        </p:nvCxnSpPr>
        <p:spPr>
          <a:xfrm>
            <a:off x="8971177" y="3333866"/>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403" name="Google Shape;403;p35"/>
          <p:cNvCxnSpPr/>
          <p:nvPr/>
        </p:nvCxnSpPr>
        <p:spPr>
          <a:xfrm>
            <a:off x="8971177" y="4749467"/>
            <a:ext cx="2178995" cy="0"/>
          </a:xfrm>
          <a:prstGeom prst="straightConnector1">
            <a:avLst/>
          </a:prstGeom>
          <a:noFill/>
          <a:ln cap="flat" cmpd="sng" w="9525">
            <a:solidFill>
              <a:schemeClr val="lt2"/>
            </a:solidFill>
            <a:prstDash val="solid"/>
            <a:miter lim="800000"/>
            <a:headEnd len="sm" w="sm" type="none"/>
            <a:tailEnd len="sm" w="sm" type="none"/>
          </a:ln>
        </p:spPr>
      </p:cxnSp>
      <p:cxnSp>
        <p:nvCxnSpPr>
          <p:cNvPr id="404" name="Google Shape;404;p35"/>
          <p:cNvCxnSpPr/>
          <p:nvPr/>
        </p:nvCxnSpPr>
        <p:spPr>
          <a:xfrm>
            <a:off x="8971177" y="505722"/>
            <a:ext cx="2178995" cy="0"/>
          </a:xfrm>
          <a:prstGeom prst="straightConnector1">
            <a:avLst/>
          </a:prstGeom>
          <a:noFill/>
          <a:ln cap="flat" cmpd="sng" w="9525">
            <a:solidFill>
              <a:schemeClr val="lt2"/>
            </a:solidFill>
            <a:prstDash val="solid"/>
            <a:miter lim="800000"/>
            <a:headEnd len="sm" w="sm" type="none"/>
            <a:tailEnd len="sm" w="sm" type="none"/>
          </a:ln>
        </p:spPr>
      </p:cxnSp>
      <p:pic>
        <p:nvPicPr>
          <p:cNvPr id="405" name="Google Shape;405;p35"/>
          <p:cNvPicPr preferRelativeResize="0"/>
          <p:nvPr/>
        </p:nvPicPr>
        <p:blipFill rotWithShape="1">
          <a:blip r:embed="rId2">
            <a:alphaModFix/>
          </a:blip>
          <a:srcRect b="0" l="0" r="0" t="0"/>
          <a:stretch/>
        </p:blipFill>
        <p:spPr>
          <a:xfrm>
            <a:off x="10558798" y="6375262"/>
            <a:ext cx="1193772" cy="39573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 Topic ">
  <p:cSld name="6 Topic ">
    <p:spTree>
      <p:nvGrpSpPr>
        <p:cNvPr id="406" name="Shape 406"/>
        <p:cNvGrpSpPr/>
        <p:nvPr/>
      </p:nvGrpSpPr>
      <p:grpSpPr>
        <a:xfrm>
          <a:off x="0" y="0"/>
          <a:ext cx="0" cy="0"/>
          <a:chOff x="0" y="0"/>
          <a:chExt cx="0" cy="0"/>
        </a:xfrm>
      </p:grpSpPr>
      <p:grpSp>
        <p:nvGrpSpPr>
          <p:cNvPr id="407" name="Google Shape;407;p36"/>
          <p:cNvGrpSpPr/>
          <p:nvPr/>
        </p:nvGrpSpPr>
        <p:grpSpPr>
          <a:xfrm>
            <a:off x="0" y="267562"/>
            <a:ext cx="12192000" cy="0"/>
            <a:chOff x="368643" y="1255758"/>
            <a:chExt cx="11452445" cy="0"/>
          </a:xfrm>
        </p:grpSpPr>
        <p:cxnSp>
          <p:nvCxnSpPr>
            <p:cNvPr id="408" name="Google Shape;408;p36"/>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409" name="Google Shape;409;p36"/>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410" name="Google Shape;410;p36"/>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411" name="Google Shape;411;p36"/>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2" name="Google Shape;412;p36"/>
          <p:cNvSpPr txBox="1"/>
          <p:nvPr>
            <p:ph idx="2" type="body"/>
          </p:nvPr>
        </p:nvSpPr>
        <p:spPr>
          <a:xfrm>
            <a:off x="368301" y="1867608"/>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68D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3" name="Google Shape;413;p36"/>
          <p:cNvSpPr txBox="1"/>
          <p:nvPr>
            <p:ph idx="3" type="body"/>
          </p:nvPr>
        </p:nvSpPr>
        <p:spPr>
          <a:xfrm>
            <a:off x="368642" y="2298536"/>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4" name="Google Shape;414;p36"/>
          <p:cNvSpPr txBox="1"/>
          <p:nvPr>
            <p:ph idx="4" type="body"/>
          </p:nvPr>
        </p:nvSpPr>
        <p:spPr>
          <a:xfrm>
            <a:off x="3965671" y="1867608"/>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5" name="Google Shape;415;p36"/>
          <p:cNvSpPr txBox="1"/>
          <p:nvPr>
            <p:ph idx="5" type="body"/>
          </p:nvPr>
        </p:nvSpPr>
        <p:spPr>
          <a:xfrm>
            <a:off x="3966012" y="2298536"/>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6" name="Google Shape;416;p36"/>
          <p:cNvSpPr txBox="1"/>
          <p:nvPr>
            <p:ph idx="6" type="body"/>
          </p:nvPr>
        </p:nvSpPr>
        <p:spPr>
          <a:xfrm>
            <a:off x="7562700" y="1867608"/>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7" name="Google Shape;417;p36"/>
          <p:cNvSpPr txBox="1"/>
          <p:nvPr>
            <p:ph idx="7" type="body"/>
          </p:nvPr>
        </p:nvSpPr>
        <p:spPr>
          <a:xfrm>
            <a:off x="7563041" y="2298536"/>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8" name="Google Shape;418;p36"/>
          <p:cNvSpPr txBox="1"/>
          <p:nvPr>
            <p:ph idx="8" type="body"/>
          </p:nvPr>
        </p:nvSpPr>
        <p:spPr>
          <a:xfrm>
            <a:off x="368301" y="4030410"/>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9" name="Google Shape;419;p36"/>
          <p:cNvSpPr txBox="1"/>
          <p:nvPr>
            <p:ph idx="9" type="body"/>
          </p:nvPr>
        </p:nvSpPr>
        <p:spPr>
          <a:xfrm>
            <a:off x="368642" y="4461338"/>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0" name="Google Shape;420;p36"/>
          <p:cNvSpPr txBox="1"/>
          <p:nvPr>
            <p:ph idx="13" type="body"/>
          </p:nvPr>
        </p:nvSpPr>
        <p:spPr>
          <a:xfrm>
            <a:off x="3965671" y="4030410"/>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1" name="Google Shape;421;p36"/>
          <p:cNvSpPr txBox="1"/>
          <p:nvPr>
            <p:ph idx="14" type="body"/>
          </p:nvPr>
        </p:nvSpPr>
        <p:spPr>
          <a:xfrm>
            <a:off x="3966012" y="4461338"/>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2" name="Google Shape;422;p36"/>
          <p:cNvSpPr txBox="1"/>
          <p:nvPr>
            <p:ph idx="15" type="body"/>
          </p:nvPr>
        </p:nvSpPr>
        <p:spPr>
          <a:xfrm>
            <a:off x="7562700" y="4030410"/>
            <a:ext cx="3265446" cy="42473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77909D"/>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3" name="Google Shape;423;p36"/>
          <p:cNvSpPr txBox="1"/>
          <p:nvPr>
            <p:ph idx="16" type="body"/>
          </p:nvPr>
        </p:nvSpPr>
        <p:spPr>
          <a:xfrm>
            <a:off x="7563041" y="4461338"/>
            <a:ext cx="3265446" cy="2862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72727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Vertical Timeline">
  <p:cSld name="1_Vertical Timeline">
    <p:spTree>
      <p:nvGrpSpPr>
        <p:cNvPr id="424" name="Shape 424"/>
        <p:cNvGrpSpPr/>
        <p:nvPr/>
      </p:nvGrpSpPr>
      <p:grpSpPr>
        <a:xfrm>
          <a:off x="0" y="0"/>
          <a:ext cx="0" cy="0"/>
          <a:chOff x="0" y="0"/>
          <a:chExt cx="0" cy="0"/>
        </a:xfrm>
      </p:grpSpPr>
      <p:sp>
        <p:nvSpPr>
          <p:cNvPr id="425" name="Google Shape;425;p37"/>
          <p:cNvSpPr txBox="1"/>
          <p:nvPr>
            <p:ph idx="1" type="body"/>
          </p:nvPr>
        </p:nvSpPr>
        <p:spPr>
          <a:xfrm>
            <a:off x="368643" y="1407886"/>
            <a:ext cx="4095782" cy="4042228"/>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1400"/>
              <a:buFont typeface="Arial"/>
              <a:buNone/>
              <a:defRPr b="0" i="0" sz="3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426" name="Google Shape;426;p37"/>
          <p:cNvCxnSpPr/>
          <p:nvPr/>
        </p:nvCxnSpPr>
        <p:spPr>
          <a:xfrm rot="10800000">
            <a:off x="7992438" y="267562"/>
            <a:ext cx="0" cy="452438"/>
          </a:xfrm>
          <a:prstGeom prst="straightConnector1">
            <a:avLst/>
          </a:prstGeom>
          <a:noFill/>
          <a:ln cap="flat" cmpd="sng" w="9525">
            <a:solidFill>
              <a:schemeClr val="accent5"/>
            </a:solidFill>
            <a:prstDash val="solid"/>
            <a:miter lim="800000"/>
            <a:headEnd len="sm" w="sm" type="none"/>
            <a:tailEnd len="sm" w="sm" type="none"/>
          </a:ln>
        </p:spPr>
      </p:cxnSp>
      <p:cxnSp>
        <p:nvCxnSpPr>
          <p:cNvPr id="427" name="Google Shape;427;p37"/>
          <p:cNvCxnSpPr/>
          <p:nvPr/>
        </p:nvCxnSpPr>
        <p:spPr>
          <a:xfrm rot="10800000">
            <a:off x="7992438" y="1324252"/>
            <a:ext cx="0" cy="936000"/>
          </a:xfrm>
          <a:prstGeom prst="straightConnector1">
            <a:avLst/>
          </a:prstGeom>
          <a:noFill/>
          <a:ln cap="flat" cmpd="sng" w="9525">
            <a:solidFill>
              <a:schemeClr val="accent5"/>
            </a:solidFill>
            <a:prstDash val="solid"/>
            <a:miter lim="800000"/>
            <a:headEnd len="sm" w="sm" type="none"/>
            <a:tailEnd len="sm" w="sm" type="none"/>
          </a:ln>
        </p:spPr>
      </p:cxnSp>
      <p:cxnSp>
        <p:nvCxnSpPr>
          <p:cNvPr id="428" name="Google Shape;428;p37"/>
          <p:cNvCxnSpPr/>
          <p:nvPr/>
        </p:nvCxnSpPr>
        <p:spPr>
          <a:xfrm rot="10800000">
            <a:off x="7992438" y="2864504"/>
            <a:ext cx="0" cy="936000"/>
          </a:xfrm>
          <a:prstGeom prst="straightConnector1">
            <a:avLst/>
          </a:prstGeom>
          <a:noFill/>
          <a:ln cap="flat" cmpd="sng" w="9525">
            <a:solidFill>
              <a:schemeClr val="accent5"/>
            </a:solidFill>
            <a:prstDash val="solid"/>
            <a:miter lim="800000"/>
            <a:headEnd len="sm" w="sm" type="none"/>
            <a:tailEnd len="sm" w="sm" type="none"/>
          </a:ln>
        </p:spPr>
      </p:cxnSp>
      <p:cxnSp>
        <p:nvCxnSpPr>
          <p:cNvPr id="429" name="Google Shape;429;p37"/>
          <p:cNvCxnSpPr/>
          <p:nvPr/>
        </p:nvCxnSpPr>
        <p:spPr>
          <a:xfrm rot="10800000">
            <a:off x="7992438" y="4404756"/>
            <a:ext cx="0" cy="936000"/>
          </a:xfrm>
          <a:prstGeom prst="straightConnector1">
            <a:avLst/>
          </a:prstGeom>
          <a:noFill/>
          <a:ln cap="flat" cmpd="sng" w="9525">
            <a:solidFill>
              <a:schemeClr val="accent5"/>
            </a:solidFill>
            <a:prstDash val="solid"/>
            <a:miter lim="800000"/>
            <a:headEnd len="sm" w="sm" type="none"/>
            <a:tailEnd len="sm" w="sm" type="none"/>
          </a:ln>
        </p:spPr>
      </p:cxnSp>
      <p:cxnSp>
        <p:nvCxnSpPr>
          <p:cNvPr id="430" name="Google Shape;430;p37"/>
          <p:cNvCxnSpPr/>
          <p:nvPr/>
        </p:nvCxnSpPr>
        <p:spPr>
          <a:xfrm rot="10800000">
            <a:off x="7992438" y="5945010"/>
            <a:ext cx="0" cy="936000"/>
          </a:xfrm>
          <a:prstGeom prst="straightConnector1">
            <a:avLst/>
          </a:prstGeom>
          <a:noFill/>
          <a:ln cap="flat" cmpd="sng" w="9525">
            <a:solidFill>
              <a:schemeClr val="accent5"/>
            </a:solidFill>
            <a:prstDash val="solid"/>
            <a:miter lim="800000"/>
            <a:headEnd len="sm" w="sm" type="none"/>
            <a:tailEnd len="sm" w="sm" type="none"/>
          </a:ln>
        </p:spPr>
      </p:cxnSp>
      <p:sp>
        <p:nvSpPr>
          <p:cNvPr id="431" name="Google Shape;431;p37"/>
          <p:cNvSpPr/>
          <p:nvPr/>
        </p:nvSpPr>
        <p:spPr>
          <a:xfrm>
            <a:off x="7886606" y="5537726"/>
            <a:ext cx="211664" cy="210312"/>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50"/>
              <a:buFont typeface="Arial"/>
              <a:buNone/>
            </a:pPr>
            <a:r>
              <a:t/>
            </a:r>
            <a:endParaRPr b="0" i="0" sz="450" u="none" cap="none" strike="noStrike">
              <a:solidFill>
                <a:schemeClr val="dk2"/>
              </a:solidFill>
              <a:latin typeface="Arial"/>
              <a:ea typeface="Arial"/>
              <a:cs typeface="Arial"/>
              <a:sym typeface="Arial"/>
            </a:endParaRPr>
          </a:p>
        </p:txBody>
      </p:sp>
      <p:sp>
        <p:nvSpPr>
          <p:cNvPr id="432" name="Google Shape;432;p37"/>
          <p:cNvSpPr/>
          <p:nvPr/>
        </p:nvSpPr>
        <p:spPr>
          <a:xfrm>
            <a:off x="7886606" y="3997474"/>
            <a:ext cx="211664" cy="210312"/>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50"/>
              <a:buFont typeface="Arial"/>
              <a:buNone/>
            </a:pPr>
            <a:r>
              <a:t/>
            </a:r>
            <a:endParaRPr b="0" i="0" sz="450" u="none" cap="none" strike="noStrike">
              <a:solidFill>
                <a:schemeClr val="dk2"/>
              </a:solidFill>
              <a:latin typeface="Arial"/>
              <a:ea typeface="Arial"/>
              <a:cs typeface="Arial"/>
              <a:sym typeface="Arial"/>
            </a:endParaRPr>
          </a:p>
        </p:txBody>
      </p:sp>
      <p:sp>
        <p:nvSpPr>
          <p:cNvPr id="433" name="Google Shape;433;p37"/>
          <p:cNvSpPr/>
          <p:nvPr/>
        </p:nvSpPr>
        <p:spPr>
          <a:xfrm>
            <a:off x="7886606" y="2457222"/>
            <a:ext cx="211664" cy="210312"/>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50"/>
              <a:buFont typeface="Arial"/>
              <a:buNone/>
            </a:pPr>
            <a:r>
              <a:t/>
            </a:r>
            <a:endParaRPr b="0" i="0" sz="450" u="none" cap="none" strike="noStrike">
              <a:solidFill>
                <a:schemeClr val="dk2"/>
              </a:solidFill>
              <a:latin typeface="Arial"/>
              <a:ea typeface="Arial"/>
              <a:cs typeface="Arial"/>
              <a:sym typeface="Arial"/>
            </a:endParaRPr>
          </a:p>
        </p:txBody>
      </p:sp>
      <p:sp>
        <p:nvSpPr>
          <p:cNvPr id="434" name="Google Shape;434;p37"/>
          <p:cNvSpPr/>
          <p:nvPr/>
        </p:nvSpPr>
        <p:spPr>
          <a:xfrm>
            <a:off x="7886606" y="916970"/>
            <a:ext cx="211664" cy="210312"/>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50"/>
              <a:buFont typeface="Arial"/>
              <a:buNone/>
            </a:pPr>
            <a:r>
              <a:t/>
            </a:r>
            <a:endParaRPr b="0" i="0" sz="450" u="none" cap="none" strike="noStrike">
              <a:solidFill>
                <a:schemeClr val="dk2"/>
              </a:solidFill>
              <a:latin typeface="Arial"/>
              <a:ea typeface="Arial"/>
              <a:cs typeface="Arial"/>
              <a:sym typeface="Arial"/>
            </a:endParaRPr>
          </a:p>
        </p:txBody>
      </p:sp>
      <p:grpSp>
        <p:nvGrpSpPr>
          <p:cNvPr id="435" name="Google Shape;435;p37"/>
          <p:cNvGrpSpPr/>
          <p:nvPr/>
        </p:nvGrpSpPr>
        <p:grpSpPr>
          <a:xfrm>
            <a:off x="0" y="267562"/>
            <a:ext cx="12192000" cy="0"/>
            <a:chOff x="368643" y="1255758"/>
            <a:chExt cx="11452445" cy="0"/>
          </a:xfrm>
        </p:grpSpPr>
        <p:cxnSp>
          <p:nvCxnSpPr>
            <p:cNvPr id="436" name="Google Shape;436;p37"/>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437" name="Google Shape;437;p37"/>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438" name="Google Shape;438;p37"/>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439" name="Google Shape;439;p37"/>
          <p:cNvSpPr txBox="1"/>
          <p:nvPr>
            <p:ph idx="2" type="body"/>
          </p:nvPr>
        </p:nvSpPr>
        <p:spPr>
          <a:xfrm>
            <a:off x="8256707" y="2288514"/>
            <a:ext cx="3134446" cy="51622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0" name="Google Shape;440;p37"/>
          <p:cNvSpPr txBox="1"/>
          <p:nvPr>
            <p:ph idx="3" type="body"/>
          </p:nvPr>
        </p:nvSpPr>
        <p:spPr>
          <a:xfrm>
            <a:off x="8256707" y="5372824"/>
            <a:ext cx="3134446" cy="51622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1" name="Google Shape;441;p37"/>
          <p:cNvSpPr txBox="1"/>
          <p:nvPr>
            <p:ph idx="4" type="body"/>
          </p:nvPr>
        </p:nvSpPr>
        <p:spPr>
          <a:xfrm>
            <a:off x="4643717" y="756678"/>
            <a:ext cx="3104433" cy="516220"/>
          </a:xfrm>
          <a:prstGeom prst="rect">
            <a:avLst/>
          </a:prstGeom>
          <a:noFill/>
          <a:ln>
            <a:noFill/>
          </a:ln>
        </p:spPr>
        <p:txBody>
          <a:bodyPr anchorCtr="0" anchor="ctr" bIns="91425" lIns="91425" spcFirstLastPara="1" rIns="91425" wrap="square" tIns="91425"/>
          <a:lstStyle>
            <a:lvl1pPr indent="-228600" lvl="0" marL="457200" marR="0" rtl="0" algn="r">
              <a:lnSpc>
                <a:spcPct val="90000"/>
              </a:lnSpc>
              <a:spcBef>
                <a:spcPts val="100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2" name="Google Shape;442;p37"/>
          <p:cNvSpPr txBox="1"/>
          <p:nvPr>
            <p:ph idx="5" type="body"/>
          </p:nvPr>
        </p:nvSpPr>
        <p:spPr>
          <a:xfrm>
            <a:off x="4643717" y="3852284"/>
            <a:ext cx="3104433" cy="516220"/>
          </a:xfrm>
          <a:prstGeom prst="rect">
            <a:avLst/>
          </a:prstGeom>
          <a:noFill/>
          <a:ln>
            <a:noFill/>
          </a:ln>
        </p:spPr>
        <p:txBody>
          <a:bodyPr anchorCtr="0" anchor="ctr" bIns="91425" lIns="91425" spcFirstLastPara="1" rIns="91425" wrap="square" tIns="91425"/>
          <a:lstStyle>
            <a:lvl1pPr indent="-228600" lvl="0" marL="457200" marR="0" rtl="0" algn="r">
              <a:lnSpc>
                <a:spcPct val="90000"/>
              </a:lnSpc>
              <a:spcBef>
                <a:spcPts val="1000"/>
              </a:spcBef>
              <a:spcAft>
                <a:spcPts val="0"/>
              </a:spcAft>
              <a:buClr>
                <a:schemeClr val="accent1"/>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White" showMasterSp="0">
  <p:cSld name="Thank You White">
    <p:spTree>
      <p:nvGrpSpPr>
        <p:cNvPr id="443" name="Shape 443"/>
        <p:cNvGrpSpPr/>
        <p:nvPr/>
      </p:nvGrpSpPr>
      <p:grpSpPr>
        <a:xfrm>
          <a:off x="0" y="0"/>
          <a:ext cx="0" cy="0"/>
          <a:chOff x="0" y="0"/>
          <a:chExt cx="0" cy="0"/>
        </a:xfrm>
      </p:grpSpPr>
      <p:grpSp>
        <p:nvGrpSpPr>
          <p:cNvPr id="444" name="Google Shape;444;p38"/>
          <p:cNvGrpSpPr/>
          <p:nvPr/>
        </p:nvGrpSpPr>
        <p:grpSpPr>
          <a:xfrm>
            <a:off x="2" y="3849436"/>
            <a:ext cx="12192000" cy="0"/>
            <a:chOff x="368643" y="1255758"/>
            <a:chExt cx="11452445" cy="0"/>
          </a:xfrm>
        </p:grpSpPr>
        <p:cxnSp>
          <p:nvCxnSpPr>
            <p:cNvPr id="445" name="Google Shape;445;p38"/>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446" name="Google Shape;446;p38"/>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447" name="Google Shape;447;p38"/>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448" name="Google Shape;448;p38"/>
          <p:cNvSpPr txBox="1"/>
          <p:nvPr>
            <p:ph idx="1" type="body"/>
          </p:nvPr>
        </p:nvSpPr>
        <p:spPr>
          <a:xfrm>
            <a:off x="447450" y="2029220"/>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9" name="Google Shape;449;p38"/>
          <p:cNvSpPr txBox="1"/>
          <p:nvPr>
            <p:ph idx="2" type="body"/>
          </p:nvPr>
        </p:nvSpPr>
        <p:spPr>
          <a:xfrm>
            <a:off x="447450" y="4255475"/>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0" name="Google Shape;450;p38"/>
          <p:cNvSpPr txBox="1"/>
          <p:nvPr>
            <p:ph idx="3" type="body"/>
          </p:nvPr>
        </p:nvSpPr>
        <p:spPr>
          <a:xfrm>
            <a:off x="447450"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1" name="Google Shape;451;p38"/>
          <p:cNvSpPr txBox="1"/>
          <p:nvPr>
            <p:ph idx="4" type="body"/>
          </p:nvPr>
        </p:nvSpPr>
        <p:spPr>
          <a:xfrm>
            <a:off x="4623665" y="4252849"/>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2" name="Google Shape;452;p38"/>
          <p:cNvSpPr txBox="1"/>
          <p:nvPr>
            <p:ph idx="5" type="body"/>
          </p:nvPr>
        </p:nvSpPr>
        <p:spPr>
          <a:xfrm>
            <a:off x="4623665"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453" name="Google Shape;453;p38"/>
          <p:cNvPicPr preferRelativeResize="0"/>
          <p:nvPr/>
        </p:nvPicPr>
        <p:blipFill rotWithShape="1">
          <a:blip r:embed="rId2">
            <a:alphaModFix/>
          </a:blip>
          <a:srcRect b="0" l="0" r="0" t="0"/>
          <a:stretch/>
        </p:blipFill>
        <p:spPr>
          <a:xfrm>
            <a:off x="10105405" y="4988197"/>
            <a:ext cx="1754444" cy="1606420"/>
          </a:xfrm>
          <a:prstGeom prst="rect">
            <a:avLst/>
          </a:prstGeom>
          <a:noFill/>
          <a:ln>
            <a:noFill/>
          </a:ln>
        </p:spPr>
      </p:pic>
      <p:sp>
        <p:nvSpPr>
          <p:cNvPr id="454" name="Google Shape;454;p38"/>
          <p:cNvSpPr txBox="1"/>
          <p:nvPr>
            <p:ph idx="6" type="body"/>
          </p:nvPr>
        </p:nvSpPr>
        <p:spPr>
          <a:xfrm>
            <a:off x="447450" y="5102313"/>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5" name="Google Shape;455;p38"/>
          <p:cNvSpPr txBox="1"/>
          <p:nvPr>
            <p:ph idx="7" type="body"/>
          </p:nvPr>
        </p:nvSpPr>
        <p:spPr>
          <a:xfrm>
            <a:off x="4623665" y="5099687"/>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6" name="Google Shape;456;p38"/>
          <p:cNvSpPr txBox="1"/>
          <p:nvPr>
            <p:ph idx="8" type="body"/>
          </p:nvPr>
        </p:nvSpPr>
        <p:spPr>
          <a:xfrm>
            <a:off x="104458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rgbClr val="008DD0"/>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7" name="Google Shape;457;p38"/>
          <p:cNvSpPr txBox="1"/>
          <p:nvPr>
            <p:ph idx="9" type="body"/>
          </p:nvPr>
        </p:nvSpPr>
        <p:spPr>
          <a:xfrm>
            <a:off x="519629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rgbClr val="008DD0"/>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White with Blue">
  <p:cSld name="Thank You- White with Blue">
    <p:spTree>
      <p:nvGrpSpPr>
        <p:cNvPr id="458" name="Shape 458"/>
        <p:cNvGrpSpPr/>
        <p:nvPr/>
      </p:nvGrpSpPr>
      <p:grpSpPr>
        <a:xfrm>
          <a:off x="0" y="0"/>
          <a:ext cx="0" cy="0"/>
          <a:chOff x="0" y="0"/>
          <a:chExt cx="0" cy="0"/>
        </a:xfrm>
      </p:grpSpPr>
      <p:grpSp>
        <p:nvGrpSpPr>
          <p:cNvPr id="459" name="Google Shape;459;p39"/>
          <p:cNvGrpSpPr/>
          <p:nvPr/>
        </p:nvGrpSpPr>
        <p:grpSpPr>
          <a:xfrm>
            <a:off x="2" y="3849436"/>
            <a:ext cx="12192000" cy="0"/>
            <a:chOff x="368643" y="1255758"/>
            <a:chExt cx="11452445" cy="0"/>
          </a:xfrm>
        </p:grpSpPr>
        <p:cxnSp>
          <p:nvCxnSpPr>
            <p:cNvPr id="460" name="Google Shape;460;p39"/>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461" name="Google Shape;461;p39"/>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462" name="Google Shape;462;p39"/>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463" name="Google Shape;463;p39"/>
          <p:cNvSpPr txBox="1"/>
          <p:nvPr>
            <p:ph idx="1" type="body"/>
          </p:nvPr>
        </p:nvSpPr>
        <p:spPr>
          <a:xfrm>
            <a:off x="447450" y="2029220"/>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4" name="Google Shape;464;p39"/>
          <p:cNvSpPr txBox="1"/>
          <p:nvPr>
            <p:ph idx="2" type="body"/>
          </p:nvPr>
        </p:nvSpPr>
        <p:spPr>
          <a:xfrm>
            <a:off x="447450" y="4255475"/>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5" name="Google Shape;465;p39"/>
          <p:cNvSpPr txBox="1"/>
          <p:nvPr>
            <p:ph idx="3" type="body"/>
          </p:nvPr>
        </p:nvSpPr>
        <p:spPr>
          <a:xfrm>
            <a:off x="447450"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6" name="Google Shape;466;p39"/>
          <p:cNvSpPr txBox="1"/>
          <p:nvPr>
            <p:ph idx="4" type="body"/>
          </p:nvPr>
        </p:nvSpPr>
        <p:spPr>
          <a:xfrm>
            <a:off x="4623665" y="4252849"/>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7" name="Google Shape;467;p39"/>
          <p:cNvSpPr txBox="1"/>
          <p:nvPr>
            <p:ph idx="5" type="body"/>
          </p:nvPr>
        </p:nvSpPr>
        <p:spPr>
          <a:xfrm>
            <a:off x="4623665"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8" name="Google Shape;468;p39"/>
          <p:cNvSpPr txBox="1"/>
          <p:nvPr>
            <p:ph idx="6" type="body"/>
          </p:nvPr>
        </p:nvSpPr>
        <p:spPr>
          <a:xfrm>
            <a:off x="447450" y="5102313"/>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9" name="Google Shape;469;p39"/>
          <p:cNvSpPr txBox="1"/>
          <p:nvPr>
            <p:ph idx="7" type="body"/>
          </p:nvPr>
        </p:nvSpPr>
        <p:spPr>
          <a:xfrm>
            <a:off x="4623665" y="5099687"/>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5F5F5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0" name="Google Shape;470;p39"/>
          <p:cNvSpPr txBox="1"/>
          <p:nvPr>
            <p:ph idx="8" type="body"/>
          </p:nvPr>
        </p:nvSpPr>
        <p:spPr>
          <a:xfrm>
            <a:off x="104458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chemeClr val="accen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1" name="Google Shape;471;p39"/>
          <p:cNvSpPr txBox="1"/>
          <p:nvPr>
            <p:ph idx="9" type="body"/>
          </p:nvPr>
        </p:nvSpPr>
        <p:spPr>
          <a:xfrm>
            <a:off x="519629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rgbClr val="008DD0"/>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2" name="Google Shape;472;p39"/>
          <p:cNvSpPr/>
          <p:nvPr/>
        </p:nvSpPr>
        <p:spPr>
          <a:xfrm>
            <a:off x="7576607" y="-6440"/>
            <a:ext cx="4631470" cy="6864439"/>
          </a:xfrm>
          <a:custGeom>
            <a:rect b="b" l="l" r="r" t="t"/>
            <a:pathLst>
              <a:path extrusionOk="0" h="120000" w="120000">
                <a:moveTo>
                  <a:pt x="0" y="120000"/>
                </a:moveTo>
                <a:lnTo>
                  <a:pt x="90086" y="112"/>
                </a:lnTo>
                <a:lnTo>
                  <a:pt x="119662" y="0"/>
                </a:lnTo>
                <a:lnTo>
                  <a:pt x="120000" y="119887"/>
                </a:lnTo>
                <a:lnTo>
                  <a:pt x="0" y="120000"/>
                </a:lnTo>
                <a:close/>
              </a:path>
            </a:pathLst>
          </a:custGeom>
          <a:solidFill>
            <a:srgbClr val="008DD0">
              <a:alpha val="5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3" name="Google Shape;473;p39"/>
          <p:cNvSpPr/>
          <p:nvPr/>
        </p:nvSpPr>
        <p:spPr>
          <a:xfrm>
            <a:off x="8468036" y="-2"/>
            <a:ext cx="3740040" cy="6858001"/>
          </a:xfrm>
          <a:custGeom>
            <a:rect b="b" l="l" r="r" t="t"/>
            <a:pathLst>
              <a:path extrusionOk="0" h="120000" w="120000">
                <a:moveTo>
                  <a:pt x="0" y="119999"/>
                </a:moveTo>
                <a:lnTo>
                  <a:pt x="112313" y="0"/>
                </a:lnTo>
                <a:lnTo>
                  <a:pt x="119929" y="0"/>
                </a:lnTo>
                <a:lnTo>
                  <a:pt x="120000" y="119887"/>
                </a:lnTo>
                <a:lnTo>
                  <a:pt x="0" y="11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2">
            <a:alphaModFix/>
          </a:blip>
          <a:srcRect b="0" l="0" r="0" t="0"/>
          <a:stretch/>
        </p:blipFill>
        <p:spPr>
          <a:xfrm>
            <a:off x="9949953" y="4772639"/>
            <a:ext cx="1751212" cy="1602102"/>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 Blue">
  <p:cSld name="Thank You - Blue">
    <p:spTree>
      <p:nvGrpSpPr>
        <p:cNvPr id="475" name="Shape 475"/>
        <p:cNvGrpSpPr/>
        <p:nvPr/>
      </p:nvGrpSpPr>
      <p:grpSpPr>
        <a:xfrm>
          <a:off x="0" y="0"/>
          <a:ext cx="0" cy="0"/>
          <a:chOff x="0" y="0"/>
          <a:chExt cx="0" cy="0"/>
        </a:xfrm>
      </p:grpSpPr>
      <p:sp>
        <p:nvSpPr>
          <p:cNvPr id="476" name="Google Shape;476;p40"/>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7" name="Google Shape;477;p40"/>
          <p:cNvSpPr txBox="1"/>
          <p:nvPr>
            <p:ph idx="1" type="body"/>
          </p:nvPr>
        </p:nvSpPr>
        <p:spPr>
          <a:xfrm>
            <a:off x="447450" y="2029220"/>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8" name="Google Shape;478;p40"/>
          <p:cNvSpPr txBox="1"/>
          <p:nvPr>
            <p:ph idx="2" type="body"/>
          </p:nvPr>
        </p:nvSpPr>
        <p:spPr>
          <a:xfrm>
            <a:off x="447450" y="4255475"/>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C2EB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9" name="Google Shape;479;p40"/>
          <p:cNvSpPr txBox="1"/>
          <p:nvPr>
            <p:ph idx="3" type="body"/>
          </p:nvPr>
        </p:nvSpPr>
        <p:spPr>
          <a:xfrm>
            <a:off x="447450"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C2EB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0" name="Google Shape;480;p40"/>
          <p:cNvSpPr txBox="1"/>
          <p:nvPr>
            <p:ph idx="4" type="body"/>
          </p:nvPr>
        </p:nvSpPr>
        <p:spPr>
          <a:xfrm>
            <a:off x="4623665" y="4252849"/>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C3EC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1" name="Google Shape;481;p40"/>
          <p:cNvSpPr txBox="1"/>
          <p:nvPr>
            <p:ph idx="5" type="body"/>
          </p:nvPr>
        </p:nvSpPr>
        <p:spPr>
          <a:xfrm>
            <a:off x="4623665"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C3EC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2" name="Google Shape;482;p40"/>
          <p:cNvSpPr txBox="1"/>
          <p:nvPr>
            <p:ph idx="6" type="body"/>
          </p:nvPr>
        </p:nvSpPr>
        <p:spPr>
          <a:xfrm>
            <a:off x="447450" y="5102313"/>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C3EC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3" name="Google Shape;483;p40"/>
          <p:cNvSpPr txBox="1"/>
          <p:nvPr>
            <p:ph idx="7" type="body"/>
          </p:nvPr>
        </p:nvSpPr>
        <p:spPr>
          <a:xfrm>
            <a:off x="4623665" y="5099687"/>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C3EC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4" name="Google Shape;484;p40"/>
          <p:cNvSpPr txBox="1"/>
          <p:nvPr>
            <p:ph idx="8" type="body"/>
          </p:nvPr>
        </p:nvSpPr>
        <p:spPr>
          <a:xfrm>
            <a:off x="104458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rgbClr val="FFFF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5" name="Google Shape;485;p40"/>
          <p:cNvSpPr txBox="1"/>
          <p:nvPr>
            <p:ph idx="9" type="body"/>
          </p:nvPr>
        </p:nvSpPr>
        <p:spPr>
          <a:xfrm>
            <a:off x="519629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rgbClr val="FFFF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486" name="Google Shape;486;p40"/>
          <p:cNvGrpSpPr/>
          <p:nvPr/>
        </p:nvGrpSpPr>
        <p:grpSpPr>
          <a:xfrm>
            <a:off x="0" y="3847903"/>
            <a:ext cx="12192000" cy="0"/>
            <a:chOff x="368643" y="1255758"/>
            <a:chExt cx="11452445" cy="0"/>
          </a:xfrm>
        </p:grpSpPr>
        <p:cxnSp>
          <p:nvCxnSpPr>
            <p:cNvPr id="487" name="Google Shape;487;p40"/>
            <p:cNvCxnSpPr/>
            <p:nvPr/>
          </p:nvCxnSpPr>
          <p:spPr>
            <a:xfrm>
              <a:off x="788949" y="1255758"/>
              <a:ext cx="4506811" cy="0"/>
            </a:xfrm>
            <a:prstGeom prst="straightConnector1">
              <a:avLst/>
            </a:prstGeom>
            <a:noFill/>
            <a:ln cap="flat" cmpd="sng" w="63500">
              <a:solidFill>
                <a:schemeClr val="lt2"/>
              </a:solidFill>
              <a:prstDash val="solid"/>
              <a:miter lim="800000"/>
              <a:headEnd len="sm" w="sm" type="none"/>
              <a:tailEnd len="sm" w="sm" type="none"/>
            </a:ln>
          </p:spPr>
        </p:cxnSp>
        <p:cxnSp>
          <p:nvCxnSpPr>
            <p:cNvPr id="488" name="Google Shape;488;p40"/>
            <p:cNvCxnSpPr/>
            <p:nvPr/>
          </p:nvCxnSpPr>
          <p:spPr>
            <a:xfrm>
              <a:off x="368643" y="1255758"/>
              <a:ext cx="420306" cy="0"/>
            </a:xfrm>
            <a:prstGeom prst="straightConnector1">
              <a:avLst/>
            </a:prstGeom>
            <a:noFill/>
            <a:ln cap="flat" cmpd="sng" w="63500">
              <a:solidFill>
                <a:srgbClr val="00699C"/>
              </a:solidFill>
              <a:prstDash val="solid"/>
              <a:miter lim="800000"/>
              <a:headEnd len="sm" w="sm" type="none"/>
              <a:tailEnd len="sm" w="sm" type="none"/>
            </a:ln>
          </p:spPr>
        </p:cxnSp>
        <p:cxnSp>
          <p:nvCxnSpPr>
            <p:cNvPr id="489" name="Google Shape;489;p40"/>
            <p:cNvCxnSpPr/>
            <p:nvPr/>
          </p:nvCxnSpPr>
          <p:spPr>
            <a:xfrm>
              <a:off x="5251037" y="1255758"/>
              <a:ext cx="6570051" cy="0"/>
            </a:xfrm>
            <a:prstGeom prst="straightConnector1">
              <a:avLst/>
            </a:prstGeom>
            <a:noFill/>
            <a:ln cap="flat" cmpd="sng" w="63500">
              <a:solidFill>
                <a:srgbClr val="00699C"/>
              </a:solidFill>
              <a:prstDash val="solid"/>
              <a:miter lim="800000"/>
              <a:headEnd len="sm" w="sm" type="none"/>
              <a:tailEnd len="sm" w="sm" type="none"/>
            </a:ln>
          </p:spPr>
        </p:cxnSp>
      </p:grpSp>
      <p:sp>
        <p:nvSpPr>
          <p:cNvPr id="490" name="Google Shape;490;p40"/>
          <p:cNvSpPr/>
          <p:nvPr/>
        </p:nvSpPr>
        <p:spPr>
          <a:xfrm>
            <a:off x="7560530" y="0"/>
            <a:ext cx="4631470" cy="6864439"/>
          </a:xfrm>
          <a:custGeom>
            <a:rect b="b" l="l" r="r" t="t"/>
            <a:pathLst>
              <a:path extrusionOk="0" h="120000" w="120000">
                <a:moveTo>
                  <a:pt x="0" y="120000"/>
                </a:moveTo>
                <a:lnTo>
                  <a:pt x="90086" y="112"/>
                </a:lnTo>
                <a:lnTo>
                  <a:pt x="119662" y="0"/>
                </a:lnTo>
                <a:lnTo>
                  <a:pt x="120000" y="119887"/>
                </a:lnTo>
                <a:lnTo>
                  <a:pt x="0" y="120000"/>
                </a:lnTo>
                <a:close/>
              </a:path>
            </a:pathLst>
          </a:custGeom>
          <a:solidFill>
            <a:schemeClr val="lt2">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p40"/>
          <p:cNvSpPr/>
          <p:nvPr/>
        </p:nvSpPr>
        <p:spPr>
          <a:xfrm>
            <a:off x="8451959" y="6438"/>
            <a:ext cx="3740040" cy="6858001"/>
          </a:xfrm>
          <a:custGeom>
            <a:rect b="b" l="l" r="r" t="t"/>
            <a:pathLst>
              <a:path extrusionOk="0" h="120000" w="120000">
                <a:moveTo>
                  <a:pt x="0" y="119999"/>
                </a:moveTo>
                <a:lnTo>
                  <a:pt x="112313" y="0"/>
                </a:lnTo>
                <a:lnTo>
                  <a:pt x="119929" y="0"/>
                </a:lnTo>
                <a:lnTo>
                  <a:pt x="120000" y="119887"/>
                </a:lnTo>
                <a:lnTo>
                  <a:pt x="0" y="119999"/>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Vidyo-Logo-Color-Vert.png" id="492" name="Google Shape;492;p40"/>
          <p:cNvPicPr preferRelativeResize="0"/>
          <p:nvPr/>
        </p:nvPicPr>
        <p:blipFill rotWithShape="1">
          <a:blip r:embed="rId2">
            <a:alphaModFix/>
          </a:blip>
          <a:srcRect b="0" l="0" r="0" t="0"/>
          <a:stretch/>
        </p:blipFill>
        <p:spPr>
          <a:xfrm>
            <a:off x="9925256" y="4870727"/>
            <a:ext cx="1749661" cy="160910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 White - BG Photo: Editable" showMasterSp="0">
  <p:cSld name="1_Title Slide - White - BG Photo: Editable">
    <p:spTree>
      <p:nvGrpSpPr>
        <p:cNvPr id="43" name="Shape 43"/>
        <p:cNvGrpSpPr/>
        <p:nvPr/>
      </p:nvGrpSpPr>
      <p:grpSpPr>
        <a:xfrm>
          <a:off x="0" y="0"/>
          <a:ext cx="0" cy="0"/>
          <a:chOff x="0" y="0"/>
          <a:chExt cx="0" cy="0"/>
        </a:xfrm>
      </p:grpSpPr>
      <p:sp>
        <p:nvSpPr>
          <p:cNvPr id="44" name="Google Shape;44;p5"/>
          <p:cNvSpPr txBox="1"/>
          <p:nvPr>
            <p:ph idx="1" type="body"/>
          </p:nvPr>
        </p:nvSpPr>
        <p:spPr>
          <a:xfrm>
            <a:off x="447449" y="2227324"/>
            <a:ext cx="9545638"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5"/>
          <p:cNvSpPr txBox="1"/>
          <p:nvPr>
            <p:ph idx="2" type="body"/>
          </p:nvPr>
        </p:nvSpPr>
        <p:spPr>
          <a:xfrm>
            <a:off x="447448" y="3891826"/>
            <a:ext cx="9545638"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5"/>
          <p:cNvSpPr txBox="1"/>
          <p:nvPr>
            <p:ph idx="3" type="body"/>
          </p:nvPr>
        </p:nvSpPr>
        <p:spPr>
          <a:xfrm>
            <a:off x="503693" y="4748580"/>
            <a:ext cx="8920778"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4" type="body"/>
          </p:nvPr>
        </p:nvSpPr>
        <p:spPr>
          <a:xfrm>
            <a:off x="503714" y="5680930"/>
            <a:ext cx="1843633" cy="407681"/>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1pPr>
            <a:lvl2pPr indent="-228600" lvl="1" marL="9144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2pPr>
            <a:lvl3pPr indent="-228600" lvl="2" marL="13716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3pPr>
            <a:lvl4pPr indent="-228600" lvl="3" marL="18288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4pPr>
            <a:lvl5pPr indent="-228600" lvl="4" marL="2286000" marR="0" rtl="0" algn="l">
              <a:lnSpc>
                <a:spcPct val="90000"/>
              </a:lnSpc>
              <a:spcBef>
                <a:spcPts val="1000"/>
              </a:spcBef>
              <a:spcAft>
                <a:spcPts val="0"/>
              </a:spcAft>
              <a:buClr>
                <a:schemeClr val="accent1"/>
              </a:buClr>
              <a:buSzPts val="1400"/>
              <a:buFont typeface="Arial"/>
              <a:buNone/>
              <a:defRPr b="0" i="0" sz="1400" u="none" cap="none" strike="noStrike">
                <a:solidFill>
                  <a:srgbClr val="AAB1B7"/>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5"/>
          <p:cNvSpPr txBox="1"/>
          <p:nvPr>
            <p:ph idx="5" type="body"/>
          </p:nvPr>
        </p:nvSpPr>
        <p:spPr>
          <a:xfrm>
            <a:off x="506413" y="5240338"/>
            <a:ext cx="8929687" cy="35376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400" u="none" cap="none" strike="noStrike">
                <a:solidFill>
                  <a:srgbClr val="F2F2F2"/>
                </a:solidFill>
                <a:latin typeface="Arial"/>
                <a:ea typeface="Arial"/>
                <a:cs typeface="Arial"/>
                <a:sym typeface="Arial"/>
              </a:defRPr>
            </a:lvl1pPr>
            <a:lvl2pPr indent="-355600" lvl="1" marL="914400" marR="0" rtl="0" algn="l">
              <a:lnSpc>
                <a:spcPct val="90000"/>
              </a:lnSpc>
              <a:spcBef>
                <a:spcPts val="500"/>
              </a:spcBef>
              <a:spcAft>
                <a:spcPts val="0"/>
              </a:spcAft>
              <a:buClr>
                <a:schemeClr val="accent1"/>
              </a:buClr>
              <a:buSzPts val="2000"/>
              <a:buFont typeface="Arial"/>
              <a:buChar char="-"/>
              <a:defRPr b="0" i="0" sz="2000" u="none" cap="none" strike="noStrike">
                <a:solidFill>
                  <a:schemeClr val="dk2"/>
                </a:solidFill>
                <a:latin typeface="Arial"/>
                <a:ea typeface="Arial"/>
                <a:cs typeface="Arial"/>
                <a:sym typeface="Arial"/>
              </a:defRPr>
            </a:lvl2pPr>
            <a:lvl3pPr indent="-342900" lvl="2" marL="1371600" marR="0" rtl="0" algn="l">
              <a:lnSpc>
                <a:spcPct val="90000"/>
              </a:lnSpc>
              <a:spcBef>
                <a:spcPts val="500"/>
              </a:spcBef>
              <a:spcAft>
                <a:spcPts val="0"/>
              </a:spcAft>
              <a:buClr>
                <a:schemeClr val="accent1"/>
              </a:buClr>
              <a:buSzPts val="1800"/>
              <a:buFont typeface="Arial"/>
              <a:buChar char="•"/>
              <a:defRPr b="0" i="0" sz="1800" u="none" cap="none" strike="noStrike">
                <a:solidFill>
                  <a:schemeClr val="dk2"/>
                </a:solidFill>
                <a:latin typeface="Arial"/>
                <a:ea typeface="Arial"/>
                <a:cs typeface="Arial"/>
                <a:sym typeface="Arial"/>
              </a:defRPr>
            </a:lvl3pPr>
            <a:lvl4pPr indent="-330200" lvl="3" marL="18288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4pPr>
            <a:lvl5pPr indent="-330200" lvl="4" marL="2286000" marR="0" rtl="0" algn="l">
              <a:lnSpc>
                <a:spcPct val="90000"/>
              </a:lnSpc>
              <a:spcBef>
                <a:spcPts val="500"/>
              </a:spcBef>
              <a:spcAft>
                <a:spcPts val="0"/>
              </a:spcAft>
              <a:buClr>
                <a:schemeClr val="accent1"/>
              </a:buClr>
              <a:buSzPts val="1600"/>
              <a:buFont typeface="Arial"/>
              <a:buChar char="•"/>
              <a:defRPr b="0" i="0" sz="16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 Grey" showMasterSp="0">
  <p:cSld name="Thank You - Grey">
    <p:spTree>
      <p:nvGrpSpPr>
        <p:cNvPr id="493" name="Shape 493"/>
        <p:cNvGrpSpPr/>
        <p:nvPr/>
      </p:nvGrpSpPr>
      <p:grpSpPr>
        <a:xfrm>
          <a:off x="0" y="0"/>
          <a:ext cx="0" cy="0"/>
          <a:chOff x="0" y="0"/>
          <a:chExt cx="0" cy="0"/>
        </a:xfrm>
      </p:grpSpPr>
      <p:sp>
        <p:nvSpPr>
          <p:cNvPr id="494" name="Google Shape;494;p41"/>
          <p:cNvSpPr/>
          <p:nvPr/>
        </p:nvSpPr>
        <p:spPr>
          <a:xfrm>
            <a:off x="2"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95" name="Google Shape;495;p41"/>
          <p:cNvPicPr preferRelativeResize="0"/>
          <p:nvPr/>
        </p:nvPicPr>
        <p:blipFill rotWithShape="1">
          <a:blip r:embed="rId2">
            <a:alphaModFix/>
          </a:blip>
          <a:srcRect b="0" l="0" r="0" t="0"/>
          <a:stretch/>
        </p:blipFill>
        <p:spPr>
          <a:xfrm>
            <a:off x="10059278" y="4960543"/>
            <a:ext cx="1767487" cy="1608995"/>
          </a:xfrm>
          <a:prstGeom prst="rect">
            <a:avLst/>
          </a:prstGeom>
          <a:noFill/>
          <a:ln>
            <a:noFill/>
          </a:ln>
        </p:spPr>
      </p:pic>
      <p:grpSp>
        <p:nvGrpSpPr>
          <p:cNvPr id="496" name="Google Shape;496;p41"/>
          <p:cNvGrpSpPr/>
          <p:nvPr/>
        </p:nvGrpSpPr>
        <p:grpSpPr>
          <a:xfrm>
            <a:off x="2" y="3849436"/>
            <a:ext cx="12192000" cy="0"/>
            <a:chOff x="368643" y="1255758"/>
            <a:chExt cx="11452445" cy="0"/>
          </a:xfrm>
        </p:grpSpPr>
        <p:cxnSp>
          <p:nvCxnSpPr>
            <p:cNvPr id="497" name="Google Shape;497;p41"/>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498" name="Google Shape;498;p41"/>
            <p:cNvCxnSpPr/>
            <p:nvPr/>
          </p:nvCxnSpPr>
          <p:spPr>
            <a:xfrm>
              <a:off x="368643" y="1255758"/>
              <a:ext cx="420306" cy="0"/>
            </a:xfrm>
            <a:prstGeom prst="straightConnector1">
              <a:avLst/>
            </a:prstGeom>
            <a:noFill/>
            <a:ln cap="flat" cmpd="sng" w="63500">
              <a:solidFill>
                <a:srgbClr val="2A2D31"/>
              </a:solidFill>
              <a:prstDash val="solid"/>
              <a:miter lim="800000"/>
              <a:headEnd len="sm" w="sm" type="none"/>
              <a:tailEnd len="sm" w="sm" type="none"/>
            </a:ln>
          </p:spPr>
        </p:cxnSp>
        <p:cxnSp>
          <p:nvCxnSpPr>
            <p:cNvPr id="499" name="Google Shape;499;p41"/>
            <p:cNvCxnSpPr/>
            <p:nvPr/>
          </p:nvCxnSpPr>
          <p:spPr>
            <a:xfrm>
              <a:off x="5251037" y="1255758"/>
              <a:ext cx="6570051" cy="0"/>
            </a:xfrm>
            <a:prstGeom prst="straightConnector1">
              <a:avLst/>
            </a:prstGeom>
            <a:noFill/>
            <a:ln cap="flat" cmpd="sng" w="63500">
              <a:solidFill>
                <a:srgbClr val="2A2D31"/>
              </a:solidFill>
              <a:prstDash val="solid"/>
              <a:miter lim="800000"/>
              <a:headEnd len="sm" w="sm" type="none"/>
              <a:tailEnd len="sm" w="sm" type="none"/>
            </a:ln>
          </p:spPr>
        </p:cxnSp>
      </p:grpSp>
      <p:sp>
        <p:nvSpPr>
          <p:cNvPr id="500" name="Google Shape;500;p41"/>
          <p:cNvSpPr txBox="1"/>
          <p:nvPr>
            <p:ph idx="1" type="body"/>
          </p:nvPr>
        </p:nvSpPr>
        <p:spPr>
          <a:xfrm>
            <a:off x="447450" y="2029220"/>
            <a:ext cx="10866011" cy="160655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8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8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1" name="Google Shape;501;p41"/>
          <p:cNvSpPr txBox="1"/>
          <p:nvPr>
            <p:ph idx="2" type="body"/>
          </p:nvPr>
        </p:nvSpPr>
        <p:spPr>
          <a:xfrm>
            <a:off x="447450" y="4255475"/>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D4D8DB"/>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2" name="Google Shape;502;p41"/>
          <p:cNvSpPr txBox="1"/>
          <p:nvPr>
            <p:ph idx="3" type="body"/>
          </p:nvPr>
        </p:nvSpPr>
        <p:spPr>
          <a:xfrm>
            <a:off x="447450"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D4D8DB"/>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3" name="Google Shape;503;p41"/>
          <p:cNvSpPr txBox="1"/>
          <p:nvPr>
            <p:ph idx="4" type="body"/>
          </p:nvPr>
        </p:nvSpPr>
        <p:spPr>
          <a:xfrm>
            <a:off x="4623665" y="4252849"/>
            <a:ext cx="3609975" cy="4247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rgbClr val="D1DAD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4" name="Google Shape;504;p41"/>
          <p:cNvSpPr txBox="1"/>
          <p:nvPr>
            <p:ph idx="5" type="body"/>
          </p:nvPr>
        </p:nvSpPr>
        <p:spPr>
          <a:xfrm>
            <a:off x="4623665" y="4706594"/>
            <a:ext cx="3609975" cy="3693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D1DAD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5" name="Google Shape;505;p41"/>
          <p:cNvSpPr txBox="1"/>
          <p:nvPr>
            <p:ph idx="6" type="body"/>
          </p:nvPr>
        </p:nvSpPr>
        <p:spPr>
          <a:xfrm>
            <a:off x="447450" y="5102313"/>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D1DAD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6" name="Google Shape;506;p41"/>
          <p:cNvSpPr txBox="1"/>
          <p:nvPr>
            <p:ph idx="7" type="body"/>
          </p:nvPr>
        </p:nvSpPr>
        <p:spPr>
          <a:xfrm>
            <a:off x="4623665" y="5099687"/>
            <a:ext cx="3609975" cy="34163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800" u="none" cap="none" strike="noStrike">
                <a:solidFill>
                  <a:srgbClr val="D1DAD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20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8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6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7" name="Google Shape;507;p41"/>
          <p:cNvSpPr txBox="1"/>
          <p:nvPr>
            <p:ph idx="8" type="body"/>
          </p:nvPr>
        </p:nvSpPr>
        <p:spPr>
          <a:xfrm>
            <a:off x="104458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8" name="Google Shape;508;p41"/>
          <p:cNvSpPr txBox="1"/>
          <p:nvPr>
            <p:ph idx="9" type="body"/>
          </p:nvPr>
        </p:nvSpPr>
        <p:spPr>
          <a:xfrm>
            <a:off x="5196290" y="5764602"/>
            <a:ext cx="3012845" cy="23775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05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509" name="Shape 509"/>
        <p:cNvGrpSpPr/>
        <p:nvPr/>
      </p:nvGrpSpPr>
      <p:grpSpPr>
        <a:xfrm>
          <a:off x="0" y="0"/>
          <a:ext cx="0" cy="0"/>
          <a:chOff x="0" y="0"/>
          <a:chExt cx="0" cy="0"/>
        </a:xfrm>
      </p:grpSpPr>
      <p:sp>
        <p:nvSpPr>
          <p:cNvPr id="510" name="Google Shape;510;p42"/>
          <p:cNvSpPr txBox="1"/>
          <p:nvPr>
            <p:ph type="title"/>
          </p:nvPr>
        </p:nvSpPr>
        <p:spPr>
          <a:xfrm>
            <a:off x="406400" y="76202"/>
            <a:ext cx="10464800" cy="957263"/>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2"/>
              </a:buClr>
              <a:buSzPts val="14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ection Slide - Photo Background: Not Edibtable">
  <p:cSld name="2_Section Slide - Photo Background: Not Edibtable">
    <p:spTree>
      <p:nvGrpSpPr>
        <p:cNvPr id="49" name="Shape 49"/>
        <p:cNvGrpSpPr/>
        <p:nvPr/>
      </p:nvGrpSpPr>
      <p:grpSpPr>
        <a:xfrm>
          <a:off x="0" y="0"/>
          <a:ext cx="0" cy="0"/>
          <a:chOff x="0" y="0"/>
          <a:chExt cx="0" cy="0"/>
        </a:xfrm>
      </p:grpSpPr>
      <p:grpSp>
        <p:nvGrpSpPr>
          <p:cNvPr id="50" name="Google Shape;50;p6"/>
          <p:cNvGrpSpPr/>
          <p:nvPr/>
        </p:nvGrpSpPr>
        <p:grpSpPr>
          <a:xfrm>
            <a:off x="0" y="4601437"/>
            <a:ext cx="12192000" cy="0"/>
            <a:chOff x="368643" y="1255758"/>
            <a:chExt cx="11452445" cy="0"/>
          </a:xfrm>
        </p:grpSpPr>
        <p:cxnSp>
          <p:nvCxnSpPr>
            <p:cNvPr id="51" name="Google Shape;51;p6"/>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52" name="Google Shape;52;p6"/>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53" name="Google Shape;53;p6"/>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54" name="Google Shape;54;p6"/>
          <p:cNvSpPr txBox="1"/>
          <p:nvPr>
            <p:ph idx="1" type="body"/>
          </p:nvPr>
        </p:nvSpPr>
        <p:spPr>
          <a:xfrm>
            <a:off x="463786" y="2715295"/>
            <a:ext cx="9892788" cy="167322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0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6"/>
          <p:cNvSpPr txBox="1"/>
          <p:nvPr>
            <p:ph idx="2" type="body"/>
          </p:nvPr>
        </p:nvSpPr>
        <p:spPr>
          <a:xfrm>
            <a:off x="463786" y="4835622"/>
            <a:ext cx="9892788" cy="8942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4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lide - Blue Background" showMasterSp="0">
  <p:cSld name="Section Slide - Blue Background">
    <p:spTree>
      <p:nvGrpSpPr>
        <p:cNvPr id="56" name="Shape 56"/>
        <p:cNvGrpSpPr/>
        <p:nvPr/>
      </p:nvGrpSpPr>
      <p:grpSpPr>
        <a:xfrm>
          <a:off x="0" y="0"/>
          <a:ext cx="0" cy="0"/>
          <a:chOff x="0" y="0"/>
          <a:chExt cx="0" cy="0"/>
        </a:xfrm>
      </p:grpSpPr>
      <p:sp>
        <p:nvSpPr>
          <p:cNvPr id="57" name="Google Shape;57;p7"/>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8" name="Google Shape;58;p7"/>
          <p:cNvGrpSpPr/>
          <p:nvPr/>
        </p:nvGrpSpPr>
        <p:grpSpPr>
          <a:xfrm>
            <a:off x="0" y="4601437"/>
            <a:ext cx="12192000" cy="0"/>
            <a:chOff x="368643" y="1255758"/>
            <a:chExt cx="11452445" cy="0"/>
          </a:xfrm>
        </p:grpSpPr>
        <p:cxnSp>
          <p:nvCxnSpPr>
            <p:cNvPr id="59" name="Google Shape;59;p7"/>
            <p:cNvCxnSpPr/>
            <p:nvPr/>
          </p:nvCxnSpPr>
          <p:spPr>
            <a:xfrm>
              <a:off x="788949" y="1255758"/>
              <a:ext cx="4506811" cy="0"/>
            </a:xfrm>
            <a:prstGeom prst="straightConnector1">
              <a:avLst/>
            </a:prstGeom>
            <a:noFill/>
            <a:ln cap="flat" cmpd="sng" w="63500">
              <a:solidFill>
                <a:schemeClr val="lt2"/>
              </a:solidFill>
              <a:prstDash val="solid"/>
              <a:miter lim="800000"/>
              <a:headEnd len="sm" w="sm" type="none"/>
              <a:tailEnd len="sm" w="sm" type="none"/>
            </a:ln>
          </p:spPr>
        </p:cxnSp>
        <p:cxnSp>
          <p:nvCxnSpPr>
            <p:cNvPr id="60" name="Google Shape;60;p7"/>
            <p:cNvCxnSpPr/>
            <p:nvPr/>
          </p:nvCxnSpPr>
          <p:spPr>
            <a:xfrm>
              <a:off x="368643" y="1255758"/>
              <a:ext cx="420306" cy="0"/>
            </a:xfrm>
            <a:prstGeom prst="straightConnector1">
              <a:avLst/>
            </a:prstGeom>
            <a:noFill/>
            <a:ln cap="flat" cmpd="sng" w="63500">
              <a:solidFill>
                <a:srgbClr val="00699C"/>
              </a:solidFill>
              <a:prstDash val="solid"/>
              <a:miter lim="800000"/>
              <a:headEnd len="sm" w="sm" type="none"/>
              <a:tailEnd len="sm" w="sm" type="none"/>
            </a:ln>
          </p:spPr>
        </p:cxnSp>
        <p:cxnSp>
          <p:nvCxnSpPr>
            <p:cNvPr id="61" name="Google Shape;61;p7"/>
            <p:cNvCxnSpPr/>
            <p:nvPr/>
          </p:nvCxnSpPr>
          <p:spPr>
            <a:xfrm>
              <a:off x="5251037" y="1255758"/>
              <a:ext cx="6570051" cy="0"/>
            </a:xfrm>
            <a:prstGeom prst="straightConnector1">
              <a:avLst/>
            </a:prstGeom>
            <a:noFill/>
            <a:ln cap="flat" cmpd="sng" w="63500">
              <a:solidFill>
                <a:srgbClr val="00699C"/>
              </a:solidFill>
              <a:prstDash val="solid"/>
              <a:miter lim="800000"/>
              <a:headEnd len="sm" w="sm" type="none"/>
              <a:tailEnd len="sm" w="sm" type="none"/>
            </a:ln>
          </p:spPr>
        </p:cxnSp>
      </p:grpSp>
      <p:sp>
        <p:nvSpPr>
          <p:cNvPr id="62" name="Google Shape;62;p7"/>
          <p:cNvSpPr txBox="1"/>
          <p:nvPr>
            <p:ph idx="1" type="body"/>
          </p:nvPr>
        </p:nvSpPr>
        <p:spPr>
          <a:xfrm>
            <a:off x="463786" y="2715295"/>
            <a:ext cx="9892788" cy="167322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000" u="none" cap="none" strike="noStrike">
                <a:solidFill>
                  <a:schemeClr val="lt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Google Shape;63;p7"/>
          <p:cNvSpPr txBox="1"/>
          <p:nvPr>
            <p:ph idx="2" type="body"/>
          </p:nvPr>
        </p:nvSpPr>
        <p:spPr>
          <a:xfrm>
            <a:off x="463786" y="4835622"/>
            <a:ext cx="9892788" cy="8942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rgbClr val="96CCE3"/>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7"/>
          <p:cNvSpPr/>
          <p:nvPr/>
        </p:nvSpPr>
        <p:spPr>
          <a:xfrm>
            <a:off x="7560531" y="-6440"/>
            <a:ext cx="4631470" cy="6864439"/>
          </a:xfrm>
          <a:custGeom>
            <a:rect b="b" l="l" r="r" t="t"/>
            <a:pathLst>
              <a:path extrusionOk="0" h="120000" w="120000">
                <a:moveTo>
                  <a:pt x="0" y="120000"/>
                </a:moveTo>
                <a:lnTo>
                  <a:pt x="90086" y="112"/>
                </a:lnTo>
                <a:lnTo>
                  <a:pt x="119662" y="0"/>
                </a:lnTo>
                <a:lnTo>
                  <a:pt x="120000" y="119887"/>
                </a:lnTo>
                <a:lnTo>
                  <a:pt x="0" y="120000"/>
                </a:lnTo>
                <a:close/>
              </a:path>
            </a:pathLst>
          </a:custGeom>
          <a:solidFill>
            <a:srgbClr val="FFFFFF">
              <a:alpha val="4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7"/>
          <p:cNvSpPr/>
          <p:nvPr/>
        </p:nvSpPr>
        <p:spPr>
          <a:xfrm>
            <a:off x="8451960" y="-2"/>
            <a:ext cx="3740040" cy="6858001"/>
          </a:xfrm>
          <a:custGeom>
            <a:rect b="b" l="l" r="r" t="t"/>
            <a:pathLst>
              <a:path extrusionOk="0" h="120000" w="120000">
                <a:moveTo>
                  <a:pt x="0" y="119999"/>
                </a:moveTo>
                <a:lnTo>
                  <a:pt x="112313" y="0"/>
                </a:lnTo>
                <a:lnTo>
                  <a:pt x="119929" y="0"/>
                </a:lnTo>
                <a:lnTo>
                  <a:pt x="120000" y="119887"/>
                </a:lnTo>
                <a:lnTo>
                  <a:pt x="0" y="119999"/>
                </a:lnTo>
                <a:close/>
              </a:path>
            </a:pathLst>
          </a:custGeom>
          <a:solidFill>
            <a:schemeClr val="lt2">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Vidyo-Logo-Color-Vert.png" id="66" name="Google Shape;66;p7"/>
          <p:cNvPicPr preferRelativeResize="0"/>
          <p:nvPr/>
        </p:nvPicPr>
        <p:blipFill rotWithShape="1">
          <a:blip r:embed="rId2">
            <a:alphaModFix/>
          </a:blip>
          <a:srcRect b="0" l="0" r="0" t="0"/>
          <a:stretch/>
        </p:blipFill>
        <p:spPr>
          <a:xfrm>
            <a:off x="9925256" y="4870727"/>
            <a:ext cx="1749661" cy="160910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ection Slide - White Blue Overlay" showMasterSp="0">
  <p:cSld name="1_Section Slide - White Blue Overlay">
    <p:spTree>
      <p:nvGrpSpPr>
        <p:cNvPr id="67" name="Shape 67"/>
        <p:cNvGrpSpPr/>
        <p:nvPr/>
      </p:nvGrpSpPr>
      <p:grpSpPr>
        <a:xfrm>
          <a:off x="0" y="0"/>
          <a:ext cx="0" cy="0"/>
          <a:chOff x="0" y="0"/>
          <a:chExt cx="0" cy="0"/>
        </a:xfrm>
      </p:grpSpPr>
      <p:grpSp>
        <p:nvGrpSpPr>
          <p:cNvPr id="68" name="Google Shape;68;p8"/>
          <p:cNvGrpSpPr/>
          <p:nvPr/>
        </p:nvGrpSpPr>
        <p:grpSpPr>
          <a:xfrm>
            <a:off x="0" y="4601437"/>
            <a:ext cx="12192000" cy="0"/>
            <a:chOff x="368643" y="1255758"/>
            <a:chExt cx="11452445" cy="0"/>
          </a:xfrm>
        </p:grpSpPr>
        <p:cxnSp>
          <p:nvCxnSpPr>
            <p:cNvPr id="69" name="Google Shape;69;p8"/>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70" name="Google Shape;70;p8"/>
            <p:cNvCxnSpPr/>
            <p:nvPr/>
          </p:nvCxnSpPr>
          <p:spPr>
            <a:xfrm>
              <a:off x="368643" y="1255758"/>
              <a:ext cx="420306" cy="0"/>
            </a:xfrm>
            <a:prstGeom prst="straightConnector1">
              <a:avLst/>
            </a:prstGeom>
            <a:noFill/>
            <a:ln cap="flat" cmpd="sng" w="63500">
              <a:solidFill>
                <a:schemeClr val="dk2"/>
              </a:solidFill>
              <a:prstDash val="solid"/>
              <a:miter lim="800000"/>
              <a:headEnd len="sm" w="sm" type="none"/>
              <a:tailEnd len="sm" w="sm" type="none"/>
            </a:ln>
          </p:spPr>
        </p:cxnSp>
        <p:cxnSp>
          <p:nvCxnSpPr>
            <p:cNvPr id="71" name="Google Shape;71;p8"/>
            <p:cNvCxnSpPr/>
            <p:nvPr/>
          </p:nvCxnSpPr>
          <p:spPr>
            <a:xfrm>
              <a:off x="5251037" y="1255758"/>
              <a:ext cx="6570051" cy="0"/>
            </a:xfrm>
            <a:prstGeom prst="straightConnector1">
              <a:avLst/>
            </a:prstGeom>
            <a:noFill/>
            <a:ln cap="flat" cmpd="sng" w="63500">
              <a:solidFill>
                <a:schemeClr val="dk2"/>
              </a:solidFill>
              <a:prstDash val="solid"/>
              <a:miter lim="800000"/>
              <a:headEnd len="sm" w="sm" type="none"/>
              <a:tailEnd len="sm" w="sm" type="none"/>
            </a:ln>
          </p:spPr>
        </p:cxnSp>
      </p:grpSp>
      <p:sp>
        <p:nvSpPr>
          <p:cNvPr id="72" name="Google Shape;72;p8"/>
          <p:cNvSpPr txBox="1"/>
          <p:nvPr>
            <p:ph idx="1" type="body"/>
          </p:nvPr>
        </p:nvSpPr>
        <p:spPr>
          <a:xfrm>
            <a:off x="463786" y="2715295"/>
            <a:ext cx="9892788" cy="1673225"/>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4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8"/>
          <p:cNvSpPr txBox="1"/>
          <p:nvPr>
            <p:ph idx="2" type="body"/>
          </p:nvPr>
        </p:nvSpPr>
        <p:spPr>
          <a:xfrm>
            <a:off x="463786" y="4835622"/>
            <a:ext cx="9892788" cy="8942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20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4" name="Google Shape;74;p8"/>
          <p:cNvSpPr/>
          <p:nvPr/>
        </p:nvSpPr>
        <p:spPr>
          <a:xfrm>
            <a:off x="7576607" y="-6440"/>
            <a:ext cx="4631470" cy="6864439"/>
          </a:xfrm>
          <a:custGeom>
            <a:rect b="b" l="l" r="r" t="t"/>
            <a:pathLst>
              <a:path extrusionOk="0" h="120000" w="120000">
                <a:moveTo>
                  <a:pt x="0" y="120000"/>
                </a:moveTo>
                <a:lnTo>
                  <a:pt x="90086" y="112"/>
                </a:lnTo>
                <a:lnTo>
                  <a:pt x="119662" y="0"/>
                </a:lnTo>
                <a:lnTo>
                  <a:pt x="120000" y="119887"/>
                </a:lnTo>
                <a:lnTo>
                  <a:pt x="0" y="120000"/>
                </a:lnTo>
                <a:close/>
              </a:path>
            </a:pathLst>
          </a:custGeom>
          <a:solidFill>
            <a:srgbClr val="008DD0">
              <a:alpha val="5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8"/>
          <p:cNvSpPr/>
          <p:nvPr/>
        </p:nvSpPr>
        <p:spPr>
          <a:xfrm>
            <a:off x="8468036" y="-2"/>
            <a:ext cx="3740040" cy="6858001"/>
          </a:xfrm>
          <a:custGeom>
            <a:rect b="b" l="l" r="r" t="t"/>
            <a:pathLst>
              <a:path extrusionOk="0" h="120000" w="120000">
                <a:moveTo>
                  <a:pt x="0" y="119999"/>
                </a:moveTo>
                <a:lnTo>
                  <a:pt x="112313" y="0"/>
                </a:lnTo>
                <a:lnTo>
                  <a:pt x="119929" y="0"/>
                </a:lnTo>
                <a:lnTo>
                  <a:pt x="120000" y="119887"/>
                </a:lnTo>
                <a:lnTo>
                  <a:pt x="0" y="11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6" name="Google Shape;76;p8"/>
          <p:cNvPicPr preferRelativeResize="0"/>
          <p:nvPr/>
        </p:nvPicPr>
        <p:blipFill rotWithShape="1">
          <a:blip r:embed="rId2">
            <a:alphaModFix/>
          </a:blip>
          <a:srcRect b="0" l="0" r="0" t="0"/>
          <a:stretch/>
        </p:blipFill>
        <p:spPr>
          <a:xfrm>
            <a:off x="9949953" y="4772639"/>
            <a:ext cx="1751212" cy="16021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Blue - 1 Column">
  <p:cSld name="Agenda Slide Blue - 1 Column">
    <p:spTree>
      <p:nvGrpSpPr>
        <p:cNvPr id="77" name="Shape 77"/>
        <p:cNvGrpSpPr/>
        <p:nvPr/>
      </p:nvGrpSpPr>
      <p:grpSpPr>
        <a:xfrm>
          <a:off x="0" y="0"/>
          <a:ext cx="0" cy="0"/>
          <a:chOff x="0" y="0"/>
          <a:chExt cx="0" cy="0"/>
        </a:xfrm>
      </p:grpSpPr>
      <p:sp>
        <p:nvSpPr>
          <p:cNvPr id="78" name="Google Shape;78;p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9"/>
          <p:cNvSpPr txBox="1"/>
          <p:nvPr>
            <p:ph idx="1" type="body"/>
          </p:nvPr>
        </p:nvSpPr>
        <p:spPr>
          <a:xfrm>
            <a:off x="463786" y="342895"/>
            <a:ext cx="9892788" cy="82892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3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9"/>
          <p:cNvSpPr txBox="1"/>
          <p:nvPr>
            <p:ph idx="2" type="body"/>
          </p:nvPr>
        </p:nvSpPr>
        <p:spPr>
          <a:xfrm>
            <a:off x="463786" y="1618924"/>
            <a:ext cx="11271014" cy="4553276"/>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lt1"/>
              </a:buClr>
              <a:buSzPts val="2000"/>
              <a:buFont typeface="Arial"/>
              <a:buAutoNum type="arabicPeriod"/>
              <a:defRPr b="0" i="0" sz="2000" u="none" cap="none" strike="noStrike">
                <a:solidFill>
                  <a:srgbClr val="FFFF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1" name="Google Shape;81;p9"/>
          <p:cNvSpPr/>
          <p:nvPr/>
        </p:nvSpPr>
        <p:spPr>
          <a:xfrm>
            <a:off x="459135" y="6368707"/>
            <a:ext cx="478850" cy="48929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82" name="Google Shape;82;p9"/>
          <p:cNvGrpSpPr/>
          <p:nvPr/>
        </p:nvGrpSpPr>
        <p:grpSpPr>
          <a:xfrm>
            <a:off x="-8474" y="1384103"/>
            <a:ext cx="12192000" cy="0"/>
            <a:chOff x="368643" y="1255758"/>
            <a:chExt cx="11452445" cy="0"/>
          </a:xfrm>
        </p:grpSpPr>
        <p:cxnSp>
          <p:nvCxnSpPr>
            <p:cNvPr id="83" name="Google Shape;83;p9"/>
            <p:cNvCxnSpPr/>
            <p:nvPr/>
          </p:nvCxnSpPr>
          <p:spPr>
            <a:xfrm>
              <a:off x="788949" y="1255758"/>
              <a:ext cx="4506811" cy="0"/>
            </a:xfrm>
            <a:prstGeom prst="straightConnector1">
              <a:avLst/>
            </a:prstGeom>
            <a:noFill/>
            <a:ln cap="flat" cmpd="sng" w="63500">
              <a:solidFill>
                <a:schemeClr val="lt2"/>
              </a:solidFill>
              <a:prstDash val="solid"/>
              <a:miter lim="800000"/>
              <a:headEnd len="sm" w="sm" type="none"/>
              <a:tailEnd len="sm" w="sm" type="none"/>
            </a:ln>
          </p:spPr>
        </p:cxnSp>
        <p:cxnSp>
          <p:nvCxnSpPr>
            <p:cNvPr id="84" name="Google Shape;84;p9"/>
            <p:cNvCxnSpPr/>
            <p:nvPr/>
          </p:nvCxnSpPr>
          <p:spPr>
            <a:xfrm>
              <a:off x="368643" y="1255758"/>
              <a:ext cx="420306" cy="0"/>
            </a:xfrm>
            <a:prstGeom prst="straightConnector1">
              <a:avLst/>
            </a:prstGeom>
            <a:noFill/>
            <a:ln cap="flat" cmpd="sng" w="63500">
              <a:solidFill>
                <a:srgbClr val="00699C"/>
              </a:solidFill>
              <a:prstDash val="solid"/>
              <a:miter lim="800000"/>
              <a:headEnd len="sm" w="sm" type="none"/>
              <a:tailEnd len="sm" w="sm" type="none"/>
            </a:ln>
          </p:spPr>
        </p:cxnSp>
        <p:cxnSp>
          <p:nvCxnSpPr>
            <p:cNvPr id="85" name="Google Shape;85;p9"/>
            <p:cNvCxnSpPr/>
            <p:nvPr/>
          </p:nvCxnSpPr>
          <p:spPr>
            <a:xfrm>
              <a:off x="5251037" y="1255758"/>
              <a:ext cx="6570051" cy="0"/>
            </a:xfrm>
            <a:prstGeom prst="straightConnector1">
              <a:avLst/>
            </a:prstGeom>
            <a:noFill/>
            <a:ln cap="flat" cmpd="sng" w="63500">
              <a:solidFill>
                <a:srgbClr val="00699C"/>
              </a:solidFill>
              <a:prstDash val="solid"/>
              <a:miter lim="800000"/>
              <a:headEnd len="sm" w="sm" type="none"/>
              <a:tailEnd len="sm" w="sm" type="none"/>
            </a:ln>
          </p:spPr>
        </p:cxnSp>
      </p:grpSp>
      <p:pic>
        <p:nvPicPr>
          <p:cNvPr id="86" name="Google Shape;86;p9"/>
          <p:cNvPicPr preferRelativeResize="0"/>
          <p:nvPr/>
        </p:nvPicPr>
        <p:blipFill rotWithShape="1">
          <a:blip r:embed="rId2">
            <a:alphaModFix/>
          </a:blip>
          <a:srcRect b="0" l="0" r="0" t="0"/>
          <a:stretch/>
        </p:blipFill>
        <p:spPr>
          <a:xfrm>
            <a:off x="10731018" y="5613400"/>
            <a:ext cx="1130954" cy="1039516"/>
          </a:xfrm>
          <a:prstGeom prst="rect">
            <a:avLst/>
          </a:prstGeom>
          <a:noFill/>
          <a:ln>
            <a:noFill/>
          </a:ln>
        </p:spPr>
      </p:pic>
      <p:sp>
        <p:nvSpPr>
          <p:cNvPr id="87" name="Google Shape;87;p9"/>
          <p:cNvSpPr/>
          <p:nvPr/>
        </p:nvSpPr>
        <p:spPr>
          <a:xfrm>
            <a:off x="1092200" y="6484035"/>
            <a:ext cx="60960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2EBFF"/>
              </a:buClr>
              <a:buSzPts val="1000"/>
              <a:buFont typeface="Arial"/>
              <a:buNone/>
            </a:pPr>
            <a:r>
              <a:rPr b="0" i="0" lang="en-US" sz="1000" u="none" cap="none" strike="noStrike">
                <a:solidFill>
                  <a:srgbClr val="C2EBFF"/>
                </a:solidFill>
                <a:latin typeface="Arial"/>
                <a:ea typeface="Arial"/>
                <a:cs typeface="Arial"/>
                <a:sym typeface="Arial"/>
              </a:rPr>
              <a:t>© Copyright 2017 Vidyo Inc., confidential, proprietary and patent pending information </a:t>
            </a:r>
            <a:endParaRPr/>
          </a:p>
        </p:txBody>
      </p:sp>
      <p:sp>
        <p:nvSpPr>
          <p:cNvPr id="88" name="Google Shape;88;p9"/>
          <p:cNvSpPr txBox="1"/>
          <p:nvPr>
            <p:ph idx="12" type="sldNum"/>
          </p:nvPr>
        </p:nvSpPr>
        <p:spPr>
          <a:xfrm>
            <a:off x="517679" y="6430790"/>
            <a:ext cx="36176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1 - Column Grey">
  <p:cSld name="Agenda 1 - Column Grey">
    <p:spTree>
      <p:nvGrpSpPr>
        <p:cNvPr id="89" name="Shape 89"/>
        <p:cNvGrpSpPr/>
        <p:nvPr/>
      </p:nvGrpSpPr>
      <p:grpSpPr>
        <a:xfrm>
          <a:off x="0" y="0"/>
          <a:ext cx="0" cy="0"/>
          <a:chOff x="0" y="0"/>
          <a:chExt cx="0" cy="0"/>
        </a:xfrm>
      </p:grpSpPr>
      <p:sp>
        <p:nvSpPr>
          <p:cNvPr id="90" name="Google Shape;90;p10"/>
          <p:cNvSpPr txBox="1"/>
          <p:nvPr>
            <p:ph type="title"/>
          </p:nvPr>
        </p:nvSpPr>
        <p:spPr>
          <a:xfrm>
            <a:off x="609600" y="274638"/>
            <a:ext cx="10972800" cy="1143000"/>
          </a:xfrm>
          <a:prstGeom prst="rect">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chemeClr val="dk2"/>
              </a:buClr>
              <a:buSzPts val="14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
        <p:nvSpPr>
          <p:cNvPr id="91" name="Google Shape;91;p10"/>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10"/>
          <p:cNvSpPr txBox="1"/>
          <p:nvPr>
            <p:ph idx="1" type="body"/>
          </p:nvPr>
        </p:nvSpPr>
        <p:spPr>
          <a:xfrm>
            <a:off x="463786" y="342895"/>
            <a:ext cx="9892788" cy="828927"/>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accent1"/>
              </a:buClr>
              <a:buSzPts val="1400"/>
              <a:buFont typeface="Arial"/>
              <a:buNone/>
              <a:defRPr b="0" i="0" sz="36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4000" u="none" cap="none" strike="noStrike">
                <a:solidFill>
                  <a:srgbClr val="0095DA"/>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10"/>
          <p:cNvSpPr txBox="1"/>
          <p:nvPr>
            <p:ph idx="2" type="body"/>
          </p:nvPr>
        </p:nvSpPr>
        <p:spPr>
          <a:xfrm>
            <a:off x="463786" y="1618924"/>
            <a:ext cx="11271014" cy="4553276"/>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1000"/>
              </a:spcBef>
              <a:spcAft>
                <a:spcPts val="0"/>
              </a:spcAft>
              <a:buClr>
                <a:schemeClr val="lt1"/>
              </a:buClr>
              <a:buSzPts val="2000"/>
              <a:buFont typeface="Arial"/>
              <a:buAutoNum type="arabicPeriod"/>
              <a:defRPr b="0" i="0" sz="2000" u="none" cap="none" strike="noStrike">
                <a:solidFill>
                  <a:srgbClr val="FFFFFF"/>
                </a:solidFill>
                <a:latin typeface="Arial"/>
                <a:ea typeface="Arial"/>
                <a:cs typeface="Arial"/>
                <a:sym typeface="Arial"/>
              </a:defRPr>
            </a:lvl1pPr>
            <a:lvl2pPr indent="-228600" lvl="1" marL="9144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2pPr>
            <a:lvl3pPr indent="-228600" lvl="2" marL="13716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3pPr>
            <a:lvl4pPr indent="-228600" lvl="3" marL="18288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4pPr>
            <a:lvl5pPr indent="-228600" lvl="4" marL="2286000" marR="0" rtl="0" algn="l">
              <a:lnSpc>
                <a:spcPct val="90000"/>
              </a:lnSpc>
              <a:spcBef>
                <a:spcPts val="500"/>
              </a:spcBef>
              <a:spcAft>
                <a:spcPts val="0"/>
              </a:spcAft>
              <a:buClr>
                <a:schemeClr val="accent1"/>
              </a:buClr>
              <a:buSzPts val="1400"/>
              <a:buFont typeface="Arial"/>
              <a:buNone/>
              <a:defRPr b="0" i="0" sz="1400" u="none" cap="none" strike="noStrike">
                <a:solidFill>
                  <a:schemeClr val="lt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4" name="Google Shape;94;p10"/>
          <p:cNvSpPr/>
          <p:nvPr/>
        </p:nvSpPr>
        <p:spPr>
          <a:xfrm>
            <a:off x="459135" y="6368707"/>
            <a:ext cx="478850" cy="48929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0"/>
          <p:cNvSpPr txBox="1"/>
          <p:nvPr>
            <p:ph idx="12" type="sldNum"/>
          </p:nvPr>
        </p:nvSpPr>
        <p:spPr>
          <a:xfrm>
            <a:off x="517679" y="6430790"/>
            <a:ext cx="36176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96" name="Google Shape;96;p10"/>
          <p:cNvPicPr preferRelativeResize="0"/>
          <p:nvPr/>
        </p:nvPicPr>
        <p:blipFill rotWithShape="1">
          <a:blip r:embed="rId2">
            <a:alphaModFix/>
          </a:blip>
          <a:srcRect b="0" l="0" r="0" t="0"/>
          <a:stretch/>
        </p:blipFill>
        <p:spPr>
          <a:xfrm>
            <a:off x="10731018" y="5613400"/>
            <a:ext cx="1130954" cy="1039516"/>
          </a:xfrm>
          <a:prstGeom prst="rect">
            <a:avLst/>
          </a:prstGeom>
          <a:noFill/>
          <a:ln>
            <a:noFill/>
          </a:ln>
        </p:spPr>
      </p:pic>
      <p:grpSp>
        <p:nvGrpSpPr>
          <p:cNvPr id="97" name="Google Shape;97;p10"/>
          <p:cNvGrpSpPr/>
          <p:nvPr/>
        </p:nvGrpSpPr>
        <p:grpSpPr>
          <a:xfrm>
            <a:off x="0" y="1385636"/>
            <a:ext cx="12192000" cy="0"/>
            <a:chOff x="368643" y="1255758"/>
            <a:chExt cx="11452445" cy="0"/>
          </a:xfrm>
        </p:grpSpPr>
        <p:cxnSp>
          <p:nvCxnSpPr>
            <p:cNvPr id="98" name="Google Shape;98;p10"/>
            <p:cNvCxnSpPr/>
            <p:nvPr/>
          </p:nvCxnSpPr>
          <p:spPr>
            <a:xfrm>
              <a:off x="788949" y="1255758"/>
              <a:ext cx="4506811" cy="0"/>
            </a:xfrm>
            <a:prstGeom prst="straightConnector1">
              <a:avLst/>
            </a:prstGeom>
            <a:noFill/>
            <a:ln cap="flat" cmpd="sng" w="63500">
              <a:solidFill>
                <a:schemeClr val="accent1"/>
              </a:solidFill>
              <a:prstDash val="solid"/>
              <a:miter lim="800000"/>
              <a:headEnd len="sm" w="sm" type="none"/>
              <a:tailEnd len="sm" w="sm" type="none"/>
            </a:ln>
          </p:spPr>
        </p:cxnSp>
        <p:cxnSp>
          <p:nvCxnSpPr>
            <p:cNvPr id="99" name="Google Shape;99;p10"/>
            <p:cNvCxnSpPr/>
            <p:nvPr/>
          </p:nvCxnSpPr>
          <p:spPr>
            <a:xfrm>
              <a:off x="368643" y="1255758"/>
              <a:ext cx="420306" cy="0"/>
            </a:xfrm>
            <a:prstGeom prst="straightConnector1">
              <a:avLst/>
            </a:prstGeom>
            <a:noFill/>
            <a:ln cap="flat" cmpd="sng" w="63500">
              <a:solidFill>
                <a:srgbClr val="2A2D31"/>
              </a:solidFill>
              <a:prstDash val="solid"/>
              <a:miter lim="800000"/>
              <a:headEnd len="sm" w="sm" type="none"/>
              <a:tailEnd len="sm" w="sm" type="none"/>
            </a:ln>
          </p:spPr>
        </p:cxnSp>
        <p:cxnSp>
          <p:nvCxnSpPr>
            <p:cNvPr id="100" name="Google Shape;100;p10"/>
            <p:cNvCxnSpPr/>
            <p:nvPr/>
          </p:nvCxnSpPr>
          <p:spPr>
            <a:xfrm>
              <a:off x="5251037" y="1255758"/>
              <a:ext cx="6570051" cy="0"/>
            </a:xfrm>
            <a:prstGeom prst="straightConnector1">
              <a:avLst/>
            </a:prstGeom>
            <a:noFill/>
            <a:ln cap="flat" cmpd="sng" w="63500">
              <a:solidFill>
                <a:srgbClr val="2A2D31"/>
              </a:solidFill>
              <a:prstDash val="solid"/>
              <a:miter lim="800000"/>
              <a:headEnd len="sm" w="sm" type="none"/>
              <a:tailEnd len="sm" w="sm" type="none"/>
            </a:ln>
          </p:spPr>
        </p:cxnSp>
      </p:grpSp>
      <p:sp>
        <p:nvSpPr>
          <p:cNvPr id="101" name="Google Shape;101;p10"/>
          <p:cNvSpPr/>
          <p:nvPr/>
        </p:nvSpPr>
        <p:spPr>
          <a:xfrm>
            <a:off x="1092200" y="6484035"/>
            <a:ext cx="60960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D1D8DE"/>
              </a:buClr>
              <a:buSzPts val="1000"/>
              <a:buFont typeface="Arial"/>
              <a:buNone/>
            </a:pPr>
            <a:r>
              <a:rPr b="0" i="0" lang="en-US" sz="1000" u="none" cap="none" strike="noStrike">
                <a:solidFill>
                  <a:srgbClr val="D1D8DE"/>
                </a:solidFill>
                <a:latin typeface="Arial"/>
                <a:ea typeface="Arial"/>
                <a:cs typeface="Arial"/>
                <a:sym typeface="Arial"/>
              </a:rPr>
              <a:t>© Copyright 2017 Vidyo Inc., confidential, proprietary and patent pending information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2.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p:nvPr/>
        </p:nvSpPr>
        <p:spPr>
          <a:xfrm>
            <a:off x="459135" y="6368707"/>
            <a:ext cx="478850" cy="489293"/>
          </a:xfrm>
          <a:prstGeom prst="rect">
            <a:avLst/>
          </a:prstGeom>
          <a:solidFill>
            <a:srgbClr val="808A9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nvSpPr>
        <p:spPr>
          <a:xfrm>
            <a:off x="515680" y="6430473"/>
            <a:ext cx="365760" cy="36576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1000"/>
              <a:buFont typeface="Arial"/>
              <a:buNone/>
            </a:pPr>
            <a:fld id="{00000000-1234-1234-1234-123412341234}" type="slidenum">
              <a:rPr b="0" i="0" lang="en-US" sz="1000" u="none" cap="none" strike="noStrike">
                <a:solidFill>
                  <a:schemeClr val="lt2"/>
                </a:solidFill>
                <a:latin typeface="Arial"/>
                <a:ea typeface="Arial"/>
                <a:cs typeface="Arial"/>
                <a:sym typeface="Arial"/>
              </a:rPr>
              <a:t>‹#›</a:t>
            </a:fld>
            <a:endParaRPr b="0" i="0" sz="1000" u="none" cap="none" strike="noStrike">
              <a:solidFill>
                <a:schemeClr val="lt2"/>
              </a:solidFill>
              <a:latin typeface="Arial"/>
              <a:ea typeface="Arial"/>
              <a:cs typeface="Arial"/>
              <a:sym typeface="Arial"/>
            </a:endParaRPr>
          </a:p>
        </p:txBody>
      </p:sp>
      <p:sp>
        <p:nvSpPr>
          <p:cNvPr id="12" name="Google Shape;12;p1"/>
          <p:cNvSpPr txBox="1"/>
          <p:nvPr/>
        </p:nvSpPr>
        <p:spPr>
          <a:xfrm>
            <a:off x="994530" y="6490243"/>
            <a:ext cx="7112000" cy="24622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08A93"/>
              </a:buClr>
              <a:buSzPts val="1000"/>
              <a:buFont typeface="Arial"/>
              <a:buNone/>
            </a:pPr>
            <a:r>
              <a:rPr b="0" i="0" lang="en-US" sz="1000" u="none" cap="none" strike="noStrike">
                <a:solidFill>
                  <a:srgbClr val="808A93"/>
                </a:solidFill>
                <a:latin typeface="Arial"/>
                <a:ea typeface="Arial"/>
                <a:cs typeface="Arial"/>
                <a:sym typeface="Arial"/>
              </a:rPr>
              <a:t>© Copyright 2017 Vidyo Inc., confidential, proprietary and patent pending information </a:t>
            </a:r>
            <a:endParaRPr/>
          </a:p>
        </p:txBody>
      </p:sp>
      <p:pic>
        <p:nvPicPr>
          <p:cNvPr id="13" name="Google Shape;13;p1"/>
          <p:cNvPicPr preferRelativeResize="0"/>
          <p:nvPr/>
        </p:nvPicPr>
        <p:blipFill rotWithShape="1">
          <a:blip r:embed="rId1">
            <a:alphaModFix/>
          </a:blip>
          <a:srcRect b="0" l="0" r="0" t="0"/>
          <a:stretch/>
        </p:blipFill>
        <p:spPr>
          <a:xfrm>
            <a:off x="10552372" y="6335801"/>
            <a:ext cx="1180930" cy="4035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jira.vidyo.com/browse/NEP-8722" TargetMode="External"/><Relationship Id="rId4" Type="http://schemas.openxmlformats.org/officeDocument/2006/relationships/hyperlink" Target="https://jira.vidyo.com/browse/NEP-3907" TargetMode="External"/><Relationship Id="rId5" Type="http://schemas.openxmlformats.org/officeDocument/2006/relationships/hyperlink" Target="https://jira.vidyo.com/browse/VGW-28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11.png"/><Relationship Id="rId9" Type="http://schemas.openxmlformats.org/officeDocument/2006/relationships/hyperlink" Target="http://info.vidyo.com/rs/vidyo/images/WP-Vidyo-SVC-Video-Communications.pdf" TargetMode="External"/><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10.jpg"/><Relationship Id="rId8"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43"/>
          <p:cNvSpPr txBox="1"/>
          <p:nvPr>
            <p:ph idx="1" type="body"/>
          </p:nvPr>
        </p:nvSpPr>
        <p:spPr>
          <a:xfrm>
            <a:off x="447447" y="2616214"/>
            <a:ext cx="8977023" cy="81177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4800" u="none" cap="none" strike="noStrike">
                <a:solidFill>
                  <a:schemeClr val="lt2"/>
                </a:solidFill>
                <a:latin typeface="Arial"/>
                <a:ea typeface="Arial"/>
                <a:cs typeface="Arial"/>
                <a:sym typeface="Arial"/>
              </a:rPr>
              <a:t>Testing Video and Audio Quality</a:t>
            </a:r>
            <a:endParaRPr b="0" i="0" sz="4800" u="none" cap="none" strike="noStrike">
              <a:solidFill>
                <a:schemeClr val="lt2"/>
              </a:solidFill>
              <a:latin typeface="Arial"/>
              <a:ea typeface="Arial"/>
              <a:cs typeface="Arial"/>
              <a:sym typeface="Arial"/>
            </a:endParaRPr>
          </a:p>
        </p:txBody>
      </p:sp>
      <p:sp>
        <p:nvSpPr>
          <p:cNvPr id="516" name="Google Shape;516;p43"/>
          <p:cNvSpPr txBox="1"/>
          <p:nvPr>
            <p:ph idx="4" type="body"/>
          </p:nvPr>
        </p:nvSpPr>
        <p:spPr>
          <a:xfrm>
            <a:off x="503714" y="5680930"/>
            <a:ext cx="1843633" cy="40768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1400" u="none" cap="none" strike="noStrike">
                <a:solidFill>
                  <a:srgbClr val="C3ECFF"/>
                </a:solidFill>
                <a:latin typeface="Arial"/>
                <a:ea typeface="Arial"/>
                <a:cs typeface="Arial"/>
                <a:sym typeface="Arial"/>
              </a:rPr>
              <a:t>Jan 27 2018</a:t>
            </a:r>
            <a:endParaRPr b="0" i="0" sz="1400" u="none" cap="none" strike="noStrike">
              <a:solidFill>
                <a:srgbClr val="C3ECFF"/>
              </a:solidFill>
              <a:latin typeface="Arial"/>
              <a:ea typeface="Arial"/>
              <a:cs typeface="Arial"/>
              <a:sym typeface="Arial"/>
            </a:endParaRPr>
          </a:p>
        </p:txBody>
      </p:sp>
      <p:sp>
        <p:nvSpPr>
          <p:cNvPr id="517" name="Google Shape;517;p43"/>
          <p:cNvSpPr txBox="1"/>
          <p:nvPr>
            <p:ph idx="3" type="body"/>
          </p:nvPr>
        </p:nvSpPr>
        <p:spPr>
          <a:xfrm>
            <a:off x="503693" y="4748580"/>
            <a:ext cx="8920778" cy="40768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1400" u="none" cap="none" strike="noStrike">
                <a:solidFill>
                  <a:srgbClr val="C2EBFF"/>
                </a:solidFill>
                <a:latin typeface="Arial"/>
                <a:ea typeface="Arial"/>
                <a:cs typeface="Arial"/>
                <a:sym typeface="Arial"/>
              </a:rPr>
              <a:t>Aya Arlosoroff Segal</a:t>
            </a:r>
            <a:endParaRPr b="0" i="0" sz="1400" u="none" cap="none" strike="noStrike">
              <a:solidFill>
                <a:srgbClr val="C2EBFF"/>
              </a:solidFill>
              <a:latin typeface="Arial"/>
              <a:ea typeface="Arial"/>
              <a:cs typeface="Arial"/>
              <a:sym typeface="Arial"/>
            </a:endParaRPr>
          </a:p>
        </p:txBody>
      </p:sp>
      <p:sp>
        <p:nvSpPr>
          <p:cNvPr id="518" name="Google Shape;518;p43"/>
          <p:cNvSpPr txBox="1"/>
          <p:nvPr>
            <p:ph idx="2" type="body"/>
          </p:nvPr>
        </p:nvSpPr>
        <p:spPr>
          <a:xfrm>
            <a:off x="447447" y="3816226"/>
            <a:ext cx="10866000" cy="407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2400" u="none" cap="none" strike="noStrike">
                <a:solidFill>
                  <a:schemeClr val="lt2"/>
                </a:solidFill>
                <a:latin typeface="Arial"/>
                <a:ea typeface="Arial"/>
                <a:cs typeface="Arial"/>
                <a:sym typeface="Arial"/>
              </a:rPr>
              <a:t>Training Session for GL 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52"/>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Troubleshooting and Reporting Audio Quality Issues</a:t>
            </a:r>
            <a:endParaRPr b="0" i="0" sz="3600" u="none" cap="none" strike="noStrike">
              <a:solidFill>
                <a:schemeClr val="accent6"/>
              </a:solidFill>
              <a:latin typeface="Arial"/>
              <a:ea typeface="Arial"/>
              <a:cs typeface="Arial"/>
              <a:sym typeface="Arial"/>
            </a:endParaRPr>
          </a:p>
        </p:txBody>
      </p:sp>
      <p:sp>
        <p:nvSpPr>
          <p:cNvPr id="633" name="Google Shape;633;p52"/>
          <p:cNvSpPr txBox="1"/>
          <p:nvPr>
            <p:ph idx="2" type="body"/>
          </p:nvPr>
        </p:nvSpPr>
        <p:spPr>
          <a:xfrm>
            <a:off x="372532" y="1568283"/>
            <a:ext cx="11362267" cy="4668820"/>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Choppy Audio - Sometimes choppy audio is normal, if there is severe packet loss in the network. However, if there are no obvious network issues then any choppiness warrants reporting a bug. </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Choppy audio can be caused by a jittery network. When reporting an issue get the jitter buffer size. </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 When reporting lip sync issues, always mention whether audio or video where first. </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 When troubleshooting any audio quality issue try to isolate the problem by muting all participants and unmuting one by one, or have all participants leave and add them one by one back to the call. </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 When reporting audio issue, the following log levels should be elevated:</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info@LmiAudioCapturer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info@LmiAudioPlayback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info@LmiAudioProcessing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info@LmiAudioBuffer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info@SpeexDecoderPlugin/info@SpeexEncoderPlugin/info@opusDecoderPlugin/info@opusEncoderPlugin</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16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53"/>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Jitter Buffer</a:t>
            </a:r>
            <a:endParaRPr b="0" i="0" sz="3600" u="none" cap="none" strike="noStrike">
              <a:solidFill>
                <a:schemeClr val="accent6"/>
              </a:solidFill>
              <a:latin typeface="Arial"/>
              <a:ea typeface="Arial"/>
              <a:cs typeface="Arial"/>
              <a:sym typeface="Arial"/>
            </a:endParaRPr>
          </a:p>
        </p:txBody>
      </p:sp>
      <p:sp>
        <p:nvSpPr>
          <p:cNvPr id="639" name="Google Shape;639;p53"/>
          <p:cNvSpPr txBox="1"/>
          <p:nvPr>
            <p:ph idx="2" type="body"/>
          </p:nvPr>
        </p:nvSpPr>
        <p:spPr>
          <a:xfrm>
            <a:off x="372532" y="1141326"/>
            <a:ext cx="11362267" cy="3231076"/>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1800" u="none" cap="none" strike="noStrike">
                <a:solidFill>
                  <a:srgbClr val="5F5F5F"/>
                </a:solidFill>
                <a:latin typeface="Arial"/>
                <a:ea typeface="Arial"/>
                <a:cs typeface="Arial"/>
                <a:sym typeface="Arial"/>
              </a:rPr>
              <a:t>One of the key factors which has an impact on the overall voice quality in video conferencing is the ability to compensate for network jitter. This is principally done by using a jitter buffer which should be realized such that it adapts to the packet transmission characteristic observed in a given transmission link. The depth of the jitter buffer should be adapted to the ongoing packet transmission characteristics. If a high network jitter is observed, the size of the jitter buffer should be long enough to compensate for the network jitter and packets arriving in the wrong order. If a low network jitter is observed the employed jitter buffer should be shorter to minimize the end-to-end signal delay.</a:t>
            </a:r>
            <a:endParaRPr/>
          </a:p>
          <a:p>
            <a:pPr indent="76200" lvl="0" marL="228600" marR="0" rtl="0" algn="l">
              <a:lnSpc>
                <a:spcPct val="90000"/>
              </a:lnSpc>
              <a:spcBef>
                <a:spcPts val="1000"/>
              </a:spcBef>
              <a:spcAft>
                <a:spcPts val="0"/>
              </a:spcAft>
              <a:buClr>
                <a:schemeClr val="accent1"/>
              </a:buClr>
              <a:buSzPts val="2400"/>
              <a:buFont typeface="Arial"/>
              <a:buNone/>
            </a:pPr>
            <a:r>
              <a:t/>
            </a:r>
            <a:endParaRPr b="0" i="0" sz="18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18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pic>
        <p:nvPicPr>
          <p:cNvPr descr="Screen Shot 2018-02-08 at 11.14.15 AM.png" id="640" name="Google Shape;640;p53"/>
          <p:cNvPicPr preferRelativeResize="0"/>
          <p:nvPr/>
        </p:nvPicPr>
        <p:blipFill rotWithShape="1">
          <a:blip r:embed="rId3">
            <a:alphaModFix/>
          </a:blip>
          <a:srcRect b="0" l="0" r="0" t="0"/>
          <a:stretch/>
        </p:blipFill>
        <p:spPr>
          <a:xfrm>
            <a:off x="1671563" y="3001349"/>
            <a:ext cx="8064500" cy="359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4"/>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Audio Codec Negotiation</a:t>
            </a:r>
            <a:endParaRPr b="0" i="0" sz="3600" u="none" cap="none" strike="noStrike">
              <a:solidFill>
                <a:schemeClr val="accent6"/>
              </a:solidFill>
              <a:latin typeface="Arial"/>
              <a:ea typeface="Arial"/>
              <a:cs typeface="Arial"/>
              <a:sym typeface="Arial"/>
            </a:endParaRPr>
          </a:p>
        </p:txBody>
      </p:sp>
      <p:sp>
        <p:nvSpPr>
          <p:cNvPr id="646" name="Google Shape;646;p54"/>
          <p:cNvSpPr txBox="1"/>
          <p:nvPr>
            <p:ph idx="2" type="body"/>
          </p:nvPr>
        </p:nvSpPr>
        <p:spPr>
          <a:xfrm>
            <a:off x="372532" y="1221701"/>
            <a:ext cx="11362267" cy="3231076"/>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None/>
            </a:pPr>
            <a:r>
              <a:t/>
            </a:r>
            <a:endParaRPr b="0" i="0" sz="18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18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pic>
        <p:nvPicPr>
          <p:cNvPr descr="Screen Shot 2018-01-21 at 4.58.13 PM.png" id="647" name="Google Shape;647;p54"/>
          <p:cNvPicPr preferRelativeResize="0"/>
          <p:nvPr/>
        </p:nvPicPr>
        <p:blipFill rotWithShape="1">
          <a:blip r:embed="rId3">
            <a:alphaModFix/>
          </a:blip>
          <a:srcRect b="0" l="0" r="0" t="0"/>
          <a:stretch/>
        </p:blipFill>
        <p:spPr>
          <a:xfrm>
            <a:off x="497254" y="1276954"/>
            <a:ext cx="9212940" cy="5127796"/>
          </a:xfrm>
          <a:prstGeom prst="rect">
            <a:avLst/>
          </a:prstGeom>
          <a:noFill/>
          <a:ln>
            <a:noFill/>
          </a:ln>
        </p:spPr>
      </p:pic>
      <p:sp>
        <p:nvSpPr>
          <p:cNvPr id="648" name="Google Shape;648;p54"/>
          <p:cNvSpPr/>
          <p:nvPr/>
        </p:nvSpPr>
        <p:spPr>
          <a:xfrm>
            <a:off x="497254" y="4041588"/>
            <a:ext cx="2147334" cy="694765"/>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9" name="Google Shape;649;p54"/>
          <p:cNvSpPr/>
          <p:nvPr/>
        </p:nvSpPr>
        <p:spPr>
          <a:xfrm>
            <a:off x="5169360" y="4204448"/>
            <a:ext cx="4430346" cy="606612"/>
          </a:xfrm>
          <a:prstGeom prst="rect">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Statistics Dialog</a:t>
            </a:r>
            <a:endParaRPr b="0" i="0" sz="3600" u="none" cap="none" strike="noStrike">
              <a:solidFill>
                <a:schemeClr val="accent6"/>
              </a:solidFill>
              <a:latin typeface="Arial"/>
              <a:ea typeface="Arial"/>
              <a:cs typeface="Arial"/>
              <a:sym typeface="Arial"/>
            </a:endParaRPr>
          </a:p>
        </p:txBody>
      </p:sp>
      <p:pic>
        <p:nvPicPr>
          <p:cNvPr descr="Screen Shot 2018-01-21 at 4.58.13 PM.png" id="655" name="Google Shape;655;p55"/>
          <p:cNvPicPr preferRelativeResize="0"/>
          <p:nvPr/>
        </p:nvPicPr>
        <p:blipFill rotWithShape="1">
          <a:blip r:embed="rId3">
            <a:alphaModFix/>
          </a:blip>
          <a:srcRect b="0" l="0" r="0" t="0"/>
          <a:stretch/>
        </p:blipFill>
        <p:spPr>
          <a:xfrm>
            <a:off x="497254" y="1260672"/>
            <a:ext cx="9212940" cy="51277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6"/>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Reading the router page</a:t>
            </a:r>
            <a:endParaRPr b="0" i="0" sz="3600" u="none" cap="none" strike="noStrike">
              <a:solidFill>
                <a:schemeClr val="accent6"/>
              </a:solidFill>
              <a:latin typeface="Arial"/>
              <a:ea typeface="Arial"/>
              <a:cs typeface="Arial"/>
              <a:sym typeface="Arial"/>
            </a:endParaRPr>
          </a:p>
        </p:txBody>
      </p:sp>
      <p:pic>
        <p:nvPicPr>
          <p:cNvPr descr="Screen Shot 2018-01-22 at 3.15.50 PM.png" id="661" name="Google Shape;661;p56"/>
          <p:cNvPicPr preferRelativeResize="0"/>
          <p:nvPr/>
        </p:nvPicPr>
        <p:blipFill rotWithShape="1">
          <a:blip r:embed="rId3">
            <a:alphaModFix/>
          </a:blip>
          <a:srcRect b="0" l="0" r="0" t="0"/>
          <a:stretch/>
        </p:blipFill>
        <p:spPr>
          <a:xfrm>
            <a:off x="368642" y="1199246"/>
            <a:ext cx="8407998" cy="54164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57"/>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Examples for discussion</a:t>
            </a:r>
            <a:endParaRPr b="0" i="0" sz="3600" u="none" cap="none" strike="noStrike">
              <a:solidFill>
                <a:schemeClr val="accent6"/>
              </a:solidFill>
              <a:latin typeface="Arial"/>
              <a:ea typeface="Arial"/>
              <a:cs typeface="Arial"/>
              <a:sym typeface="Arial"/>
            </a:endParaRPr>
          </a:p>
        </p:txBody>
      </p:sp>
      <p:sp>
        <p:nvSpPr>
          <p:cNvPr id="667" name="Google Shape;667;p57"/>
          <p:cNvSpPr txBox="1"/>
          <p:nvPr>
            <p:ph idx="2" type="body"/>
          </p:nvPr>
        </p:nvSpPr>
        <p:spPr>
          <a:xfrm>
            <a:off x="368642" y="1421629"/>
            <a:ext cx="11362267" cy="3632952"/>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 Audio</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none" cap="none" strike="noStrike">
                <a:solidFill>
                  <a:srgbClr val="5F5F5F"/>
                </a:solidFill>
                <a:latin typeface="Arial"/>
                <a:ea typeface="Arial"/>
                <a:cs typeface="Arial"/>
                <a:sym typeface="Arial"/>
              </a:rPr>
              <a:t> </a:t>
            </a:r>
            <a:r>
              <a:rPr b="0" i="0" lang="en-US" sz="1600" u="sng" cap="none" strike="noStrike">
                <a:solidFill>
                  <a:schemeClr val="hlink"/>
                </a:solidFill>
                <a:latin typeface="Arial"/>
                <a:ea typeface="Arial"/>
                <a:cs typeface="Arial"/>
                <a:sym typeface="Arial"/>
                <a:hlinkClick r:id="rId3"/>
              </a:rPr>
              <a:t>https://jira.vidyo.com/browse/NEP-8722</a:t>
            </a:r>
            <a:endParaRPr b="0" i="0" sz="16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sng" cap="none" strike="noStrike">
                <a:solidFill>
                  <a:schemeClr val="hlink"/>
                </a:solidFill>
                <a:latin typeface="Arial"/>
                <a:ea typeface="Arial"/>
                <a:cs typeface="Arial"/>
                <a:sym typeface="Arial"/>
                <a:hlinkClick r:id="rId4"/>
              </a:rPr>
              <a:t>https://jira.vidyo.com/browse/NEP-3907</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 Video</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600" u="sng" cap="none" strike="noStrike">
                <a:solidFill>
                  <a:schemeClr val="hlink"/>
                </a:solidFill>
                <a:latin typeface="Arial"/>
                <a:ea typeface="Arial"/>
                <a:cs typeface="Arial"/>
                <a:sym typeface="Arial"/>
                <a:hlinkClick r:id="rId5"/>
              </a:rPr>
              <a:t>https://jira.vidyo.com/browse/VGW-2805</a:t>
            </a:r>
            <a:endParaRPr b="0" i="0" sz="16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16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000" u="none" cap="none" strike="noStrike">
              <a:solidFill>
                <a:srgbClr val="5F5F5F"/>
              </a:solidFill>
              <a:latin typeface="Arial"/>
              <a:ea typeface="Arial"/>
              <a:cs typeface="Arial"/>
              <a:sym typeface="Arial"/>
            </a:endParaRPr>
          </a:p>
          <a:p>
            <a:pPr indent="0" lvl="0" marL="1270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16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1600" u="none" cap="none" strike="noStrike">
              <a:solidFill>
                <a:srgbClr val="5F5F5F"/>
              </a:solidFill>
              <a:latin typeface="Arial"/>
              <a:ea typeface="Arial"/>
              <a:cs typeface="Arial"/>
              <a:sym typeface="Arial"/>
            </a:endParaRPr>
          </a:p>
          <a:p>
            <a:pPr indent="0" lvl="0" marL="1524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44"/>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Contents</a:t>
            </a:r>
            <a:endParaRPr b="0" i="0" sz="3600" u="none" cap="none" strike="noStrike">
              <a:solidFill>
                <a:schemeClr val="accent6"/>
              </a:solidFill>
              <a:latin typeface="Arial"/>
              <a:ea typeface="Arial"/>
              <a:cs typeface="Arial"/>
              <a:sym typeface="Arial"/>
            </a:endParaRPr>
          </a:p>
        </p:txBody>
      </p:sp>
      <p:sp>
        <p:nvSpPr>
          <p:cNvPr id="524" name="Google Shape;524;p44"/>
          <p:cNvSpPr txBox="1"/>
          <p:nvPr>
            <p:ph idx="2" type="body"/>
          </p:nvPr>
        </p:nvSpPr>
        <p:spPr>
          <a:xfrm>
            <a:off x="372533" y="1921933"/>
            <a:ext cx="11362267" cy="425026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Intro – SVC</a:t>
            </a:r>
            <a:endParaRPr/>
          </a:p>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Video Quality</a:t>
            </a:r>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Determining video quality</a:t>
            </a:r>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Common video quality issues, troubleshooting and reporting</a:t>
            </a:r>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Examples</a:t>
            </a:r>
            <a:endParaRPr/>
          </a:p>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Audio Quality</a:t>
            </a:r>
            <a:endParaRPr b="0" i="0" sz="2400" u="none" cap="none" strike="noStrike">
              <a:solidFill>
                <a:srgbClr val="5F5F5F"/>
              </a:solidFill>
              <a:latin typeface="Arial"/>
              <a:ea typeface="Arial"/>
              <a:cs typeface="Arial"/>
              <a:sym typeface="Arial"/>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Common audio quality issues, troubleshooting and reporting</a:t>
            </a:r>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Jitter Buffer</a:t>
            </a:r>
            <a:endParaRPr/>
          </a:p>
          <a:p>
            <a:pPr indent="-228600" lvl="1" marL="685800" marR="0" rtl="0" algn="l">
              <a:lnSpc>
                <a:spcPct val="90000"/>
              </a:lnSpc>
              <a:spcBef>
                <a:spcPts val="0"/>
              </a:spcBef>
              <a:spcAft>
                <a:spcPts val="0"/>
              </a:spcAft>
              <a:buClr>
                <a:schemeClr val="accent1"/>
              </a:buClr>
              <a:buSzPts val="2400"/>
              <a:buFont typeface="Arial"/>
              <a:buChar char="•"/>
            </a:pPr>
            <a:r>
              <a:rPr b="0" i="0" lang="en-US" sz="2000" u="none" cap="none" strike="noStrike">
                <a:solidFill>
                  <a:srgbClr val="5F5F5F"/>
                </a:solidFill>
                <a:latin typeface="Arial"/>
                <a:ea typeface="Arial"/>
                <a:cs typeface="Arial"/>
                <a:sym typeface="Arial"/>
              </a:rPr>
              <a:t>Audio Codec Negotiation</a:t>
            </a:r>
            <a:endParaRPr b="0" i="0" sz="2000" u="none" cap="none" strike="noStrike">
              <a:solidFill>
                <a:srgbClr val="5F5F5F"/>
              </a:solidFill>
              <a:latin typeface="Arial"/>
              <a:ea typeface="Arial"/>
              <a:cs typeface="Arial"/>
              <a:sym typeface="Arial"/>
            </a:endParaRPr>
          </a:p>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Statistics Dialog</a:t>
            </a:r>
            <a:endParaRPr/>
          </a:p>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Router Statistics Page</a:t>
            </a:r>
            <a:endParaRPr/>
          </a:p>
          <a:p>
            <a:pPr indent="-2286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Examples</a:t>
            </a:r>
            <a:endParaRPr/>
          </a:p>
          <a:p>
            <a:pPr indent="-76200" lvl="1" marL="685800" marR="0" rtl="0" algn="l">
              <a:lnSpc>
                <a:spcPct val="90000"/>
              </a:lnSpc>
              <a:spcBef>
                <a:spcPts val="0"/>
              </a:spcBef>
              <a:spcAft>
                <a:spcPts val="0"/>
              </a:spcAft>
              <a:buClr>
                <a:schemeClr val="accent1"/>
              </a:buClr>
              <a:buSzPts val="2400"/>
              <a:buFont typeface="Arial"/>
              <a:buNone/>
            </a:pPr>
            <a:r>
              <a:t/>
            </a:r>
            <a:endParaRPr b="0" i="0" sz="2000" u="none" cap="none" strike="noStrike">
              <a:solidFill>
                <a:srgbClr val="5F5F5F"/>
              </a:solidFill>
              <a:latin typeface="Arial"/>
              <a:ea typeface="Arial"/>
              <a:cs typeface="Arial"/>
              <a:sym typeface="Arial"/>
            </a:endParaRPr>
          </a:p>
          <a:p>
            <a:pPr indent="-76200" lvl="1" marL="685800" marR="0" rtl="0" algn="l">
              <a:lnSpc>
                <a:spcPct val="90000"/>
              </a:lnSpc>
              <a:spcBef>
                <a:spcPts val="0"/>
              </a:spcBef>
              <a:spcAft>
                <a:spcPts val="0"/>
              </a:spcAft>
              <a:buClr>
                <a:schemeClr val="accent1"/>
              </a:buClr>
              <a:buSzPts val="2400"/>
              <a:buFont typeface="Arial"/>
              <a:buNone/>
            </a:pPr>
            <a:r>
              <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5"/>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Intro - SVC</a:t>
            </a:r>
            <a:endParaRPr b="0" i="0" sz="3600" u="none" cap="none" strike="noStrike">
              <a:solidFill>
                <a:schemeClr val="accent6"/>
              </a:solidFill>
              <a:latin typeface="Arial"/>
              <a:ea typeface="Arial"/>
              <a:cs typeface="Arial"/>
              <a:sym typeface="Arial"/>
            </a:endParaRPr>
          </a:p>
        </p:txBody>
      </p:sp>
      <p:pic>
        <p:nvPicPr>
          <p:cNvPr descr="Vidyo-Server-Platform-with-VE" id="530" name="Google Shape;530;p45"/>
          <p:cNvPicPr preferRelativeResize="0"/>
          <p:nvPr/>
        </p:nvPicPr>
        <p:blipFill rotWithShape="1">
          <a:blip r:embed="rId3">
            <a:alphaModFix/>
          </a:blip>
          <a:srcRect b="0" l="0" r="23075" t="0"/>
          <a:stretch/>
        </p:blipFill>
        <p:spPr>
          <a:xfrm>
            <a:off x="2930544" y="3281455"/>
            <a:ext cx="2190779" cy="587780"/>
          </a:xfrm>
          <a:prstGeom prst="rect">
            <a:avLst/>
          </a:prstGeom>
          <a:noFill/>
          <a:ln>
            <a:noFill/>
          </a:ln>
        </p:spPr>
      </p:pic>
      <p:grpSp>
        <p:nvGrpSpPr>
          <p:cNvPr id="531" name="Google Shape;531;p45"/>
          <p:cNvGrpSpPr/>
          <p:nvPr/>
        </p:nvGrpSpPr>
        <p:grpSpPr>
          <a:xfrm>
            <a:off x="9351018" y="1251115"/>
            <a:ext cx="2203039" cy="1710514"/>
            <a:chOff x="6224606" y="1211380"/>
            <a:chExt cx="2695312" cy="2186410"/>
          </a:xfrm>
        </p:grpSpPr>
        <p:sp>
          <p:nvSpPr>
            <p:cNvPr id="532" name="Google Shape;532;p45"/>
            <p:cNvSpPr txBox="1"/>
            <p:nvPr/>
          </p:nvSpPr>
          <p:spPr>
            <a:xfrm>
              <a:off x="6224606" y="2650325"/>
              <a:ext cx="2695312" cy="7474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High Resolution - High Frame Ra</a:t>
              </a:r>
              <a:endParaRPr/>
            </a:p>
          </p:txBody>
        </p:sp>
        <p:pic>
          <p:nvPicPr>
            <p:cNvPr id="533" name="Google Shape;533;p45"/>
            <p:cNvPicPr preferRelativeResize="0"/>
            <p:nvPr/>
          </p:nvPicPr>
          <p:blipFill rotWithShape="1">
            <a:blip r:embed="rId4">
              <a:alphaModFix/>
            </a:blip>
            <a:srcRect b="0" l="0" r="0" t="0"/>
            <a:stretch/>
          </p:blipFill>
          <p:spPr>
            <a:xfrm>
              <a:off x="6410644" y="1211380"/>
              <a:ext cx="2323236" cy="1466759"/>
            </a:xfrm>
            <a:prstGeom prst="rect">
              <a:avLst/>
            </a:prstGeom>
            <a:noFill/>
            <a:ln>
              <a:noFill/>
            </a:ln>
            <a:effectLst>
              <a:outerShdw blurRad="368300" rotWithShape="0" algn="ctr">
                <a:schemeClr val="dk1"/>
              </a:outerShdw>
            </a:effectLst>
          </p:spPr>
        </p:pic>
      </p:grpSp>
      <p:grpSp>
        <p:nvGrpSpPr>
          <p:cNvPr id="534" name="Google Shape;534;p45"/>
          <p:cNvGrpSpPr/>
          <p:nvPr/>
        </p:nvGrpSpPr>
        <p:grpSpPr>
          <a:xfrm>
            <a:off x="8945100" y="2862137"/>
            <a:ext cx="3114633" cy="1891040"/>
            <a:chOff x="6152968" y="3052016"/>
            <a:chExt cx="2838589" cy="1891040"/>
          </a:xfrm>
        </p:grpSpPr>
        <p:sp>
          <p:nvSpPr>
            <p:cNvPr id="535" name="Google Shape;535;p45"/>
            <p:cNvSpPr txBox="1"/>
            <p:nvPr/>
          </p:nvSpPr>
          <p:spPr>
            <a:xfrm>
              <a:off x="6152968" y="4358280"/>
              <a:ext cx="2838589" cy="58477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Medium Resolution - Medium Frame Rate</a:t>
              </a:r>
              <a:endParaRPr/>
            </a:p>
          </p:txBody>
        </p:sp>
        <p:pic>
          <p:nvPicPr>
            <p:cNvPr id="536" name="Google Shape;536;p45"/>
            <p:cNvPicPr preferRelativeResize="0"/>
            <p:nvPr/>
          </p:nvPicPr>
          <p:blipFill rotWithShape="1">
            <a:blip r:embed="rId5">
              <a:alphaModFix/>
            </a:blip>
            <a:srcRect b="0" l="0" r="0" t="0"/>
            <a:stretch/>
          </p:blipFill>
          <p:spPr>
            <a:xfrm>
              <a:off x="6801123" y="3052016"/>
              <a:ext cx="1451363" cy="1136646"/>
            </a:xfrm>
            <a:prstGeom prst="rect">
              <a:avLst/>
            </a:prstGeom>
            <a:noFill/>
            <a:ln>
              <a:noFill/>
            </a:ln>
            <a:effectLst>
              <a:outerShdw blurRad="368300" rotWithShape="0" algn="ctr">
                <a:schemeClr val="dk1"/>
              </a:outerShdw>
            </a:effectLst>
          </p:spPr>
        </p:pic>
      </p:grpSp>
      <p:grpSp>
        <p:nvGrpSpPr>
          <p:cNvPr id="537" name="Google Shape;537;p45"/>
          <p:cNvGrpSpPr/>
          <p:nvPr/>
        </p:nvGrpSpPr>
        <p:grpSpPr>
          <a:xfrm>
            <a:off x="8780744" y="4494694"/>
            <a:ext cx="3343584" cy="1341186"/>
            <a:chOff x="6021479" y="4756503"/>
            <a:chExt cx="3101566" cy="1341186"/>
          </a:xfrm>
        </p:grpSpPr>
        <p:sp>
          <p:nvSpPr>
            <p:cNvPr id="538" name="Google Shape;538;p45"/>
            <p:cNvSpPr txBox="1"/>
            <p:nvPr/>
          </p:nvSpPr>
          <p:spPr>
            <a:xfrm>
              <a:off x="6021479" y="5759135"/>
              <a:ext cx="3101566"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0" i="0" lang="en-US" sz="1600" u="none" cap="none" strike="noStrike">
                  <a:solidFill>
                    <a:srgbClr val="FFFFFF"/>
                  </a:solidFill>
                  <a:latin typeface="Arial"/>
                  <a:ea typeface="Arial"/>
                  <a:cs typeface="Arial"/>
                  <a:sym typeface="Arial"/>
                </a:rPr>
                <a:t>Low Resolution -  Low Frame Rate</a:t>
              </a:r>
              <a:endParaRPr/>
            </a:p>
          </p:txBody>
        </p:sp>
        <p:pic>
          <p:nvPicPr>
            <p:cNvPr id="539" name="Google Shape;539;p45"/>
            <p:cNvPicPr preferRelativeResize="0"/>
            <p:nvPr/>
          </p:nvPicPr>
          <p:blipFill rotWithShape="1">
            <a:blip r:embed="rId6">
              <a:alphaModFix/>
            </a:blip>
            <a:srcRect b="0" l="0" r="0" t="0"/>
            <a:stretch/>
          </p:blipFill>
          <p:spPr>
            <a:xfrm>
              <a:off x="7299933" y="4756503"/>
              <a:ext cx="544659" cy="989658"/>
            </a:xfrm>
            <a:prstGeom prst="rect">
              <a:avLst/>
            </a:prstGeom>
            <a:noFill/>
            <a:ln>
              <a:noFill/>
            </a:ln>
            <a:effectLst>
              <a:outerShdw blurRad="368300" rotWithShape="0" algn="ctr">
                <a:schemeClr val="dk1"/>
              </a:outerShdw>
            </a:effectLst>
          </p:spPr>
        </p:pic>
      </p:grpSp>
      <p:sp>
        <p:nvSpPr>
          <p:cNvPr id="540" name="Google Shape;540;p45"/>
          <p:cNvSpPr txBox="1"/>
          <p:nvPr/>
        </p:nvSpPr>
        <p:spPr>
          <a:xfrm>
            <a:off x="6523019" y="2611787"/>
            <a:ext cx="919066" cy="287254"/>
          </a:xfrm>
          <a:prstGeom prst="rect">
            <a:avLst/>
          </a:prstGeom>
          <a:noFill/>
          <a:ln>
            <a:noFill/>
          </a:ln>
        </p:spPr>
        <p:txBody>
          <a:bodyPr anchorCtr="0" anchor="t" bIns="0" lIns="121900" spcFirstLastPara="1" rIns="12190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 Mbps</a:t>
            </a:r>
            <a:endParaRPr/>
          </a:p>
        </p:txBody>
      </p:sp>
      <p:sp>
        <p:nvSpPr>
          <p:cNvPr id="541" name="Google Shape;541;p45"/>
          <p:cNvSpPr txBox="1"/>
          <p:nvPr/>
        </p:nvSpPr>
        <p:spPr>
          <a:xfrm>
            <a:off x="6466183" y="4402264"/>
            <a:ext cx="1113229" cy="287254"/>
          </a:xfrm>
          <a:prstGeom prst="rect">
            <a:avLst/>
          </a:prstGeom>
          <a:noFill/>
          <a:ln>
            <a:noFill/>
          </a:ln>
        </p:spPr>
        <p:txBody>
          <a:bodyPr anchorCtr="0" anchor="t" bIns="0" lIns="121900" spcFirstLastPara="1" rIns="12190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500 Kbps</a:t>
            </a:r>
            <a:endParaRPr/>
          </a:p>
        </p:txBody>
      </p:sp>
      <p:sp>
        <p:nvSpPr>
          <p:cNvPr id="542" name="Google Shape;542;p45"/>
          <p:cNvSpPr txBox="1"/>
          <p:nvPr/>
        </p:nvSpPr>
        <p:spPr>
          <a:xfrm>
            <a:off x="6182378" y="5464250"/>
            <a:ext cx="1631205" cy="504751"/>
          </a:xfrm>
          <a:prstGeom prst="rect">
            <a:avLst/>
          </a:prstGeom>
          <a:noFill/>
          <a:ln>
            <a:noFill/>
          </a:ln>
        </p:spPr>
        <p:txBody>
          <a:bodyPr anchorCtr="0" anchor="t" bIns="0" lIns="121900" spcFirstLastPara="1" rIns="12190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3G/4G</a:t>
            </a:r>
            <a:endParaRPr/>
          </a:p>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Low Bandwidth</a:t>
            </a:r>
            <a:endParaRPr/>
          </a:p>
        </p:txBody>
      </p:sp>
      <p:sp>
        <p:nvSpPr>
          <p:cNvPr id="543" name="Google Shape;543;p45"/>
          <p:cNvSpPr txBox="1"/>
          <p:nvPr/>
        </p:nvSpPr>
        <p:spPr>
          <a:xfrm>
            <a:off x="8248316" y="4100223"/>
            <a:ext cx="4054850" cy="287256"/>
          </a:xfrm>
          <a:prstGeom prst="rect">
            <a:avLst/>
          </a:prstGeom>
          <a:noFill/>
          <a:ln>
            <a:noFill/>
          </a:ln>
        </p:spPr>
        <p:txBody>
          <a:bodyPr anchorCtr="0" anchor="t" bIns="0" lIns="121900" spcFirstLastPara="1" rIns="12190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Medium Resolution - Medium Frame Rate</a:t>
            </a:r>
            <a:endParaRPr/>
          </a:p>
        </p:txBody>
      </p:sp>
      <p:sp>
        <p:nvSpPr>
          <p:cNvPr id="544" name="Google Shape;544;p45"/>
          <p:cNvSpPr txBox="1"/>
          <p:nvPr/>
        </p:nvSpPr>
        <p:spPr>
          <a:xfrm>
            <a:off x="8698058" y="2447364"/>
            <a:ext cx="3439287" cy="287254"/>
          </a:xfrm>
          <a:prstGeom prst="rect">
            <a:avLst/>
          </a:prstGeom>
          <a:noFill/>
          <a:ln>
            <a:noFill/>
          </a:ln>
        </p:spPr>
        <p:txBody>
          <a:bodyPr anchorCtr="0" anchor="t" bIns="0" lIns="121900" spcFirstLastPara="1" rIns="12190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High Resolution - High Frame Rate</a:t>
            </a:r>
            <a:endParaRPr/>
          </a:p>
        </p:txBody>
      </p:sp>
      <p:sp>
        <p:nvSpPr>
          <p:cNvPr id="545" name="Google Shape;545;p45"/>
          <p:cNvSpPr txBox="1"/>
          <p:nvPr/>
        </p:nvSpPr>
        <p:spPr>
          <a:xfrm>
            <a:off x="8739666" y="5575047"/>
            <a:ext cx="3405133" cy="287256"/>
          </a:xfrm>
          <a:prstGeom prst="rect">
            <a:avLst/>
          </a:prstGeom>
          <a:noFill/>
          <a:ln>
            <a:noFill/>
          </a:ln>
        </p:spPr>
        <p:txBody>
          <a:bodyPr anchorCtr="0" anchor="t" bIns="0" lIns="121900" spcFirstLastPara="1" rIns="12190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Low Resolution -  Low Frame Rate</a:t>
            </a:r>
            <a:endParaRPr/>
          </a:p>
        </p:txBody>
      </p:sp>
      <p:sp>
        <p:nvSpPr>
          <p:cNvPr id="546" name="Google Shape;546;p45"/>
          <p:cNvSpPr txBox="1"/>
          <p:nvPr/>
        </p:nvSpPr>
        <p:spPr>
          <a:xfrm>
            <a:off x="101601" y="2505115"/>
            <a:ext cx="1171689" cy="357021"/>
          </a:xfrm>
          <a:prstGeom prst="rect">
            <a:avLst/>
          </a:prstGeom>
          <a:noFill/>
          <a:ln>
            <a:noFill/>
          </a:ln>
        </p:spPr>
        <p:txBody>
          <a:bodyPr anchorCtr="0" anchor="t" bIns="0" lIns="121900" spcFirstLastPara="1" rIns="121900" wrap="square" tIns="60950">
            <a:noAutofit/>
          </a:bodyPr>
          <a:lstStyle/>
          <a:p>
            <a:pPr indent="0" lvl="0" marL="0" marR="0" rtl="0" algn="l">
              <a:lnSpc>
                <a:spcPct val="9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Source</a:t>
            </a:r>
            <a:endParaRPr/>
          </a:p>
        </p:txBody>
      </p:sp>
      <p:grpSp>
        <p:nvGrpSpPr>
          <p:cNvPr id="547" name="Google Shape;547;p45"/>
          <p:cNvGrpSpPr/>
          <p:nvPr/>
        </p:nvGrpSpPr>
        <p:grpSpPr>
          <a:xfrm>
            <a:off x="5896924" y="1220316"/>
            <a:ext cx="2656709" cy="1407025"/>
            <a:chOff x="4408268" y="1586207"/>
            <a:chExt cx="1828800" cy="1227346"/>
          </a:xfrm>
        </p:grpSpPr>
        <p:sp>
          <p:nvSpPr>
            <p:cNvPr id="548" name="Google Shape;548;p45"/>
            <p:cNvSpPr/>
            <p:nvPr/>
          </p:nvSpPr>
          <p:spPr>
            <a:xfrm>
              <a:off x="4408268" y="1608127"/>
              <a:ext cx="1828800" cy="59845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549" name="Google Shape;549;p45"/>
            <p:cNvSpPr/>
            <p:nvPr/>
          </p:nvSpPr>
          <p:spPr>
            <a:xfrm>
              <a:off x="4408268" y="2245383"/>
              <a:ext cx="1828800" cy="558078"/>
            </a:xfrm>
            <a:prstGeom prst="homePlate">
              <a:avLst>
                <a:gd fmla="val 58218" name="adj"/>
              </a:avLst>
            </a:prstGeom>
            <a:solidFill>
              <a:srgbClr val="92D05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0" name="Google Shape;550;p45"/>
            <p:cNvSpPr txBox="1"/>
            <p:nvPr/>
          </p:nvSpPr>
          <p:spPr>
            <a:xfrm>
              <a:off x="4772038" y="2518236"/>
              <a:ext cx="842155"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Base Layer</a:t>
              </a:r>
              <a:endParaRPr/>
            </a:p>
          </p:txBody>
        </p:sp>
        <p:sp>
          <p:nvSpPr>
            <p:cNvPr id="551" name="Google Shape;551;p45"/>
            <p:cNvSpPr txBox="1"/>
            <p:nvPr/>
          </p:nvSpPr>
          <p:spPr>
            <a:xfrm>
              <a:off x="4427484" y="1586207"/>
              <a:ext cx="1516783"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High Resolution Layer</a:t>
              </a:r>
              <a:endParaRPr/>
            </a:p>
          </p:txBody>
        </p:sp>
        <p:pic>
          <p:nvPicPr>
            <p:cNvPr id="552" name="Google Shape;552;p45"/>
            <p:cNvPicPr preferRelativeResize="0"/>
            <p:nvPr/>
          </p:nvPicPr>
          <p:blipFill rotWithShape="1">
            <a:blip r:embed="rId7">
              <a:alphaModFix/>
            </a:blip>
            <a:srcRect b="0" l="0" r="0" t="0"/>
            <a:stretch/>
          </p:blipFill>
          <p:spPr>
            <a:xfrm>
              <a:off x="4587531" y="1886612"/>
              <a:ext cx="348534" cy="236071"/>
            </a:xfrm>
            <a:prstGeom prst="rect">
              <a:avLst/>
            </a:prstGeom>
            <a:noFill/>
            <a:ln>
              <a:noFill/>
            </a:ln>
            <a:effectLst>
              <a:outerShdw blurRad="114300" rotWithShape="0" algn="ctr">
                <a:schemeClr val="dk1"/>
              </a:outerShdw>
            </a:effectLst>
          </p:spPr>
        </p:pic>
        <p:pic>
          <p:nvPicPr>
            <p:cNvPr id="553" name="Google Shape;553;p45"/>
            <p:cNvPicPr preferRelativeResize="0"/>
            <p:nvPr/>
          </p:nvPicPr>
          <p:blipFill rotWithShape="1">
            <a:blip r:embed="rId7">
              <a:alphaModFix/>
            </a:blip>
            <a:srcRect b="0" l="0" r="0" t="0"/>
            <a:stretch/>
          </p:blipFill>
          <p:spPr>
            <a:xfrm>
              <a:off x="5064561" y="1880866"/>
              <a:ext cx="348534" cy="236071"/>
            </a:xfrm>
            <a:prstGeom prst="rect">
              <a:avLst/>
            </a:prstGeom>
            <a:noFill/>
            <a:ln>
              <a:noFill/>
            </a:ln>
            <a:effectLst>
              <a:outerShdw blurRad="114300" rotWithShape="0" algn="ctr">
                <a:schemeClr val="dk1"/>
              </a:outerShdw>
            </a:effectLst>
          </p:spPr>
        </p:pic>
        <p:pic>
          <p:nvPicPr>
            <p:cNvPr id="554" name="Google Shape;554;p45"/>
            <p:cNvPicPr preferRelativeResize="0"/>
            <p:nvPr/>
          </p:nvPicPr>
          <p:blipFill rotWithShape="1">
            <a:blip r:embed="rId7">
              <a:alphaModFix/>
            </a:blip>
            <a:srcRect b="0" l="0" r="0" t="0"/>
            <a:stretch/>
          </p:blipFill>
          <p:spPr>
            <a:xfrm>
              <a:off x="5541594" y="1877484"/>
              <a:ext cx="348534" cy="236071"/>
            </a:xfrm>
            <a:prstGeom prst="rect">
              <a:avLst/>
            </a:prstGeom>
            <a:noFill/>
            <a:ln>
              <a:noFill/>
            </a:ln>
            <a:effectLst>
              <a:outerShdw blurRad="114300" rotWithShape="0" algn="ctr">
                <a:schemeClr val="dk1"/>
              </a:outerShdw>
            </a:effectLst>
          </p:spPr>
        </p:pic>
        <p:pic>
          <p:nvPicPr>
            <p:cNvPr id="555" name="Google Shape;555;p45"/>
            <p:cNvPicPr preferRelativeResize="0"/>
            <p:nvPr/>
          </p:nvPicPr>
          <p:blipFill rotWithShape="1">
            <a:blip r:embed="rId8">
              <a:alphaModFix/>
            </a:blip>
            <a:srcRect b="0" l="0" r="0" t="0"/>
            <a:stretch/>
          </p:blipFill>
          <p:spPr>
            <a:xfrm>
              <a:off x="4619981" y="2372536"/>
              <a:ext cx="247482" cy="167626"/>
            </a:xfrm>
            <a:prstGeom prst="rect">
              <a:avLst/>
            </a:prstGeom>
            <a:noFill/>
            <a:ln>
              <a:noFill/>
            </a:ln>
            <a:effectLst>
              <a:outerShdw blurRad="114300" rotWithShape="0" algn="ctr">
                <a:schemeClr val="dk1"/>
              </a:outerShdw>
            </a:effectLst>
          </p:spPr>
        </p:pic>
        <p:pic>
          <p:nvPicPr>
            <p:cNvPr id="556" name="Google Shape;556;p45"/>
            <p:cNvPicPr preferRelativeResize="0"/>
            <p:nvPr/>
          </p:nvPicPr>
          <p:blipFill rotWithShape="1">
            <a:blip r:embed="rId8">
              <a:alphaModFix/>
            </a:blip>
            <a:srcRect b="0" l="0" r="0" t="0"/>
            <a:stretch/>
          </p:blipFill>
          <p:spPr>
            <a:xfrm>
              <a:off x="5097013" y="2366790"/>
              <a:ext cx="247482" cy="167626"/>
            </a:xfrm>
            <a:prstGeom prst="rect">
              <a:avLst/>
            </a:prstGeom>
            <a:noFill/>
            <a:ln>
              <a:noFill/>
            </a:ln>
            <a:effectLst>
              <a:outerShdw blurRad="114300" rotWithShape="0" algn="ctr">
                <a:schemeClr val="dk1"/>
              </a:outerShdw>
            </a:effectLst>
          </p:spPr>
        </p:pic>
        <p:pic>
          <p:nvPicPr>
            <p:cNvPr id="557" name="Google Shape;557;p45"/>
            <p:cNvPicPr preferRelativeResize="0"/>
            <p:nvPr/>
          </p:nvPicPr>
          <p:blipFill rotWithShape="1">
            <a:blip r:embed="rId8">
              <a:alphaModFix/>
            </a:blip>
            <a:srcRect b="0" l="0" r="0" t="0"/>
            <a:stretch/>
          </p:blipFill>
          <p:spPr>
            <a:xfrm>
              <a:off x="5574044" y="2363408"/>
              <a:ext cx="247482" cy="167626"/>
            </a:xfrm>
            <a:prstGeom prst="rect">
              <a:avLst/>
            </a:prstGeom>
            <a:noFill/>
            <a:ln>
              <a:noFill/>
            </a:ln>
            <a:effectLst>
              <a:outerShdw blurRad="114300" rotWithShape="0" algn="ctr">
                <a:schemeClr val="dk1"/>
              </a:outerShdw>
            </a:effectLst>
          </p:spPr>
        </p:pic>
      </p:grpSp>
      <p:cxnSp>
        <p:nvCxnSpPr>
          <p:cNvPr id="558" name="Google Shape;558;p45"/>
          <p:cNvCxnSpPr>
            <a:stCxn id="559" idx="0"/>
          </p:cNvCxnSpPr>
          <p:nvPr/>
        </p:nvCxnSpPr>
        <p:spPr>
          <a:xfrm rot="-5400000">
            <a:off x="4448933" y="1482043"/>
            <a:ext cx="919200" cy="1765200"/>
          </a:xfrm>
          <a:prstGeom prst="bentConnector2">
            <a:avLst/>
          </a:prstGeom>
          <a:solidFill>
            <a:schemeClr val="lt1"/>
          </a:solidFill>
          <a:ln cap="flat" cmpd="sng" w="25400">
            <a:solidFill>
              <a:schemeClr val="accent2"/>
            </a:solidFill>
            <a:prstDash val="solid"/>
            <a:round/>
            <a:headEnd len="sm" w="sm" type="none"/>
            <a:tailEnd len="med" w="med" type="triangle"/>
          </a:ln>
        </p:spPr>
      </p:cxnSp>
      <p:cxnSp>
        <p:nvCxnSpPr>
          <p:cNvPr id="560" name="Google Shape;560;p45"/>
          <p:cNvCxnSpPr>
            <a:stCxn id="559" idx="4"/>
          </p:cNvCxnSpPr>
          <p:nvPr/>
        </p:nvCxnSpPr>
        <p:spPr>
          <a:xfrm flipH="1" rot="-5400000">
            <a:off x="4547183" y="3946077"/>
            <a:ext cx="624300" cy="1666800"/>
          </a:xfrm>
          <a:prstGeom prst="bentConnector2">
            <a:avLst/>
          </a:prstGeom>
          <a:solidFill>
            <a:schemeClr val="lt1"/>
          </a:solidFill>
          <a:ln cap="flat" cmpd="sng" w="25400">
            <a:solidFill>
              <a:schemeClr val="accent2"/>
            </a:solidFill>
            <a:prstDash val="solid"/>
            <a:round/>
            <a:headEnd len="sm" w="sm" type="none"/>
            <a:tailEnd len="med" w="med" type="triangle"/>
          </a:ln>
        </p:spPr>
      </p:cxnSp>
      <p:cxnSp>
        <p:nvCxnSpPr>
          <p:cNvPr id="561" name="Google Shape;561;p45"/>
          <p:cNvCxnSpPr>
            <a:stCxn id="559" idx="6"/>
          </p:cNvCxnSpPr>
          <p:nvPr/>
        </p:nvCxnSpPr>
        <p:spPr>
          <a:xfrm>
            <a:off x="5121323" y="3645785"/>
            <a:ext cx="571200" cy="0"/>
          </a:xfrm>
          <a:prstGeom prst="straightConnector1">
            <a:avLst/>
          </a:prstGeom>
          <a:solidFill>
            <a:schemeClr val="lt1"/>
          </a:solidFill>
          <a:ln cap="flat" cmpd="sng" w="25400">
            <a:solidFill>
              <a:schemeClr val="accent2"/>
            </a:solidFill>
            <a:prstDash val="solid"/>
            <a:round/>
            <a:headEnd len="sm" w="sm" type="none"/>
            <a:tailEnd len="med" w="med" type="triangle"/>
          </a:ln>
        </p:spPr>
      </p:cxnSp>
      <p:sp>
        <p:nvSpPr>
          <p:cNvPr id="559" name="Google Shape;559;p45"/>
          <p:cNvSpPr/>
          <p:nvPr/>
        </p:nvSpPr>
        <p:spPr>
          <a:xfrm>
            <a:off x="2930544" y="2824243"/>
            <a:ext cx="2190779" cy="1643084"/>
          </a:xfrm>
          <a:prstGeom prst="ellipse">
            <a:avLst/>
          </a:prstGeom>
          <a:noFill/>
          <a:ln cap="flat" cmpd="sng" w="25400">
            <a:solidFill>
              <a:schemeClr val="accent2"/>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2" name="Google Shape;562;p45"/>
          <p:cNvSpPr txBox="1"/>
          <p:nvPr/>
        </p:nvSpPr>
        <p:spPr>
          <a:xfrm>
            <a:off x="3234434" y="3748663"/>
            <a:ext cx="1571969" cy="369332"/>
          </a:xfrm>
          <a:prstGeom prst="rect">
            <a:avLst/>
          </a:prstGeom>
          <a:no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VidyoRouter™</a:t>
            </a:r>
            <a:endParaRPr/>
          </a:p>
        </p:txBody>
      </p:sp>
      <p:grpSp>
        <p:nvGrpSpPr>
          <p:cNvPr id="563" name="Google Shape;563;p45"/>
          <p:cNvGrpSpPr/>
          <p:nvPr/>
        </p:nvGrpSpPr>
        <p:grpSpPr>
          <a:xfrm>
            <a:off x="5892800" y="2921001"/>
            <a:ext cx="2656709" cy="1407025"/>
            <a:chOff x="4408268" y="1586207"/>
            <a:chExt cx="1828800" cy="1227346"/>
          </a:xfrm>
        </p:grpSpPr>
        <p:sp>
          <p:nvSpPr>
            <p:cNvPr id="564" name="Google Shape;564;p45"/>
            <p:cNvSpPr/>
            <p:nvPr/>
          </p:nvSpPr>
          <p:spPr>
            <a:xfrm>
              <a:off x="4408268" y="1608127"/>
              <a:ext cx="1828800" cy="59845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565" name="Google Shape;565;p45"/>
            <p:cNvSpPr/>
            <p:nvPr/>
          </p:nvSpPr>
          <p:spPr>
            <a:xfrm>
              <a:off x="4408268" y="2245383"/>
              <a:ext cx="1828800" cy="558078"/>
            </a:xfrm>
            <a:prstGeom prst="homePlate">
              <a:avLst>
                <a:gd fmla="val 58218" name="adj"/>
              </a:avLst>
            </a:prstGeom>
            <a:solidFill>
              <a:srgbClr val="92D05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6" name="Google Shape;566;p45"/>
            <p:cNvSpPr txBox="1"/>
            <p:nvPr/>
          </p:nvSpPr>
          <p:spPr>
            <a:xfrm>
              <a:off x="4772038" y="2518236"/>
              <a:ext cx="842155"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Base Layer</a:t>
              </a:r>
              <a:endParaRPr/>
            </a:p>
          </p:txBody>
        </p:sp>
        <p:sp>
          <p:nvSpPr>
            <p:cNvPr id="567" name="Google Shape;567;p45"/>
            <p:cNvSpPr txBox="1"/>
            <p:nvPr/>
          </p:nvSpPr>
          <p:spPr>
            <a:xfrm>
              <a:off x="4427484" y="1586207"/>
              <a:ext cx="1516783"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High Resolution Layer</a:t>
              </a:r>
              <a:endParaRPr/>
            </a:p>
          </p:txBody>
        </p:sp>
        <p:pic>
          <p:nvPicPr>
            <p:cNvPr id="568" name="Google Shape;568;p45"/>
            <p:cNvPicPr preferRelativeResize="0"/>
            <p:nvPr/>
          </p:nvPicPr>
          <p:blipFill rotWithShape="1">
            <a:blip r:embed="rId7">
              <a:alphaModFix/>
            </a:blip>
            <a:srcRect b="0" l="0" r="0" t="0"/>
            <a:stretch/>
          </p:blipFill>
          <p:spPr>
            <a:xfrm>
              <a:off x="4587531" y="1886612"/>
              <a:ext cx="348534" cy="236071"/>
            </a:xfrm>
            <a:prstGeom prst="rect">
              <a:avLst/>
            </a:prstGeom>
            <a:noFill/>
            <a:ln>
              <a:noFill/>
            </a:ln>
            <a:effectLst>
              <a:outerShdw blurRad="114300" rotWithShape="0" algn="ctr">
                <a:schemeClr val="dk1"/>
              </a:outerShdw>
            </a:effectLst>
          </p:spPr>
        </p:pic>
        <p:pic>
          <p:nvPicPr>
            <p:cNvPr id="569" name="Google Shape;569;p45"/>
            <p:cNvPicPr preferRelativeResize="0"/>
            <p:nvPr/>
          </p:nvPicPr>
          <p:blipFill rotWithShape="1">
            <a:blip r:embed="rId7">
              <a:alphaModFix/>
            </a:blip>
            <a:srcRect b="0" l="0" r="0" t="0"/>
            <a:stretch/>
          </p:blipFill>
          <p:spPr>
            <a:xfrm>
              <a:off x="5541594" y="1877484"/>
              <a:ext cx="348534" cy="236071"/>
            </a:xfrm>
            <a:prstGeom prst="rect">
              <a:avLst/>
            </a:prstGeom>
            <a:noFill/>
            <a:ln>
              <a:noFill/>
            </a:ln>
            <a:effectLst>
              <a:outerShdw blurRad="114300" rotWithShape="0" algn="ctr">
                <a:schemeClr val="dk1"/>
              </a:outerShdw>
            </a:effectLst>
          </p:spPr>
        </p:pic>
        <p:pic>
          <p:nvPicPr>
            <p:cNvPr id="570" name="Google Shape;570;p45"/>
            <p:cNvPicPr preferRelativeResize="0"/>
            <p:nvPr/>
          </p:nvPicPr>
          <p:blipFill rotWithShape="1">
            <a:blip r:embed="rId8">
              <a:alphaModFix/>
            </a:blip>
            <a:srcRect b="0" l="0" r="0" t="0"/>
            <a:stretch/>
          </p:blipFill>
          <p:spPr>
            <a:xfrm>
              <a:off x="4619981" y="2372536"/>
              <a:ext cx="247482" cy="167626"/>
            </a:xfrm>
            <a:prstGeom prst="rect">
              <a:avLst/>
            </a:prstGeom>
            <a:noFill/>
            <a:ln>
              <a:noFill/>
            </a:ln>
            <a:effectLst>
              <a:outerShdw blurRad="114300" rotWithShape="0" algn="ctr">
                <a:schemeClr val="dk1"/>
              </a:outerShdw>
            </a:effectLst>
          </p:spPr>
        </p:pic>
        <p:pic>
          <p:nvPicPr>
            <p:cNvPr id="571" name="Google Shape;571;p45"/>
            <p:cNvPicPr preferRelativeResize="0"/>
            <p:nvPr/>
          </p:nvPicPr>
          <p:blipFill rotWithShape="1">
            <a:blip r:embed="rId8">
              <a:alphaModFix/>
            </a:blip>
            <a:srcRect b="0" l="0" r="0" t="0"/>
            <a:stretch/>
          </p:blipFill>
          <p:spPr>
            <a:xfrm>
              <a:off x="5097013" y="2366790"/>
              <a:ext cx="247482" cy="167626"/>
            </a:xfrm>
            <a:prstGeom prst="rect">
              <a:avLst/>
            </a:prstGeom>
            <a:noFill/>
            <a:ln>
              <a:noFill/>
            </a:ln>
            <a:effectLst>
              <a:outerShdw blurRad="114300" rotWithShape="0" algn="ctr">
                <a:schemeClr val="dk1"/>
              </a:outerShdw>
            </a:effectLst>
          </p:spPr>
        </p:pic>
        <p:pic>
          <p:nvPicPr>
            <p:cNvPr id="572" name="Google Shape;572;p45"/>
            <p:cNvPicPr preferRelativeResize="0"/>
            <p:nvPr/>
          </p:nvPicPr>
          <p:blipFill rotWithShape="1">
            <a:blip r:embed="rId8">
              <a:alphaModFix/>
            </a:blip>
            <a:srcRect b="0" l="0" r="0" t="0"/>
            <a:stretch/>
          </p:blipFill>
          <p:spPr>
            <a:xfrm>
              <a:off x="5574044" y="2363408"/>
              <a:ext cx="247482" cy="167626"/>
            </a:xfrm>
            <a:prstGeom prst="rect">
              <a:avLst/>
            </a:prstGeom>
            <a:noFill/>
            <a:ln>
              <a:noFill/>
            </a:ln>
            <a:effectLst>
              <a:outerShdw blurRad="114300" rotWithShape="0" algn="ctr">
                <a:schemeClr val="dk1"/>
              </a:outerShdw>
            </a:effectLst>
          </p:spPr>
        </p:pic>
      </p:grpSp>
      <p:grpSp>
        <p:nvGrpSpPr>
          <p:cNvPr id="573" name="Google Shape;573;p45"/>
          <p:cNvGrpSpPr/>
          <p:nvPr/>
        </p:nvGrpSpPr>
        <p:grpSpPr>
          <a:xfrm>
            <a:off x="5892800" y="4778878"/>
            <a:ext cx="2656709" cy="651348"/>
            <a:chOff x="4408268" y="2245383"/>
            <a:chExt cx="1828800" cy="568170"/>
          </a:xfrm>
        </p:grpSpPr>
        <p:sp>
          <p:nvSpPr>
            <p:cNvPr id="574" name="Google Shape;574;p45"/>
            <p:cNvSpPr/>
            <p:nvPr/>
          </p:nvSpPr>
          <p:spPr>
            <a:xfrm>
              <a:off x="4408268" y="2245383"/>
              <a:ext cx="1828800" cy="558078"/>
            </a:xfrm>
            <a:prstGeom prst="homePlate">
              <a:avLst>
                <a:gd fmla="val 58218" name="adj"/>
              </a:avLst>
            </a:prstGeom>
            <a:solidFill>
              <a:srgbClr val="92D05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5" name="Google Shape;575;p45"/>
            <p:cNvSpPr txBox="1"/>
            <p:nvPr/>
          </p:nvSpPr>
          <p:spPr>
            <a:xfrm>
              <a:off x="4772038" y="2518236"/>
              <a:ext cx="842155"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Base Layer</a:t>
              </a:r>
              <a:endParaRPr/>
            </a:p>
          </p:txBody>
        </p:sp>
        <p:pic>
          <p:nvPicPr>
            <p:cNvPr id="576" name="Google Shape;576;p45"/>
            <p:cNvPicPr preferRelativeResize="0"/>
            <p:nvPr/>
          </p:nvPicPr>
          <p:blipFill rotWithShape="1">
            <a:blip r:embed="rId8">
              <a:alphaModFix/>
            </a:blip>
            <a:srcRect b="0" l="0" r="0" t="0"/>
            <a:stretch/>
          </p:blipFill>
          <p:spPr>
            <a:xfrm>
              <a:off x="4619981" y="2372536"/>
              <a:ext cx="247482" cy="167626"/>
            </a:xfrm>
            <a:prstGeom prst="rect">
              <a:avLst/>
            </a:prstGeom>
            <a:noFill/>
            <a:ln>
              <a:noFill/>
            </a:ln>
            <a:effectLst>
              <a:outerShdw blurRad="114300" rotWithShape="0" algn="ctr">
                <a:schemeClr val="dk1"/>
              </a:outerShdw>
            </a:effectLst>
          </p:spPr>
        </p:pic>
        <p:pic>
          <p:nvPicPr>
            <p:cNvPr id="577" name="Google Shape;577;p45"/>
            <p:cNvPicPr preferRelativeResize="0"/>
            <p:nvPr/>
          </p:nvPicPr>
          <p:blipFill rotWithShape="1">
            <a:blip r:embed="rId8">
              <a:alphaModFix/>
            </a:blip>
            <a:srcRect b="0" l="0" r="0" t="0"/>
            <a:stretch/>
          </p:blipFill>
          <p:spPr>
            <a:xfrm>
              <a:off x="5097013" y="2366790"/>
              <a:ext cx="247482" cy="167626"/>
            </a:xfrm>
            <a:prstGeom prst="rect">
              <a:avLst/>
            </a:prstGeom>
            <a:noFill/>
            <a:ln>
              <a:noFill/>
            </a:ln>
            <a:effectLst>
              <a:outerShdw blurRad="114300" rotWithShape="0" algn="ctr">
                <a:schemeClr val="dk1"/>
              </a:outerShdw>
            </a:effectLst>
          </p:spPr>
        </p:pic>
        <p:pic>
          <p:nvPicPr>
            <p:cNvPr id="578" name="Google Shape;578;p45"/>
            <p:cNvPicPr preferRelativeResize="0"/>
            <p:nvPr/>
          </p:nvPicPr>
          <p:blipFill rotWithShape="1">
            <a:blip r:embed="rId8">
              <a:alphaModFix/>
            </a:blip>
            <a:srcRect b="0" l="0" r="0" t="0"/>
            <a:stretch/>
          </p:blipFill>
          <p:spPr>
            <a:xfrm>
              <a:off x="5574044" y="2363408"/>
              <a:ext cx="247482" cy="167626"/>
            </a:xfrm>
            <a:prstGeom prst="rect">
              <a:avLst/>
            </a:prstGeom>
            <a:noFill/>
            <a:ln>
              <a:noFill/>
            </a:ln>
            <a:effectLst>
              <a:outerShdw blurRad="114300" rotWithShape="0" algn="ctr">
                <a:schemeClr val="dk1"/>
              </a:outerShdw>
            </a:effectLst>
          </p:spPr>
        </p:pic>
      </p:grpSp>
      <p:grpSp>
        <p:nvGrpSpPr>
          <p:cNvPr id="579" name="Google Shape;579;p45"/>
          <p:cNvGrpSpPr/>
          <p:nvPr/>
        </p:nvGrpSpPr>
        <p:grpSpPr>
          <a:xfrm>
            <a:off x="230330" y="2926884"/>
            <a:ext cx="2656709" cy="1407025"/>
            <a:chOff x="4408268" y="1586207"/>
            <a:chExt cx="1828800" cy="1227346"/>
          </a:xfrm>
        </p:grpSpPr>
        <p:sp>
          <p:nvSpPr>
            <p:cNvPr id="580" name="Google Shape;580;p45"/>
            <p:cNvSpPr/>
            <p:nvPr/>
          </p:nvSpPr>
          <p:spPr>
            <a:xfrm>
              <a:off x="4408268" y="1608127"/>
              <a:ext cx="1828800" cy="59845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581" name="Google Shape;581;p45"/>
            <p:cNvSpPr/>
            <p:nvPr/>
          </p:nvSpPr>
          <p:spPr>
            <a:xfrm>
              <a:off x="4408268" y="2245383"/>
              <a:ext cx="1828800" cy="558078"/>
            </a:xfrm>
            <a:prstGeom prst="homePlate">
              <a:avLst>
                <a:gd fmla="val 58218" name="adj"/>
              </a:avLst>
            </a:prstGeom>
            <a:solidFill>
              <a:srgbClr val="92D05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2" name="Google Shape;582;p45"/>
            <p:cNvSpPr txBox="1"/>
            <p:nvPr/>
          </p:nvSpPr>
          <p:spPr>
            <a:xfrm>
              <a:off x="4772038" y="2518236"/>
              <a:ext cx="842155"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Base Layer</a:t>
              </a:r>
              <a:endParaRPr/>
            </a:p>
          </p:txBody>
        </p:sp>
        <p:sp>
          <p:nvSpPr>
            <p:cNvPr id="583" name="Google Shape;583;p45"/>
            <p:cNvSpPr txBox="1"/>
            <p:nvPr/>
          </p:nvSpPr>
          <p:spPr>
            <a:xfrm>
              <a:off x="4427484" y="1586207"/>
              <a:ext cx="1516783" cy="295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High Resolution Layer</a:t>
              </a:r>
              <a:endParaRPr/>
            </a:p>
          </p:txBody>
        </p:sp>
        <p:pic>
          <p:nvPicPr>
            <p:cNvPr id="584" name="Google Shape;584;p45"/>
            <p:cNvPicPr preferRelativeResize="0"/>
            <p:nvPr/>
          </p:nvPicPr>
          <p:blipFill rotWithShape="1">
            <a:blip r:embed="rId7">
              <a:alphaModFix/>
            </a:blip>
            <a:srcRect b="0" l="0" r="0" t="0"/>
            <a:stretch/>
          </p:blipFill>
          <p:spPr>
            <a:xfrm>
              <a:off x="4587531" y="1886612"/>
              <a:ext cx="348534" cy="236071"/>
            </a:xfrm>
            <a:prstGeom prst="rect">
              <a:avLst/>
            </a:prstGeom>
            <a:noFill/>
            <a:ln>
              <a:noFill/>
            </a:ln>
            <a:effectLst>
              <a:outerShdw blurRad="114300" rotWithShape="0" algn="ctr">
                <a:schemeClr val="dk1"/>
              </a:outerShdw>
            </a:effectLst>
          </p:spPr>
        </p:pic>
        <p:pic>
          <p:nvPicPr>
            <p:cNvPr id="585" name="Google Shape;585;p45"/>
            <p:cNvPicPr preferRelativeResize="0"/>
            <p:nvPr/>
          </p:nvPicPr>
          <p:blipFill rotWithShape="1">
            <a:blip r:embed="rId7">
              <a:alphaModFix/>
            </a:blip>
            <a:srcRect b="0" l="0" r="0" t="0"/>
            <a:stretch/>
          </p:blipFill>
          <p:spPr>
            <a:xfrm>
              <a:off x="5064561" y="1880866"/>
              <a:ext cx="348534" cy="236071"/>
            </a:xfrm>
            <a:prstGeom prst="rect">
              <a:avLst/>
            </a:prstGeom>
            <a:noFill/>
            <a:ln>
              <a:noFill/>
            </a:ln>
            <a:effectLst>
              <a:outerShdw blurRad="114300" rotWithShape="0" algn="ctr">
                <a:schemeClr val="dk1"/>
              </a:outerShdw>
            </a:effectLst>
          </p:spPr>
        </p:pic>
        <p:pic>
          <p:nvPicPr>
            <p:cNvPr id="586" name="Google Shape;586;p45"/>
            <p:cNvPicPr preferRelativeResize="0"/>
            <p:nvPr/>
          </p:nvPicPr>
          <p:blipFill rotWithShape="1">
            <a:blip r:embed="rId7">
              <a:alphaModFix/>
            </a:blip>
            <a:srcRect b="0" l="0" r="0" t="0"/>
            <a:stretch/>
          </p:blipFill>
          <p:spPr>
            <a:xfrm>
              <a:off x="5541594" y="1877484"/>
              <a:ext cx="348534" cy="236071"/>
            </a:xfrm>
            <a:prstGeom prst="rect">
              <a:avLst/>
            </a:prstGeom>
            <a:noFill/>
            <a:ln>
              <a:noFill/>
            </a:ln>
            <a:effectLst>
              <a:outerShdw blurRad="114300" rotWithShape="0" algn="ctr">
                <a:schemeClr val="dk1"/>
              </a:outerShdw>
            </a:effectLst>
          </p:spPr>
        </p:pic>
        <p:pic>
          <p:nvPicPr>
            <p:cNvPr id="587" name="Google Shape;587;p45"/>
            <p:cNvPicPr preferRelativeResize="0"/>
            <p:nvPr/>
          </p:nvPicPr>
          <p:blipFill rotWithShape="1">
            <a:blip r:embed="rId8">
              <a:alphaModFix/>
            </a:blip>
            <a:srcRect b="0" l="0" r="0" t="0"/>
            <a:stretch/>
          </p:blipFill>
          <p:spPr>
            <a:xfrm>
              <a:off x="4619981" y="2372536"/>
              <a:ext cx="247482" cy="167626"/>
            </a:xfrm>
            <a:prstGeom prst="rect">
              <a:avLst/>
            </a:prstGeom>
            <a:noFill/>
            <a:ln>
              <a:noFill/>
            </a:ln>
            <a:effectLst>
              <a:outerShdw blurRad="114300" rotWithShape="0" algn="ctr">
                <a:schemeClr val="dk1"/>
              </a:outerShdw>
            </a:effectLst>
          </p:spPr>
        </p:pic>
        <p:pic>
          <p:nvPicPr>
            <p:cNvPr id="588" name="Google Shape;588;p45"/>
            <p:cNvPicPr preferRelativeResize="0"/>
            <p:nvPr/>
          </p:nvPicPr>
          <p:blipFill rotWithShape="1">
            <a:blip r:embed="rId8">
              <a:alphaModFix/>
            </a:blip>
            <a:srcRect b="0" l="0" r="0" t="0"/>
            <a:stretch/>
          </p:blipFill>
          <p:spPr>
            <a:xfrm>
              <a:off x="5097013" y="2366790"/>
              <a:ext cx="247482" cy="167626"/>
            </a:xfrm>
            <a:prstGeom prst="rect">
              <a:avLst/>
            </a:prstGeom>
            <a:noFill/>
            <a:ln>
              <a:noFill/>
            </a:ln>
            <a:effectLst>
              <a:outerShdw blurRad="114300" rotWithShape="0" algn="ctr">
                <a:schemeClr val="dk1"/>
              </a:outerShdw>
            </a:effectLst>
          </p:spPr>
        </p:pic>
        <p:pic>
          <p:nvPicPr>
            <p:cNvPr id="589" name="Google Shape;589;p45"/>
            <p:cNvPicPr preferRelativeResize="0"/>
            <p:nvPr/>
          </p:nvPicPr>
          <p:blipFill rotWithShape="1">
            <a:blip r:embed="rId8">
              <a:alphaModFix/>
            </a:blip>
            <a:srcRect b="0" l="0" r="0" t="0"/>
            <a:stretch/>
          </p:blipFill>
          <p:spPr>
            <a:xfrm>
              <a:off x="5574044" y="2363408"/>
              <a:ext cx="247482" cy="167626"/>
            </a:xfrm>
            <a:prstGeom prst="rect">
              <a:avLst/>
            </a:prstGeom>
            <a:noFill/>
            <a:ln>
              <a:noFill/>
            </a:ln>
            <a:effectLst>
              <a:outerShdw blurRad="114300" rotWithShape="0" algn="ctr">
                <a:schemeClr val="dk1"/>
              </a:outerShdw>
            </a:effectLst>
          </p:spPr>
        </p:pic>
      </p:grpSp>
      <p:pic>
        <p:nvPicPr>
          <p:cNvPr id="590" name="Google Shape;590;p45"/>
          <p:cNvPicPr preferRelativeResize="0"/>
          <p:nvPr/>
        </p:nvPicPr>
        <p:blipFill rotWithShape="1">
          <a:blip r:embed="rId7">
            <a:alphaModFix/>
          </a:blip>
          <a:srcRect b="0" l="0" r="0" t="0"/>
          <a:stretch/>
        </p:blipFill>
        <p:spPr>
          <a:xfrm>
            <a:off x="6857643" y="3259970"/>
            <a:ext cx="506317" cy="270631"/>
          </a:xfrm>
          <a:prstGeom prst="rect">
            <a:avLst/>
          </a:prstGeom>
          <a:noFill/>
          <a:ln>
            <a:noFill/>
          </a:ln>
          <a:effectLst>
            <a:outerShdw blurRad="114300" rotWithShape="0" algn="ctr">
              <a:schemeClr val="dk1"/>
            </a:outerShdw>
          </a:effectLst>
        </p:spPr>
      </p:pic>
      <p:sp>
        <p:nvSpPr>
          <p:cNvPr id="591" name="Google Shape;591;p45"/>
          <p:cNvSpPr txBox="1"/>
          <p:nvPr/>
        </p:nvSpPr>
        <p:spPr>
          <a:xfrm>
            <a:off x="490746" y="5862303"/>
            <a:ext cx="1850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9"/>
              </a:rPr>
              <a:t>For more information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46"/>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Arial"/>
              <a:buNone/>
            </a:pPr>
            <a:r>
              <a:rPr b="0" i="0" lang="en-US" sz="3600" u="none" cap="none" strike="noStrike">
                <a:solidFill>
                  <a:schemeClr val="accent6"/>
                </a:solidFill>
                <a:latin typeface="Arial"/>
                <a:ea typeface="Arial"/>
                <a:cs typeface="Arial"/>
                <a:sym typeface="Arial"/>
              </a:rPr>
              <a:t>Determining video quality</a:t>
            </a:r>
            <a:endParaRPr b="0" i="0" sz="3600" u="none" cap="none" strike="noStrike">
              <a:solidFill>
                <a:schemeClr val="accent6"/>
              </a:solidFill>
              <a:latin typeface="Arial"/>
              <a:ea typeface="Arial"/>
              <a:cs typeface="Arial"/>
              <a:sym typeface="Arial"/>
            </a:endParaRPr>
          </a:p>
        </p:txBody>
      </p:sp>
      <p:sp>
        <p:nvSpPr>
          <p:cNvPr id="597" name="Google Shape;597;p46"/>
          <p:cNvSpPr txBox="1"/>
          <p:nvPr>
            <p:ph idx="2" type="body"/>
          </p:nvPr>
        </p:nvSpPr>
        <p:spPr>
          <a:xfrm>
            <a:off x="372533" y="1921933"/>
            <a:ext cx="11362267" cy="4250267"/>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How do we measure video quality of a call?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Encoded/decoded (and rendered) resolution and FPS (frames per second)</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Encode/decode bitrate</a:t>
            </a:r>
            <a:endParaRPr b="0" i="0" sz="20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Number of tiles and tiles appearance </a:t>
            </a:r>
            <a:endParaRPr b="0" i="0" sz="20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Artifacts</a:t>
            </a:r>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400" u="none" cap="none" strike="noStrike">
                <a:solidFill>
                  <a:srgbClr val="5F5F5F"/>
                </a:solidFill>
                <a:latin typeface="Arial"/>
                <a:ea typeface="Arial"/>
                <a:cs typeface="Arial"/>
                <a:sym typeface="Arial"/>
              </a:rPr>
              <a:t>Limiting factors</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Available bandwidth and overall health of the network (packet loss, jitter, latency)</a:t>
            </a:r>
            <a:endParaRPr b="0" i="0" sz="20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Machine capabilities</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000" u="none" cap="none" strike="noStrike">
                <a:solidFill>
                  <a:srgbClr val="5F5F5F"/>
                </a:solidFill>
                <a:latin typeface="Arial"/>
                <a:ea typeface="Arial"/>
                <a:cs typeface="Arial"/>
                <a:sym typeface="Arial"/>
              </a:rPr>
              <a:t> Camera capabilities</a:t>
            </a:r>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47"/>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Arial"/>
              <a:buNone/>
            </a:pPr>
            <a:r>
              <a:rPr b="0" i="0" lang="en-US" sz="3600" u="none" cap="none" strike="noStrike">
                <a:solidFill>
                  <a:schemeClr val="accent6"/>
                </a:solidFill>
                <a:latin typeface="Arial"/>
                <a:ea typeface="Arial"/>
                <a:cs typeface="Arial"/>
                <a:sym typeface="Arial"/>
              </a:rPr>
              <a:t>Common video quality issues – i.e what to look for:</a:t>
            </a:r>
            <a:endParaRPr b="0" i="0" sz="3600" u="none" cap="none" strike="noStrike">
              <a:solidFill>
                <a:schemeClr val="accent6"/>
              </a:solidFill>
              <a:latin typeface="Arial"/>
              <a:ea typeface="Arial"/>
              <a:cs typeface="Arial"/>
              <a:sym typeface="Arial"/>
            </a:endParaRPr>
          </a:p>
        </p:txBody>
      </p:sp>
      <p:sp>
        <p:nvSpPr>
          <p:cNvPr id="603" name="Google Shape;603;p47"/>
          <p:cNvSpPr txBox="1"/>
          <p:nvPr>
            <p:ph idx="2" type="body"/>
          </p:nvPr>
        </p:nvSpPr>
        <p:spPr>
          <a:xfrm>
            <a:off x="368642" y="1421629"/>
            <a:ext cx="11362267" cy="3944815"/>
          </a:xfrm>
          <a:prstGeom prst="rect">
            <a:avLst/>
          </a:prstGeom>
          <a:noFill/>
          <a:ln>
            <a:noFill/>
          </a:ln>
        </p:spPr>
        <p:txBody>
          <a:bodyPr anchorCtr="0" anchor="t" bIns="91425" lIns="91425" spcFirstLastPara="1" rIns="91425" wrap="square" tIns="91425">
            <a:noAutofit/>
          </a:bodyPr>
          <a:lstStyle/>
          <a:p>
            <a:pPr indent="0" lvl="1" marL="584200" marR="0" rtl="0" algn="l">
              <a:lnSpc>
                <a:spcPct val="90000"/>
              </a:lnSpc>
              <a:spcBef>
                <a:spcPts val="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Low resolution and low frames per second</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Bitrate that is too low or too high in any given resolution/FR </a:t>
            </a:r>
            <a:endParaRPr b="0" i="0" sz="28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Lip sync issues</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Blurry tiles</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Black tiles</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 Tearing (vertical and horizontal lines on the video tiles)</a:t>
            </a:r>
            <a:endParaRPr/>
          </a:p>
          <a:p>
            <a:pPr indent="0" lvl="1" marL="5842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2800" u="none" cap="none" strike="noStrike">
              <a:solidFill>
                <a:srgbClr val="5F5F5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48"/>
          <p:cNvSpPr txBox="1"/>
          <p:nvPr>
            <p:ph idx="1" type="body"/>
          </p:nvPr>
        </p:nvSpPr>
        <p:spPr>
          <a:xfrm>
            <a:off x="368642" y="342637"/>
            <a:ext cx="11823358" cy="1078992"/>
          </a:xfrm>
          <a:prstGeom prst="rect">
            <a:avLst/>
          </a:prstGeom>
          <a:noFill/>
          <a:ln>
            <a:noFill/>
          </a:ln>
        </p:spPr>
        <p:txBody>
          <a:bodyPr anchorCtr="0" anchor="ctr" bIns="45700" lIns="91425" spcFirstLastPara="1" rIns="91425" wrap="square" tIns="45700">
            <a:noAutofit/>
          </a:bodyPr>
          <a:lstStyle/>
          <a:p>
            <a:pPr indent="0" lvl="1" marL="0" marR="0" rtl="0" algn="l">
              <a:lnSpc>
                <a:spcPct val="90000"/>
              </a:lnSpc>
              <a:spcBef>
                <a:spcPts val="0"/>
              </a:spcBef>
              <a:spcAft>
                <a:spcPts val="0"/>
              </a:spcAft>
              <a:buClr>
                <a:schemeClr val="accent1"/>
              </a:buClr>
              <a:buSzPts val="1400"/>
              <a:buFont typeface="Arial"/>
              <a:buNone/>
            </a:pPr>
            <a:r>
              <a:rPr b="0" i="0" lang="en-US" sz="3200" u="none" cap="none" strike="noStrike">
                <a:solidFill>
                  <a:schemeClr val="dk2"/>
                </a:solidFill>
                <a:latin typeface="Arial"/>
                <a:ea typeface="Arial"/>
                <a:cs typeface="Arial"/>
                <a:sym typeface="Arial"/>
              </a:rPr>
              <a:t> Troubleshooting Low resolution and low frames per second</a:t>
            </a:r>
            <a:endParaRPr b="0" i="0" sz="3200" u="none" cap="none" strike="noStrike">
              <a:solidFill>
                <a:schemeClr val="dk2"/>
              </a:solidFill>
              <a:latin typeface="Arial"/>
              <a:ea typeface="Arial"/>
              <a:cs typeface="Arial"/>
              <a:sym typeface="Arial"/>
            </a:endParaRPr>
          </a:p>
        </p:txBody>
      </p:sp>
      <p:sp>
        <p:nvSpPr>
          <p:cNvPr id="609" name="Google Shape;609;p48"/>
          <p:cNvSpPr txBox="1"/>
          <p:nvPr>
            <p:ph idx="2" type="body"/>
          </p:nvPr>
        </p:nvSpPr>
        <p:spPr>
          <a:xfrm>
            <a:off x="368642" y="1277164"/>
            <a:ext cx="11362267" cy="4250267"/>
          </a:xfrm>
          <a:prstGeom prst="rect">
            <a:avLst/>
          </a:prstGeom>
          <a:noFill/>
          <a:ln>
            <a:noFill/>
          </a:ln>
        </p:spPr>
        <p:txBody>
          <a:bodyPr anchorCtr="0" anchor="t" bIns="91425" lIns="91425" spcFirstLastPara="1" rIns="91425" wrap="square" tIns="91425">
            <a:noAutofit/>
          </a:bodyPr>
          <a:lstStyle/>
          <a:p>
            <a:pPr indent="0" lvl="1" marL="584200" marR="0" rtl="0" algn="l">
              <a:lnSpc>
                <a:spcPct val="90000"/>
              </a:lnSpc>
              <a:spcBef>
                <a:spcPts val="0"/>
              </a:spcBef>
              <a:spcAft>
                <a:spcPts val="0"/>
              </a:spcAft>
              <a:buClr>
                <a:schemeClr val="accent1"/>
              </a:buClr>
              <a:buSzPts val="2000"/>
              <a:buFont typeface="Arial"/>
              <a:buNone/>
            </a:pPr>
            <a:r>
              <a:rPr b="0" i="0" lang="en-US" sz="2000" u="none" cap="none" strike="noStrike">
                <a:solidFill>
                  <a:srgbClr val="5F5F5F"/>
                </a:solidFill>
                <a:latin typeface="Arial"/>
                <a:ea typeface="Arial"/>
                <a:cs typeface="Arial"/>
                <a:sym typeface="Arial"/>
              </a:rPr>
              <a:t>One of the most common video quality issues is low resolution and frame rate. These can be expected when there is a network issue or a CPU issue, or these can be due to a defect in the product. </a:t>
            </a:r>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rPr b="0" i="0" lang="en-US" sz="2000" u="none" cap="none" strike="noStrike">
                <a:solidFill>
                  <a:srgbClr val="5F5F5F"/>
                </a:solidFill>
                <a:latin typeface="Arial"/>
                <a:ea typeface="Arial"/>
                <a:cs typeface="Arial"/>
                <a:sym typeface="Arial"/>
              </a:rPr>
              <a:t>What steps should we take when we see an issue with resolution or frame rate?</a:t>
            </a:r>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457200" lvl="1" marL="1041400" marR="0" rtl="0" algn="l">
              <a:lnSpc>
                <a:spcPct val="90000"/>
              </a:lnSpc>
              <a:spcBef>
                <a:spcPts val="500"/>
              </a:spcBef>
              <a:spcAft>
                <a:spcPts val="0"/>
              </a:spcAft>
              <a:buClr>
                <a:schemeClr val="accent1"/>
              </a:buClr>
              <a:buSzPts val="2000"/>
              <a:buFont typeface="Arial"/>
              <a:buAutoNum type="arabicPeriod"/>
            </a:pPr>
            <a:r>
              <a:rPr b="0" i="0" lang="en-US" sz="2000" u="none" cap="none" strike="noStrike">
                <a:solidFill>
                  <a:srgbClr val="5F5F5F"/>
                </a:solidFill>
                <a:latin typeface="Arial"/>
                <a:ea typeface="Arial"/>
                <a:cs typeface="Arial"/>
                <a:sym typeface="Arial"/>
              </a:rPr>
              <a:t>Check the statistics page. Is what we are seeing reflected in the stats as well? </a:t>
            </a:r>
            <a:endParaRPr/>
          </a:p>
          <a:p>
            <a:pPr indent="-457200" lvl="1" marL="1041400" marR="0" rtl="0" algn="l">
              <a:lnSpc>
                <a:spcPct val="90000"/>
              </a:lnSpc>
              <a:spcBef>
                <a:spcPts val="500"/>
              </a:spcBef>
              <a:spcAft>
                <a:spcPts val="0"/>
              </a:spcAft>
              <a:buClr>
                <a:schemeClr val="accent1"/>
              </a:buClr>
              <a:buSzPts val="2000"/>
              <a:buFont typeface="Arial"/>
              <a:buAutoNum type="arabicPeriod"/>
            </a:pPr>
            <a:r>
              <a:rPr b="0" i="0" lang="en-US" sz="2000" u="none" cap="none" strike="noStrike">
                <a:solidFill>
                  <a:srgbClr val="5F5F5F"/>
                </a:solidFill>
                <a:latin typeface="Arial"/>
                <a:ea typeface="Arial"/>
                <a:cs typeface="Arial"/>
                <a:sym typeface="Arial"/>
              </a:rPr>
              <a:t>Check logs to see if there is a resource constraint (network or CPU)</a:t>
            </a:r>
            <a:endParaRPr/>
          </a:p>
          <a:p>
            <a:pPr indent="-457200" lvl="1" marL="1041400" marR="0" rtl="0" algn="l">
              <a:lnSpc>
                <a:spcPct val="90000"/>
              </a:lnSpc>
              <a:spcBef>
                <a:spcPts val="500"/>
              </a:spcBef>
              <a:spcAft>
                <a:spcPts val="0"/>
              </a:spcAft>
              <a:buClr>
                <a:schemeClr val="accent1"/>
              </a:buClr>
              <a:buSzPts val="2000"/>
              <a:buFont typeface="Arial"/>
              <a:buAutoNum type="arabicPeriod"/>
            </a:pPr>
            <a:r>
              <a:rPr b="0" i="0" lang="en-US" sz="2000" u="none" cap="none" strike="noStrike">
                <a:solidFill>
                  <a:srgbClr val="5F5F5F"/>
                </a:solidFill>
                <a:latin typeface="Arial"/>
                <a:ea typeface="Arial"/>
                <a:cs typeface="Arial"/>
                <a:sym typeface="Arial"/>
              </a:rPr>
              <a:t>Check whether other participants in the call are seeing the same issue </a:t>
            </a:r>
            <a:endParaRPr/>
          </a:p>
          <a:p>
            <a:pPr indent="-457200" lvl="1" marL="1041400" marR="0" rtl="0" algn="l">
              <a:lnSpc>
                <a:spcPct val="90000"/>
              </a:lnSpc>
              <a:spcBef>
                <a:spcPts val="500"/>
              </a:spcBef>
              <a:spcAft>
                <a:spcPts val="0"/>
              </a:spcAft>
              <a:buClr>
                <a:schemeClr val="accent1"/>
              </a:buClr>
              <a:buSzPts val="2000"/>
              <a:buFont typeface="Arial"/>
              <a:buAutoNum type="arabicPeriod"/>
            </a:pPr>
            <a:r>
              <a:rPr b="0" i="0" lang="en-US" sz="2000" u="none" cap="none" strike="noStrike">
                <a:solidFill>
                  <a:srgbClr val="5F5F5F"/>
                </a:solidFill>
                <a:latin typeface="Arial"/>
                <a:ea typeface="Arial"/>
                <a:cs typeface="Arial"/>
                <a:sym typeface="Arial"/>
              </a:rPr>
              <a:t>Check the router page, do the router stats reflect what is seen on the endpoint?</a:t>
            </a:r>
            <a:endParaRPr/>
          </a:p>
          <a:p>
            <a:pPr indent="-457200" lvl="1" marL="1041400" marR="0" rtl="0" algn="l">
              <a:lnSpc>
                <a:spcPct val="90000"/>
              </a:lnSpc>
              <a:spcBef>
                <a:spcPts val="500"/>
              </a:spcBef>
              <a:spcAft>
                <a:spcPts val="0"/>
              </a:spcAft>
              <a:buClr>
                <a:schemeClr val="accent1"/>
              </a:buClr>
              <a:buSzPts val="2000"/>
              <a:buFont typeface="Arial"/>
              <a:buAutoNum type="arabicPeriod"/>
            </a:pPr>
            <a:r>
              <a:rPr b="0" i="0" lang="en-US" sz="2000" u="none" cap="none" strike="noStrike">
                <a:solidFill>
                  <a:srgbClr val="5F5F5F"/>
                </a:solidFill>
                <a:latin typeface="Arial"/>
                <a:ea typeface="Arial"/>
                <a:cs typeface="Arial"/>
                <a:sym typeface="Arial"/>
              </a:rPr>
              <a:t>If possible, try with another endpoint on the same machine</a:t>
            </a:r>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0" lvl="1" marL="5842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49"/>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Arial"/>
              <a:buNone/>
            </a:pPr>
            <a:r>
              <a:rPr b="0" i="0" lang="en-US" sz="3600" u="none" cap="none" strike="noStrike">
                <a:solidFill>
                  <a:schemeClr val="accent6"/>
                </a:solidFill>
                <a:latin typeface="Arial"/>
                <a:ea typeface="Arial"/>
                <a:cs typeface="Arial"/>
                <a:sym typeface="Arial"/>
              </a:rPr>
              <a:t>Reporting Video Quality Bugs </a:t>
            </a:r>
            <a:endParaRPr b="0" i="0" sz="3600" u="none" cap="none" strike="noStrike">
              <a:solidFill>
                <a:schemeClr val="accent6"/>
              </a:solidFill>
              <a:latin typeface="Arial"/>
              <a:ea typeface="Arial"/>
              <a:cs typeface="Arial"/>
              <a:sym typeface="Arial"/>
            </a:endParaRPr>
          </a:p>
        </p:txBody>
      </p:sp>
      <p:sp>
        <p:nvSpPr>
          <p:cNvPr id="615" name="Google Shape;615;p49"/>
          <p:cNvSpPr txBox="1"/>
          <p:nvPr>
            <p:ph idx="2" type="body"/>
          </p:nvPr>
        </p:nvSpPr>
        <p:spPr>
          <a:xfrm>
            <a:off x="372533" y="1419024"/>
            <a:ext cx="11362267" cy="4250267"/>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2800" u="none" cap="none" strike="noStrike">
                <a:solidFill>
                  <a:srgbClr val="5F5F5F"/>
                </a:solidFill>
                <a:latin typeface="Arial"/>
                <a:ea typeface="Arial"/>
                <a:cs typeface="Arial"/>
                <a:sym typeface="Arial"/>
              </a:rPr>
              <a:t> Always report any video quality issue unless you are 100% certain that there is a reason for the low quality</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2800" u="none" cap="none" strike="noStrike">
                <a:solidFill>
                  <a:srgbClr val="5F5F5F"/>
                </a:solidFill>
                <a:latin typeface="Arial"/>
                <a:ea typeface="Arial"/>
                <a:cs typeface="Arial"/>
                <a:sym typeface="Arial"/>
              </a:rPr>
              <a:t> Information that should be included in a bug report:</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Logs from the participant that encountered the issue and all other participants that are relevant (sender and receiver)</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Exact timestamp when the issue occurred</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Screenshots of stats page from sender and receiver</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2800" u="none" cap="none" strike="noStrike">
                <a:solidFill>
                  <a:srgbClr val="5F5F5F"/>
                </a:solidFill>
                <a:latin typeface="Arial"/>
                <a:ea typeface="Arial"/>
                <a:cs typeface="Arial"/>
                <a:sym typeface="Arial"/>
              </a:rPr>
              <a:t>Screenshots of router page</a:t>
            </a:r>
            <a:endParaRPr/>
          </a:p>
          <a:p>
            <a:pPr indent="25400" lvl="1" marL="6858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25400" lvl="1" marL="685800" marR="0" rtl="0" algn="l">
              <a:lnSpc>
                <a:spcPct val="90000"/>
              </a:lnSpc>
              <a:spcBef>
                <a:spcPts val="500"/>
              </a:spcBef>
              <a:spcAft>
                <a:spcPts val="0"/>
              </a:spcAft>
              <a:buClr>
                <a:schemeClr val="accent1"/>
              </a:buClr>
              <a:buSzPts val="2000"/>
              <a:buFont typeface="Arial"/>
              <a:buNone/>
            </a:pPr>
            <a:r>
              <a:t/>
            </a:r>
            <a:endParaRPr b="0" i="0" sz="2000" u="none" cap="none" strike="noStrike">
              <a:solidFill>
                <a:srgbClr val="5F5F5F"/>
              </a:solidFill>
              <a:latin typeface="Arial"/>
              <a:ea typeface="Arial"/>
              <a:cs typeface="Arial"/>
              <a:sym typeface="Arial"/>
            </a:endParaRPr>
          </a:p>
          <a:p>
            <a:pPr indent="76200" lvl="0" marL="228600" marR="0" rtl="0" algn="l">
              <a:lnSpc>
                <a:spcPct val="90000"/>
              </a:lnSpc>
              <a:spcBef>
                <a:spcPts val="1000"/>
              </a:spcBef>
              <a:spcAft>
                <a:spcPts val="0"/>
              </a:spcAft>
              <a:buClr>
                <a:schemeClr val="accent1"/>
              </a:buClr>
              <a:buSzPts val="2400"/>
              <a:buFont typeface="Arial"/>
              <a:buNone/>
            </a:pPr>
            <a:r>
              <a:t/>
            </a:r>
            <a:endParaRPr b="0" i="0" sz="2400" u="none" cap="none" strike="noStrike">
              <a:solidFill>
                <a:srgbClr val="5F5F5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50"/>
          <p:cNvSpPr txBox="1"/>
          <p:nvPr>
            <p:ph idx="1" type="body"/>
          </p:nvPr>
        </p:nvSpPr>
        <p:spPr>
          <a:xfrm>
            <a:off x="368642" y="342637"/>
            <a:ext cx="11366157" cy="107899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Arial"/>
              <a:buNone/>
            </a:pPr>
            <a:r>
              <a:rPr b="0" i="0" lang="en-US" sz="3600" u="none" cap="none" strike="noStrike">
                <a:solidFill>
                  <a:schemeClr val="accent6"/>
                </a:solidFill>
                <a:latin typeface="Arial"/>
                <a:ea typeface="Arial"/>
                <a:cs typeface="Arial"/>
                <a:sym typeface="Arial"/>
              </a:rPr>
              <a:t>Common Audio Issues – i.e what to listen for</a:t>
            </a:r>
            <a:endParaRPr b="0" i="0" sz="3600" u="none" cap="none" strike="noStrike">
              <a:solidFill>
                <a:schemeClr val="accent6"/>
              </a:solidFill>
              <a:latin typeface="Arial"/>
              <a:ea typeface="Arial"/>
              <a:cs typeface="Arial"/>
              <a:sym typeface="Arial"/>
            </a:endParaRPr>
          </a:p>
        </p:txBody>
      </p:sp>
      <p:sp>
        <p:nvSpPr>
          <p:cNvPr id="621" name="Google Shape;621;p50"/>
          <p:cNvSpPr txBox="1"/>
          <p:nvPr>
            <p:ph idx="2" type="body"/>
          </p:nvPr>
        </p:nvSpPr>
        <p:spPr>
          <a:xfrm>
            <a:off x="372533" y="1116203"/>
            <a:ext cx="11362267" cy="5153049"/>
          </a:xfrm>
          <a:prstGeom prst="rect">
            <a:avLst/>
          </a:prstGeom>
          <a:noFill/>
          <a:ln>
            <a:noFill/>
          </a:ln>
        </p:spPr>
        <p:txBody>
          <a:bodyPr anchorCtr="0" anchor="t" bIns="91425" lIns="91425" spcFirstLastPara="1" rIns="91425" wrap="square" tIns="91425">
            <a:noAutofit/>
          </a:bodyPr>
          <a:lstStyle/>
          <a:p>
            <a:pPr indent="-76200" lvl="0" marL="228600" marR="0" rtl="0" algn="l">
              <a:lnSpc>
                <a:spcPct val="90000"/>
              </a:lnSpc>
              <a:spcBef>
                <a:spcPts val="0"/>
              </a:spcBef>
              <a:spcAft>
                <a:spcPts val="0"/>
              </a:spcAft>
              <a:buClr>
                <a:schemeClr val="accent1"/>
              </a:buClr>
              <a:buSzPts val="2400"/>
              <a:buFont typeface="Arial"/>
              <a:buChar char="•"/>
            </a:pPr>
            <a:r>
              <a:rPr b="0" i="0" lang="en-US" sz="1800" u="none" cap="none" strike="noStrike">
                <a:solidFill>
                  <a:srgbClr val="5F5F5F"/>
                </a:solidFill>
                <a:latin typeface="Arial"/>
                <a:ea typeface="Arial"/>
                <a:cs typeface="Arial"/>
                <a:sym typeface="Arial"/>
              </a:rPr>
              <a:t>Voice Distortion</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Echoed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Garbled Voice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Choppy Voice </a:t>
            </a:r>
            <a:endParaRPr b="0" i="0" sz="18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Clipped Voice </a:t>
            </a:r>
            <a:endParaRPr b="0" i="0" sz="1800" u="none" cap="none" strike="noStrike">
              <a:solidFill>
                <a:srgbClr val="5F5F5F"/>
              </a:solidFill>
              <a:latin typeface="Arial"/>
              <a:ea typeface="Arial"/>
              <a:cs typeface="Arial"/>
              <a:sym typeface="Arial"/>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Robotic Voice/Synthetic Voice  </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Underwater Voice</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1800" u="none" cap="none" strike="noStrike">
                <a:solidFill>
                  <a:srgbClr val="5F5F5F"/>
                </a:solidFill>
                <a:latin typeface="Arial"/>
                <a:ea typeface="Arial"/>
                <a:cs typeface="Arial"/>
                <a:sym typeface="Arial"/>
              </a:rPr>
              <a:t>Volume Distortion</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Fluctuating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Fuzzy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Loud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Muffled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Soft Voice</a:t>
            </a:r>
            <a:endParaRPr/>
          </a:p>
          <a:p>
            <a:pPr indent="-101600" lvl="1" marL="685800" marR="0" rtl="0" algn="l">
              <a:lnSpc>
                <a:spcPct val="90000"/>
              </a:lnSpc>
              <a:spcBef>
                <a:spcPts val="500"/>
              </a:spcBef>
              <a:spcAft>
                <a:spcPts val="0"/>
              </a:spcAft>
              <a:buClr>
                <a:schemeClr val="accent1"/>
              </a:buClr>
              <a:buSzPts val="2000"/>
              <a:buFont typeface="Arial"/>
              <a:buChar char="-"/>
            </a:pPr>
            <a:r>
              <a:rPr b="0" i="0" lang="en-US" sz="1800" u="none" cap="none" strike="noStrike">
                <a:solidFill>
                  <a:srgbClr val="5F5F5F"/>
                </a:solidFill>
                <a:latin typeface="Arial"/>
                <a:ea typeface="Arial"/>
                <a:cs typeface="Arial"/>
                <a:sym typeface="Arial"/>
              </a:rPr>
              <a:t>Tinny Voice</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1800" u="none" cap="none" strike="noStrike">
                <a:solidFill>
                  <a:srgbClr val="5F5F5F"/>
                </a:solidFill>
                <a:latin typeface="Arial"/>
                <a:ea typeface="Arial"/>
                <a:cs typeface="Arial"/>
                <a:sym typeface="Arial"/>
              </a:rPr>
              <a:t>Loss of audio (capture or playback)</a:t>
            </a:r>
            <a:endParaRPr/>
          </a:p>
          <a:p>
            <a:pPr indent="-76200" lvl="0" marL="228600" marR="0" rtl="0" algn="l">
              <a:lnSpc>
                <a:spcPct val="90000"/>
              </a:lnSpc>
              <a:spcBef>
                <a:spcPts val="1000"/>
              </a:spcBef>
              <a:spcAft>
                <a:spcPts val="0"/>
              </a:spcAft>
              <a:buClr>
                <a:schemeClr val="accent1"/>
              </a:buClr>
              <a:buSzPts val="2400"/>
              <a:buFont typeface="Arial"/>
              <a:buChar char="•"/>
            </a:pPr>
            <a:r>
              <a:rPr b="0" i="0" lang="en-US" sz="1800" u="none" cap="none" strike="noStrike">
                <a:solidFill>
                  <a:srgbClr val="5F5F5F"/>
                </a:solidFill>
                <a:latin typeface="Arial"/>
                <a:ea typeface="Arial"/>
                <a:cs typeface="Arial"/>
                <a:sym typeface="Arial"/>
              </a:rPr>
              <a:t>Background Noise when switching capture device</a:t>
            </a:r>
            <a:endParaRPr b="0" i="0" sz="1800" u="none" cap="none" strike="noStrike">
              <a:solidFill>
                <a:srgbClr val="5F5F5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1"/>
          <p:cNvSpPr txBox="1"/>
          <p:nvPr>
            <p:ph idx="1" type="body"/>
          </p:nvPr>
        </p:nvSpPr>
        <p:spPr>
          <a:xfrm>
            <a:off x="368642" y="342637"/>
            <a:ext cx="11366157" cy="1078992"/>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accent1"/>
              </a:buClr>
              <a:buSzPts val="1400"/>
              <a:buFont typeface="Arial"/>
              <a:buNone/>
            </a:pPr>
            <a:r>
              <a:rPr b="0" i="0" lang="en-US" sz="3600" u="none" cap="none" strike="noStrike">
                <a:solidFill>
                  <a:schemeClr val="accent6"/>
                </a:solidFill>
                <a:latin typeface="Arial"/>
                <a:ea typeface="Arial"/>
                <a:cs typeface="Arial"/>
                <a:sym typeface="Arial"/>
              </a:rPr>
              <a:t>Troubleshooting Device Management</a:t>
            </a:r>
            <a:endParaRPr b="0" i="0" sz="3600" u="none" cap="none" strike="noStrike">
              <a:solidFill>
                <a:schemeClr val="accent6"/>
              </a:solidFill>
              <a:latin typeface="Arial"/>
              <a:ea typeface="Arial"/>
              <a:cs typeface="Arial"/>
              <a:sym typeface="Arial"/>
            </a:endParaRPr>
          </a:p>
        </p:txBody>
      </p:sp>
      <p:sp>
        <p:nvSpPr>
          <p:cNvPr id="627" name="Google Shape;627;p51"/>
          <p:cNvSpPr txBox="1"/>
          <p:nvPr>
            <p:ph idx="2" type="body"/>
          </p:nvPr>
        </p:nvSpPr>
        <p:spPr>
          <a:xfrm>
            <a:off x="372533" y="1446711"/>
            <a:ext cx="11362267" cy="4250267"/>
          </a:xfrm>
          <a:prstGeom prst="rect">
            <a:avLst/>
          </a:prstGeom>
          <a:noFill/>
          <a:ln>
            <a:noFill/>
          </a:ln>
        </p:spPr>
        <p:txBody>
          <a:bodyPr anchorCtr="0" anchor="t" bIns="91425" lIns="91425" spcFirstLastPara="1" rIns="91425" wrap="square" tIns="91425">
            <a:noAutofit/>
          </a:bodyPr>
          <a:lstStyle/>
          <a:p>
            <a:pPr indent="0" lvl="0" marL="152400" marR="0" rtl="0" algn="l">
              <a:lnSpc>
                <a:spcPct val="90000"/>
              </a:lnSpc>
              <a:spcBef>
                <a:spcPts val="0"/>
              </a:spcBef>
              <a:spcAft>
                <a:spcPts val="0"/>
              </a:spcAft>
              <a:buClr>
                <a:schemeClr val="accent1"/>
              </a:buClr>
              <a:buSzPts val="2400"/>
              <a:buFont typeface="Arial"/>
              <a:buNone/>
            </a:pPr>
            <a:r>
              <a:rPr b="0" i="0" lang="en-US" sz="2400" u="none" cap="none" strike="noStrike">
                <a:solidFill>
                  <a:srgbClr val="5F5F5F"/>
                </a:solidFill>
                <a:latin typeface="Arial"/>
                <a:ea typeface="Arial"/>
                <a:cs typeface="Arial"/>
                <a:sym typeface="Arial"/>
              </a:rPr>
              <a:t>Another type of audio quality issues are problems with device management. A user might unplug their headset and no longer send or receive audio. Or a user might switch to another device during a call and the other participants will begin to hear severe background noise or echo. </a:t>
            </a:r>
            <a:endParaRPr/>
          </a:p>
          <a:p>
            <a:pPr indent="0" lvl="0" marL="152400" marR="0" rtl="0" algn="l">
              <a:lnSpc>
                <a:spcPct val="90000"/>
              </a:lnSpc>
              <a:spcBef>
                <a:spcPts val="1000"/>
              </a:spcBef>
              <a:spcAft>
                <a:spcPts val="0"/>
              </a:spcAft>
              <a:buClr>
                <a:schemeClr val="accent1"/>
              </a:buClr>
              <a:buSzPts val="2400"/>
              <a:buFont typeface="Arial"/>
              <a:buNone/>
            </a:pPr>
            <a:r>
              <a:rPr b="0" i="0" lang="en-US" sz="2400" u="none" cap="none" strike="noStrike">
                <a:solidFill>
                  <a:srgbClr val="5F5F5F"/>
                </a:solidFill>
                <a:latin typeface="Arial"/>
                <a:ea typeface="Arial"/>
                <a:cs typeface="Arial"/>
                <a:sym typeface="Arial"/>
              </a:rPr>
              <a:t>To test for device management issues we should do the following:</a:t>
            </a:r>
            <a:endParaRPr/>
          </a:p>
          <a:p>
            <a:pPr indent="-457200" lvl="0" marL="609600" marR="0" rtl="0" algn="l">
              <a:lnSpc>
                <a:spcPct val="90000"/>
              </a:lnSpc>
              <a:spcBef>
                <a:spcPts val="1000"/>
              </a:spcBef>
              <a:spcAft>
                <a:spcPts val="0"/>
              </a:spcAft>
              <a:buClr>
                <a:schemeClr val="accent1"/>
              </a:buClr>
              <a:buSzPts val="2400"/>
              <a:buFont typeface="Arial"/>
              <a:buAutoNum type="arabicPeriod"/>
            </a:pPr>
            <a:r>
              <a:rPr b="0" i="0" lang="en-US" sz="2400" u="none" cap="none" strike="noStrike">
                <a:solidFill>
                  <a:srgbClr val="5F5F5F"/>
                </a:solidFill>
                <a:latin typeface="Arial"/>
                <a:ea typeface="Arial"/>
                <a:cs typeface="Arial"/>
                <a:sym typeface="Arial"/>
              </a:rPr>
              <a:t>Change microphone and make sure no background noise is experienced by other participants</a:t>
            </a:r>
            <a:endParaRPr/>
          </a:p>
          <a:p>
            <a:pPr indent="-457200" lvl="0" marL="609600" marR="0" rtl="0" algn="l">
              <a:lnSpc>
                <a:spcPct val="90000"/>
              </a:lnSpc>
              <a:spcBef>
                <a:spcPts val="1000"/>
              </a:spcBef>
              <a:spcAft>
                <a:spcPts val="0"/>
              </a:spcAft>
              <a:buClr>
                <a:schemeClr val="accent1"/>
              </a:buClr>
              <a:buSzPts val="2400"/>
              <a:buFont typeface="Arial"/>
              <a:buAutoNum type="arabicPeriod"/>
            </a:pPr>
            <a:r>
              <a:rPr b="0" i="0" lang="en-US" sz="2400" u="none" cap="none" strike="noStrike">
                <a:solidFill>
                  <a:srgbClr val="5F5F5F"/>
                </a:solidFill>
                <a:latin typeface="Arial"/>
                <a:ea typeface="Arial"/>
                <a:cs typeface="Arial"/>
                <a:sym typeface="Arial"/>
              </a:rPr>
              <a:t>Change microphone/speaker while another participant is speaking and make sure no echo is heard</a:t>
            </a:r>
            <a:endParaRPr/>
          </a:p>
          <a:p>
            <a:pPr indent="-457200" lvl="0" marL="609600" marR="0" rtl="0" algn="l">
              <a:lnSpc>
                <a:spcPct val="90000"/>
              </a:lnSpc>
              <a:spcBef>
                <a:spcPts val="1000"/>
              </a:spcBef>
              <a:spcAft>
                <a:spcPts val="0"/>
              </a:spcAft>
              <a:buClr>
                <a:schemeClr val="accent1"/>
              </a:buClr>
              <a:buSzPts val="2400"/>
              <a:buFont typeface="Arial"/>
              <a:buAutoNum type="arabicPeriod"/>
            </a:pPr>
            <a:r>
              <a:rPr b="0" i="0" lang="en-US" sz="2400" u="none" cap="none" strike="noStrike">
                <a:solidFill>
                  <a:srgbClr val="5F5F5F"/>
                </a:solidFill>
                <a:latin typeface="Arial"/>
                <a:ea typeface="Arial"/>
                <a:cs typeface="Arial"/>
                <a:sym typeface="Arial"/>
              </a:rPr>
              <a:t>Unplug/switch microphone and speaker and make sure all participants can hear/be heard.</a:t>
            </a:r>
            <a:endParaRPr b="0" i="0" sz="2400" u="none" cap="none" strike="noStrike">
              <a:solidFill>
                <a:srgbClr val="5F5F5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727273"/>
      </a:dk1>
      <a:lt1>
        <a:srgbClr val="FFFFFF"/>
      </a:lt1>
      <a:dk2>
        <a:srgbClr val="383D42"/>
      </a:dk2>
      <a:lt2>
        <a:srgbClr val="FFFFFF"/>
      </a:lt2>
      <a:accent1>
        <a:srgbClr val="008DD0"/>
      </a:accent1>
      <a:accent2>
        <a:srgbClr val="8BC334"/>
      </a:accent2>
      <a:accent3>
        <a:srgbClr val="FBC21E"/>
      </a:accent3>
      <a:accent4>
        <a:srgbClr val="F06624"/>
      </a:accent4>
      <a:accent5>
        <a:srgbClr val="A0B9C7"/>
      </a:accent5>
      <a:accent6>
        <a:srgbClr val="323F46"/>
      </a:accent6>
      <a:hlink>
        <a:srgbClr val="008DD0"/>
      </a:hlink>
      <a:folHlink>
        <a:srgbClr val="008D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