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1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E7A1-CF51-C044-AC4B-4985640F368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652B4-EF46-484B-83E6-697BBD60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about/free-and-open-sour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dirty="0" smtClean="0"/>
              <a:t>rebase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2311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smtClean="0"/>
              <a:t>reset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0411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try.github.io/levels/1/challenges/1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/>
              <a:t>Git</a:t>
            </a:r>
            <a:r>
              <a:rPr lang="en-US" strike="sngStrike" dirty="0"/>
              <a:t> is a </a:t>
            </a:r>
            <a:r>
              <a:rPr lang="en-US" strike="sngStrike" dirty="0">
                <a:hlinkClick r:id="rId2"/>
              </a:rPr>
              <a:t>free and open source</a:t>
            </a:r>
            <a:r>
              <a:rPr lang="en-US" strike="sngStrike" dirty="0"/>
              <a:t> distributed version control system designed to handle everything from small to very large projects with speed </a:t>
            </a:r>
            <a:r>
              <a:rPr lang="en-US" strike="sngStrike" dirty="0" smtClean="0"/>
              <a:t>and </a:t>
            </a:r>
            <a:r>
              <a:rPr lang="en-US" strike="sngStrike" dirty="0"/>
              <a:t>efficiency</a:t>
            </a:r>
            <a:r>
              <a:rPr lang="en-US" strike="sngStrike" dirty="0" smtClean="0"/>
              <a:t>.</a:t>
            </a:r>
          </a:p>
          <a:p>
            <a:endParaRPr lang="en-US" dirty="0"/>
          </a:p>
          <a:p>
            <a:r>
              <a:rPr lang="en-US" sz="3600" dirty="0" smtClean="0"/>
              <a:t>It’s a (distributed) VCS, like SVN, Perforce, CVS</a:t>
            </a:r>
            <a:r>
              <a:rPr lang="mr-IN" sz="3600" dirty="0" smtClean="0"/>
              <a:t>……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6000" dirty="0" smtClean="0"/>
              <a:t>It’s a </a:t>
            </a:r>
            <a:r>
              <a:rPr lang="en-US" sz="8800" b="1" dirty="0" smtClean="0"/>
              <a:t>CLI</a:t>
            </a:r>
            <a:r>
              <a:rPr lang="en-US" sz="6000" b="1" dirty="0" smtClean="0"/>
              <a:t> </a:t>
            </a:r>
            <a:r>
              <a:rPr lang="en-US" sz="6000" dirty="0" smtClean="0"/>
              <a:t>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Unit</a:t>
            </a:r>
          </a:p>
          <a:p>
            <a:pPr lvl="1"/>
            <a:r>
              <a:rPr lang="en-US" sz="3600" dirty="0" smtClean="0"/>
              <a:t>Repository</a:t>
            </a:r>
          </a:p>
          <a:p>
            <a:pPr lvl="1"/>
            <a:r>
              <a:rPr lang="en-US" sz="3600" dirty="0" smtClean="0"/>
              <a:t>Branch</a:t>
            </a:r>
          </a:p>
          <a:p>
            <a:pPr lvl="1"/>
            <a:r>
              <a:rPr lang="en-US" sz="3600" dirty="0" smtClean="0"/>
              <a:t>Commit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25" y="1825625"/>
            <a:ext cx="5873007" cy="3789524"/>
          </a:xfrm>
          <a:prstGeom prst="rect">
            <a:avLst/>
          </a:prstGeom>
        </p:spPr>
      </p:pic>
      <p:sp>
        <p:nvSpPr>
          <p:cNvPr id="7" name="Double Brace 6"/>
          <p:cNvSpPr/>
          <p:nvPr/>
        </p:nvSpPr>
        <p:spPr>
          <a:xfrm>
            <a:off x="4366727" y="1548883"/>
            <a:ext cx="6987073" cy="4066266"/>
          </a:xfrm>
          <a:prstGeom prst="bracePair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98313" y="2425637"/>
            <a:ext cx="723899" cy="106369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222212" y="5001209"/>
            <a:ext cx="324629" cy="91439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84978" y="4001295"/>
            <a:ext cx="713178" cy="1167864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uble Brace 18"/>
          <p:cNvSpPr/>
          <p:nvPr/>
        </p:nvSpPr>
        <p:spPr>
          <a:xfrm>
            <a:off x="9293291" y="4094599"/>
            <a:ext cx="1362270" cy="1167865"/>
          </a:xfrm>
          <a:prstGeom prst="bracePair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Three States</a:t>
            </a:r>
          </a:p>
          <a:p>
            <a:pPr lvl="1"/>
            <a:r>
              <a:rPr lang="en-US" sz="3200" dirty="0" smtClean="0"/>
              <a:t>Working Directory</a:t>
            </a:r>
          </a:p>
          <a:p>
            <a:pPr lvl="1"/>
            <a:r>
              <a:rPr lang="en-US" sz="3200" dirty="0" smtClean="0"/>
              <a:t>Stage Area</a:t>
            </a:r>
          </a:p>
          <a:p>
            <a:pPr lvl="1"/>
            <a:r>
              <a:rPr lang="en-US" sz="3200" dirty="0" smtClean="0"/>
              <a:t>Repo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94" y="2181824"/>
            <a:ext cx="6303819" cy="36389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14300" dir="5880000" sx="101000" sy="101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27543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dirty="0" err="1" smtClean="0"/>
              <a:t>init</a:t>
            </a:r>
            <a:r>
              <a:rPr lang="en-US" sz="3200" b="1" dirty="0" smtClean="0"/>
              <a:t>/clone</a:t>
            </a:r>
            <a:r>
              <a:rPr lang="en-US" sz="3200" dirty="0" smtClean="0"/>
              <a:t>   - </a:t>
            </a:r>
            <a:r>
              <a:rPr lang="en-US" sz="2800" dirty="0" smtClean="0"/>
              <a:t>create repo</a:t>
            </a:r>
          </a:p>
          <a:p>
            <a:pPr lvl="1"/>
            <a:r>
              <a:rPr lang="en-US" sz="3200" b="1" dirty="0" smtClean="0"/>
              <a:t>add</a:t>
            </a:r>
            <a:r>
              <a:rPr lang="en-US" sz="3200" dirty="0" smtClean="0"/>
              <a:t> - </a:t>
            </a:r>
            <a:r>
              <a:rPr lang="en-US" sz="2800" dirty="0" smtClean="0"/>
              <a:t>push changes to staging area</a:t>
            </a:r>
          </a:p>
          <a:p>
            <a:pPr lvl="1"/>
            <a:r>
              <a:rPr lang="en-US" sz="3200" b="1" dirty="0" smtClean="0"/>
              <a:t>diff </a:t>
            </a:r>
            <a:r>
              <a:rPr lang="en-US" sz="3200" dirty="0"/>
              <a:t>-</a:t>
            </a:r>
            <a:r>
              <a:rPr lang="en-US" sz="3200" dirty="0" smtClean="0"/>
              <a:t> </a:t>
            </a:r>
            <a:r>
              <a:rPr lang="en-US" sz="2800" dirty="0" smtClean="0"/>
              <a:t>show changes</a:t>
            </a:r>
            <a:endParaRPr lang="en-US" sz="2800" b="1" dirty="0" smtClean="0"/>
          </a:p>
          <a:p>
            <a:pPr lvl="1"/>
            <a:r>
              <a:rPr lang="en-US" sz="3200" b="1" dirty="0"/>
              <a:t>c</a:t>
            </a:r>
            <a:r>
              <a:rPr lang="en-US" sz="3200" b="1" dirty="0" smtClean="0"/>
              <a:t>ommit</a:t>
            </a:r>
            <a:r>
              <a:rPr lang="en-US" sz="3200" dirty="0" smtClean="0"/>
              <a:t> - </a:t>
            </a:r>
            <a:r>
              <a:rPr lang="en-US" sz="2800" dirty="0" smtClean="0"/>
              <a:t>push staged files to repo</a:t>
            </a:r>
          </a:p>
          <a:p>
            <a:pPr lvl="1"/>
            <a:r>
              <a:rPr lang="en-US" sz="3200" b="1" dirty="0"/>
              <a:t>s</a:t>
            </a:r>
            <a:r>
              <a:rPr lang="en-US" sz="3200" b="1" dirty="0" smtClean="0"/>
              <a:t>tash</a:t>
            </a:r>
            <a:r>
              <a:rPr lang="en-US" sz="3200" dirty="0" smtClean="0"/>
              <a:t> - </a:t>
            </a:r>
            <a:r>
              <a:rPr lang="en-US" sz="2800" dirty="0" smtClean="0"/>
              <a:t>stash changes to have a clean working directory </a:t>
            </a:r>
          </a:p>
          <a:p>
            <a:pPr lvl="1"/>
            <a:r>
              <a:rPr lang="en-US" sz="3200" b="1" dirty="0" smtClean="0"/>
              <a:t>log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</a:t>
            </a:r>
            <a:r>
              <a:rPr lang="en-US" sz="2800" dirty="0" smtClean="0"/>
              <a:t>see commit history</a:t>
            </a:r>
          </a:p>
          <a:p>
            <a:pPr lvl="1"/>
            <a:r>
              <a:rPr lang="en-US" sz="3200" b="1" dirty="0" smtClean="0"/>
              <a:t>Branch/checkout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create/switch to a branch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410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dirty="0"/>
              <a:t>f</a:t>
            </a:r>
            <a:r>
              <a:rPr lang="en-US" sz="3200" b="1" dirty="0" smtClean="0"/>
              <a:t>etch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642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dirty="0" smtClean="0"/>
              <a:t>merge</a:t>
            </a: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06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</a:p>
          <a:p>
            <a:pPr lvl="1"/>
            <a:r>
              <a:rPr lang="en-US" sz="3200" b="1" dirty="0" smtClean="0"/>
              <a:t>pull </a:t>
            </a:r>
          </a:p>
          <a:p>
            <a:pPr lvl="2"/>
            <a:r>
              <a:rPr lang="en-US" sz="2800" b="1" dirty="0" smtClean="0"/>
              <a:t>fast-forward</a:t>
            </a:r>
          </a:p>
          <a:p>
            <a:pPr lvl="2"/>
            <a:r>
              <a:rPr lang="en-US" sz="2800" b="1" dirty="0"/>
              <a:t>m</a:t>
            </a:r>
            <a:r>
              <a:rPr lang="en-US" sz="2800" b="1" dirty="0" smtClean="0"/>
              <a:t>erge</a:t>
            </a:r>
          </a:p>
          <a:p>
            <a:pPr lvl="2"/>
            <a:r>
              <a:rPr lang="en-US" sz="2800" b="1" dirty="0" smtClean="0"/>
              <a:t>rebase</a:t>
            </a:r>
            <a:endParaRPr lang="en-US" sz="28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5159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104</TotalTime>
  <Words>104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Mangal</vt:lpstr>
      <vt:lpstr>Arial</vt:lpstr>
      <vt:lpstr>Depth</vt:lpstr>
      <vt:lpstr>Git Intro</vt:lpstr>
      <vt:lpstr>Learn git</vt:lpstr>
      <vt:lpstr>What is git</vt:lpstr>
      <vt:lpstr>Key Concept </vt:lpstr>
      <vt:lpstr>Key Concept </vt:lpstr>
      <vt:lpstr>Key Concept </vt:lpstr>
      <vt:lpstr>Key Concept </vt:lpstr>
      <vt:lpstr>Key Concept </vt:lpstr>
      <vt:lpstr>Key Concept </vt:lpstr>
      <vt:lpstr>Key Concept </vt:lpstr>
      <vt:lpstr>Key Concept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</dc:title>
  <dc:creator>Xiu, Zhu(GE Digital)</dc:creator>
  <cp:lastModifiedBy>Xiu, Zhu(GE Digital)</cp:lastModifiedBy>
  <cp:revision>8</cp:revision>
  <dcterms:created xsi:type="dcterms:W3CDTF">2017-12-28T13:25:59Z</dcterms:created>
  <dcterms:modified xsi:type="dcterms:W3CDTF">2017-12-28T15:10:51Z</dcterms:modified>
</cp:coreProperties>
</file>