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6"/>
    <p:restoredTop sz="94719"/>
  </p:normalViewPr>
  <p:slideViewPr>
    <p:cSldViewPr snapToGrid="0" snapToObjects="1">
      <p:cViewPr>
        <p:scale>
          <a:sx n="94" d="100"/>
          <a:sy n="94" d="100"/>
        </p:scale>
        <p:origin x="45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8/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8/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8/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02273304546607"/>
          <c:y val="0.10360335195530726"/>
          <c:w val="0.80929498983997972"/>
          <c:h val="0.75450160559538992"/>
        </c:manualLayout>
      </c:layout>
      <c:scatterChart>
        <c:scatterStyle val="lineMarker"/>
        <c:varyColors val="0"/>
        <c:ser>
          <c:idx val="1"/>
          <c:order val="0"/>
          <c:tx>
            <c:strRef>
              <c:f>Temperature_dependent_resistanc!$B$1</c:f>
              <c:strCache>
                <c:ptCount val="1"/>
                <c:pt idx="0">
                  <c:v>100mV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Temperature_dependent_resistanc!$B$3:$B$202</c:f>
              <c:numCache>
                <c:formatCode>General</c:formatCode>
                <c:ptCount val="200"/>
                <c:pt idx="0">
                  <c:v>293.88</c:v>
                </c:pt>
                <c:pt idx="1">
                  <c:v>293.87</c:v>
                </c:pt>
                <c:pt idx="2">
                  <c:v>293.87</c:v>
                </c:pt>
                <c:pt idx="3">
                  <c:v>293.87</c:v>
                </c:pt>
                <c:pt idx="4">
                  <c:v>293.87</c:v>
                </c:pt>
                <c:pt idx="5">
                  <c:v>293.87</c:v>
                </c:pt>
                <c:pt idx="6">
                  <c:v>293.88</c:v>
                </c:pt>
                <c:pt idx="7">
                  <c:v>293.89</c:v>
                </c:pt>
                <c:pt idx="8">
                  <c:v>293.91000000000003</c:v>
                </c:pt>
                <c:pt idx="9">
                  <c:v>293.94</c:v>
                </c:pt>
                <c:pt idx="10">
                  <c:v>293.99</c:v>
                </c:pt>
                <c:pt idx="11">
                  <c:v>294.05</c:v>
                </c:pt>
                <c:pt idx="12">
                  <c:v>294.14</c:v>
                </c:pt>
                <c:pt idx="13">
                  <c:v>294.26</c:v>
                </c:pt>
                <c:pt idx="14">
                  <c:v>294.41000000000003</c:v>
                </c:pt>
                <c:pt idx="15">
                  <c:v>294.60000000000002</c:v>
                </c:pt>
                <c:pt idx="16">
                  <c:v>294.83999999999997</c:v>
                </c:pt>
                <c:pt idx="17">
                  <c:v>295.11</c:v>
                </c:pt>
                <c:pt idx="18">
                  <c:v>295.43</c:v>
                </c:pt>
                <c:pt idx="19">
                  <c:v>295.79000000000002</c:v>
                </c:pt>
                <c:pt idx="20">
                  <c:v>296.19</c:v>
                </c:pt>
                <c:pt idx="21">
                  <c:v>296.62</c:v>
                </c:pt>
                <c:pt idx="22">
                  <c:v>297.08999999999997</c:v>
                </c:pt>
                <c:pt idx="23">
                  <c:v>297.57</c:v>
                </c:pt>
                <c:pt idx="24">
                  <c:v>298.07</c:v>
                </c:pt>
                <c:pt idx="25">
                  <c:v>298.58</c:v>
                </c:pt>
                <c:pt idx="26">
                  <c:v>299.08999999999997</c:v>
                </c:pt>
                <c:pt idx="27">
                  <c:v>299.60000000000002</c:v>
                </c:pt>
                <c:pt idx="28">
                  <c:v>300.10000000000002</c:v>
                </c:pt>
                <c:pt idx="29">
                  <c:v>300.58999999999997</c:v>
                </c:pt>
                <c:pt idx="30">
                  <c:v>301.06</c:v>
                </c:pt>
                <c:pt idx="31">
                  <c:v>301.51</c:v>
                </c:pt>
                <c:pt idx="32">
                  <c:v>301.95</c:v>
                </c:pt>
                <c:pt idx="33">
                  <c:v>302.36</c:v>
                </c:pt>
                <c:pt idx="34">
                  <c:v>302.76</c:v>
                </c:pt>
                <c:pt idx="35">
                  <c:v>303.13</c:v>
                </c:pt>
                <c:pt idx="36">
                  <c:v>303.49</c:v>
                </c:pt>
                <c:pt idx="37">
                  <c:v>303.82</c:v>
                </c:pt>
                <c:pt idx="38">
                  <c:v>304.14</c:v>
                </c:pt>
                <c:pt idx="39">
                  <c:v>304.44</c:v>
                </c:pt>
                <c:pt idx="40">
                  <c:v>304.73</c:v>
                </c:pt>
                <c:pt idx="41">
                  <c:v>305.01</c:v>
                </c:pt>
                <c:pt idx="42">
                  <c:v>305.27</c:v>
                </c:pt>
                <c:pt idx="43">
                  <c:v>305.52999999999997</c:v>
                </c:pt>
                <c:pt idx="44">
                  <c:v>305.77999999999997</c:v>
                </c:pt>
                <c:pt idx="45">
                  <c:v>306.02</c:v>
                </c:pt>
                <c:pt idx="46">
                  <c:v>306.26</c:v>
                </c:pt>
                <c:pt idx="47">
                  <c:v>306.5</c:v>
                </c:pt>
                <c:pt idx="48">
                  <c:v>306.74</c:v>
                </c:pt>
                <c:pt idx="49">
                  <c:v>306.98</c:v>
                </c:pt>
                <c:pt idx="50">
                  <c:v>307.22000000000003</c:v>
                </c:pt>
                <c:pt idx="51">
                  <c:v>307.45999999999998</c:v>
                </c:pt>
                <c:pt idx="52">
                  <c:v>307.7</c:v>
                </c:pt>
                <c:pt idx="53">
                  <c:v>307.95999999999998</c:v>
                </c:pt>
                <c:pt idx="54">
                  <c:v>308.22000000000003</c:v>
                </c:pt>
                <c:pt idx="55">
                  <c:v>308.48</c:v>
                </c:pt>
                <c:pt idx="56">
                  <c:v>308.74</c:v>
                </c:pt>
                <c:pt idx="57">
                  <c:v>309.02</c:v>
                </c:pt>
                <c:pt idx="58">
                  <c:v>309.3</c:v>
                </c:pt>
                <c:pt idx="59">
                  <c:v>309.58</c:v>
                </c:pt>
                <c:pt idx="60">
                  <c:v>309.87</c:v>
                </c:pt>
                <c:pt idx="61">
                  <c:v>310.17</c:v>
                </c:pt>
                <c:pt idx="62">
                  <c:v>310.47000000000003</c:v>
                </c:pt>
                <c:pt idx="63">
                  <c:v>310.77999999999997</c:v>
                </c:pt>
                <c:pt idx="64">
                  <c:v>311.08999999999997</c:v>
                </c:pt>
                <c:pt idx="65">
                  <c:v>311.39999999999998</c:v>
                </c:pt>
                <c:pt idx="66">
                  <c:v>311.70999999999998</c:v>
                </c:pt>
                <c:pt idx="67">
                  <c:v>312.02999999999997</c:v>
                </c:pt>
                <c:pt idx="68">
                  <c:v>312.35000000000002</c:v>
                </c:pt>
                <c:pt idx="69">
                  <c:v>312.67</c:v>
                </c:pt>
                <c:pt idx="70">
                  <c:v>312.99</c:v>
                </c:pt>
                <c:pt idx="71">
                  <c:v>313.31</c:v>
                </c:pt>
                <c:pt idx="72">
                  <c:v>313.62</c:v>
                </c:pt>
                <c:pt idx="73">
                  <c:v>313.94</c:v>
                </c:pt>
                <c:pt idx="74">
                  <c:v>314.25</c:v>
                </c:pt>
                <c:pt idx="75">
                  <c:v>314.58999999999997</c:v>
                </c:pt>
                <c:pt idx="76">
                  <c:v>314.94</c:v>
                </c:pt>
                <c:pt idx="77">
                  <c:v>315.27</c:v>
                </c:pt>
                <c:pt idx="78">
                  <c:v>315.58999999999997</c:v>
                </c:pt>
                <c:pt idx="79">
                  <c:v>315.91000000000003</c:v>
                </c:pt>
                <c:pt idx="80">
                  <c:v>316.22000000000003</c:v>
                </c:pt>
                <c:pt idx="81">
                  <c:v>316.52999999999997</c:v>
                </c:pt>
                <c:pt idx="82">
                  <c:v>316.83</c:v>
                </c:pt>
                <c:pt idx="83">
                  <c:v>317.13</c:v>
                </c:pt>
                <c:pt idx="84">
                  <c:v>317.43</c:v>
                </c:pt>
                <c:pt idx="85">
                  <c:v>317.72000000000003</c:v>
                </c:pt>
                <c:pt idx="86">
                  <c:v>318.01</c:v>
                </c:pt>
                <c:pt idx="87">
                  <c:v>318.29000000000002</c:v>
                </c:pt>
                <c:pt idx="88">
                  <c:v>318.58</c:v>
                </c:pt>
                <c:pt idx="89">
                  <c:v>318.86</c:v>
                </c:pt>
                <c:pt idx="90">
                  <c:v>319.14999999999998</c:v>
                </c:pt>
                <c:pt idx="91">
                  <c:v>319.43</c:v>
                </c:pt>
                <c:pt idx="92">
                  <c:v>319.72000000000003</c:v>
                </c:pt>
                <c:pt idx="93">
                  <c:v>320</c:v>
                </c:pt>
                <c:pt idx="94">
                  <c:v>320.27999999999997</c:v>
                </c:pt>
                <c:pt idx="95">
                  <c:v>320.57</c:v>
                </c:pt>
                <c:pt idx="96">
                  <c:v>320.85000000000002</c:v>
                </c:pt>
                <c:pt idx="97">
                  <c:v>321.14</c:v>
                </c:pt>
                <c:pt idx="98">
                  <c:v>321.43</c:v>
                </c:pt>
                <c:pt idx="99">
                  <c:v>321.72000000000003</c:v>
                </c:pt>
                <c:pt idx="100">
                  <c:v>322.02</c:v>
                </c:pt>
                <c:pt idx="101">
                  <c:v>322.31</c:v>
                </c:pt>
                <c:pt idx="102">
                  <c:v>322.61</c:v>
                </c:pt>
                <c:pt idx="103">
                  <c:v>322.91000000000003</c:v>
                </c:pt>
                <c:pt idx="104">
                  <c:v>323.2</c:v>
                </c:pt>
                <c:pt idx="105">
                  <c:v>323.5</c:v>
                </c:pt>
                <c:pt idx="106">
                  <c:v>323.8</c:v>
                </c:pt>
                <c:pt idx="107">
                  <c:v>324.11</c:v>
                </c:pt>
                <c:pt idx="108">
                  <c:v>324.41000000000003</c:v>
                </c:pt>
                <c:pt idx="109">
                  <c:v>324.72000000000003</c:v>
                </c:pt>
                <c:pt idx="110">
                  <c:v>325.02</c:v>
                </c:pt>
                <c:pt idx="111">
                  <c:v>325.32</c:v>
                </c:pt>
                <c:pt idx="112">
                  <c:v>325.62</c:v>
                </c:pt>
                <c:pt idx="113">
                  <c:v>325.92</c:v>
                </c:pt>
                <c:pt idx="114">
                  <c:v>326.22000000000003</c:v>
                </c:pt>
                <c:pt idx="115">
                  <c:v>326.52999999999997</c:v>
                </c:pt>
                <c:pt idx="116">
                  <c:v>326.83</c:v>
                </c:pt>
                <c:pt idx="117">
                  <c:v>327.13</c:v>
                </c:pt>
                <c:pt idx="118">
                  <c:v>327.43</c:v>
                </c:pt>
                <c:pt idx="119">
                  <c:v>327.73</c:v>
                </c:pt>
                <c:pt idx="120">
                  <c:v>328.03</c:v>
                </c:pt>
                <c:pt idx="121">
                  <c:v>328.33</c:v>
                </c:pt>
                <c:pt idx="122">
                  <c:v>328.63</c:v>
                </c:pt>
                <c:pt idx="123">
                  <c:v>328.93</c:v>
                </c:pt>
                <c:pt idx="124">
                  <c:v>329.23</c:v>
                </c:pt>
                <c:pt idx="125">
                  <c:v>329.52</c:v>
                </c:pt>
                <c:pt idx="126">
                  <c:v>329.82</c:v>
                </c:pt>
                <c:pt idx="127">
                  <c:v>330.12</c:v>
                </c:pt>
                <c:pt idx="128">
                  <c:v>330.42</c:v>
                </c:pt>
                <c:pt idx="129">
                  <c:v>330.71</c:v>
                </c:pt>
                <c:pt idx="130">
                  <c:v>331.01</c:v>
                </c:pt>
                <c:pt idx="131">
                  <c:v>331.31</c:v>
                </c:pt>
                <c:pt idx="132">
                  <c:v>331.6</c:v>
                </c:pt>
                <c:pt idx="133">
                  <c:v>331.9</c:v>
                </c:pt>
                <c:pt idx="134">
                  <c:v>332.21</c:v>
                </c:pt>
                <c:pt idx="135">
                  <c:v>332.5</c:v>
                </c:pt>
                <c:pt idx="136">
                  <c:v>332.8</c:v>
                </c:pt>
                <c:pt idx="137">
                  <c:v>333.09</c:v>
                </c:pt>
                <c:pt idx="138">
                  <c:v>333.39</c:v>
                </c:pt>
                <c:pt idx="139">
                  <c:v>333.69</c:v>
                </c:pt>
                <c:pt idx="140">
                  <c:v>333.99</c:v>
                </c:pt>
                <c:pt idx="141">
                  <c:v>334.28</c:v>
                </c:pt>
                <c:pt idx="142">
                  <c:v>334.58</c:v>
                </c:pt>
                <c:pt idx="143">
                  <c:v>334.88</c:v>
                </c:pt>
                <c:pt idx="144">
                  <c:v>335.18</c:v>
                </c:pt>
                <c:pt idx="145">
                  <c:v>335.48</c:v>
                </c:pt>
                <c:pt idx="146">
                  <c:v>335.77</c:v>
                </c:pt>
                <c:pt idx="147">
                  <c:v>336.07</c:v>
                </c:pt>
                <c:pt idx="148">
                  <c:v>336.36</c:v>
                </c:pt>
                <c:pt idx="149">
                  <c:v>336.66</c:v>
                </c:pt>
                <c:pt idx="150">
                  <c:v>336.98</c:v>
                </c:pt>
                <c:pt idx="151">
                  <c:v>337.3</c:v>
                </c:pt>
                <c:pt idx="152">
                  <c:v>337.62</c:v>
                </c:pt>
                <c:pt idx="153">
                  <c:v>337.93</c:v>
                </c:pt>
                <c:pt idx="154">
                  <c:v>338.24</c:v>
                </c:pt>
                <c:pt idx="155">
                  <c:v>338.55</c:v>
                </c:pt>
                <c:pt idx="156">
                  <c:v>338.86</c:v>
                </c:pt>
                <c:pt idx="157">
                  <c:v>339.16</c:v>
                </c:pt>
                <c:pt idx="158">
                  <c:v>339.46</c:v>
                </c:pt>
                <c:pt idx="159">
                  <c:v>339.76</c:v>
                </c:pt>
                <c:pt idx="160">
                  <c:v>340.06</c:v>
                </c:pt>
                <c:pt idx="161">
                  <c:v>340.35</c:v>
                </c:pt>
                <c:pt idx="162">
                  <c:v>340.64</c:v>
                </c:pt>
                <c:pt idx="163">
                  <c:v>340.93</c:v>
                </c:pt>
                <c:pt idx="164">
                  <c:v>341.22</c:v>
                </c:pt>
                <c:pt idx="165">
                  <c:v>341.51</c:v>
                </c:pt>
                <c:pt idx="166">
                  <c:v>341.8</c:v>
                </c:pt>
                <c:pt idx="167">
                  <c:v>342.09</c:v>
                </c:pt>
                <c:pt idx="168">
                  <c:v>342.38</c:v>
                </c:pt>
                <c:pt idx="169">
                  <c:v>342.67</c:v>
                </c:pt>
                <c:pt idx="170">
                  <c:v>342.97</c:v>
                </c:pt>
                <c:pt idx="171">
                  <c:v>343.26</c:v>
                </c:pt>
                <c:pt idx="172">
                  <c:v>343.56</c:v>
                </c:pt>
                <c:pt idx="173">
                  <c:v>343.85</c:v>
                </c:pt>
                <c:pt idx="174">
                  <c:v>344.15</c:v>
                </c:pt>
                <c:pt idx="175">
                  <c:v>344.45</c:v>
                </c:pt>
                <c:pt idx="176">
                  <c:v>344.75</c:v>
                </c:pt>
                <c:pt idx="177">
                  <c:v>345.04</c:v>
                </c:pt>
                <c:pt idx="178">
                  <c:v>345.35</c:v>
                </c:pt>
                <c:pt idx="179">
                  <c:v>345.64</c:v>
                </c:pt>
                <c:pt idx="180">
                  <c:v>345.95</c:v>
                </c:pt>
                <c:pt idx="181">
                  <c:v>346.25</c:v>
                </c:pt>
                <c:pt idx="182">
                  <c:v>346.55</c:v>
                </c:pt>
                <c:pt idx="183">
                  <c:v>346.85</c:v>
                </c:pt>
                <c:pt idx="184">
                  <c:v>347.15</c:v>
                </c:pt>
                <c:pt idx="185">
                  <c:v>347.45</c:v>
                </c:pt>
                <c:pt idx="186">
                  <c:v>347.76</c:v>
                </c:pt>
                <c:pt idx="187">
                  <c:v>348.06</c:v>
                </c:pt>
                <c:pt idx="188">
                  <c:v>348.36</c:v>
                </c:pt>
                <c:pt idx="189">
                  <c:v>348.67</c:v>
                </c:pt>
                <c:pt idx="190">
                  <c:v>348.97</c:v>
                </c:pt>
                <c:pt idx="191">
                  <c:v>349.27</c:v>
                </c:pt>
                <c:pt idx="192">
                  <c:v>349.57</c:v>
                </c:pt>
                <c:pt idx="193">
                  <c:v>349.87</c:v>
                </c:pt>
                <c:pt idx="194">
                  <c:v>350.17</c:v>
                </c:pt>
                <c:pt idx="195">
                  <c:v>350.44</c:v>
                </c:pt>
                <c:pt idx="196">
                  <c:v>350.65</c:v>
                </c:pt>
                <c:pt idx="197">
                  <c:v>350.81</c:v>
                </c:pt>
                <c:pt idx="198">
                  <c:v>350.92</c:v>
                </c:pt>
                <c:pt idx="199">
                  <c:v>350.99</c:v>
                </c:pt>
              </c:numCache>
            </c:numRef>
          </c:xVal>
          <c:yVal>
            <c:numRef>
              <c:f>Temperature_dependent_resistanc!$G$3:$G$202</c:f>
              <c:numCache>
                <c:formatCode>General</c:formatCode>
                <c:ptCount val="200"/>
                <c:pt idx="0">
                  <c:v>234816.59973799999</c:v>
                </c:pt>
                <c:pt idx="1">
                  <c:v>232093.68006000001</c:v>
                </c:pt>
                <c:pt idx="2">
                  <c:v>236785.89012600001</c:v>
                </c:pt>
                <c:pt idx="3">
                  <c:v>234624.76890200001</c:v>
                </c:pt>
                <c:pt idx="4">
                  <c:v>242967.567698</c:v>
                </c:pt>
                <c:pt idx="5">
                  <c:v>233509.22012899999</c:v>
                </c:pt>
                <c:pt idx="6">
                  <c:v>237341.384169</c:v>
                </c:pt>
                <c:pt idx="7">
                  <c:v>241778.337309</c:v>
                </c:pt>
                <c:pt idx="8">
                  <c:v>231607.03531599999</c:v>
                </c:pt>
                <c:pt idx="9">
                  <c:v>235446.03312899999</c:v>
                </c:pt>
                <c:pt idx="10">
                  <c:v>235838.74637099999</c:v>
                </c:pt>
                <c:pt idx="11">
                  <c:v>233128.301951</c:v>
                </c:pt>
                <c:pt idx="12">
                  <c:v>233256.31200500001</c:v>
                </c:pt>
                <c:pt idx="13">
                  <c:v>239086.922372</c:v>
                </c:pt>
                <c:pt idx="14">
                  <c:v>227184.99011899999</c:v>
                </c:pt>
                <c:pt idx="15">
                  <c:v>232178.000382</c:v>
                </c:pt>
                <c:pt idx="16">
                  <c:v>232586.709894</c:v>
                </c:pt>
                <c:pt idx="17">
                  <c:v>224737.03724500001</c:v>
                </c:pt>
                <c:pt idx="18">
                  <c:v>222082.80144800001</c:v>
                </c:pt>
                <c:pt idx="19">
                  <c:v>218845.006364</c:v>
                </c:pt>
                <c:pt idx="20">
                  <c:v>218898.12044599999</c:v>
                </c:pt>
                <c:pt idx="21">
                  <c:v>216097.53133</c:v>
                </c:pt>
                <c:pt idx="22">
                  <c:v>202971.34501799999</c:v>
                </c:pt>
                <c:pt idx="23">
                  <c:v>204136.54305599999</c:v>
                </c:pt>
                <c:pt idx="24">
                  <c:v>194247.15268999999</c:v>
                </c:pt>
                <c:pt idx="25">
                  <c:v>188559.003172</c:v>
                </c:pt>
                <c:pt idx="26">
                  <c:v>186173.95830599999</c:v>
                </c:pt>
                <c:pt idx="27">
                  <c:v>189372.10925899999</c:v>
                </c:pt>
                <c:pt idx="28">
                  <c:v>181614.946677</c:v>
                </c:pt>
                <c:pt idx="29">
                  <c:v>174062.758524</c:v>
                </c:pt>
                <c:pt idx="30">
                  <c:v>172272.89428000001</c:v>
                </c:pt>
                <c:pt idx="31">
                  <c:v>162241.60639299999</c:v>
                </c:pt>
                <c:pt idx="32">
                  <c:v>162556.56289999999</c:v>
                </c:pt>
                <c:pt idx="33">
                  <c:v>159984.48814999999</c:v>
                </c:pt>
                <c:pt idx="34">
                  <c:v>155754.012426</c:v>
                </c:pt>
                <c:pt idx="35">
                  <c:v>150780.87749300001</c:v>
                </c:pt>
                <c:pt idx="36">
                  <c:v>151148.16508199999</c:v>
                </c:pt>
                <c:pt idx="37">
                  <c:v>151248.04930899999</c:v>
                </c:pt>
                <c:pt idx="38">
                  <c:v>148092.80392999999</c:v>
                </c:pt>
                <c:pt idx="39">
                  <c:v>144540.14801</c:v>
                </c:pt>
                <c:pt idx="40">
                  <c:v>140889.683406</c:v>
                </c:pt>
                <c:pt idx="41">
                  <c:v>140331.74768</c:v>
                </c:pt>
                <c:pt idx="42">
                  <c:v>137692.88511500001</c:v>
                </c:pt>
                <c:pt idx="43">
                  <c:v>131412.79923</c:v>
                </c:pt>
                <c:pt idx="44">
                  <c:v>134890.154388</c:v>
                </c:pt>
                <c:pt idx="45">
                  <c:v>132237.15523999999</c:v>
                </c:pt>
                <c:pt idx="46">
                  <c:v>129821.91972200001</c:v>
                </c:pt>
                <c:pt idx="47">
                  <c:v>127608.29783900001</c:v>
                </c:pt>
                <c:pt idx="48">
                  <c:v>126302.788955</c:v>
                </c:pt>
                <c:pt idx="49">
                  <c:v>125338.66404</c:v>
                </c:pt>
                <c:pt idx="50">
                  <c:v>123384.161362</c:v>
                </c:pt>
                <c:pt idx="51">
                  <c:v>121483.36083999999</c:v>
                </c:pt>
                <c:pt idx="52">
                  <c:v>120562.002204</c:v>
                </c:pt>
                <c:pt idx="53">
                  <c:v>117556.706342</c:v>
                </c:pt>
                <c:pt idx="54">
                  <c:v>119980.738875</c:v>
                </c:pt>
                <c:pt idx="55">
                  <c:v>116197.00941499999</c:v>
                </c:pt>
                <c:pt idx="56">
                  <c:v>110282.98022699999</c:v>
                </c:pt>
                <c:pt idx="57">
                  <c:v>112947.67022099999</c:v>
                </c:pt>
                <c:pt idx="58">
                  <c:v>110685.62910000001</c:v>
                </c:pt>
                <c:pt idx="59">
                  <c:v>109228.871155</c:v>
                </c:pt>
                <c:pt idx="60">
                  <c:v>108085.23871799999</c:v>
                </c:pt>
                <c:pt idx="61">
                  <c:v>103969.73931</c:v>
                </c:pt>
                <c:pt idx="62">
                  <c:v>103515.74540299999</c:v>
                </c:pt>
                <c:pt idx="63">
                  <c:v>102312.46096500001</c:v>
                </c:pt>
                <c:pt idx="64">
                  <c:v>100283.617661</c:v>
                </c:pt>
                <c:pt idx="65">
                  <c:v>99099.486661000003</c:v>
                </c:pt>
                <c:pt idx="66">
                  <c:v>97824.942049000005</c:v>
                </c:pt>
                <c:pt idx="67">
                  <c:v>95596.638795000006</c:v>
                </c:pt>
                <c:pt idx="68">
                  <c:v>94393.979372999995</c:v>
                </c:pt>
                <c:pt idx="69">
                  <c:v>93064.405671999994</c:v>
                </c:pt>
                <c:pt idx="70">
                  <c:v>90818.893521999998</c:v>
                </c:pt>
                <c:pt idx="71">
                  <c:v>89505.878169000003</c:v>
                </c:pt>
                <c:pt idx="72">
                  <c:v>86994.228461000006</c:v>
                </c:pt>
                <c:pt idx="73">
                  <c:v>85977.411150999993</c:v>
                </c:pt>
                <c:pt idx="74">
                  <c:v>83259.774898000003</c:v>
                </c:pt>
                <c:pt idx="75">
                  <c:v>81519.584214000002</c:v>
                </c:pt>
                <c:pt idx="76">
                  <c:v>81325.717690999998</c:v>
                </c:pt>
                <c:pt idx="77">
                  <c:v>80220.805766999998</c:v>
                </c:pt>
                <c:pt idx="78">
                  <c:v>78659.077904000005</c:v>
                </c:pt>
                <c:pt idx="79">
                  <c:v>77064.063209999993</c:v>
                </c:pt>
                <c:pt idx="80">
                  <c:v>75378.289260000005</c:v>
                </c:pt>
                <c:pt idx="81">
                  <c:v>74765.194080000001</c:v>
                </c:pt>
                <c:pt idx="82">
                  <c:v>72345.244026999993</c:v>
                </c:pt>
                <c:pt idx="83">
                  <c:v>71739.959698000006</c:v>
                </c:pt>
                <c:pt idx="84">
                  <c:v>70643.993199000004</c:v>
                </c:pt>
                <c:pt idx="85">
                  <c:v>69278.610505000004</c:v>
                </c:pt>
                <c:pt idx="86">
                  <c:v>68642.893479000006</c:v>
                </c:pt>
                <c:pt idx="87">
                  <c:v>65487.713346999997</c:v>
                </c:pt>
                <c:pt idx="88">
                  <c:v>66024.246234999999</c:v>
                </c:pt>
                <c:pt idx="89">
                  <c:v>65242.227809999997</c:v>
                </c:pt>
                <c:pt idx="90">
                  <c:v>63149.642620999999</c:v>
                </c:pt>
                <c:pt idx="91">
                  <c:v>62562.304040000003</c:v>
                </c:pt>
                <c:pt idx="92">
                  <c:v>61437.662723000001</c:v>
                </c:pt>
                <c:pt idx="93">
                  <c:v>60951.222453000002</c:v>
                </c:pt>
                <c:pt idx="94">
                  <c:v>59413.661158000003</c:v>
                </c:pt>
                <c:pt idx="95">
                  <c:v>58843.649539999999</c:v>
                </c:pt>
                <c:pt idx="96">
                  <c:v>57159.933575000003</c:v>
                </c:pt>
                <c:pt idx="97">
                  <c:v>56249.312357000003</c:v>
                </c:pt>
                <c:pt idx="98">
                  <c:v>55069.449141999998</c:v>
                </c:pt>
                <c:pt idx="99">
                  <c:v>53806.473094000001</c:v>
                </c:pt>
                <c:pt idx="100">
                  <c:v>53232.150758999996</c:v>
                </c:pt>
                <c:pt idx="101">
                  <c:v>51508.450384999996</c:v>
                </c:pt>
                <c:pt idx="102">
                  <c:v>51316.508992000003</c:v>
                </c:pt>
                <c:pt idx="103">
                  <c:v>50119.417689000002</c:v>
                </c:pt>
                <c:pt idx="104">
                  <c:v>48553.289055000001</c:v>
                </c:pt>
                <c:pt idx="105">
                  <c:v>47549.630417</c:v>
                </c:pt>
                <c:pt idx="106">
                  <c:v>48295.864405</c:v>
                </c:pt>
                <c:pt idx="107">
                  <c:v>44457.976375999999</c:v>
                </c:pt>
                <c:pt idx="108">
                  <c:v>44506.616800999996</c:v>
                </c:pt>
                <c:pt idx="109">
                  <c:v>42880.787771000003</c:v>
                </c:pt>
                <c:pt idx="110">
                  <c:v>41913.815969000003</c:v>
                </c:pt>
                <c:pt idx="111">
                  <c:v>41108.222375999998</c:v>
                </c:pt>
                <c:pt idx="112">
                  <c:v>39875.448171999997</c:v>
                </c:pt>
                <c:pt idx="113">
                  <c:v>38647.467707999996</c:v>
                </c:pt>
                <c:pt idx="114">
                  <c:v>38120.664949999998</c:v>
                </c:pt>
                <c:pt idx="115">
                  <c:v>36820.859013000001</c:v>
                </c:pt>
                <c:pt idx="116">
                  <c:v>36338.790906000002</c:v>
                </c:pt>
                <c:pt idx="117">
                  <c:v>35312.249468000002</c:v>
                </c:pt>
                <c:pt idx="118">
                  <c:v>33608.017217000001</c:v>
                </c:pt>
                <c:pt idx="119">
                  <c:v>33415.84246</c:v>
                </c:pt>
                <c:pt idx="120">
                  <c:v>31922.185108000001</c:v>
                </c:pt>
                <c:pt idx="121">
                  <c:v>31875.071601</c:v>
                </c:pt>
                <c:pt idx="122">
                  <c:v>29744.416964</c:v>
                </c:pt>
                <c:pt idx="123">
                  <c:v>29677.257398000002</c:v>
                </c:pt>
                <c:pt idx="124">
                  <c:v>28753.979345</c:v>
                </c:pt>
                <c:pt idx="125">
                  <c:v>27586.349493999998</c:v>
                </c:pt>
                <c:pt idx="126">
                  <c:v>28369.471504000001</c:v>
                </c:pt>
                <c:pt idx="127">
                  <c:v>25913.933979000001</c:v>
                </c:pt>
                <c:pt idx="128">
                  <c:v>25490.906137000002</c:v>
                </c:pt>
                <c:pt idx="129">
                  <c:v>25026.062542</c:v>
                </c:pt>
                <c:pt idx="130">
                  <c:v>22397.355746000001</c:v>
                </c:pt>
                <c:pt idx="131">
                  <c:v>22462.499220999998</c:v>
                </c:pt>
                <c:pt idx="132">
                  <c:v>22207.260219</c:v>
                </c:pt>
                <c:pt idx="133">
                  <c:v>19802.660147999999</c:v>
                </c:pt>
                <c:pt idx="134">
                  <c:v>19947.739994</c:v>
                </c:pt>
                <c:pt idx="135">
                  <c:v>19648.215278</c:v>
                </c:pt>
                <c:pt idx="136">
                  <c:v>20331.971472000001</c:v>
                </c:pt>
                <c:pt idx="137">
                  <c:v>17609.726202999998</c:v>
                </c:pt>
                <c:pt idx="138">
                  <c:v>14619.646821</c:v>
                </c:pt>
                <c:pt idx="139">
                  <c:v>15680.523222</c:v>
                </c:pt>
                <c:pt idx="140">
                  <c:v>16460.387172999999</c:v>
                </c:pt>
                <c:pt idx="141">
                  <c:v>16263.232185000001</c:v>
                </c:pt>
                <c:pt idx="142">
                  <c:v>12920.041531000001</c:v>
                </c:pt>
                <c:pt idx="143">
                  <c:v>14500.986147</c:v>
                </c:pt>
                <c:pt idx="144">
                  <c:v>12694.93799</c:v>
                </c:pt>
                <c:pt idx="145">
                  <c:v>13893.919614</c:v>
                </c:pt>
                <c:pt idx="146">
                  <c:v>10045.908885999999</c:v>
                </c:pt>
                <c:pt idx="147">
                  <c:v>7481.4843389999996</c:v>
                </c:pt>
                <c:pt idx="148">
                  <c:v>9782.797912</c:v>
                </c:pt>
                <c:pt idx="149">
                  <c:v>10810.427462</c:v>
                </c:pt>
                <c:pt idx="150">
                  <c:v>7936.476823</c:v>
                </c:pt>
                <c:pt idx="151">
                  <c:v>9647.6624140000004</c:v>
                </c:pt>
                <c:pt idx="152">
                  <c:v>8508.5838179999992</c:v>
                </c:pt>
                <c:pt idx="153">
                  <c:v>6158.2767569999996</c:v>
                </c:pt>
                <c:pt idx="154">
                  <c:v>5482.338264</c:v>
                </c:pt>
                <c:pt idx="155">
                  <c:v>5024.6118479999996</c:v>
                </c:pt>
                <c:pt idx="156">
                  <c:v>4439.6286980000004</c:v>
                </c:pt>
                <c:pt idx="157">
                  <c:v>3814.6335399999998</c:v>
                </c:pt>
                <c:pt idx="158">
                  <c:v>2190.4962</c:v>
                </c:pt>
                <c:pt idx="159">
                  <c:v>3943.3445959999999</c:v>
                </c:pt>
                <c:pt idx="160">
                  <c:v>2998.4739169999998</c:v>
                </c:pt>
                <c:pt idx="161">
                  <c:v>3259.0229909999998</c:v>
                </c:pt>
                <c:pt idx="162">
                  <c:v>4554.6362250000002</c:v>
                </c:pt>
                <c:pt idx="163">
                  <c:v>2340.1649670000002</c:v>
                </c:pt>
                <c:pt idx="164">
                  <c:v>2258.192626</c:v>
                </c:pt>
                <c:pt idx="165">
                  <c:v>841.95653900000002</c:v>
                </c:pt>
                <c:pt idx="166">
                  <c:v>1830.2750349999999</c:v>
                </c:pt>
                <c:pt idx="167">
                  <c:v>1425.637618</c:v>
                </c:pt>
                <c:pt idx="168">
                  <c:v>1839.0648249999999</c:v>
                </c:pt>
                <c:pt idx="169">
                  <c:v>1048.5308500000001</c:v>
                </c:pt>
                <c:pt idx="170">
                  <c:v>1103.624215</c:v>
                </c:pt>
                <c:pt idx="171">
                  <c:v>1055.6189240000001</c:v>
                </c:pt>
                <c:pt idx="172">
                  <c:v>-1855.8393610000001</c:v>
                </c:pt>
                <c:pt idx="173">
                  <c:v>2535.0877350000001</c:v>
                </c:pt>
                <c:pt idx="174">
                  <c:v>3022.3402540000002</c:v>
                </c:pt>
                <c:pt idx="175">
                  <c:v>-2315.6510520000002</c:v>
                </c:pt>
                <c:pt idx="176">
                  <c:v>-2396.4945290000001</c:v>
                </c:pt>
                <c:pt idx="177">
                  <c:v>9.0073229999999995</c:v>
                </c:pt>
                <c:pt idx="178">
                  <c:v>-270.73115100000001</c:v>
                </c:pt>
                <c:pt idx="179">
                  <c:v>-72.969230999999994</c:v>
                </c:pt>
                <c:pt idx="180">
                  <c:v>-19.306024000000001</c:v>
                </c:pt>
                <c:pt idx="181">
                  <c:v>-2458.1947479999999</c:v>
                </c:pt>
                <c:pt idx="182">
                  <c:v>-2035.0609030000001</c:v>
                </c:pt>
                <c:pt idx="183">
                  <c:v>77.562115000000006</c:v>
                </c:pt>
                <c:pt idx="184">
                  <c:v>222.065584</c:v>
                </c:pt>
                <c:pt idx="185">
                  <c:v>41.328265000000002</c:v>
                </c:pt>
                <c:pt idx="186">
                  <c:v>-114.308024</c:v>
                </c:pt>
                <c:pt idx="187">
                  <c:v>-2430.7427309999998</c:v>
                </c:pt>
                <c:pt idx="188">
                  <c:v>-1529.4715699999999</c:v>
                </c:pt>
                <c:pt idx="189">
                  <c:v>205.784469</c:v>
                </c:pt>
                <c:pt idx="190">
                  <c:v>-2185.7137280000002</c:v>
                </c:pt>
                <c:pt idx="191">
                  <c:v>-1929.9554760000001</c:v>
                </c:pt>
                <c:pt idx="192">
                  <c:v>-282.80119400000001</c:v>
                </c:pt>
                <c:pt idx="193">
                  <c:v>-409.087289</c:v>
                </c:pt>
                <c:pt idx="194">
                  <c:v>-119.87545</c:v>
                </c:pt>
                <c:pt idx="195">
                  <c:v>-285.31041900000002</c:v>
                </c:pt>
                <c:pt idx="196">
                  <c:v>1633.3093260000001</c:v>
                </c:pt>
                <c:pt idx="197">
                  <c:v>294.05700000000002</c:v>
                </c:pt>
                <c:pt idx="198">
                  <c:v>-587.49429799999996</c:v>
                </c:pt>
                <c:pt idx="199">
                  <c:v>-2294.059851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D5-FD47-8CD6-37150C03216D}"/>
            </c:ext>
          </c:extLst>
        </c:ser>
        <c:ser>
          <c:idx val="0"/>
          <c:order val="1"/>
          <c:tx>
            <c:strRef>
              <c:f>Temperature_dependent_resistanc!$Y$1</c:f>
              <c:strCache>
                <c:ptCount val="1"/>
                <c:pt idx="0">
                  <c:v>4V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Temperature_dependent_resistanc!$X$93:$X$307</c:f>
              <c:numCache>
                <c:formatCode>General</c:formatCode>
                <c:ptCount val="215"/>
                <c:pt idx="0">
                  <c:v>329.12</c:v>
                </c:pt>
                <c:pt idx="1">
                  <c:v>328.94</c:v>
                </c:pt>
                <c:pt idx="2">
                  <c:v>328.75</c:v>
                </c:pt>
                <c:pt idx="3">
                  <c:v>328.56</c:v>
                </c:pt>
                <c:pt idx="4">
                  <c:v>328.38</c:v>
                </c:pt>
                <c:pt idx="5">
                  <c:v>328.2</c:v>
                </c:pt>
                <c:pt idx="6">
                  <c:v>328.02</c:v>
                </c:pt>
                <c:pt idx="7">
                  <c:v>327.84</c:v>
                </c:pt>
                <c:pt idx="8">
                  <c:v>327.66000000000003</c:v>
                </c:pt>
                <c:pt idx="9">
                  <c:v>327.49</c:v>
                </c:pt>
                <c:pt idx="10">
                  <c:v>327.31</c:v>
                </c:pt>
                <c:pt idx="11">
                  <c:v>327.14</c:v>
                </c:pt>
                <c:pt idx="12">
                  <c:v>326.95999999999998</c:v>
                </c:pt>
                <c:pt idx="13">
                  <c:v>326.79000000000002</c:v>
                </c:pt>
                <c:pt idx="14">
                  <c:v>326.61</c:v>
                </c:pt>
                <c:pt idx="15">
                  <c:v>326.44</c:v>
                </c:pt>
                <c:pt idx="16">
                  <c:v>326.27</c:v>
                </c:pt>
                <c:pt idx="17">
                  <c:v>326.10000000000002</c:v>
                </c:pt>
                <c:pt idx="18">
                  <c:v>325.93</c:v>
                </c:pt>
                <c:pt idx="19">
                  <c:v>325.76</c:v>
                </c:pt>
                <c:pt idx="20">
                  <c:v>325.60000000000002</c:v>
                </c:pt>
                <c:pt idx="21">
                  <c:v>325.43</c:v>
                </c:pt>
                <c:pt idx="22">
                  <c:v>325.26</c:v>
                </c:pt>
                <c:pt idx="23">
                  <c:v>325.10000000000002</c:v>
                </c:pt>
                <c:pt idx="24">
                  <c:v>324.94</c:v>
                </c:pt>
                <c:pt idx="25">
                  <c:v>324.77999999999997</c:v>
                </c:pt>
                <c:pt idx="26">
                  <c:v>324.62</c:v>
                </c:pt>
                <c:pt idx="27">
                  <c:v>324.45</c:v>
                </c:pt>
                <c:pt idx="28">
                  <c:v>324.3</c:v>
                </c:pt>
                <c:pt idx="29">
                  <c:v>324.14</c:v>
                </c:pt>
                <c:pt idx="30">
                  <c:v>323.98</c:v>
                </c:pt>
                <c:pt idx="31">
                  <c:v>323.82</c:v>
                </c:pt>
                <c:pt idx="32">
                  <c:v>323.67</c:v>
                </c:pt>
                <c:pt idx="33">
                  <c:v>323.51</c:v>
                </c:pt>
                <c:pt idx="34">
                  <c:v>323.36</c:v>
                </c:pt>
                <c:pt idx="35">
                  <c:v>323.2</c:v>
                </c:pt>
                <c:pt idx="36">
                  <c:v>323.05</c:v>
                </c:pt>
                <c:pt idx="37">
                  <c:v>322.89999999999998</c:v>
                </c:pt>
                <c:pt idx="38">
                  <c:v>322.75</c:v>
                </c:pt>
                <c:pt idx="39">
                  <c:v>322.58999999999997</c:v>
                </c:pt>
                <c:pt idx="40">
                  <c:v>322.44</c:v>
                </c:pt>
                <c:pt idx="41">
                  <c:v>322.3</c:v>
                </c:pt>
                <c:pt idx="42">
                  <c:v>322.14999999999998</c:v>
                </c:pt>
                <c:pt idx="43">
                  <c:v>322</c:v>
                </c:pt>
                <c:pt idx="44">
                  <c:v>321.85000000000002</c:v>
                </c:pt>
                <c:pt idx="45">
                  <c:v>321.70999999999998</c:v>
                </c:pt>
                <c:pt idx="46">
                  <c:v>321.56</c:v>
                </c:pt>
                <c:pt idx="47">
                  <c:v>321.42</c:v>
                </c:pt>
                <c:pt idx="48">
                  <c:v>321.27</c:v>
                </c:pt>
                <c:pt idx="49">
                  <c:v>321.13</c:v>
                </c:pt>
                <c:pt idx="50">
                  <c:v>320.99</c:v>
                </c:pt>
                <c:pt idx="51">
                  <c:v>320.85000000000002</c:v>
                </c:pt>
                <c:pt idx="52">
                  <c:v>320.70999999999998</c:v>
                </c:pt>
                <c:pt idx="53">
                  <c:v>320.57</c:v>
                </c:pt>
                <c:pt idx="54">
                  <c:v>320.43</c:v>
                </c:pt>
                <c:pt idx="55">
                  <c:v>320.29000000000002</c:v>
                </c:pt>
                <c:pt idx="56">
                  <c:v>320.14999999999998</c:v>
                </c:pt>
                <c:pt idx="57">
                  <c:v>320.02</c:v>
                </c:pt>
                <c:pt idx="58">
                  <c:v>319.88</c:v>
                </c:pt>
                <c:pt idx="59">
                  <c:v>319.74</c:v>
                </c:pt>
                <c:pt idx="60">
                  <c:v>319.61</c:v>
                </c:pt>
                <c:pt idx="61">
                  <c:v>319.47000000000003</c:v>
                </c:pt>
                <c:pt idx="62">
                  <c:v>319.33999999999997</c:v>
                </c:pt>
                <c:pt idx="63">
                  <c:v>319.20999999999998</c:v>
                </c:pt>
                <c:pt idx="64">
                  <c:v>319.08</c:v>
                </c:pt>
                <c:pt idx="65">
                  <c:v>318.94</c:v>
                </c:pt>
                <c:pt idx="66">
                  <c:v>318.82</c:v>
                </c:pt>
                <c:pt idx="67">
                  <c:v>318.68</c:v>
                </c:pt>
                <c:pt idx="68">
                  <c:v>318.56</c:v>
                </c:pt>
                <c:pt idx="69">
                  <c:v>318.43</c:v>
                </c:pt>
                <c:pt idx="70">
                  <c:v>318.3</c:v>
                </c:pt>
                <c:pt idx="71">
                  <c:v>318.17</c:v>
                </c:pt>
                <c:pt idx="72">
                  <c:v>318.05</c:v>
                </c:pt>
                <c:pt idx="73">
                  <c:v>317.92</c:v>
                </c:pt>
                <c:pt idx="74">
                  <c:v>317.8</c:v>
                </c:pt>
                <c:pt idx="75">
                  <c:v>317.67</c:v>
                </c:pt>
                <c:pt idx="76">
                  <c:v>317.55</c:v>
                </c:pt>
                <c:pt idx="77">
                  <c:v>317.42</c:v>
                </c:pt>
                <c:pt idx="78">
                  <c:v>317.3</c:v>
                </c:pt>
                <c:pt idx="79">
                  <c:v>317.18</c:v>
                </c:pt>
                <c:pt idx="80">
                  <c:v>317.06</c:v>
                </c:pt>
                <c:pt idx="81">
                  <c:v>316.94</c:v>
                </c:pt>
                <c:pt idx="82">
                  <c:v>316.81</c:v>
                </c:pt>
                <c:pt idx="83">
                  <c:v>316.7</c:v>
                </c:pt>
                <c:pt idx="84">
                  <c:v>316.57</c:v>
                </c:pt>
                <c:pt idx="85">
                  <c:v>316.45999999999998</c:v>
                </c:pt>
                <c:pt idx="86">
                  <c:v>316.33999999999997</c:v>
                </c:pt>
                <c:pt idx="87">
                  <c:v>316.22000000000003</c:v>
                </c:pt>
                <c:pt idx="88">
                  <c:v>316.11</c:v>
                </c:pt>
                <c:pt idx="89">
                  <c:v>315.99</c:v>
                </c:pt>
                <c:pt idx="90">
                  <c:v>315.87</c:v>
                </c:pt>
                <c:pt idx="91">
                  <c:v>315.76</c:v>
                </c:pt>
                <c:pt idx="92">
                  <c:v>315.64</c:v>
                </c:pt>
                <c:pt idx="93">
                  <c:v>315.52999999999997</c:v>
                </c:pt>
                <c:pt idx="94">
                  <c:v>315.42</c:v>
                </c:pt>
                <c:pt idx="95">
                  <c:v>315.3</c:v>
                </c:pt>
                <c:pt idx="96">
                  <c:v>315.19</c:v>
                </c:pt>
                <c:pt idx="97">
                  <c:v>315.08</c:v>
                </c:pt>
                <c:pt idx="98">
                  <c:v>314.97000000000003</c:v>
                </c:pt>
                <c:pt idx="99">
                  <c:v>314.86</c:v>
                </c:pt>
                <c:pt idx="100">
                  <c:v>314.75</c:v>
                </c:pt>
                <c:pt idx="101">
                  <c:v>314.64</c:v>
                </c:pt>
                <c:pt idx="102">
                  <c:v>314.52999999999997</c:v>
                </c:pt>
                <c:pt idx="103">
                  <c:v>314.42</c:v>
                </c:pt>
                <c:pt idx="104">
                  <c:v>314.31</c:v>
                </c:pt>
                <c:pt idx="105">
                  <c:v>314.20999999999998</c:v>
                </c:pt>
                <c:pt idx="106">
                  <c:v>314.12</c:v>
                </c:pt>
                <c:pt idx="107">
                  <c:v>314.02</c:v>
                </c:pt>
                <c:pt idx="108">
                  <c:v>313.92</c:v>
                </c:pt>
                <c:pt idx="109">
                  <c:v>313.82</c:v>
                </c:pt>
                <c:pt idx="110">
                  <c:v>313.73</c:v>
                </c:pt>
                <c:pt idx="111">
                  <c:v>313.63</c:v>
                </c:pt>
                <c:pt idx="112">
                  <c:v>313.54000000000002</c:v>
                </c:pt>
                <c:pt idx="113">
                  <c:v>313.45</c:v>
                </c:pt>
                <c:pt idx="114">
                  <c:v>313.35000000000002</c:v>
                </c:pt>
                <c:pt idx="115">
                  <c:v>313.26</c:v>
                </c:pt>
                <c:pt idx="116">
                  <c:v>313.16000000000003</c:v>
                </c:pt>
                <c:pt idx="117">
                  <c:v>313.07</c:v>
                </c:pt>
                <c:pt idx="118">
                  <c:v>312.98</c:v>
                </c:pt>
                <c:pt idx="119">
                  <c:v>312.89</c:v>
                </c:pt>
                <c:pt idx="120">
                  <c:v>312.8</c:v>
                </c:pt>
                <c:pt idx="121">
                  <c:v>312.70999999999998</c:v>
                </c:pt>
                <c:pt idx="122">
                  <c:v>312.62</c:v>
                </c:pt>
                <c:pt idx="123">
                  <c:v>312.52999999999997</c:v>
                </c:pt>
                <c:pt idx="124">
                  <c:v>312.44</c:v>
                </c:pt>
                <c:pt idx="125">
                  <c:v>312.35000000000002</c:v>
                </c:pt>
                <c:pt idx="126">
                  <c:v>312.26</c:v>
                </c:pt>
                <c:pt idx="127">
                  <c:v>312.17</c:v>
                </c:pt>
                <c:pt idx="128">
                  <c:v>312.08999999999997</c:v>
                </c:pt>
                <c:pt idx="129">
                  <c:v>312</c:v>
                </c:pt>
                <c:pt idx="130">
                  <c:v>311.91000000000003</c:v>
                </c:pt>
                <c:pt idx="131">
                  <c:v>311.82</c:v>
                </c:pt>
                <c:pt idx="132">
                  <c:v>311.73</c:v>
                </c:pt>
                <c:pt idx="133">
                  <c:v>311.64999999999998</c:v>
                </c:pt>
                <c:pt idx="134">
                  <c:v>311.56</c:v>
                </c:pt>
                <c:pt idx="135">
                  <c:v>311.48</c:v>
                </c:pt>
                <c:pt idx="136">
                  <c:v>311.39</c:v>
                </c:pt>
                <c:pt idx="137">
                  <c:v>311.31</c:v>
                </c:pt>
                <c:pt idx="138">
                  <c:v>311.23</c:v>
                </c:pt>
                <c:pt idx="139">
                  <c:v>311.14</c:v>
                </c:pt>
                <c:pt idx="140">
                  <c:v>311.06</c:v>
                </c:pt>
                <c:pt idx="141">
                  <c:v>310.98</c:v>
                </c:pt>
                <c:pt idx="142">
                  <c:v>310.89</c:v>
                </c:pt>
                <c:pt idx="143">
                  <c:v>310.81</c:v>
                </c:pt>
                <c:pt idx="144">
                  <c:v>310.73</c:v>
                </c:pt>
                <c:pt idx="145">
                  <c:v>310.64999999999998</c:v>
                </c:pt>
                <c:pt idx="146">
                  <c:v>310.57</c:v>
                </c:pt>
                <c:pt idx="147">
                  <c:v>310.49</c:v>
                </c:pt>
                <c:pt idx="148">
                  <c:v>310.41000000000003</c:v>
                </c:pt>
                <c:pt idx="149">
                  <c:v>310.33</c:v>
                </c:pt>
                <c:pt idx="150">
                  <c:v>310.25</c:v>
                </c:pt>
                <c:pt idx="151">
                  <c:v>310.17</c:v>
                </c:pt>
                <c:pt idx="152">
                  <c:v>310.08999999999997</c:v>
                </c:pt>
                <c:pt idx="153">
                  <c:v>310.02</c:v>
                </c:pt>
                <c:pt idx="154">
                  <c:v>309.94</c:v>
                </c:pt>
                <c:pt idx="155">
                  <c:v>309.86</c:v>
                </c:pt>
                <c:pt idx="156">
                  <c:v>309.77999999999997</c:v>
                </c:pt>
                <c:pt idx="157">
                  <c:v>309.70999999999998</c:v>
                </c:pt>
                <c:pt idx="158">
                  <c:v>309.63</c:v>
                </c:pt>
                <c:pt idx="159">
                  <c:v>309.56</c:v>
                </c:pt>
                <c:pt idx="160">
                  <c:v>309.48</c:v>
                </c:pt>
                <c:pt idx="161">
                  <c:v>309.41000000000003</c:v>
                </c:pt>
                <c:pt idx="162">
                  <c:v>309.33</c:v>
                </c:pt>
                <c:pt idx="163">
                  <c:v>309.26</c:v>
                </c:pt>
                <c:pt idx="164">
                  <c:v>309.19</c:v>
                </c:pt>
                <c:pt idx="165">
                  <c:v>309.11</c:v>
                </c:pt>
                <c:pt idx="166">
                  <c:v>309.04000000000002</c:v>
                </c:pt>
                <c:pt idx="167">
                  <c:v>308.97000000000003</c:v>
                </c:pt>
                <c:pt idx="168">
                  <c:v>308.89999999999998</c:v>
                </c:pt>
                <c:pt idx="169">
                  <c:v>308.82</c:v>
                </c:pt>
                <c:pt idx="170">
                  <c:v>308.75</c:v>
                </c:pt>
                <c:pt idx="171">
                  <c:v>308.68</c:v>
                </c:pt>
                <c:pt idx="172">
                  <c:v>308.61</c:v>
                </c:pt>
                <c:pt idx="173">
                  <c:v>308.54000000000002</c:v>
                </c:pt>
                <c:pt idx="174">
                  <c:v>308.47000000000003</c:v>
                </c:pt>
                <c:pt idx="175">
                  <c:v>308.39999999999998</c:v>
                </c:pt>
                <c:pt idx="176">
                  <c:v>308.33</c:v>
                </c:pt>
                <c:pt idx="177">
                  <c:v>308.26</c:v>
                </c:pt>
                <c:pt idx="178">
                  <c:v>308.2</c:v>
                </c:pt>
                <c:pt idx="179">
                  <c:v>308.13</c:v>
                </c:pt>
                <c:pt idx="180">
                  <c:v>308.06</c:v>
                </c:pt>
                <c:pt idx="181">
                  <c:v>307.99</c:v>
                </c:pt>
                <c:pt idx="182">
                  <c:v>307.93</c:v>
                </c:pt>
                <c:pt idx="183">
                  <c:v>307.86</c:v>
                </c:pt>
                <c:pt idx="184">
                  <c:v>307.79000000000002</c:v>
                </c:pt>
                <c:pt idx="185">
                  <c:v>307.72000000000003</c:v>
                </c:pt>
                <c:pt idx="186">
                  <c:v>307.66000000000003</c:v>
                </c:pt>
                <c:pt idx="187">
                  <c:v>307.58999999999997</c:v>
                </c:pt>
                <c:pt idx="188">
                  <c:v>307.52999999999997</c:v>
                </c:pt>
                <c:pt idx="189">
                  <c:v>307.45999999999998</c:v>
                </c:pt>
                <c:pt idx="190">
                  <c:v>307.39999999999998</c:v>
                </c:pt>
                <c:pt idx="191">
                  <c:v>307.33</c:v>
                </c:pt>
                <c:pt idx="192">
                  <c:v>307.27</c:v>
                </c:pt>
                <c:pt idx="193">
                  <c:v>307.2</c:v>
                </c:pt>
                <c:pt idx="194">
                  <c:v>307.14</c:v>
                </c:pt>
                <c:pt idx="195">
                  <c:v>307.08</c:v>
                </c:pt>
                <c:pt idx="196">
                  <c:v>307.02</c:v>
                </c:pt>
                <c:pt idx="197">
                  <c:v>306.95</c:v>
                </c:pt>
                <c:pt idx="198">
                  <c:v>306.89</c:v>
                </c:pt>
                <c:pt idx="199">
                  <c:v>306.83</c:v>
                </c:pt>
                <c:pt idx="200">
                  <c:v>306.76</c:v>
                </c:pt>
                <c:pt idx="201">
                  <c:v>306.70999999999998</c:v>
                </c:pt>
                <c:pt idx="202">
                  <c:v>306.64</c:v>
                </c:pt>
                <c:pt idx="203">
                  <c:v>306.58</c:v>
                </c:pt>
                <c:pt idx="204">
                  <c:v>306.52</c:v>
                </c:pt>
                <c:pt idx="205">
                  <c:v>306.45999999999998</c:v>
                </c:pt>
                <c:pt idx="206">
                  <c:v>306.39999999999998</c:v>
                </c:pt>
                <c:pt idx="207">
                  <c:v>306.33999999999997</c:v>
                </c:pt>
                <c:pt idx="208">
                  <c:v>306.27999999999997</c:v>
                </c:pt>
                <c:pt idx="209">
                  <c:v>306.23</c:v>
                </c:pt>
                <c:pt idx="210">
                  <c:v>306.16000000000003</c:v>
                </c:pt>
                <c:pt idx="211">
                  <c:v>306.11</c:v>
                </c:pt>
                <c:pt idx="212">
                  <c:v>306.05</c:v>
                </c:pt>
                <c:pt idx="213">
                  <c:v>305.99</c:v>
                </c:pt>
                <c:pt idx="214">
                  <c:v>305.93</c:v>
                </c:pt>
              </c:numCache>
            </c:numRef>
          </c:xVal>
          <c:yVal>
            <c:numRef>
              <c:f>Temperature_dependent_resistanc!$AB$93:$AB$307</c:f>
              <c:numCache>
                <c:formatCode>General</c:formatCode>
                <c:ptCount val="215"/>
                <c:pt idx="0">
                  <c:v>76.801359000000005</c:v>
                </c:pt>
                <c:pt idx="1">
                  <c:v>64.669981000000007</c:v>
                </c:pt>
                <c:pt idx="2">
                  <c:v>90.653216999999998</c:v>
                </c:pt>
                <c:pt idx="3">
                  <c:v>57.226109000000001</c:v>
                </c:pt>
                <c:pt idx="4">
                  <c:v>75.337412</c:v>
                </c:pt>
                <c:pt idx="5">
                  <c:v>91.528150999999994</c:v>
                </c:pt>
                <c:pt idx="6">
                  <c:v>69.552229999999994</c:v>
                </c:pt>
                <c:pt idx="7">
                  <c:v>56.591324</c:v>
                </c:pt>
                <c:pt idx="8">
                  <c:v>91.962271000000001</c:v>
                </c:pt>
                <c:pt idx="9">
                  <c:v>86.000718000000006</c:v>
                </c:pt>
                <c:pt idx="10">
                  <c:v>79.320667</c:v>
                </c:pt>
                <c:pt idx="11">
                  <c:v>70.965315000000004</c:v>
                </c:pt>
                <c:pt idx="12">
                  <c:v>79.787976999999998</c:v>
                </c:pt>
                <c:pt idx="13">
                  <c:v>73.636161000000001</c:v>
                </c:pt>
                <c:pt idx="14">
                  <c:v>66.607862999999995</c:v>
                </c:pt>
                <c:pt idx="15">
                  <c:v>68.098194000000007</c:v>
                </c:pt>
                <c:pt idx="16">
                  <c:v>72.821269999999998</c:v>
                </c:pt>
                <c:pt idx="17">
                  <c:v>77.021069999999995</c:v>
                </c:pt>
                <c:pt idx="18">
                  <c:v>95.165310000000005</c:v>
                </c:pt>
                <c:pt idx="19">
                  <c:v>67.378822999999997</c:v>
                </c:pt>
                <c:pt idx="20">
                  <c:v>78.017199000000005</c:v>
                </c:pt>
                <c:pt idx="21">
                  <c:v>73.524062000000001</c:v>
                </c:pt>
                <c:pt idx="22">
                  <c:v>73.123351</c:v>
                </c:pt>
                <c:pt idx="23">
                  <c:v>98.211613999999997</c:v>
                </c:pt>
                <c:pt idx="24">
                  <c:v>79.850717000000003</c:v>
                </c:pt>
                <c:pt idx="25">
                  <c:v>55.864795999999998</c:v>
                </c:pt>
                <c:pt idx="26">
                  <c:v>81.621378000000007</c:v>
                </c:pt>
                <c:pt idx="27">
                  <c:v>68.477185000000006</c:v>
                </c:pt>
                <c:pt idx="28">
                  <c:v>64.532129999999995</c:v>
                </c:pt>
                <c:pt idx="29">
                  <c:v>72.096327000000002</c:v>
                </c:pt>
                <c:pt idx="30">
                  <c:v>83.944619000000003</c:v>
                </c:pt>
                <c:pt idx="31">
                  <c:v>72.351534000000001</c:v>
                </c:pt>
                <c:pt idx="32">
                  <c:v>73.441080999999997</c:v>
                </c:pt>
                <c:pt idx="33">
                  <c:v>67.315325000000001</c:v>
                </c:pt>
                <c:pt idx="34">
                  <c:v>54.071489999999997</c:v>
                </c:pt>
                <c:pt idx="35">
                  <c:v>86.790992000000003</c:v>
                </c:pt>
                <c:pt idx="36">
                  <c:v>66.332588999999999</c:v>
                </c:pt>
                <c:pt idx="37">
                  <c:v>72.892403000000002</c:v>
                </c:pt>
                <c:pt idx="38">
                  <c:v>57.325985000000003</c:v>
                </c:pt>
                <c:pt idx="39">
                  <c:v>87.017005999999995</c:v>
                </c:pt>
                <c:pt idx="40">
                  <c:v>90.366883000000001</c:v>
                </c:pt>
                <c:pt idx="41">
                  <c:v>66.973662000000004</c:v>
                </c:pt>
                <c:pt idx="42">
                  <c:v>59.738230999999999</c:v>
                </c:pt>
                <c:pt idx="43">
                  <c:v>52.727285000000002</c:v>
                </c:pt>
                <c:pt idx="44">
                  <c:v>69.054035999999996</c:v>
                </c:pt>
                <c:pt idx="45">
                  <c:v>85.178396000000006</c:v>
                </c:pt>
                <c:pt idx="46">
                  <c:v>57.907490000000003</c:v>
                </c:pt>
                <c:pt idx="47">
                  <c:v>69.169167000000002</c:v>
                </c:pt>
                <c:pt idx="48">
                  <c:v>59.618031999999999</c:v>
                </c:pt>
                <c:pt idx="49">
                  <c:v>63.310429999999997</c:v>
                </c:pt>
                <c:pt idx="50">
                  <c:v>54.758665999999998</c:v>
                </c:pt>
                <c:pt idx="51">
                  <c:v>69.890743000000001</c:v>
                </c:pt>
                <c:pt idx="52">
                  <c:v>44.346156000000001</c:v>
                </c:pt>
                <c:pt idx="53">
                  <c:v>67.879579000000007</c:v>
                </c:pt>
                <c:pt idx="54">
                  <c:v>67.487785000000002</c:v>
                </c:pt>
                <c:pt idx="55">
                  <c:v>52.291178000000002</c:v>
                </c:pt>
                <c:pt idx="56">
                  <c:v>68.539400999999998</c:v>
                </c:pt>
                <c:pt idx="57">
                  <c:v>50.055218000000004</c:v>
                </c:pt>
                <c:pt idx="58">
                  <c:v>80.073127999999997</c:v>
                </c:pt>
                <c:pt idx="59">
                  <c:v>73.273249000000007</c:v>
                </c:pt>
                <c:pt idx="60">
                  <c:v>67.312137000000007</c:v>
                </c:pt>
                <c:pt idx="61">
                  <c:v>78.138147000000004</c:v>
                </c:pt>
                <c:pt idx="62">
                  <c:v>66.358281000000005</c:v>
                </c:pt>
                <c:pt idx="63">
                  <c:v>70.690308000000002</c:v>
                </c:pt>
                <c:pt idx="64">
                  <c:v>58.254784000000001</c:v>
                </c:pt>
                <c:pt idx="65">
                  <c:v>49.748641999999997</c:v>
                </c:pt>
                <c:pt idx="66">
                  <c:v>56.608443000000001</c:v>
                </c:pt>
                <c:pt idx="67">
                  <c:v>58.361082000000003</c:v>
                </c:pt>
                <c:pt idx="68">
                  <c:v>70.245984000000007</c:v>
                </c:pt>
                <c:pt idx="69">
                  <c:v>67.292163000000002</c:v>
                </c:pt>
                <c:pt idx="70">
                  <c:v>56.755553999999997</c:v>
                </c:pt>
                <c:pt idx="71">
                  <c:v>44.780175999999997</c:v>
                </c:pt>
                <c:pt idx="72">
                  <c:v>51.738298</c:v>
                </c:pt>
                <c:pt idx="73">
                  <c:v>70.083721999999995</c:v>
                </c:pt>
                <c:pt idx="74">
                  <c:v>49.689292000000002</c:v>
                </c:pt>
                <c:pt idx="75">
                  <c:v>64.999763999999999</c:v>
                </c:pt>
                <c:pt idx="76">
                  <c:v>78.151921999999999</c:v>
                </c:pt>
                <c:pt idx="77">
                  <c:v>77.637945000000002</c:v>
                </c:pt>
                <c:pt idx="78">
                  <c:v>56.267356999999997</c:v>
                </c:pt>
                <c:pt idx="79">
                  <c:v>57.058202000000001</c:v>
                </c:pt>
                <c:pt idx="80">
                  <c:v>64.648656000000003</c:v>
                </c:pt>
                <c:pt idx="81">
                  <c:v>59.845086999999999</c:v>
                </c:pt>
                <c:pt idx="82">
                  <c:v>78.224513000000002</c:v>
                </c:pt>
                <c:pt idx="83">
                  <c:v>78.981773000000004</c:v>
                </c:pt>
                <c:pt idx="84">
                  <c:v>52.952598000000002</c:v>
                </c:pt>
                <c:pt idx="85">
                  <c:v>67.961232999999993</c:v>
                </c:pt>
                <c:pt idx="86">
                  <c:v>73.840901000000002</c:v>
                </c:pt>
                <c:pt idx="87">
                  <c:v>71.523831999999999</c:v>
                </c:pt>
                <c:pt idx="88">
                  <c:v>86.015714000000003</c:v>
                </c:pt>
                <c:pt idx="89">
                  <c:v>58.016432999999999</c:v>
                </c:pt>
                <c:pt idx="90">
                  <c:v>81.914547999999996</c:v>
                </c:pt>
                <c:pt idx="91">
                  <c:v>69.928909000000004</c:v>
                </c:pt>
                <c:pt idx="92">
                  <c:v>70.868739000000005</c:v>
                </c:pt>
                <c:pt idx="93">
                  <c:v>83.002537000000004</c:v>
                </c:pt>
                <c:pt idx="94">
                  <c:v>72.219887</c:v>
                </c:pt>
                <c:pt idx="95">
                  <c:v>62.553308000000001</c:v>
                </c:pt>
                <c:pt idx="96">
                  <c:v>86.643901999999997</c:v>
                </c:pt>
                <c:pt idx="97">
                  <c:v>71.450488000000007</c:v>
                </c:pt>
                <c:pt idx="98">
                  <c:v>70.887739999999994</c:v>
                </c:pt>
                <c:pt idx="99">
                  <c:v>70.217601999999999</c:v>
                </c:pt>
                <c:pt idx="100">
                  <c:v>60.981689000000003</c:v>
                </c:pt>
                <c:pt idx="101">
                  <c:v>72.676053999999993</c:v>
                </c:pt>
                <c:pt idx="102">
                  <c:v>46.582999000000001</c:v>
                </c:pt>
                <c:pt idx="103">
                  <c:v>54.999977000000001</c:v>
                </c:pt>
                <c:pt idx="104">
                  <c:v>77.986005000000006</c:v>
                </c:pt>
                <c:pt idx="105">
                  <c:v>72.868026999999998</c:v>
                </c:pt>
                <c:pt idx="106">
                  <c:v>48.906083000000002</c:v>
                </c:pt>
                <c:pt idx="107">
                  <c:v>67.526306000000005</c:v>
                </c:pt>
                <c:pt idx="108">
                  <c:v>74.142804999999996</c:v>
                </c:pt>
                <c:pt idx="109">
                  <c:v>63.180295000000001</c:v>
                </c:pt>
                <c:pt idx="110">
                  <c:v>54.323238000000003</c:v>
                </c:pt>
                <c:pt idx="111">
                  <c:v>85.865893999999997</c:v>
                </c:pt>
                <c:pt idx="112">
                  <c:v>74.192836</c:v>
                </c:pt>
                <c:pt idx="113">
                  <c:v>57.296959000000001</c:v>
                </c:pt>
                <c:pt idx="114">
                  <c:v>43.280321000000001</c:v>
                </c:pt>
                <c:pt idx="115">
                  <c:v>50.406004000000003</c:v>
                </c:pt>
                <c:pt idx="116">
                  <c:v>52.776477999999997</c:v>
                </c:pt>
                <c:pt idx="117">
                  <c:v>46.281176000000002</c:v>
                </c:pt>
                <c:pt idx="118">
                  <c:v>86.813327999999998</c:v>
                </c:pt>
                <c:pt idx="119">
                  <c:v>70.017792</c:v>
                </c:pt>
                <c:pt idx="120">
                  <c:v>74.418494999999993</c:v>
                </c:pt>
                <c:pt idx="121">
                  <c:v>72.877413000000004</c:v>
                </c:pt>
                <c:pt idx="122">
                  <c:v>72.044460000000001</c:v>
                </c:pt>
                <c:pt idx="123">
                  <c:v>76.576436999999999</c:v>
                </c:pt>
                <c:pt idx="124">
                  <c:v>70.293502000000004</c:v>
                </c:pt>
                <c:pt idx="125">
                  <c:v>61.031357999999997</c:v>
                </c:pt>
                <c:pt idx="126">
                  <c:v>71.572339999999997</c:v>
                </c:pt>
                <c:pt idx="127">
                  <c:v>73.479225</c:v>
                </c:pt>
                <c:pt idx="128">
                  <c:v>88.252791999999999</c:v>
                </c:pt>
                <c:pt idx="129">
                  <c:v>74.482789999999994</c:v>
                </c:pt>
                <c:pt idx="130">
                  <c:v>51.150806000000003</c:v>
                </c:pt>
                <c:pt idx="131">
                  <c:v>72.100487000000001</c:v>
                </c:pt>
                <c:pt idx="132">
                  <c:v>50.799830999999998</c:v>
                </c:pt>
                <c:pt idx="133">
                  <c:v>75.286013999999994</c:v>
                </c:pt>
                <c:pt idx="134">
                  <c:v>65.229871000000003</c:v>
                </c:pt>
                <c:pt idx="135">
                  <c:v>54.435811000000001</c:v>
                </c:pt>
                <c:pt idx="136">
                  <c:v>73.396714000000003</c:v>
                </c:pt>
                <c:pt idx="137">
                  <c:v>73.814064000000002</c:v>
                </c:pt>
                <c:pt idx="138">
                  <c:v>66.503620999999995</c:v>
                </c:pt>
                <c:pt idx="139">
                  <c:v>49.774313999999997</c:v>
                </c:pt>
                <c:pt idx="140">
                  <c:v>75.878116000000006</c:v>
                </c:pt>
                <c:pt idx="141">
                  <c:v>77.005309999999994</c:v>
                </c:pt>
                <c:pt idx="142">
                  <c:v>76.496463000000006</c:v>
                </c:pt>
                <c:pt idx="143">
                  <c:v>99.774247000000003</c:v>
                </c:pt>
                <c:pt idx="144">
                  <c:v>75.081646000000006</c:v>
                </c:pt>
                <c:pt idx="145">
                  <c:v>100.547085</c:v>
                </c:pt>
                <c:pt idx="146">
                  <c:v>79.337468999999999</c:v>
                </c:pt>
                <c:pt idx="147">
                  <c:v>82.354011999999997</c:v>
                </c:pt>
                <c:pt idx="148">
                  <c:v>80.929660999999996</c:v>
                </c:pt>
                <c:pt idx="149">
                  <c:v>104.187659</c:v>
                </c:pt>
                <c:pt idx="150">
                  <c:v>79.273123999999996</c:v>
                </c:pt>
                <c:pt idx="151">
                  <c:v>81.860817999999995</c:v>
                </c:pt>
                <c:pt idx="152">
                  <c:v>105.99127900000001</c:v>
                </c:pt>
                <c:pt idx="153">
                  <c:v>75.973245000000006</c:v>
                </c:pt>
                <c:pt idx="154">
                  <c:v>80.323284000000001</c:v>
                </c:pt>
                <c:pt idx="155">
                  <c:v>91.747276999999997</c:v>
                </c:pt>
                <c:pt idx="156">
                  <c:v>72.220196999999999</c:v>
                </c:pt>
                <c:pt idx="157">
                  <c:v>68.138561999999993</c:v>
                </c:pt>
                <c:pt idx="158">
                  <c:v>76.707238000000004</c:v>
                </c:pt>
                <c:pt idx="159">
                  <c:v>91.012716999999995</c:v>
                </c:pt>
                <c:pt idx="160">
                  <c:v>78.598115000000007</c:v>
                </c:pt>
                <c:pt idx="161">
                  <c:v>78.022543999999996</c:v>
                </c:pt>
                <c:pt idx="162">
                  <c:v>76.522092999999998</c:v>
                </c:pt>
                <c:pt idx="163">
                  <c:v>75.654500999999996</c:v>
                </c:pt>
                <c:pt idx="164">
                  <c:v>79.383508000000006</c:v>
                </c:pt>
                <c:pt idx="165">
                  <c:v>90.000597999999997</c:v>
                </c:pt>
                <c:pt idx="166">
                  <c:v>62.272595000000003</c:v>
                </c:pt>
                <c:pt idx="167">
                  <c:v>48.589689999999997</c:v>
                </c:pt>
                <c:pt idx="168">
                  <c:v>76.390691000000004</c:v>
                </c:pt>
                <c:pt idx="169">
                  <c:v>81.179981999999995</c:v>
                </c:pt>
                <c:pt idx="170">
                  <c:v>78.276127000000002</c:v>
                </c:pt>
                <c:pt idx="171">
                  <c:v>79.049503999999999</c:v>
                </c:pt>
                <c:pt idx="172">
                  <c:v>79.934291999999999</c:v>
                </c:pt>
                <c:pt idx="173">
                  <c:v>82.822762999999995</c:v>
                </c:pt>
                <c:pt idx="174">
                  <c:v>83.184808000000004</c:v>
                </c:pt>
                <c:pt idx="175">
                  <c:v>79.643073000000001</c:v>
                </c:pt>
                <c:pt idx="176">
                  <c:v>98.521190000000004</c:v>
                </c:pt>
                <c:pt idx="177">
                  <c:v>52.977615</c:v>
                </c:pt>
                <c:pt idx="178">
                  <c:v>48.324480999999999</c:v>
                </c:pt>
                <c:pt idx="179">
                  <c:v>93.115329000000003</c:v>
                </c:pt>
                <c:pt idx="180">
                  <c:v>73.551207000000005</c:v>
                </c:pt>
                <c:pt idx="181">
                  <c:v>78.212935999999999</c:v>
                </c:pt>
                <c:pt idx="182">
                  <c:v>63.666699999999999</c:v>
                </c:pt>
                <c:pt idx="183">
                  <c:v>112.669448</c:v>
                </c:pt>
                <c:pt idx="184">
                  <c:v>82.263751999999997</c:v>
                </c:pt>
                <c:pt idx="185">
                  <c:v>84.692474000000004</c:v>
                </c:pt>
                <c:pt idx="186">
                  <c:v>84.525353999999993</c:v>
                </c:pt>
                <c:pt idx="187">
                  <c:v>99.691695999999993</c:v>
                </c:pt>
                <c:pt idx="188">
                  <c:v>83.406041999999999</c:v>
                </c:pt>
                <c:pt idx="189">
                  <c:v>80.248305000000002</c:v>
                </c:pt>
                <c:pt idx="190">
                  <c:v>103.041585</c:v>
                </c:pt>
                <c:pt idx="191">
                  <c:v>95.61309</c:v>
                </c:pt>
                <c:pt idx="192">
                  <c:v>82.694970999999995</c:v>
                </c:pt>
                <c:pt idx="193">
                  <c:v>57.486165999999997</c:v>
                </c:pt>
                <c:pt idx="194">
                  <c:v>80.602676000000002</c:v>
                </c:pt>
                <c:pt idx="195">
                  <c:v>82.025192000000004</c:v>
                </c:pt>
                <c:pt idx="196">
                  <c:v>42.828370999999997</c:v>
                </c:pt>
                <c:pt idx="197">
                  <c:v>90.297859000000003</c:v>
                </c:pt>
                <c:pt idx="198">
                  <c:v>81.580946999999995</c:v>
                </c:pt>
                <c:pt idx="199">
                  <c:v>94.853012000000007</c:v>
                </c:pt>
                <c:pt idx="200">
                  <c:v>85.984110999999999</c:v>
                </c:pt>
                <c:pt idx="201">
                  <c:v>85.280125999999996</c:v>
                </c:pt>
                <c:pt idx="202">
                  <c:v>93.474718999999993</c:v>
                </c:pt>
                <c:pt idx="203">
                  <c:v>58.615903000000003</c:v>
                </c:pt>
                <c:pt idx="204">
                  <c:v>83.589286000000001</c:v>
                </c:pt>
                <c:pt idx="205">
                  <c:v>97.492789999999999</c:v>
                </c:pt>
                <c:pt idx="206">
                  <c:v>78.834080999999998</c:v>
                </c:pt>
                <c:pt idx="207">
                  <c:v>99.567836999999997</c:v>
                </c:pt>
                <c:pt idx="208">
                  <c:v>80.439436000000001</c:v>
                </c:pt>
                <c:pt idx="209">
                  <c:v>85.251442999999995</c:v>
                </c:pt>
                <c:pt idx="210">
                  <c:v>84.601699999999994</c:v>
                </c:pt>
                <c:pt idx="211">
                  <c:v>65.487680999999995</c:v>
                </c:pt>
                <c:pt idx="212">
                  <c:v>83.206783999999999</c:v>
                </c:pt>
                <c:pt idx="213">
                  <c:v>84.456220000000002</c:v>
                </c:pt>
                <c:pt idx="214">
                  <c:v>86.628894000000003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D5-FD47-8CD6-37150C03216D}"/>
            </c:ext>
          </c:extLst>
        </c:ser>
        <c:ser>
          <c:idx val="2"/>
          <c:order val="2"/>
          <c:tx>
            <c:strRef>
              <c:f>Temperature_dependent_resistanc!$X$1</c:f>
              <c:strCache>
                <c:ptCount val="1"/>
                <c:pt idx="0">
                  <c:v>100mV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Temperature_dependent_resistanc!$X$3:$X$92</c:f>
              <c:numCache>
                <c:formatCode>General</c:formatCode>
                <c:ptCount val="90"/>
                <c:pt idx="0">
                  <c:v>349.9</c:v>
                </c:pt>
                <c:pt idx="1">
                  <c:v>349.86</c:v>
                </c:pt>
                <c:pt idx="2">
                  <c:v>349.84</c:v>
                </c:pt>
                <c:pt idx="3">
                  <c:v>349.81</c:v>
                </c:pt>
                <c:pt idx="4">
                  <c:v>349.77</c:v>
                </c:pt>
                <c:pt idx="5">
                  <c:v>349.71</c:v>
                </c:pt>
                <c:pt idx="6">
                  <c:v>349.61</c:v>
                </c:pt>
                <c:pt idx="7">
                  <c:v>349.48</c:v>
                </c:pt>
                <c:pt idx="8">
                  <c:v>349.33</c:v>
                </c:pt>
                <c:pt idx="9">
                  <c:v>349.15</c:v>
                </c:pt>
                <c:pt idx="10">
                  <c:v>348.94</c:v>
                </c:pt>
                <c:pt idx="11">
                  <c:v>348.72</c:v>
                </c:pt>
                <c:pt idx="12">
                  <c:v>348.48</c:v>
                </c:pt>
                <c:pt idx="13">
                  <c:v>348.23</c:v>
                </c:pt>
                <c:pt idx="14">
                  <c:v>347.96</c:v>
                </c:pt>
                <c:pt idx="15">
                  <c:v>347.67</c:v>
                </c:pt>
                <c:pt idx="16">
                  <c:v>347.38</c:v>
                </c:pt>
                <c:pt idx="17">
                  <c:v>347.08</c:v>
                </c:pt>
                <c:pt idx="18">
                  <c:v>346.77</c:v>
                </c:pt>
                <c:pt idx="19">
                  <c:v>346.45</c:v>
                </c:pt>
                <c:pt idx="20">
                  <c:v>346.13</c:v>
                </c:pt>
                <c:pt idx="21">
                  <c:v>345.8</c:v>
                </c:pt>
                <c:pt idx="22">
                  <c:v>345.47</c:v>
                </c:pt>
                <c:pt idx="23">
                  <c:v>345.14</c:v>
                </c:pt>
                <c:pt idx="24">
                  <c:v>344.82</c:v>
                </c:pt>
                <c:pt idx="25">
                  <c:v>344.5</c:v>
                </c:pt>
                <c:pt idx="26">
                  <c:v>344.18</c:v>
                </c:pt>
                <c:pt idx="27">
                  <c:v>343.86</c:v>
                </c:pt>
                <c:pt idx="28">
                  <c:v>343.55</c:v>
                </c:pt>
                <c:pt idx="29">
                  <c:v>343.24</c:v>
                </c:pt>
                <c:pt idx="30">
                  <c:v>342.94</c:v>
                </c:pt>
                <c:pt idx="31">
                  <c:v>342.64</c:v>
                </c:pt>
                <c:pt idx="32">
                  <c:v>342.33</c:v>
                </c:pt>
                <c:pt idx="33">
                  <c:v>342.04</c:v>
                </c:pt>
                <c:pt idx="34">
                  <c:v>341.75</c:v>
                </c:pt>
                <c:pt idx="35">
                  <c:v>341.46</c:v>
                </c:pt>
                <c:pt idx="36">
                  <c:v>341.18</c:v>
                </c:pt>
                <c:pt idx="37">
                  <c:v>340.89</c:v>
                </c:pt>
                <c:pt idx="38">
                  <c:v>340.6</c:v>
                </c:pt>
                <c:pt idx="39">
                  <c:v>340.33</c:v>
                </c:pt>
                <c:pt idx="40">
                  <c:v>340.05</c:v>
                </c:pt>
                <c:pt idx="41">
                  <c:v>339.77</c:v>
                </c:pt>
                <c:pt idx="42">
                  <c:v>339.5</c:v>
                </c:pt>
                <c:pt idx="43">
                  <c:v>339.23</c:v>
                </c:pt>
                <c:pt idx="44">
                  <c:v>338.96</c:v>
                </c:pt>
                <c:pt idx="45">
                  <c:v>338.7</c:v>
                </c:pt>
                <c:pt idx="46">
                  <c:v>338.44</c:v>
                </c:pt>
                <c:pt idx="47">
                  <c:v>338.18</c:v>
                </c:pt>
                <c:pt idx="48">
                  <c:v>337.93</c:v>
                </c:pt>
                <c:pt idx="49">
                  <c:v>337.67</c:v>
                </c:pt>
                <c:pt idx="50">
                  <c:v>337.41</c:v>
                </c:pt>
                <c:pt idx="51">
                  <c:v>337.17</c:v>
                </c:pt>
                <c:pt idx="52">
                  <c:v>336.92</c:v>
                </c:pt>
                <c:pt idx="53">
                  <c:v>336.67</c:v>
                </c:pt>
                <c:pt idx="54">
                  <c:v>336.45</c:v>
                </c:pt>
                <c:pt idx="55">
                  <c:v>336.22</c:v>
                </c:pt>
                <c:pt idx="56">
                  <c:v>336</c:v>
                </c:pt>
                <c:pt idx="57">
                  <c:v>335.78</c:v>
                </c:pt>
                <c:pt idx="58">
                  <c:v>335.56</c:v>
                </c:pt>
                <c:pt idx="59">
                  <c:v>335.34</c:v>
                </c:pt>
                <c:pt idx="60">
                  <c:v>335.12</c:v>
                </c:pt>
                <c:pt idx="61">
                  <c:v>334.9</c:v>
                </c:pt>
                <c:pt idx="62">
                  <c:v>334.69</c:v>
                </c:pt>
                <c:pt idx="63">
                  <c:v>334.47</c:v>
                </c:pt>
                <c:pt idx="64">
                  <c:v>334.26</c:v>
                </c:pt>
                <c:pt idx="65">
                  <c:v>334.05</c:v>
                </c:pt>
                <c:pt idx="66">
                  <c:v>333.84</c:v>
                </c:pt>
                <c:pt idx="67">
                  <c:v>333.63</c:v>
                </c:pt>
                <c:pt idx="68">
                  <c:v>333.43</c:v>
                </c:pt>
                <c:pt idx="69">
                  <c:v>333.22</c:v>
                </c:pt>
                <c:pt idx="70">
                  <c:v>333.01</c:v>
                </c:pt>
                <c:pt idx="71">
                  <c:v>332.81</c:v>
                </c:pt>
                <c:pt idx="72">
                  <c:v>332.61</c:v>
                </c:pt>
                <c:pt idx="73">
                  <c:v>332.41</c:v>
                </c:pt>
                <c:pt idx="74">
                  <c:v>332.21</c:v>
                </c:pt>
                <c:pt idx="75">
                  <c:v>332.01</c:v>
                </c:pt>
                <c:pt idx="76">
                  <c:v>331.81</c:v>
                </c:pt>
                <c:pt idx="77">
                  <c:v>331.61</c:v>
                </c:pt>
                <c:pt idx="78">
                  <c:v>331.41</c:v>
                </c:pt>
                <c:pt idx="79">
                  <c:v>331.21</c:v>
                </c:pt>
                <c:pt idx="80">
                  <c:v>331.02</c:v>
                </c:pt>
                <c:pt idx="81">
                  <c:v>330.82</c:v>
                </c:pt>
                <c:pt idx="82">
                  <c:v>330.63</c:v>
                </c:pt>
                <c:pt idx="83">
                  <c:v>330.43</c:v>
                </c:pt>
                <c:pt idx="84">
                  <c:v>330.24</c:v>
                </c:pt>
                <c:pt idx="85">
                  <c:v>330.05</c:v>
                </c:pt>
                <c:pt idx="86">
                  <c:v>329.86</c:v>
                </c:pt>
                <c:pt idx="87">
                  <c:v>329.68</c:v>
                </c:pt>
                <c:pt idx="88">
                  <c:v>329.49</c:v>
                </c:pt>
                <c:pt idx="89">
                  <c:v>329.3</c:v>
                </c:pt>
              </c:numCache>
            </c:numRef>
          </c:xVal>
          <c:yVal>
            <c:numRef>
              <c:f>Temperature_dependent_resistanc!$AB$3:$AB$92</c:f>
              <c:numCache>
                <c:formatCode>General</c:formatCode>
                <c:ptCount val="90"/>
                <c:pt idx="0">
                  <c:v>132.06797399999999</c:v>
                </c:pt>
                <c:pt idx="1">
                  <c:v>-188.74601000000001</c:v>
                </c:pt>
                <c:pt idx="2">
                  <c:v>-136.721619</c:v>
                </c:pt>
                <c:pt idx="3">
                  <c:v>-282.41147100000001</c:v>
                </c:pt>
                <c:pt idx="4">
                  <c:v>-226.775925</c:v>
                </c:pt>
                <c:pt idx="5">
                  <c:v>-194.30393799999999</c:v>
                </c:pt>
                <c:pt idx="6">
                  <c:v>-749.27666399999998</c:v>
                </c:pt>
                <c:pt idx="7">
                  <c:v>-2879.7487639999999</c:v>
                </c:pt>
                <c:pt idx="8">
                  <c:v>-200.15140400000001</c:v>
                </c:pt>
                <c:pt idx="9">
                  <c:v>306.35055799999998</c:v>
                </c:pt>
                <c:pt idx="10">
                  <c:v>26.826069</c:v>
                </c:pt>
                <c:pt idx="11">
                  <c:v>13.9453</c:v>
                </c:pt>
                <c:pt idx="12">
                  <c:v>-3151.4736090000001</c:v>
                </c:pt>
                <c:pt idx="13">
                  <c:v>-31.166502999999999</c:v>
                </c:pt>
                <c:pt idx="14">
                  <c:v>-122.88941</c:v>
                </c:pt>
                <c:pt idx="15">
                  <c:v>-75.777411000000001</c:v>
                </c:pt>
                <c:pt idx="16">
                  <c:v>96.231680999999995</c:v>
                </c:pt>
                <c:pt idx="17">
                  <c:v>-3041.5211429999999</c:v>
                </c:pt>
                <c:pt idx="18">
                  <c:v>-2602.023506</c:v>
                </c:pt>
                <c:pt idx="19">
                  <c:v>-3327.3630990000001</c:v>
                </c:pt>
                <c:pt idx="20">
                  <c:v>-110.735918</c:v>
                </c:pt>
                <c:pt idx="21">
                  <c:v>-296.88054099999999</c:v>
                </c:pt>
                <c:pt idx="22">
                  <c:v>-231.73862299999999</c:v>
                </c:pt>
                <c:pt idx="23">
                  <c:v>-245.73539700000001</c:v>
                </c:pt>
                <c:pt idx="24">
                  <c:v>3150.0859059999998</c:v>
                </c:pt>
                <c:pt idx="25">
                  <c:v>-701.71646699999997</c:v>
                </c:pt>
                <c:pt idx="26">
                  <c:v>-74.928398999999999</c:v>
                </c:pt>
                <c:pt idx="27">
                  <c:v>1780.500702</c:v>
                </c:pt>
                <c:pt idx="28">
                  <c:v>-132.14147299999999</c:v>
                </c:pt>
                <c:pt idx="29">
                  <c:v>3167.3451</c:v>
                </c:pt>
                <c:pt idx="30">
                  <c:v>3739.5221310000002</c:v>
                </c:pt>
                <c:pt idx="31">
                  <c:v>3831.1308789999998</c:v>
                </c:pt>
                <c:pt idx="32">
                  <c:v>656.756754</c:v>
                </c:pt>
                <c:pt idx="33">
                  <c:v>158.80919800000001</c:v>
                </c:pt>
                <c:pt idx="34">
                  <c:v>334.238134</c:v>
                </c:pt>
                <c:pt idx="35">
                  <c:v>3120.5966979999998</c:v>
                </c:pt>
                <c:pt idx="36">
                  <c:v>562.32870100000002</c:v>
                </c:pt>
                <c:pt idx="37">
                  <c:v>-4118.5661890000001</c:v>
                </c:pt>
                <c:pt idx="38">
                  <c:v>935.66838900000005</c:v>
                </c:pt>
                <c:pt idx="39">
                  <c:v>2661.602836</c:v>
                </c:pt>
                <c:pt idx="40">
                  <c:v>1320.7509709999999</c:v>
                </c:pt>
                <c:pt idx="41">
                  <c:v>-3407.0124249999999</c:v>
                </c:pt>
                <c:pt idx="42">
                  <c:v>2527.774625</c:v>
                </c:pt>
                <c:pt idx="43">
                  <c:v>87.816252000000006</c:v>
                </c:pt>
                <c:pt idx="44">
                  <c:v>-3339.2363570000002</c:v>
                </c:pt>
                <c:pt idx="45">
                  <c:v>4010.7518639999998</c:v>
                </c:pt>
                <c:pt idx="46">
                  <c:v>-3033.961785</c:v>
                </c:pt>
                <c:pt idx="47">
                  <c:v>2442.0451069999999</c:v>
                </c:pt>
                <c:pt idx="48">
                  <c:v>-4496.2432150000004</c:v>
                </c:pt>
                <c:pt idx="49">
                  <c:v>4956.79133</c:v>
                </c:pt>
                <c:pt idx="50">
                  <c:v>-220.85388900000001</c:v>
                </c:pt>
                <c:pt idx="51">
                  <c:v>685.32286099999999</c:v>
                </c:pt>
                <c:pt idx="52">
                  <c:v>1546.5964200000001</c:v>
                </c:pt>
                <c:pt idx="53">
                  <c:v>-1192.244326</c:v>
                </c:pt>
                <c:pt idx="54">
                  <c:v>6543.8077149999999</c:v>
                </c:pt>
                <c:pt idx="55">
                  <c:v>-2867.0463650000002</c:v>
                </c:pt>
                <c:pt idx="56">
                  <c:v>1254.7899809999999</c:v>
                </c:pt>
                <c:pt idx="57">
                  <c:v>-6193.9888460000002</c:v>
                </c:pt>
                <c:pt idx="58">
                  <c:v>-3812.0406950000001</c:v>
                </c:pt>
                <c:pt idx="59">
                  <c:v>-1202.5737409999999</c:v>
                </c:pt>
                <c:pt idx="60">
                  <c:v>4066.5393239999999</c:v>
                </c:pt>
                <c:pt idx="61">
                  <c:v>4801.2045770000004</c:v>
                </c:pt>
                <c:pt idx="62">
                  <c:v>-3381.9825989999999</c:v>
                </c:pt>
                <c:pt idx="63">
                  <c:v>912.82431899999995</c:v>
                </c:pt>
                <c:pt idx="64">
                  <c:v>2560.8886229999998</c:v>
                </c:pt>
                <c:pt idx="65">
                  <c:v>-5454.1657160000004</c:v>
                </c:pt>
                <c:pt idx="66">
                  <c:v>118.84626400000001</c:v>
                </c:pt>
                <c:pt idx="67">
                  <c:v>-5119.1960929999996</c:v>
                </c:pt>
                <c:pt idx="68">
                  <c:v>-735.17655200000002</c:v>
                </c:pt>
                <c:pt idx="69">
                  <c:v>4669.710932</c:v>
                </c:pt>
                <c:pt idx="70">
                  <c:v>9244.1257220000007</c:v>
                </c:pt>
                <c:pt idx="71">
                  <c:v>-882.98115399999995</c:v>
                </c:pt>
                <c:pt idx="72">
                  <c:v>-2049.7678879999999</c:v>
                </c:pt>
                <c:pt idx="73">
                  <c:v>2941.0330479999998</c:v>
                </c:pt>
                <c:pt idx="74">
                  <c:v>-1149.7898829999999</c:v>
                </c:pt>
                <c:pt idx="75">
                  <c:v>-3690.3089970000001</c:v>
                </c:pt>
                <c:pt idx="76">
                  <c:v>-3387.460595</c:v>
                </c:pt>
                <c:pt idx="77">
                  <c:v>-2833.9945830000001</c:v>
                </c:pt>
                <c:pt idx="78">
                  <c:v>-7880.3029889999998</c:v>
                </c:pt>
                <c:pt idx="79">
                  <c:v>-2784.1907670000001</c:v>
                </c:pt>
                <c:pt idx="80">
                  <c:v>-603.28685700000005</c:v>
                </c:pt>
                <c:pt idx="81">
                  <c:v>1164.215095</c:v>
                </c:pt>
                <c:pt idx="82">
                  <c:v>-4038.40056</c:v>
                </c:pt>
                <c:pt idx="83">
                  <c:v>420.39179000000001</c:v>
                </c:pt>
                <c:pt idx="84">
                  <c:v>-106.964242</c:v>
                </c:pt>
                <c:pt idx="85">
                  <c:v>-2924.5262130000001</c:v>
                </c:pt>
                <c:pt idx="86">
                  <c:v>1405.0215559999999</c:v>
                </c:pt>
                <c:pt idx="87">
                  <c:v>4547.2812780000004</c:v>
                </c:pt>
                <c:pt idx="88">
                  <c:v>-3642.2129450000002</c:v>
                </c:pt>
                <c:pt idx="89">
                  <c:v>1239.906385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ED5-FD47-8CD6-37150C032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55"/>
          <c:min val="29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7706674516152781"/>
              <c:y val="0.920111291954427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orientation val="minMax"/>
          <c:max val="25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抵抗</a:t>
                </a:r>
                <a:r>
                  <a:rPr lang="en-US" altLang="ja-JP"/>
                  <a:t> (Ohm)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1.6090932181864363E-2"/>
              <c:y val="0.40797013152685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2122393272260612"/>
          <c:y val="0.23704341445690164"/>
          <c:w val="0.16567800774541963"/>
          <c:h val="4.8461675462782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1608255845107"/>
          <c:y val="0.13192900378560532"/>
          <c:w val="0.77861456763986314"/>
          <c:h val="0.75450160559538992"/>
        </c:manualLayout>
      </c:layout>
      <c:scatterChart>
        <c:scatterStyle val="lineMarker"/>
        <c:varyColors val="0"/>
        <c:ser>
          <c:idx val="1"/>
          <c:order val="0"/>
          <c:tx>
            <c:strRef>
              <c:f>Temperature_dependent_resistanc!$P$1</c:f>
              <c:strCache>
                <c:ptCount val="1"/>
                <c:pt idx="0">
                  <c:v>20mV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Temperature_dependent_resistanc!$Q$3:$Q$168</c:f>
              <c:numCache>
                <c:formatCode>General</c:formatCode>
                <c:ptCount val="166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3.4025178632187823E-3</c:v>
                </c:pt>
                <c:pt idx="8">
                  <c:v>3.4021705848331233E-3</c:v>
                </c:pt>
                <c:pt idx="9">
                  <c:v>3.4017076572439363E-3</c:v>
                </c:pt>
                <c:pt idx="10">
                  <c:v>3.4010135020236033E-3</c:v>
                </c:pt>
                <c:pt idx="11">
                  <c:v>3.4000884022984596E-3</c:v>
                </c:pt>
                <c:pt idx="12">
                  <c:v>3.3988172116103592E-3</c:v>
                </c:pt>
                <c:pt idx="13">
                  <c:v>3.3972007066177469E-3</c:v>
                </c:pt>
                <c:pt idx="14">
                  <c:v>3.3951246010728593E-3</c:v>
                </c:pt>
                <c:pt idx="15">
                  <c:v>3.3925905821685439E-3</c:v>
                </c:pt>
                <c:pt idx="16">
                  <c:v>3.3896007050369468E-3</c:v>
                </c:pt>
                <c:pt idx="17">
                  <c:v>3.3861573885954218E-3</c:v>
                </c:pt>
                <c:pt idx="18">
                  <c:v>3.3821490174857105E-3</c:v>
                </c:pt>
                <c:pt idx="19">
                  <c:v>3.3778078027360244E-3</c:v>
                </c:pt>
                <c:pt idx="20">
                  <c:v>3.3729087965461411E-3</c:v>
                </c:pt>
                <c:pt idx="21">
                  <c:v>3.3677971239012561E-3</c:v>
                </c:pt>
                <c:pt idx="22">
                  <c:v>3.3623617228741463E-3</c:v>
                </c:pt>
                <c:pt idx="23">
                  <c:v>3.3568311513930854E-3</c:v>
                </c:pt>
                <c:pt idx="24">
                  <c:v>3.3510941322341743E-3</c:v>
                </c:pt>
                <c:pt idx="25">
                  <c:v>3.3453766894152278E-3</c:v>
                </c:pt>
                <c:pt idx="26">
                  <c:v>3.3396787229068563E-3</c:v>
                </c:pt>
                <c:pt idx="27">
                  <c:v>3.3341112926349482E-3</c:v>
                </c:pt>
                <c:pt idx="28">
                  <c:v>3.3286731908661205E-3</c:v>
                </c:pt>
                <c:pt idx="29">
                  <c:v>3.3233632436025259E-3</c:v>
                </c:pt>
                <c:pt idx="30">
                  <c:v>3.3182904167772761E-3</c:v>
                </c:pt>
                <c:pt idx="31">
                  <c:v>3.3133428315827839E-3</c:v>
                </c:pt>
                <c:pt idx="32">
                  <c:v>3.3087383780564467E-3</c:v>
                </c:pt>
                <c:pt idx="33">
                  <c:v>3.3043650662525196E-3</c:v>
                </c:pt>
                <c:pt idx="34">
                  <c:v>3.3002211148146928E-3</c:v>
                </c:pt>
                <c:pt idx="35">
                  <c:v>3.2963048422718134E-3</c:v>
                </c:pt>
                <c:pt idx="36">
                  <c:v>3.2926146653057195E-3</c:v>
                </c:pt>
                <c:pt idx="37">
                  <c:v>3.2891490971285733E-3</c:v>
                </c:pt>
                <c:pt idx="38">
                  <c:v>3.2857987776828551E-3</c:v>
                </c:pt>
                <c:pt idx="39">
                  <c:v>3.2825630252100841E-3</c:v>
                </c:pt>
                <c:pt idx="40">
                  <c:v>3.2795487340941884E-3</c:v>
                </c:pt>
                <c:pt idx="41">
                  <c:v>3.2767547021429976E-3</c:v>
                </c:pt>
                <c:pt idx="42">
                  <c:v>3.2739654269250918E-3</c:v>
                </c:pt>
                <c:pt idx="43">
                  <c:v>3.2712879060486115E-3</c:v>
                </c:pt>
                <c:pt idx="44">
                  <c:v>3.2686147610642611E-3</c:v>
                </c:pt>
                <c:pt idx="45">
                  <c:v>3.2660526487686982E-3</c:v>
                </c:pt>
                <c:pt idx="46">
                  <c:v>3.2634945499641012E-3</c:v>
                </c:pt>
                <c:pt idx="47">
                  <c:v>3.2609404552272872E-3</c:v>
                </c:pt>
                <c:pt idx="48">
                  <c:v>3.2583903551645491E-3</c:v>
                </c:pt>
                <c:pt idx="49">
                  <c:v>3.2558442404115387E-3</c:v>
                </c:pt>
                <c:pt idx="50">
                  <c:v>3.2533021016331576E-3</c:v>
                </c:pt>
                <c:pt idx="51">
                  <c:v>3.2507639295234381E-3</c:v>
                </c:pt>
                <c:pt idx="52">
                  <c:v>3.2481242082697242E-3</c:v>
                </c:pt>
                <c:pt idx="53">
                  <c:v>3.2453834420536785E-3</c:v>
                </c:pt>
                <c:pt idx="54">
                  <c:v>3.2426472972534779E-3</c:v>
                </c:pt>
                <c:pt idx="55">
                  <c:v>3.2399157621901833E-3</c:v>
                </c:pt>
                <c:pt idx="56">
                  <c:v>3.2370840347015406E-3</c:v>
                </c:pt>
                <c:pt idx="57">
                  <c:v>3.2340480579541413E-3</c:v>
                </c:pt>
                <c:pt idx="58">
                  <c:v>3.2311221687291993E-3</c:v>
                </c:pt>
                <c:pt idx="59">
                  <c:v>3.2280973594163605E-3</c:v>
                </c:pt>
                <c:pt idx="60">
                  <c:v>3.2250782081465475E-3</c:v>
                </c:pt>
                <c:pt idx="61">
                  <c:v>3.2219608853948515E-3</c:v>
                </c:pt>
                <c:pt idx="62">
                  <c:v>3.2187459765675294E-3</c:v>
                </c:pt>
                <c:pt idx="63">
                  <c:v>3.2156408772268312E-3</c:v>
                </c:pt>
                <c:pt idx="64">
                  <c:v>3.2124385621124995E-3</c:v>
                </c:pt>
                <c:pt idx="65">
                  <c:v>3.2091396296652867E-3</c:v>
                </c:pt>
                <c:pt idx="66">
                  <c:v>3.2059502436522181E-3</c:v>
                </c:pt>
                <c:pt idx="67">
                  <c:v>3.2026646169613119E-3</c:v>
                </c:pt>
                <c:pt idx="68">
                  <c:v>3.1993857179421553E-3</c:v>
                </c:pt>
                <c:pt idx="69">
                  <c:v>3.1961135259524417E-3</c:v>
                </c:pt>
                <c:pt idx="70">
                  <c:v>3.1928480204342275E-3</c:v>
                </c:pt>
                <c:pt idx="71">
                  <c:v>3.1895891809134986E-3</c:v>
                </c:pt>
                <c:pt idx="72">
                  <c:v>3.1863369869997455E-3</c:v>
                </c:pt>
                <c:pt idx="73">
                  <c:v>3.1831927423205475E-3</c:v>
                </c:pt>
                <c:pt idx="74">
                  <c:v>3.1798524548460948E-3</c:v>
                </c:pt>
                <c:pt idx="75">
                  <c:v>3.1764182707578934E-3</c:v>
                </c:pt>
                <c:pt idx="76">
                  <c:v>3.1729914963827895E-3</c:v>
                </c:pt>
                <c:pt idx="77">
                  <c:v>3.1696725728232273E-3</c:v>
                </c:pt>
                <c:pt idx="78">
                  <c:v>3.1665611146295121E-3</c:v>
                </c:pt>
                <c:pt idx="79">
                  <c:v>3.1633556877135264E-3</c:v>
                </c:pt>
                <c:pt idx="80">
                  <c:v>3.1602566128369623E-3</c:v>
                </c:pt>
                <c:pt idx="81">
                  <c:v>3.1572632841852682E-3</c:v>
                </c:pt>
                <c:pt idx="82">
                  <c:v>3.1542756206037288E-3</c:v>
                </c:pt>
                <c:pt idx="83">
                  <c:v>3.1512936060252737E-3</c:v>
                </c:pt>
                <c:pt idx="84">
                  <c:v>3.1484163465776713E-3</c:v>
                </c:pt>
                <c:pt idx="85">
                  <c:v>3.1455443364474221E-3</c:v>
                </c:pt>
                <c:pt idx="86">
                  <c:v>3.1427763286086931E-3</c:v>
                </c:pt>
                <c:pt idx="87">
                  <c:v>3.1399145943230341E-3</c:v>
                </c:pt>
                <c:pt idx="88">
                  <c:v>3.1370580669448193E-3</c:v>
                </c:pt>
                <c:pt idx="89">
                  <c:v>3.134304967873374E-3</c:v>
                </c:pt>
                <c:pt idx="90">
                  <c:v>3.1314586334314524E-3</c:v>
                </c:pt>
                <c:pt idx="91">
                  <c:v>3.1287153494775045E-3</c:v>
                </c:pt>
                <c:pt idx="92">
                  <c:v>3.1259768677711786E-3</c:v>
                </c:pt>
                <c:pt idx="93">
                  <c:v>3.1231456322808331E-3</c:v>
                </c:pt>
                <c:pt idx="94">
                  <c:v>3.1204168876961961E-3</c:v>
                </c:pt>
                <c:pt idx="95">
                  <c:v>3.117595710188303E-3</c:v>
                </c:pt>
                <c:pt idx="96">
                  <c:v>3.1147796293412239E-3</c:v>
                </c:pt>
                <c:pt idx="97">
                  <c:v>3.1120654778576543E-3</c:v>
                </c:pt>
                <c:pt idx="98">
                  <c:v>3.1091627024842209E-3</c:v>
                </c:pt>
                <c:pt idx="99">
                  <c:v>3.1063618290258447E-3</c:v>
                </c:pt>
                <c:pt idx="100">
                  <c:v>3.1035659973309335E-3</c:v>
                </c:pt>
                <c:pt idx="101">
                  <c:v>3.1006790487116678E-3</c:v>
                </c:pt>
                <c:pt idx="102">
                  <c:v>3.0977974660016728E-3</c:v>
                </c:pt>
                <c:pt idx="103">
                  <c:v>3.0950170225936238E-3</c:v>
                </c:pt>
                <c:pt idx="104">
                  <c:v>3.0920503385795119E-3</c:v>
                </c:pt>
                <c:pt idx="105">
                  <c:v>3.0891847641407433E-3</c:v>
                </c:pt>
                <c:pt idx="106">
                  <c:v>3.0863244961575262E-3</c:v>
                </c:pt>
                <c:pt idx="107">
                  <c:v>3.0834695199037959E-3</c:v>
                </c:pt>
                <c:pt idx="108">
                  <c:v>3.0806198207079263E-3</c:v>
                </c:pt>
                <c:pt idx="109">
                  <c:v>3.0777753839524788E-3</c:v>
                </c:pt>
                <c:pt idx="110">
                  <c:v>3.0748416456552485E-3</c:v>
                </c:pt>
                <c:pt idx="111">
                  <c:v>3.0720078643401327E-3</c:v>
                </c:pt>
                <c:pt idx="112">
                  <c:v>3.0691793014547913E-3</c:v>
                </c:pt>
                <c:pt idx="113">
                  <c:v>3.0663559425978168E-3</c:v>
                </c:pt>
                <c:pt idx="114">
                  <c:v>3.0634439236589773E-3</c:v>
                </c:pt>
                <c:pt idx="115">
                  <c:v>3.0606311021332596E-3</c:v>
                </c:pt>
                <c:pt idx="116">
                  <c:v>3.0578234412745012E-3</c:v>
                </c:pt>
                <c:pt idx="117">
                  <c:v>3.0550209268933493E-3</c:v>
                </c:pt>
                <c:pt idx="118">
                  <c:v>3.0522235448524251E-3</c:v>
                </c:pt>
                <c:pt idx="119">
                  <c:v>3.049431281066081E-3</c:v>
                </c:pt>
                <c:pt idx="120">
                  <c:v>3.0466441215001674E-3</c:v>
                </c:pt>
                <c:pt idx="121">
                  <c:v>3.043862052171796E-3</c:v>
                </c:pt>
                <c:pt idx="122">
                  <c:v>3.0410850591491047E-3</c:v>
                </c:pt>
                <c:pt idx="123">
                  <c:v>3.0383131285510287E-3</c:v>
                </c:pt>
                <c:pt idx="124">
                  <c:v>3.0356383947544169E-3</c:v>
                </c:pt>
                <c:pt idx="125">
                  <c:v>3.0328763799587527E-3</c:v>
                </c:pt>
                <c:pt idx="126">
                  <c:v>3.0301193867038364E-3</c:v>
                </c:pt>
                <c:pt idx="127">
                  <c:v>3.0273674013078229E-3</c:v>
                </c:pt>
                <c:pt idx="128">
                  <c:v>3.0247118961918874E-3</c:v>
                </c:pt>
                <c:pt idx="129">
                  <c:v>3.0219697198634069E-3</c:v>
                </c:pt>
                <c:pt idx="130">
                  <c:v>3.0192325110956798E-3</c:v>
                </c:pt>
                <c:pt idx="131">
                  <c:v>3.0165912518853697E-3</c:v>
                </c:pt>
                <c:pt idx="132">
                  <c:v>3.0137729423465238E-3</c:v>
                </c:pt>
                <c:pt idx="133">
                  <c:v>3.0111412225233363E-3</c:v>
                </c:pt>
                <c:pt idx="134">
                  <c:v>3.0084235860409147E-3</c:v>
                </c:pt>
                <c:pt idx="135">
                  <c:v>3.0057108506161708E-3</c:v>
                </c:pt>
                <c:pt idx="136">
                  <c:v>3.003093185981561E-3</c:v>
                </c:pt>
                <c:pt idx="137">
                  <c:v>3.0003900507065916E-3</c:v>
                </c:pt>
                <c:pt idx="138">
                  <c:v>2.9976917773314551E-3</c:v>
                </c:pt>
                <c:pt idx="139">
                  <c:v>2.9949983527509062E-3</c:v>
                </c:pt>
                <c:pt idx="140">
                  <c:v>2.992399305763361E-3</c:v>
                </c:pt>
                <c:pt idx="141">
                  <c:v>2.98971537909591E-3</c:v>
                </c:pt>
                <c:pt idx="142">
                  <c:v>2.9870362626202283E-3</c:v>
                </c:pt>
                <c:pt idx="143">
                  <c:v>2.9843619434164977E-3</c:v>
                </c:pt>
                <c:pt idx="144">
                  <c:v>2.9816924086111278E-3</c:v>
                </c:pt>
                <c:pt idx="145">
                  <c:v>2.9790276453765491E-3</c:v>
                </c:pt>
                <c:pt idx="146">
                  <c:v>2.9764562312111198E-3</c:v>
                </c:pt>
                <c:pt idx="147">
                  <c:v>2.9738008148214234E-3</c:v>
                </c:pt>
                <c:pt idx="148">
                  <c:v>2.9711501322161808E-3</c:v>
                </c:pt>
                <c:pt idx="149">
                  <c:v>2.9685041707483597E-3</c:v>
                </c:pt>
                <c:pt idx="150">
                  <c:v>2.9656870013938727E-3</c:v>
                </c:pt>
                <c:pt idx="151">
                  <c:v>2.9628751740689166E-3</c:v>
                </c:pt>
                <c:pt idx="152">
                  <c:v>2.9600686735932274E-3</c:v>
                </c:pt>
                <c:pt idx="153">
                  <c:v>2.9573549417401079E-3</c:v>
                </c:pt>
                <c:pt idx="154">
                  <c:v>2.954646181119811E-3</c:v>
                </c:pt>
                <c:pt idx="155">
                  <c:v>2.95194237808478E-3</c:v>
                </c:pt>
                <c:pt idx="156">
                  <c:v>2.9493305019760514E-3</c:v>
                </c:pt>
                <c:pt idx="157">
                  <c:v>2.9467232437529467E-3</c:v>
                </c:pt>
                <c:pt idx="158">
                  <c:v>2.9441205911794146E-3</c:v>
                </c:pt>
                <c:pt idx="159">
                  <c:v>2.9415225320625956E-3</c:v>
                </c:pt>
                <c:pt idx="160">
                  <c:v>2.9390154298310064E-3</c:v>
                </c:pt>
                <c:pt idx="161">
                  <c:v>2.9365125976390438E-3</c:v>
                </c:pt>
                <c:pt idx="162">
                  <c:v>2.9340140245870377E-3</c:v>
                </c:pt>
                <c:pt idx="163">
                  <c:v>2.9315196998123826E-3</c:v>
                </c:pt>
                <c:pt idx="164">
                  <c:v>2.9290296124893822E-3</c:v>
                </c:pt>
                <c:pt idx="165">
                  <c:v>2.9265437518290901E-3</c:v>
                </c:pt>
              </c:numCache>
            </c:numRef>
          </c:xVal>
          <c:yVal>
            <c:numRef>
              <c:f>Temperature_dependent_resistanc!$U$3:$U$168</c:f>
              <c:numCache>
                <c:formatCode>General</c:formatCode>
                <c:ptCount val="166"/>
                <c:pt idx="0">
                  <c:v>287310.52884500002</c:v>
                </c:pt>
                <c:pt idx="1">
                  <c:v>259275.94577600001</c:v>
                </c:pt>
                <c:pt idx="2">
                  <c:v>223042.377374</c:v>
                </c:pt>
                <c:pt idx="3">
                  <c:v>243462.53735500001</c:v>
                </c:pt>
                <c:pt idx="4">
                  <c:v>198891.489787</c:v>
                </c:pt>
                <c:pt idx="5">
                  <c:v>234257.76127700001</c:v>
                </c:pt>
                <c:pt idx="6">
                  <c:v>249222.00863900001</c:v>
                </c:pt>
                <c:pt idx="7">
                  <c:v>258137.13701800001</c:v>
                </c:pt>
                <c:pt idx="8">
                  <c:v>265677.41380899999</c:v>
                </c:pt>
                <c:pt idx="9">
                  <c:v>247691.614757</c:v>
                </c:pt>
                <c:pt idx="10">
                  <c:v>250762.936105</c:v>
                </c:pt>
                <c:pt idx="11">
                  <c:v>213298.45972000001</c:v>
                </c:pt>
                <c:pt idx="12">
                  <c:v>246423.66239700001</c:v>
                </c:pt>
                <c:pt idx="13">
                  <c:v>227542.16955600001</c:v>
                </c:pt>
                <c:pt idx="14">
                  <c:v>255064.67231299999</c:v>
                </c:pt>
                <c:pt idx="15">
                  <c:v>261622.22077499999</c:v>
                </c:pt>
                <c:pt idx="16">
                  <c:v>238439.47541300001</c:v>
                </c:pt>
                <c:pt idx="17">
                  <c:v>241560.54270300001</c:v>
                </c:pt>
                <c:pt idx="18">
                  <c:v>229552.79970999999</c:v>
                </c:pt>
                <c:pt idx="19">
                  <c:v>199480.07057499999</c:v>
                </c:pt>
                <c:pt idx="20">
                  <c:v>241839.89513399999</c:v>
                </c:pt>
                <c:pt idx="21">
                  <c:v>219506.53019300001</c:v>
                </c:pt>
                <c:pt idx="22">
                  <c:v>228431.22965699999</c:v>
                </c:pt>
                <c:pt idx="23">
                  <c:v>215308.98061999999</c:v>
                </c:pt>
                <c:pt idx="24">
                  <c:v>231571.73002399999</c:v>
                </c:pt>
                <c:pt idx="25">
                  <c:v>200499.892808</c:v>
                </c:pt>
                <c:pt idx="26">
                  <c:v>205458.19093499999</c:v>
                </c:pt>
                <c:pt idx="27">
                  <c:v>207916.71028299999</c:v>
                </c:pt>
                <c:pt idx="28">
                  <c:v>200033.77413199999</c:v>
                </c:pt>
                <c:pt idx="29">
                  <c:v>176169.07438000001</c:v>
                </c:pt>
                <c:pt idx="30">
                  <c:v>173769.33824499999</c:v>
                </c:pt>
                <c:pt idx="31">
                  <c:v>180587.65775799999</c:v>
                </c:pt>
                <c:pt idx="32">
                  <c:v>163810.25829699999</c:v>
                </c:pt>
                <c:pt idx="33">
                  <c:v>163003.47143199999</c:v>
                </c:pt>
                <c:pt idx="34">
                  <c:v>160587.49498399999</c:v>
                </c:pt>
                <c:pt idx="35">
                  <c:v>152743.531888</c:v>
                </c:pt>
                <c:pt idx="36">
                  <c:v>155164.506375</c:v>
                </c:pt>
                <c:pt idx="37">
                  <c:v>152110.11034700001</c:v>
                </c:pt>
                <c:pt idx="38">
                  <c:v>148254.69602999999</c:v>
                </c:pt>
                <c:pt idx="39">
                  <c:v>149736.23712000001</c:v>
                </c:pt>
                <c:pt idx="40">
                  <c:v>144665.24076099999</c:v>
                </c:pt>
                <c:pt idx="41">
                  <c:v>143328.245417</c:v>
                </c:pt>
                <c:pt idx="42">
                  <c:v>139337.04101399999</c:v>
                </c:pt>
                <c:pt idx="43">
                  <c:v>145274.650497</c:v>
                </c:pt>
                <c:pt idx="44">
                  <c:v>133509.511983</c:v>
                </c:pt>
                <c:pt idx="45">
                  <c:v>135074.62284600001</c:v>
                </c:pt>
                <c:pt idx="46">
                  <c:v>138069.86493700001</c:v>
                </c:pt>
                <c:pt idx="47">
                  <c:v>130705.86006200001</c:v>
                </c:pt>
                <c:pt idx="48">
                  <c:v>129224.519459</c:v>
                </c:pt>
                <c:pt idx="49">
                  <c:v>130166.445894</c:v>
                </c:pt>
                <c:pt idx="50">
                  <c:v>127134.175898</c:v>
                </c:pt>
                <c:pt idx="51">
                  <c:v>123943.71143</c:v>
                </c:pt>
                <c:pt idx="52">
                  <c:v>125285.412346</c:v>
                </c:pt>
                <c:pt idx="53">
                  <c:v>122256.046225</c:v>
                </c:pt>
                <c:pt idx="54">
                  <c:v>117913.01244599999</c:v>
                </c:pt>
                <c:pt idx="55">
                  <c:v>114433.17487</c:v>
                </c:pt>
                <c:pt idx="56">
                  <c:v>117809.340022</c:v>
                </c:pt>
                <c:pt idx="57">
                  <c:v>117709.81261199999</c:v>
                </c:pt>
                <c:pt idx="58">
                  <c:v>117437.079673</c:v>
                </c:pt>
                <c:pt idx="59">
                  <c:v>111084.13819699999</c:v>
                </c:pt>
                <c:pt idx="60">
                  <c:v>109767.49561300001</c:v>
                </c:pt>
                <c:pt idx="61">
                  <c:v>111872.689054</c:v>
                </c:pt>
                <c:pt idx="62">
                  <c:v>109309.823061</c:v>
                </c:pt>
                <c:pt idx="63">
                  <c:v>105101.46756999999</c:v>
                </c:pt>
                <c:pt idx="64">
                  <c:v>100900.35202999999</c:v>
                </c:pt>
                <c:pt idx="65">
                  <c:v>95855.022052999993</c:v>
                </c:pt>
                <c:pt idx="66">
                  <c:v>101406.21328700001</c:v>
                </c:pt>
                <c:pt idx="67">
                  <c:v>99213.538992999995</c:v>
                </c:pt>
                <c:pt idx="68">
                  <c:v>94809.724256000001</c:v>
                </c:pt>
                <c:pt idx="69">
                  <c:v>94474.322948999994</c:v>
                </c:pt>
                <c:pt idx="70">
                  <c:v>92004.560448999997</c:v>
                </c:pt>
                <c:pt idx="71">
                  <c:v>86410.553505000003</c:v>
                </c:pt>
                <c:pt idx="72">
                  <c:v>86000.147463000001</c:v>
                </c:pt>
                <c:pt idx="73">
                  <c:v>87359.645845000006</c:v>
                </c:pt>
                <c:pt idx="74">
                  <c:v>84495.654708999995</c:v>
                </c:pt>
                <c:pt idx="75">
                  <c:v>80214.033796999996</c:v>
                </c:pt>
                <c:pt idx="76">
                  <c:v>83244.544626000003</c:v>
                </c:pt>
                <c:pt idx="77">
                  <c:v>77679.123485999997</c:v>
                </c:pt>
                <c:pt idx="78">
                  <c:v>78936.550141</c:v>
                </c:pt>
                <c:pt idx="79">
                  <c:v>78882.710948000007</c:v>
                </c:pt>
                <c:pt idx="80">
                  <c:v>77205.470533999993</c:v>
                </c:pt>
                <c:pt idx="81">
                  <c:v>75555.261811000004</c:v>
                </c:pt>
                <c:pt idx="82">
                  <c:v>78380.838761000006</c:v>
                </c:pt>
                <c:pt idx="83">
                  <c:v>72929.576853000006</c:v>
                </c:pt>
                <c:pt idx="84">
                  <c:v>69319.429363999996</c:v>
                </c:pt>
                <c:pt idx="85">
                  <c:v>72063.424048999994</c:v>
                </c:pt>
                <c:pt idx="86">
                  <c:v>68556.940971000004</c:v>
                </c:pt>
                <c:pt idx="87">
                  <c:v>68320.781692000004</c:v>
                </c:pt>
                <c:pt idx="88">
                  <c:v>66340.830254</c:v>
                </c:pt>
                <c:pt idx="89">
                  <c:v>63572.328052999997</c:v>
                </c:pt>
                <c:pt idx="90">
                  <c:v>65440.767720000003</c:v>
                </c:pt>
                <c:pt idx="91">
                  <c:v>61763.665243000003</c:v>
                </c:pt>
                <c:pt idx="92">
                  <c:v>60004.217672999999</c:v>
                </c:pt>
                <c:pt idx="93">
                  <c:v>61088.429728000003</c:v>
                </c:pt>
                <c:pt idx="94">
                  <c:v>60453.686201999997</c:v>
                </c:pt>
                <c:pt idx="95">
                  <c:v>58371.238453999998</c:v>
                </c:pt>
                <c:pt idx="96">
                  <c:v>57406.013928</c:v>
                </c:pt>
                <c:pt idx="97">
                  <c:v>58551.637365000002</c:v>
                </c:pt>
                <c:pt idx="98">
                  <c:v>53641.578339</c:v>
                </c:pt>
                <c:pt idx="99">
                  <c:v>56008.005018999997</c:v>
                </c:pt>
                <c:pt idx="100">
                  <c:v>54660.040143999999</c:v>
                </c:pt>
                <c:pt idx="101">
                  <c:v>52573.447296999999</c:v>
                </c:pt>
                <c:pt idx="102">
                  <c:v>50814.542641</c:v>
                </c:pt>
                <c:pt idx="103">
                  <c:v>50283.432786999998</c:v>
                </c:pt>
                <c:pt idx="104">
                  <c:v>52041.082791000001</c:v>
                </c:pt>
                <c:pt idx="105">
                  <c:v>48004.697683999999</c:v>
                </c:pt>
                <c:pt idx="106">
                  <c:v>44145.163282000001</c:v>
                </c:pt>
                <c:pt idx="107">
                  <c:v>45580.78802</c:v>
                </c:pt>
                <c:pt idx="108">
                  <c:v>46890.748798000001</c:v>
                </c:pt>
                <c:pt idx="109">
                  <c:v>42163.750830999998</c:v>
                </c:pt>
                <c:pt idx="110">
                  <c:v>44548.802336000001</c:v>
                </c:pt>
                <c:pt idx="111">
                  <c:v>41618.432522000003</c:v>
                </c:pt>
                <c:pt idx="112">
                  <c:v>39535.106433000001</c:v>
                </c:pt>
                <c:pt idx="113">
                  <c:v>39752.228820999997</c:v>
                </c:pt>
                <c:pt idx="114">
                  <c:v>38678.398264000003</c:v>
                </c:pt>
                <c:pt idx="115">
                  <c:v>37134.189731999999</c:v>
                </c:pt>
                <c:pt idx="116">
                  <c:v>35775.790515000001</c:v>
                </c:pt>
                <c:pt idx="117">
                  <c:v>33255.128263999999</c:v>
                </c:pt>
                <c:pt idx="118">
                  <c:v>34810.082434000004</c:v>
                </c:pt>
                <c:pt idx="119">
                  <c:v>44605.089291999997</c:v>
                </c:pt>
                <c:pt idx="120">
                  <c:v>33024.051174</c:v>
                </c:pt>
                <c:pt idx="121">
                  <c:v>35288.529569999999</c:v>
                </c:pt>
                <c:pt idx="122">
                  <c:v>30952.937247999998</c:v>
                </c:pt>
                <c:pt idx="123">
                  <c:v>31785.842384</c:v>
                </c:pt>
                <c:pt idx="124">
                  <c:v>29569.128708</c:v>
                </c:pt>
                <c:pt idx="125">
                  <c:v>31797.265503999999</c:v>
                </c:pt>
                <c:pt idx="126">
                  <c:v>26344.927855000002</c:v>
                </c:pt>
                <c:pt idx="127">
                  <c:v>18739.475124000001</c:v>
                </c:pt>
                <c:pt idx="128">
                  <c:v>31373.588108</c:v>
                </c:pt>
                <c:pt idx="129">
                  <c:v>33357.079409999998</c:v>
                </c:pt>
                <c:pt idx="130">
                  <c:v>15740.011268</c:v>
                </c:pt>
                <c:pt idx="131">
                  <c:v>24572.020015999999</c:v>
                </c:pt>
                <c:pt idx="132">
                  <c:v>35670.925551</c:v>
                </c:pt>
                <c:pt idx="133">
                  <c:v>22236.026953000001</c:v>
                </c:pt>
                <c:pt idx="134">
                  <c:v>20530.618611999998</c:v>
                </c:pt>
                <c:pt idx="135">
                  <c:v>29793.025704</c:v>
                </c:pt>
                <c:pt idx="136">
                  <c:v>2168.4368220000001</c:v>
                </c:pt>
                <c:pt idx="137">
                  <c:v>4318.0911299999998</c:v>
                </c:pt>
                <c:pt idx="138">
                  <c:v>5697.64743</c:v>
                </c:pt>
                <c:pt idx="139">
                  <c:v>23660.138747000001</c:v>
                </c:pt>
                <c:pt idx="140">
                  <c:v>18277.295021000002</c:v>
                </c:pt>
                <c:pt idx="141">
                  <c:v>14106.621273999999</c:v>
                </c:pt>
                <c:pt idx="142">
                  <c:v>15608.502907</c:v>
                </c:pt>
                <c:pt idx="143">
                  <c:v>24358.826974</c:v>
                </c:pt>
                <c:pt idx="144">
                  <c:v>14821.901591</c:v>
                </c:pt>
                <c:pt idx="145">
                  <c:v>1394.5239240000001</c:v>
                </c:pt>
                <c:pt idx="146">
                  <c:v>-4956.1679379999996</c:v>
                </c:pt>
                <c:pt idx="147">
                  <c:v>12514.269727000001</c:v>
                </c:pt>
                <c:pt idx="148">
                  <c:v>7044.2628549999999</c:v>
                </c:pt>
                <c:pt idx="149">
                  <c:v>7623.6287270000003</c:v>
                </c:pt>
                <c:pt idx="150">
                  <c:v>9089.0206660000003</c:v>
                </c:pt>
                <c:pt idx="151">
                  <c:v>14531.528759000001</c:v>
                </c:pt>
                <c:pt idx="152">
                  <c:v>6808.5193280000003</c:v>
                </c:pt>
                <c:pt idx="153">
                  <c:v>-3465.7554319999999</c:v>
                </c:pt>
                <c:pt idx="154">
                  <c:v>9159.4848089999996</c:v>
                </c:pt>
                <c:pt idx="155">
                  <c:v>2980.0149040000001</c:v>
                </c:pt>
                <c:pt idx="156">
                  <c:v>362.14292599999999</c:v>
                </c:pt>
                <c:pt idx="157">
                  <c:v>-4774.466582</c:v>
                </c:pt>
                <c:pt idx="158">
                  <c:v>-593.88717999999994</c:v>
                </c:pt>
                <c:pt idx="159">
                  <c:v>2418.6579900000002</c:v>
                </c:pt>
                <c:pt idx="160">
                  <c:v>5054.9308940000001</c:v>
                </c:pt>
                <c:pt idx="161">
                  <c:v>5416.4806390000003</c:v>
                </c:pt>
                <c:pt idx="162">
                  <c:v>-9630.0448429999997</c:v>
                </c:pt>
                <c:pt idx="163">
                  <c:v>-8660.6921820000007</c:v>
                </c:pt>
                <c:pt idx="164">
                  <c:v>12390.153998</c:v>
                </c:pt>
                <c:pt idx="165">
                  <c:v>-10004.903157000001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FC-A942-908D-CEC900837ABD}"/>
            </c:ext>
          </c:extLst>
        </c:ser>
        <c:ser>
          <c:idx val="0"/>
          <c:order val="1"/>
          <c:tx>
            <c:strRef>
              <c:f>Temperature_dependent_resistanc!$J$1</c:f>
              <c:strCache>
                <c:ptCount val="1"/>
                <c:pt idx="0">
                  <c:v>50mV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Temperature_dependent_resistanc!$K$3:$K$179</c:f>
              <c:numCache>
                <c:formatCode>General</c:formatCode>
                <c:ptCount val="177"/>
                <c:pt idx="0">
                  <c:v>3.4028652125089325E-3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3.4019391052900155E-3</c:v>
                </c:pt>
                <c:pt idx="10">
                  <c:v>3.4013605442176869E-3</c:v>
                </c:pt>
                <c:pt idx="11">
                  <c:v>3.4004352557127312E-3</c:v>
                </c:pt>
                <c:pt idx="12">
                  <c:v>3.3992793527772114E-3</c:v>
                </c:pt>
                <c:pt idx="13">
                  <c:v>3.3977778532839524E-3</c:v>
                </c:pt>
                <c:pt idx="14">
                  <c:v>3.3959316738547216E-3</c:v>
                </c:pt>
                <c:pt idx="15">
                  <c:v>3.393511605809692E-3</c:v>
                </c:pt>
                <c:pt idx="16">
                  <c:v>3.3906350659478521E-3</c:v>
                </c:pt>
                <c:pt idx="17">
                  <c:v>3.3873043831718717E-3</c:v>
                </c:pt>
                <c:pt idx="18">
                  <c:v>3.3835222466587715E-3</c:v>
                </c:pt>
                <c:pt idx="19">
                  <c:v>3.3792917004595835E-3</c:v>
                </c:pt>
                <c:pt idx="20">
                  <c:v>3.3746161374143694E-3</c:v>
                </c:pt>
                <c:pt idx="21">
                  <c:v>3.3694992924051489E-3</c:v>
                </c:pt>
                <c:pt idx="22">
                  <c:v>3.3641715727502101E-3</c:v>
                </c:pt>
                <c:pt idx="23">
                  <c:v>3.3586350507153894E-3</c:v>
                </c:pt>
                <c:pt idx="24">
                  <c:v>3.3530042918454937E-3</c:v>
                </c:pt>
                <c:pt idx="25">
                  <c:v>3.3472803347280333E-3</c:v>
                </c:pt>
                <c:pt idx="26">
                  <c:v>3.3415758871883981E-3</c:v>
                </c:pt>
                <c:pt idx="27">
                  <c:v>3.3358908496513998E-3</c:v>
                </c:pt>
                <c:pt idx="28">
                  <c:v>3.3303360309055187E-3</c:v>
                </c:pt>
                <c:pt idx="29">
                  <c:v>3.3250207813798837E-3</c:v>
                </c:pt>
                <c:pt idx="30">
                  <c:v>3.3199428969821723E-3</c:v>
                </c:pt>
                <c:pt idx="31">
                  <c:v>3.3149903865278786E-3</c:v>
                </c:pt>
                <c:pt idx="32">
                  <c:v>3.3102717733125894E-3</c:v>
                </c:pt>
                <c:pt idx="33">
                  <c:v>3.3057851239669421E-3</c:v>
                </c:pt>
                <c:pt idx="34">
                  <c:v>3.3016376122556789E-3</c:v>
                </c:pt>
                <c:pt idx="35">
                  <c:v>3.2976092333058533E-3</c:v>
                </c:pt>
                <c:pt idx="36">
                  <c:v>3.2938076416337285E-3</c:v>
                </c:pt>
                <c:pt idx="37">
                  <c:v>3.2902313032606191E-3</c:v>
                </c:pt>
                <c:pt idx="38">
                  <c:v>3.2868787799105966E-3</c:v>
                </c:pt>
                <c:pt idx="39">
                  <c:v>3.2836409010310631E-3</c:v>
                </c:pt>
                <c:pt idx="40">
                  <c:v>3.2805170094806942E-3</c:v>
                </c:pt>
                <c:pt idx="41">
                  <c:v>3.2776138970829235E-3</c:v>
                </c:pt>
                <c:pt idx="42">
                  <c:v>3.2748231595493842E-3</c:v>
                </c:pt>
                <c:pt idx="43">
                  <c:v>3.272144236117928E-3</c:v>
                </c:pt>
                <c:pt idx="44">
                  <c:v>3.2694696920159551E-3</c:v>
                </c:pt>
                <c:pt idx="45">
                  <c:v>3.2669062397909176E-3</c:v>
                </c:pt>
                <c:pt idx="46">
                  <c:v>3.2643468042044791E-3</c:v>
                </c:pt>
                <c:pt idx="47">
                  <c:v>3.2617913758236027E-3</c:v>
                </c:pt>
                <c:pt idx="48">
                  <c:v>3.2592399452447689E-3</c:v>
                </c:pt>
                <c:pt idx="49">
                  <c:v>3.2566925030938576E-3</c:v>
                </c:pt>
                <c:pt idx="50">
                  <c:v>3.2541490400260333E-3</c:v>
                </c:pt>
                <c:pt idx="51">
                  <c:v>3.2516095467256291E-3</c:v>
                </c:pt>
                <c:pt idx="52">
                  <c:v>3.2489684525163257E-3</c:v>
                </c:pt>
                <c:pt idx="53">
                  <c:v>3.2463316452408775E-3</c:v>
                </c:pt>
                <c:pt idx="54">
                  <c:v>3.2435939020434641E-3</c:v>
                </c:pt>
                <c:pt idx="55">
                  <c:v>3.2408607726212083E-3</c:v>
                </c:pt>
                <c:pt idx="56">
                  <c:v>3.2379225488926308E-3</c:v>
                </c:pt>
                <c:pt idx="57">
                  <c:v>3.2350943029989324E-3</c:v>
                </c:pt>
                <c:pt idx="58">
                  <c:v>3.2321665212191731E-3</c:v>
                </c:pt>
                <c:pt idx="59">
                  <c:v>3.2291397571686904E-3</c:v>
                </c:pt>
                <c:pt idx="60">
                  <c:v>3.2261186566441909E-3</c:v>
                </c:pt>
                <c:pt idx="61">
                  <c:v>3.2229993231701424E-3</c:v>
                </c:pt>
                <c:pt idx="62">
                  <c:v>3.2198860160350326E-3</c:v>
                </c:pt>
                <c:pt idx="63">
                  <c:v>3.2166752444673188E-3</c:v>
                </c:pt>
                <c:pt idx="64">
                  <c:v>3.2134708698865646E-3</c:v>
                </c:pt>
                <c:pt idx="65">
                  <c:v>3.2101698179833713E-3</c:v>
                </c:pt>
                <c:pt idx="66">
                  <c:v>3.2069783849656853E-3</c:v>
                </c:pt>
                <c:pt idx="67">
                  <c:v>3.2036906516306786E-3</c:v>
                </c:pt>
                <c:pt idx="68">
                  <c:v>3.2005120819331096E-3</c:v>
                </c:pt>
                <c:pt idx="69">
                  <c:v>3.1972375867250699E-3</c:v>
                </c:pt>
                <c:pt idx="70">
                  <c:v>3.1939697850458335E-3</c:v>
                </c:pt>
                <c:pt idx="71">
                  <c:v>3.190606853423521E-3</c:v>
                </c:pt>
                <c:pt idx="72">
                  <c:v>3.1874541803461574E-3</c:v>
                </c:pt>
                <c:pt idx="73">
                  <c:v>3.1842063365706097E-3</c:v>
                </c:pt>
                <c:pt idx="74">
                  <c:v>3.1809651048128004E-3</c:v>
                </c:pt>
                <c:pt idx="75">
                  <c:v>3.1775285183184522E-3</c:v>
                </c:pt>
                <c:pt idx="76">
                  <c:v>3.1740993493096334E-3</c:v>
                </c:pt>
                <c:pt idx="77">
                  <c:v>3.1708786504740464E-3</c:v>
                </c:pt>
                <c:pt idx="78">
                  <c:v>3.1675641431738993E-3</c:v>
                </c:pt>
                <c:pt idx="79">
                  <c:v>3.1643566862856781E-3</c:v>
                </c:pt>
                <c:pt idx="80">
                  <c:v>3.1612556507444761E-3</c:v>
                </c:pt>
                <c:pt idx="81">
                  <c:v>3.1582604301550708E-3</c:v>
                </c:pt>
                <c:pt idx="82">
                  <c:v>3.1552708800050484E-3</c:v>
                </c:pt>
                <c:pt idx="83">
                  <c:v>3.1522869842070421E-3</c:v>
                </c:pt>
                <c:pt idx="84">
                  <c:v>3.149308726734482E-3</c:v>
                </c:pt>
                <c:pt idx="85">
                  <c:v>3.1465340926968943E-3</c:v>
                </c:pt>
                <c:pt idx="86">
                  <c:v>3.1436655139893111E-3</c:v>
                </c:pt>
                <c:pt idx="87">
                  <c:v>3.1408021608718868E-3</c:v>
                </c:pt>
                <c:pt idx="88">
                  <c:v>3.1380424890953022E-3</c:v>
                </c:pt>
                <c:pt idx="89">
                  <c:v>3.1351893654376728E-3</c:v>
                </c:pt>
                <c:pt idx="90">
                  <c:v>3.1324395439168021E-3</c:v>
                </c:pt>
                <c:pt idx="91">
                  <c:v>3.1296945418127194E-3</c:v>
                </c:pt>
                <c:pt idx="92">
                  <c:v>3.1268565710890839E-3</c:v>
                </c:pt>
                <c:pt idx="93">
                  <c:v>3.1241213408728799E-3</c:v>
                </c:pt>
                <c:pt idx="94">
                  <c:v>3.1212934640114866E-3</c:v>
                </c:pt>
                <c:pt idx="95">
                  <c:v>3.1185679535957085E-3</c:v>
                </c:pt>
                <c:pt idx="96">
                  <c:v>3.1157501168406296E-3</c:v>
                </c:pt>
                <c:pt idx="97">
                  <c:v>3.1129373677001616E-3</c:v>
                </c:pt>
                <c:pt idx="98">
                  <c:v>3.1101296924081739E-3</c:v>
                </c:pt>
                <c:pt idx="99">
                  <c:v>3.1072305254326821E-3</c:v>
                </c:pt>
                <c:pt idx="100">
                  <c:v>3.1044331305103688E-3</c:v>
                </c:pt>
                <c:pt idx="101">
                  <c:v>3.1016407679662541E-3</c:v>
                </c:pt>
                <c:pt idx="102">
                  <c:v>3.0987573982832885E-3</c:v>
                </c:pt>
                <c:pt idx="103">
                  <c:v>3.0958793845391784E-3</c:v>
                </c:pt>
                <c:pt idx="104">
                  <c:v>3.0931023816888337E-3</c:v>
                </c:pt>
                <c:pt idx="105">
                  <c:v>3.0901393652853744E-3</c:v>
                </c:pt>
                <c:pt idx="106">
                  <c:v>3.0873726458783579E-3</c:v>
                </c:pt>
                <c:pt idx="107">
                  <c:v>3.0844205915918697E-3</c:v>
                </c:pt>
                <c:pt idx="108">
                  <c:v>3.0815691350035441E-3</c:v>
                </c:pt>
                <c:pt idx="109">
                  <c:v>3.0787229457221147E-3</c:v>
                </c:pt>
                <c:pt idx="110">
                  <c:v>3.0758820091661282E-3</c:v>
                </c:pt>
                <c:pt idx="111">
                  <c:v>3.0729518775735971E-3</c:v>
                </c:pt>
                <c:pt idx="112">
                  <c:v>3.0701215768144416E-3</c:v>
                </c:pt>
                <c:pt idx="113">
                  <c:v>3.0672024046866854E-3</c:v>
                </c:pt>
                <c:pt idx="114">
                  <c:v>3.0644765873988722E-3</c:v>
                </c:pt>
                <c:pt idx="115">
                  <c:v>3.0615681351988488E-3</c:v>
                </c:pt>
                <c:pt idx="116">
                  <c:v>3.0587587556969381E-3</c:v>
                </c:pt>
                <c:pt idx="117">
                  <c:v>3.0559545273966321E-3</c:v>
                </c:pt>
                <c:pt idx="118">
                  <c:v>3.0531554361432544E-3</c:v>
                </c:pt>
                <c:pt idx="119">
                  <c:v>3.0503614678339384E-3</c:v>
                </c:pt>
                <c:pt idx="120">
                  <c:v>3.0475726084173956E-3</c:v>
                </c:pt>
                <c:pt idx="121">
                  <c:v>3.044788843893676E-3</c:v>
                </c:pt>
                <c:pt idx="122">
                  <c:v>3.0420101603139352E-3</c:v>
                </c:pt>
                <c:pt idx="123">
                  <c:v>3.0393289161753088E-3</c:v>
                </c:pt>
                <c:pt idx="124">
                  <c:v>3.0365601846228593E-3</c:v>
                </c:pt>
                <c:pt idx="125">
                  <c:v>3.033796492931254E-3</c:v>
                </c:pt>
                <c:pt idx="126">
                  <c:v>3.0310378273520852E-3</c:v>
                </c:pt>
                <c:pt idx="127">
                  <c:v>3.0282841741869054E-3</c:v>
                </c:pt>
                <c:pt idx="128">
                  <c:v>3.0255355197870023E-3</c:v>
                </c:pt>
                <c:pt idx="129">
                  <c:v>3.0228832260209789E-3</c:v>
                </c:pt>
                <c:pt idx="130">
                  <c:v>3.0201443629005466E-3</c:v>
                </c:pt>
                <c:pt idx="131">
                  <c:v>3.0174104583446486E-3</c:v>
                </c:pt>
                <c:pt idx="132">
                  <c:v>3.0146814988996416E-3</c:v>
                </c:pt>
                <c:pt idx="133">
                  <c:v>3.0120481927710845E-3</c:v>
                </c:pt>
                <c:pt idx="134">
                  <c:v>3.0093289196509178E-3</c:v>
                </c:pt>
                <c:pt idx="135">
                  <c:v>3.0066145520144315E-3</c:v>
                </c:pt>
                <c:pt idx="136">
                  <c:v>3.0039050765995798E-3</c:v>
                </c:pt>
                <c:pt idx="137">
                  <c:v>3.0012905549386235E-3</c:v>
                </c:pt>
                <c:pt idx="138">
                  <c:v>2.9985906623886771E-3</c:v>
                </c:pt>
                <c:pt idx="139">
                  <c:v>2.9958956229964948E-3</c:v>
                </c:pt>
                <c:pt idx="140">
                  <c:v>2.9932054236882278E-3</c:v>
                </c:pt>
                <c:pt idx="141">
                  <c:v>2.9906094862132905E-3</c:v>
                </c:pt>
                <c:pt idx="142">
                  <c:v>2.987928767778176E-3</c:v>
                </c:pt>
                <c:pt idx="143">
                  <c:v>2.9852528509164726E-3</c:v>
                </c:pt>
                <c:pt idx="144">
                  <c:v>2.9825817227392033E-3</c:v>
                </c:pt>
                <c:pt idx="145">
                  <c:v>2.9800041720058411E-3</c:v>
                </c:pt>
                <c:pt idx="146">
                  <c:v>2.9773424241522017E-3</c:v>
                </c:pt>
                <c:pt idx="147">
                  <c:v>2.974685427016093E-3</c:v>
                </c:pt>
                <c:pt idx="148">
                  <c:v>2.9720331678901534E-3</c:v>
                </c:pt>
                <c:pt idx="149">
                  <c:v>2.9693856341123023E-3</c:v>
                </c:pt>
                <c:pt idx="150">
                  <c:v>2.9665667922513278E-3</c:v>
                </c:pt>
                <c:pt idx="151">
                  <c:v>2.9637532971755428E-3</c:v>
                </c:pt>
                <c:pt idx="152">
                  <c:v>2.9610328082435152E-3</c:v>
                </c:pt>
                <c:pt idx="153">
                  <c:v>2.9582297952904981E-3</c:v>
                </c:pt>
                <c:pt idx="154">
                  <c:v>2.9555194325402686E-3</c:v>
                </c:pt>
                <c:pt idx="155">
                  <c:v>2.9528140317722786E-3</c:v>
                </c:pt>
                <c:pt idx="156">
                  <c:v>2.9502006136417278E-3</c:v>
                </c:pt>
                <c:pt idx="157">
                  <c:v>2.9475918174851146E-3</c:v>
                </c:pt>
                <c:pt idx="158">
                  <c:v>2.9449876310519494E-3</c:v>
                </c:pt>
                <c:pt idx="159">
                  <c:v>2.9424746211563924E-3</c:v>
                </c:pt>
                <c:pt idx="160">
                  <c:v>2.9398794649419377E-3</c:v>
                </c:pt>
                <c:pt idx="161">
                  <c:v>2.9373751615556338E-3</c:v>
                </c:pt>
                <c:pt idx="162">
                  <c:v>2.9348751210635988E-3</c:v>
                </c:pt>
                <c:pt idx="163">
                  <c:v>2.932379332590464E-3</c:v>
                </c:pt>
                <c:pt idx="164">
                  <c:v>2.9298877852978232E-3</c:v>
                </c:pt>
                <c:pt idx="165">
                  <c:v>2.9274004683840747E-3</c:v>
                </c:pt>
                <c:pt idx="166">
                  <c:v>2.924917371084267E-3</c:v>
                </c:pt>
                <c:pt idx="167">
                  <c:v>2.9223530786989683E-3</c:v>
                </c:pt>
                <c:pt idx="168">
                  <c:v>2.9198785330530248E-3</c:v>
                </c:pt>
                <c:pt idx="169">
                  <c:v>2.9174081745777054E-3</c:v>
                </c:pt>
                <c:pt idx="170">
                  <c:v>2.914857026262862E-3</c:v>
                </c:pt>
                <c:pt idx="171">
                  <c:v>2.912395153774464E-3</c:v>
                </c:pt>
                <c:pt idx="172">
                  <c:v>2.9099374363451189E-3</c:v>
                </c:pt>
                <c:pt idx="173">
                  <c:v>2.907399331298154E-3</c:v>
                </c:pt>
                <c:pt idx="174">
                  <c:v>2.9048656499636892E-3</c:v>
                </c:pt>
                <c:pt idx="175">
                  <c:v>2.9023363807865331E-3</c:v>
                </c:pt>
                <c:pt idx="176">
                  <c:v>2.8998115122517033E-3</c:v>
                </c:pt>
              </c:numCache>
            </c:numRef>
          </c:xVal>
          <c:yVal>
            <c:numRef>
              <c:f>Temperature_dependent_resistanc!$O$3:$O$179</c:f>
              <c:numCache>
                <c:formatCode>General</c:formatCode>
                <c:ptCount val="177"/>
                <c:pt idx="0">
                  <c:v>248107.03619000001</c:v>
                </c:pt>
                <c:pt idx="1">
                  <c:v>255749.518255</c:v>
                </c:pt>
                <c:pt idx="2">
                  <c:v>232905.52391700001</c:v>
                </c:pt>
                <c:pt idx="3">
                  <c:v>260040.47878899999</c:v>
                </c:pt>
                <c:pt idx="4">
                  <c:v>244203.191257</c:v>
                </c:pt>
                <c:pt idx="5">
                  <c:v>255331.897425</c:v>
                </c:pt>
                <c:pt idx="6">
                  <c:v>262141.25937700001</c:v>
                </c:pt>
                <c:pt idx="7">
                  <c:v>248131.875696</c:v>
                </c:pt>
                <c:pt idx="8">
                  <c:v>241470.84792900001</c:v>
                </c:pt>
                <c:pt idx="9">
                  <c:v>235792.03130199999</c:v>
                </c:pt>
                <c:pt idx="10">
                  <c:v>248296.506311</c:v>
                </c:pt>
                <c:pt idx="11">
                  <c:v>247369.897596</c:v>
                </c:pt>
                <c:pt idx="12">
                  <c:v>238847.78726000001</c:v>
                </c:pt>
                <c:pt idx="13">
                  <c:v>233592.76582299999</c:v>
                </c:pt>
                <c:pt idx="14">
                  <c:v>253358.35032299999</c:v>
                </c:pt>
                <c:pt idx="15">
                  <c:v>241258.48649800001</c:v>
                </c:pt>
                <c:pt idx="16">
                  <c:v>234353.012013</c:v>
                </c:pt>
                <c:pt idx="17">
                  <c:v>227907.38589899999</c:v>
                </c:pt>
                <c:pt idx="18">
                  <c:v>220382.00819699999</c:v>
                </c:pt>
                <c:pt idx="19">
                  <c:v>228765.697961</c:v>
                </c:pt>
                <c:pt idx="20">
                  <c:v>223239.74601199999</c:v>
                </c:pt>
                <c:pt idx="21">
                  <c:v>206090.10839099999</c:v>
                </c:pt>
                <c:pt idx="22">
                  <c:v>213899.244905</c:v>
                </c:pt>
                <c:pt idx="23">
                  <c:v>207562.31610299999</c:v>
                </c:pt>
                <c:pt idx="24">
                  <c:v>203253.20155699999</c:v>
                </c:pt>
                <c:pt idx="25">
                  <c:v>195891.78354800001</c:v>
                </c:pt>
                <c:pt idx="26">
                  <c:v>191672.02910700001</c:v>
                </c:pt>
                <c:pt idx="27">
                  <c:v>177726.812064</c:v>
                </c:pt>
                <c:pt idx="28">
                  <c:v>187185.62924099999</c:v>
                </c:pt>
                <c:pt idx="29">
                  <c:v>178146.692328</c:v>
                </c:pt>
                <c:pt idx="30">
                  <c:v>173778.86721900001</c:v>
                </c:pt>
                <c:pt idx="31">
                  <c:v>175963.15578299999</c:v>
                </c:pt>
                <c:pt idx="32">
                  <c:v>168486.812244</c:v>
                </c:pt>
                <c:pt idx="33">
                  <c:v>158290.31773400001</c:v>
                </c:pt>
                <c:pt idx="34">
                  <c:v>156912.81429899999</c:v>
                </c:pt>
                <c:pt idx="35">
                  <c:v>158153.606015</c:v>
                </c:pt>
                <c:pt idx="36">
                  <c:v>154742.640037</c:v>
                </c:pt>
                <c:pt idx="37">
                  <c:v>152250.42874599999</c:v>
                </c:pt>
                <c:pt idx="38">
                  <c:v>150143.96429999999</c:v>
                </c:pt>
                <c:pt idx="39">
                  <c:v>146977.00046000001</c:v>
                </c:pt>
                <c:pt idx="40">
                  <c:v>146123.724571</c:v>
                </c:pt>
                <c:pt idx="41">
                  <c:v>143358.77765</c:v>
                </c:pt>
                <c:pt idx="42">
                  <c:v>140835.55222700001</c:v>
                </c:pt>
                <c:pt idx="43">
                  <c:v>139881.987142</c:v>
                </c:pt>
                <c:pt idx="44">
                  <c:v>135003.95789200001</c:v>
                </c:pt>
                <c:pt idx="45">
                  <c:v>134602.647914</c:v>
                </c:pt>
                <c:pt idx="46">
                  <c:v>133318.30318700001</c:v>
                </c:pt>
                <c:pt idx="47">
                  <c:v>130299.979223</c:v>
                </c:pt>
                <c:pt idx="48">
                  <c:v>129420.30422799999</c:v>
                </c:pt>
                <c:pt idx="49">
                  <c:v>129237.82090599999</c:v>
                </c:pt>
                <c:pt idx="50">
                  <c:v>125709.90969499999</c:v>
                </c:pt>
                <c:pt idx="51">
                  <c:v>125387.78032400001</c:v>
                </c:pt>
                <c:pt idx="52">
                  <c:v>123263.258307</c:v>
                </c:pt>
                <c:pt idx="53">
                  <c:v>120468.199264</c:v>
                </c:pt>
                <c:pt idx="54">
                  <c:v>119031.66607000001</c:v>
                </c:pt>
                <c:pt idx="55">
                  <c:v>117828.901402</c:v>
                </c:pt>
                <c:pt idx="56">
                  <c:v>116002.543251</c:v>
                </c:pt>
                <c:pt idx="57">
                  <c:v>114406.829751</c:v>
                </c:pt>
                <c:pt idx="58">
                  <c:v>114820.67453800001</c:v>
                </c:pt>
                <c:pt idx="59">
                  <c:v>112352.823743</c:v>
                </c:pt>
                <c:pt idx="60">
                  <c:v>109836.831143</c:v>
                </c:pt>
                <c:pt idx="61">
                  <c:v>107502.458614</c:v>
                </c:pt>
                <c:pt idx="62">
                  <c:v>105514.86197500001</c:v>
                </c:pt>
                <c:pt idx="63">
                  <c:v>104606.75380599999</c:v>
                </c:pt>
                <c:pt idx="64">
                  <c:v>102646.712657</c:v>
                </c:pt>
                <c:pt idx="65">
                  <c:v>99849.195076999997</c:v>
                </c:pt>
                <c:pt idx="66">
                  <c:v>100225.919435</c:v>
                </c:pt>
                <c:pt idx="67">
                  <c:v>98030.886683000004</c:v>
                </c:pt>
                <c:pt idx="68">
                  <c:v>95502.498584000001</c:v>
                </c:pt>
                <c:pt idx="69">
                  <c:v>93065.058015000002</c:v>
                </c:pt>
                <c:pt idx="70">
                  <c:v>92004.163029999996</c:v>
                </c:pt>
                <c:pt idx="71">
                  <c:v>89826.441974999994</c:v>
                </c:pt>
                <c:pt idx="72">
                  <c:v>89076.192592000007</c:v>
                </c:pt>
                <c:pt idx="73">
                  <c:v>86439.201751999994</c:v>
                </c:pt>
                <c:pt idx="74">
                  <c:v>83856.639628999998</c:v>
                </c:pt>
                <c:pt idx="75">
                  <c:v>83759.653072000001</c:v>
                </c:pt>
                <c:pt idx="76">
                  <c:v>82720.220524999997</c:v>
                </c:pt>
                <c:pt idx="77">
                  <c:v>81592.471745000003</c:v>
                </c:pt>
                <c:pt idx="78">
                  <c:v>78830.949164999998</c:v>
                </c:pt>
                <c:pt idx="79">
                  <c:v>79618.980809999994</c:v>
                </c:pt>
                <c:pt idx="80">
                  <c:v>77893.475412</c:v>
                </c:pt>
                <c:pt idx="81">
                  <c:v>76583.265343999999</c:v>
                </c:pt>
                <c:pt idx="82">
                  <c:v>74475.232487999994</c:v>
                </c:pt>
                <c:pt idx="83">
                  <c:v>73266.868652999998</c:v>
                </c:pt>
                <c:pt idx="84">
                  <c:v>71988.158345999997</c:v>
                </c:pt>
                <c:pt idx="85">
                  <c:v>71130.638131</c:v>
                </c:pt>
                <c:pt idx="86">
                  <c:v>68534.183187000002</c:v>
                </c:pt>
                <c:pt idx="87">
                  <c:v>68320.591708000007</c:v>
                </c:pt>
                <c:pt idx="88">
                  <c:v>66409.113973</c:v>
                </c:pt>
                <c:pt idx="89">
                  <c:v>65584.341912000004</c:v>
                </c:pt>
                <c:pt idx="90">
                  <c:v>64200.429728000003</c:v>
                </c:pt>
                <c:pt idx="91">
                  <c:v>63249.665698999997</c:v>
                </c:pt>
                <c:pt idx="92">
                  <c:v>61530.451693000003</c:v>
                </c:pt>
                <c:pt idx="93">
                  <c:v>61243.873980999997</c:v>
                </c:pt>
                <c:pt idx="94">
                  <c:v>60032.597404</c:v>
                </c:pt>
                <c:pt idx="95">
                  <c:v>57778.842893000001</c:v>
                </c:pt>
                <c:pt idx="96">
                  <c:v>57641.836593</c:v>
                </c:pt>
                <c:pt idx="97">
                  <c:v>56532.390900999999</c:v>
                </c:pt>
                <c:pt idx="98">
                  <c:v>56011.288619999999</c:v>
                </c:pt>
                <c:pt idx="99">
                  <c:v>53104.672053000002</c:v>
                </c:pt>
                <c:pt idx="100">
                  <c:v>52899.512224999999</c:v>
                </c:pt>
                <c:pt idx="101">
                  <c:v>51087.458911000002</c:v>
                </c:pt>
                <c:pt idx="102">
                  <c:v>51753.730366000003</c:v>
                </c:pt>
                <c:pt idx="103">
                  <c:v>49466.374838000003</c:v>
                </c:pt>
                <c:pt idx="104">
                  <c:v>49346.152956999998</c:v>
                </c:pt>
                <c:pt idx="105">
                  <c:v>47678.800162</c:v>
                </c:pt>
                <c:pt idx="106">
                  <c:v>48600.628062999996</c:v>
                </c:pt>
                <c:pt idx="107">
                  <c:v>45575.914950999999</c:v>
                </c:pt>
                <c:pt idx="108">
                  <c:v>45159.111786000001</c:v>
                </c:pt>
                <c:pt idx="109">
                  <c:v>43951.404814000001</c:v>
                </c:pt>
                <c:pt idx="110">
                  <c:v>43768.598960000003</c:v>
                </c:pt>
                <c:pt idx="111">
                  <c:v>40980.657748999998</c:v>
                </c:pt>
                <c:pt idx="112">
                  <c:v>40382.736300999997</c:v>
                </c:pt>
                <c:pt idx="113">
                  <c:v>39520.859365999997</c:v>
                </c:pt>
                <c:pt idx="114">
                  <c:v>38370.039540999998</c:v>
                </c:pt>
                <c:pt idx="115">
                  <c:v>36646.427183</c:v>
                </c:pt>
                <c:pt idx="116">
                  <c:v>36516.234487000002</c:v>
                </c:pt>
                <c:pt idx="117">
                  <c:v>34943.007482000001</c:v>
                </c:pt>
                <c:pt idx="118">
                  <c:v>34290.281760999998</c:v>
                </c:pt>
                <c:pt idx="119">
                  <c:v>33141.273695999997</c:v>
                </c:pt>
                <c:pt idx="120">
                  <c:v>33024.123781000002</c:v>
                </c:pt>
                <c:pt idx="121">
                  <c:v>31529.034479999998</c:v>
                </c:pt>
                <c:pt idx="122">
                  <c:v>29558.132276</c:v>
                </c:pt>
                <c:pt idx="123">
                  <c:v>29880.977146000001</c:v>
                </c:pt>
                <c:pt idx="124">
                  <c:v>31858.35986</c:v>
                </c:pt>
                <c:pt idx="125">
                  <c:v>26873.810870000001</c:v>
                </c:pt>
                <c:pt idx="126">
                  <c:v>28454.595507000002</c:v>
                </c:pt>
                <c:pt idx="127">
                  <c:v>21486.478729999999</c:v>
                </c:pt>
                <c:pt idx="128">
                  <c:v>18561.530549999999</c:v>
                </c:pt>
                <c:pt idx="129">
                  <c:v>29597.762879999998</c:v>
                </c:pt>
                <c:pt idx="130">
                  <c:v>18641.600792000001</c:v>
                </c:pt>
                <c:pt idx="131">
                  <c:v>21250.296990999999</c:v>
                </c:pt>
                <c:pt idx="132">
                  <c:v>25785.489394</c:v>
                </c:pt>
                <c:pt idx="133">
                  <c:v>13500.130881999999</c:v>
                </c:pt>
                <c:pt idx="134">
                  <c:v>12131.856666</c:v>
                </c:pt>
                <c:pt idx="135">
                  <c:v>18056.536790999999</c:v>
                </c:pt>
                <c:pt idx="136">
                  <c:v>17580.556865999999</c:v>
                </c:pt>
                <c:pt idx="137">
                  <c:v>12759.362521999999</c:v>
                </c:pt>
                <c:pt idx="138">
                  <c:v>18311.407093000002</c:v>
                </c:pt>
                <c:pt idx="139">
                  <c:v>19569.664127</c:v>
                </c:pt>
                <c:pt idx="140">
                  <c:v>15817.931189000001</c:v>
                </c:pt>
                <c:pt idx="141">
                  <c:v>19206.082533000001</c:v>
                </c:pt>
                <c:pt idx="142">
                  <c:v>9594.5607500000006</c:v>
                </c:pt>
                <c:pt idx="143">
                  <c:v>13055.538596</c:v>
                </c:pt>
                <c:pt idx="144">
                  <c:v>15465.542764</c:v>
                </c:pt>
                <c:pt idx="145">
                  <c:v>12991.333328000001</c:v>
                </c:pt>
                <c:pt idx="146">
                  <c:v>5673.6674789999997</c:v>
                </c:pt>
                <c:pt idx="147">
                  <c:v>7671.8122400000002</c:v>
                </c:pt>
                <c:pt idx="148">
                  <c:v>13031.210206</c:v>
                </c:pt>
                <c:pt idx="149">
                  <c:v>11791.257296</c:v>
                </c:pt>
                <c:pt idx="150">
                  <c:v>3160.9784979999999</c:v>
                </c:pt>
                <c:pt idx="151">
                  <c:v>12322.553962</c:v>
                </c:pt>
                <c:pt idx="152">
                  <c:v>5864.4677899999997</c:v>
                </c:pt>
                <c:pt idx="153">
                  <c:v>2129.2449179999999</c:v>
                </c:pt>
                <c:pt idx="154">
                  <c:v>7522.946355</c:v>
                </c:pt>
                <c:pt idx="155">
                  <c:v>5148.270098</c:v>
                </c:pt>
                <c:pt idx="156">
                  <c:v>4877.2000539999999</c:v>
                </c:pt>
                <c:pt idx="157">
                  <c:v>2861.8148289999999</c:v>
                </c:pt>
                <c:pt idx="158">
                  <c:v>4878.3174239999998</c:v>
                </c:pt>
                <c:pt idx="159">
                  <c:v>7145.6716900000001</c:v>
                </c:pt>
                <c:pt idx="160">
                  <c:v>2808.2113559999998</c:v>
                </c:pt>
                <c:pt idx="161">
                  <c:v>5711.8602129999999</c:v>
                </c:pt>
                <c:pt idx="162">
                  <c:v>-700.81302600000004</c:v>
                </c:pt>
                <c:pt idx="163">
                  <c:v>-2543.7525879999998</c:v>
                </c:pt>
                <c:pt idx="164">
                  <c:v>3474.121087</c:v>
                </c:pt>
                <c:pt idx="165">
                  <c:v>1789.8102510000001</c:v>
                </c:pt>
                <c:pt idx="166">
                  <c:v>6158.4555380000002</c:v>
                </c:pt>
                <c:pt idx="167">
                  <c:v>1634.70399</c:v>
                </c:pt>
                <c:pt idx="168">
                  <c:v>10167.878858</c:v>
                </c:pt>
                <c:pt idx="169">
                  <c:v>4693.7466809999996</c:v>
                </c:pt>
                <c:pt idx="170">
                  <c:v>4474.0795870000002</c:v>
                </c:pt>
                <c:pt idx="171">
                  <c:v>5710.1250550000004</c:v>
                </c:pt>
                <c:pt idx="172">
                  <c:v>1516.4642349999999</c:v>
                </c:pt>
                <c:pt idx="173">
                  <c:v>586.67467299999998</c:v>
                </c:pt>
                <c:pt idx="174">
                  <c:v>431.44492100000002</c:v>
                </c:pt>
                <c:pt idx="175">
                  <c:v>313.26223199999998</c:v>
                </c:pt>
                <c:pt idx="176">
                  <c:v>419.667776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FC-A942-908D-CEC900837ABD}"/>
            </c:ext>
          </c:extLst>
        </c:ser>
        <c:ser>
          <c:idx val="2"/>
          <c:order val="2"/>
          <c:tx>
            <c:strRef>
              <c:f>Temperature_dependent_resistanc!$B$1</c:f>
              <c:strCache>
                <c:ptCount val="1"/>
                <c:pt idx="0">
                  <c:v>100mV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Temperature_dependent_resistanc!$C$3:$C$202</c:f>
              <c:numCache>
                <c:formatCode>General</c:formatCode>
                <c:ptCount val="200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3.4020548411240388E-3</c:v>
                </c:pt>
                <c:pt idx="10">
                  <c:v>3.4014762406884588E-3</c:v>
                </c:pt>
                <c:pt idx="11">
                  <c:v>3.400782179901377E-3</c:v>
                </c:pt>
                <c:pt idx="12">
                  <c:v>3.3997416196369077E-3</c:v>
                </c:pt>
                <c:pt idx="13">
                  <c:v>3.3983551960850948E-3</c:v>
                </c:pt>
                <c:pt idx="14">
                  <c:v>3.3966237559865491E-3</c:v>
                </c:pt>
                <c:pt idx="15">
                  <c:v>3.3944331296673451E-3</c:v>
                </c:pt>
                <c:pt idx="16">
                  <c:v>3.3916700583367255E-3</c:v>
                </c:pt>
                <c:pt idx="17">
                  <c:v>3.3885669750262611E-3</c:v>
                </c:pt>
                <c:pt idx="18">
                  <c:v>3.3848965914091323E-3</c:v>
                </c:pt>
                <c:pt idx="19">
                  <c:v>3.3807769025322016E-3</c:v>
                </c:pt>
                <c:pt idx="20">
                  <c:v>3.376211215773659E-3</c:v>
                </c:pt>
                <c:pt idx="21">
                  <c:v>3.3713168363562807E-3</c:v>
                </c:pt>
                <c:pt idx="22">
                  <c:v>3.3659833720421422E-3</c:v>
                </c:pt>
                <c:pt idx="23">
                  <c:v>3.3605538192694158E-3</c:v>
                </c:pt>
                <c:pt idx="24">
                  <c:v>3.3549166303217365E-3</c:v>
                </c:pt>
                <c:pt idx="25">
                  <c:v>3.3491861477660929E-3</c:v>
                </c:pt>
                <c:pt idx="26">
                  <c:v>3.3434752081313319E-3</c:v>
                </c:pt>
                <c:pt idx="27">
                  <c:v>3.337783711615487E-3</c:v>
                </c:pt>
                <c:pt idx="28">
                  <c:v>3.3322225924691767E-3</c:v>
                </c:pt>
                <c:pt idx="29">
                  <c:v>3.3267906450647066E-3</c:v>
                </c:pt>
                <c:pt idx="30">
                  <c:v>3.3215970238490667E-3</c:v>
                </c:pt>
                <c:pt idx="31">
                  <c:v>3.3166395807767571E-3</c:v>
                </c:pt>
                <c:pt idx="32">
                  <c:v>3.3118065904951151E-3</c:v>
                </c:pt>
                <c:pt idx="33">
                  <c:v>3.307315782510914E-3</c:v>
                </c:pt>
                <c:pt idx="34">
                  <c:v>3.3029462280354076E-3</c:v>
                </c:pt>
                <c:pt idx="35">
                  <c:v>3.2989146570778214E-3</c:v>
                </c:pt>
                <c:pt idx="36">
                  <c:v>3.2950014827506672E-3</c:v>
                </c:pt>
                <c:pt idx="37">
                  <c:v>3.2914225528273321E-3</c:v>
                </c:pt>
                <c:pt idx="38">
                  <c:v>3.2879594923390545E-3</c:v>
                </c:pt>
                <c:pt idx="39">
                  <c:v>3.2847194849559848E-3</c:v>
                </c:pt>
                <c:pt idx="40">
                  <c:v>3.2815935418239097E-3</c:v>
                </c:pt>
                <c:pt idx="41">
                  <c:v>3.2785810301301597E-3</c:v>
                </c:pt>
                <c:pt idx="42">
                  <c:v>3.2757886461165526E-3</c:v>
                </c:pt>
                <c:pt idx="43">
                  <c:v>3.273001014630315E-3</c:v>
                </c:pt>
                <c:pt idx="44">
                  <c:v>3.2703250703119894E-3</c:v>
                </c:pt>
                <c:pt idx="45">
                  <c:v>3.2677602771060718E-3</c:v>
                </c:pt>
                <c:pt idx="46">
                  <c:v>3.2651995036896754E-3</c:v>
                </c:pt>
                <c:pt idx="47">
                  <c:v>3.2626427406199023E-3</c:v>
                </c:pt>
                <c:pt idx="48">
                  <c:v>3.2600899784834061E-3</c:v>
                </c:pt>
                <c:pt idx="49">
                  <c:v>3.2575412078962797E-3</c:v>
                </c:pt>
                <c:pt idx="50">
                  <c:v>3.2549964195039381E-3</c:v>
                </c:pt>
                <c:pt idx="51">
                  <c:v>3.2524556039810059E-3</c:v>
                </c:pt>
                <c:pt idx="52">
                  <c:v>3.2499187520311995E-3</c:v>
                </c:pt>
                <c:pt idx="53">
                  <c:v>3.2471749577867256E-3</c:v>
                </c:pt>
                <c:pt idx="54">
                  <c:v>3.244435792615664E-3</c:v>
                </c:pt>
                <c:pt idx="55">
                  <c:v>3.2417012448132778E-3</c:v>
                </c:pt>
                <c:pt idx="56">
                  <c:v>3.238971302714258E-3</c:v>
                </c:pt>
                <c:pt idx="57">
                  <c:v>3.2360365024917482E-3</c:v>
                </c:pt>
                <c:pt idx="58">
                  <c:v>3.2331070158422241E-3</c:v>
                </c:pt>
                <c:pt idx="59">
                  <c:v>3.2301828283480848E-3</c:v>
                </c:pt>
                <c:pt idx="60">
                  <c:v>3.2271597766805435E-3</c:v>
                </c:pt>
                <c:pt idx="61">
                  <c:v>3.224038430538092E-3</c:v>
                </c:pt>
                <c:pt idx="62">
                  <c:v>3.2209231165652072E-3</c:v>
                </c:pt>
                <c:pt idx="63">
                  <c:v>3.2177102773666261E-3</c:v>
                </c:pt>
                <c:pt idx="64">
                  <c:v>3.2145038413320909E-3</c:v>
                </c:pt>
                <c:pt idx="65">
                  <c:v>3.2113037893384717E-3</c:v>
                </c:pt>
                <c:pt idx="66">
                  <c:v>3.2081101023387123E-3</c:v>
                </c:pt>
                <c:pt idx="67">
                  <c:v>3.2048200493542292E-3</c:v>
                </c:pt>
                <c:pt idx="68">
                  <c:v>3.2015367376340641E-3</c:v>
                </c:pt>
                <c:pt idx="69">
                  <c:v>3.1982601464803145E-3</c:v>
                </c:pt>
                <c:pt idx="70">
                  <c:v>3.1949902552797214E-3</c:v>
                </c:pt>
                <c:pt idx="71">
                  <c:v>3.1917270435032397E-3</c:v>
                </c:pt>
                <c:pt idx="72">
                  <c:v>3.1885721573879215E-3</c:v>
                </c:pt>
                <c:pt idx="73">
                  <c:v>3.1853220360578455E-3</c:v>
                </c:pt>
                <c:pt idx="74">
                  <c:v>3.1821797931583136E-3</c:v>
                </c:pt>
                <c:pt idx="75">
                  <c:v>3.178740582981023E-3</c:v>
                </c:pt>
                <c:pt idx="76">
                  <c:v>3.1752079761224361E-3</c:v>
                </c:pt>
                <c:pt idx="77">
                  <c:v>3.1718844165318618E-3</c:v>
                </c:pt>
                <c:pt idx="78">
                  <c:v>3.1686682087518616E-3</c:v>
                </c:pt>
                <c:pt idx="79">
                  <c:v>3.165458516666139E-3</c:v>
                </c:pt>
                <c:pt idx="80">
                  <c:v>3.162355322244007E-3</c:v>
                </c:pt>
                <c:pt idx="81">
                  <c:v>3.1592582061731908E-3</c:v>
                </c:pt>
                <c:pt idx="82">
                  <c:v>3.1562667676672033E-3</c:v>
                </c:pt>
                <c:pt idx="83">
                  <c:v>3.1532809888689182E-3</c:v>
                </c:pt>
                <c:pt idx="84">
                  <c:v>3.1503008537315312E-3</c:v>
                </c:pt>
                <c:pt idx="85">
                  <c:v>3.147425406017877E-3</c:v>
                </c:pt>
                <c:pt idx="86">
                  <c:v>3.144555202666583E-3</c:v>
                </c:pt>
                <c:pt idx="87">
                  <c:v>3.1417889346193719E-3</c:v>
                </c:pt>
                <c:pt idx="88">
                  <c:v>3.1389289974260784E-3</c:v>
                </c:pt>
                <c:pt idx="89">
                  <c:v>3.1361726149407264E-3</c:v>
                </c:pt>
                <c:pt idx="90">
                  <c:v>3.1333228889237038E-3</c:v>
                </c:pt>
                <c:pt idx="91">
                  <c:v>3.1305763391040291E-3</c:v>
                </c:pt>
                <c:pt idx="92">
                  <c:v>3.1277367696734642E-3</c:v>
                </c:pt>
                <c:pt idx="93">
                  <c:v>3.1250000000000002E-3</c:v>
                </c:pt>
                <c:pt idx="94">
                  <c:v>3.1222680154864495E-3</c:v>
                </c:pt>
                <c:pt idx="95">
                  <c:v>3.1194434912811555E-3</c:v>
                </c:pt>
                <c:pt idx="96">
                  <c:v>3.1167212092878291E-3</c:v>
                </c:pt>
                <c:pt idx="97">
                  <c:v>3.1139067073550479E-3</c:v>
                </c:pt>
                <c:pt idx="98">
                  <c:v>3.111097284012071E-3</c:v>
                </c:pt>
                <c:pt idx="99">
                  <c:v>3.1082929255253013E-3</c:v>
                </c:pt>
                <c:pt idx="100">
                  <c:v>3.1053971802993603E-3</c:v>
                </c:pt>
                <c:pt idx="101">
                  <c:v>3.1026030839874656E-3</c:v>
                </c:pt>
                <c:pt idx="102">
                  <c:v>3.099717925668764E-3</c:v>
                </c:pt>
                <c:pt idx="103">
                  <c:v>3.096838128271035E-3</c:v>
                </c:pt>
                <c:pt idx="104">
                  <c:v>3.0940594059405942E-3</c:v>
                </c:pt>
                <c:pt idx="105">
                  <c:v>3.0911901081916537E-3</c:v>
                </c:pt>
                <c:pt idx="106">
                  <c:v>3.0883261272390363E-3</c:v>
                </c:pt>
                <c:pt idx="107">
                  <c:v>3.0853722501619821E-3</c:v>
                </c:pt>
                <c:pt idx="108">
                  <c:v>3.0825190345550382E-3</c:v>
                </c:pt>
                <c:pt idx="109">
                  <c:v>3.0795762503079572E-3</c:v>
                </c:pt>
                <c:pt idx="110">
                  <c:v>3.0767337394621871E-3</c:v>
                </c:pt>
                <c:pt idx="111">
                  <c:v>3.0738964711668512E-3</c:v>
                </c:pt>
                <c:pt idx="112">
                  <c:v>3.0710644309317608E-3</c:v>
                </c:pt>
                <c:pt idx="113">
                  <c:v>3.0682376043200785E-3</c:v>
                </c:pt>
                <c:pt idx="114">
                  <c:v>3.0654159769480716E-3</c:v>
                </c:pt>
                <c:pt idx="115">
                  <c:v>3.0625057421982669E-3</c:v>
                </c:pt>
                <c:pt idx="116">
                  <c:v>3.0596946424746811E-3</c:v>
                </c:pt>
                <c:pt idx="117">
                  <c:v>3.056888698682481E-3</c:v>
                </c:pt>
                <c:pt idx="118">
                  <c:v>3.0540878966496656E-3</c:v>
                </c:pt>
                <c:pt idx="119">
                  <c:v>3.0512922222561251E-3</c:v>
                </c:pt>
                <c:pt idx="120">
                  <c:v>3.0485016614334058E-3</c:v>
                </c:pt>
                <c:pt idx="121">
                  <c:v>3.0457162001644687E-3</c:v>
                </c:pt>
                <c:pt idx="122">
                  <c:v>3.0429358244834616E-3</c:v>
                </c:pt>
                <c:pt idx="123">
                  <c:v>3.0401605204754809E-3</c:v>
                </c:pt>
                <c:pt idx="124">
                  <c:v>3.0373902742763417E-3</c:v>
                </c:pt>
                <c:pt idx="125">
                  <c:v>3.0347171643602816E-3</c:v>
                </c:pt>
                <c:pt idx="126">
                  <c:v>3.0319568249348129E-3</c:v>
                </c:pt>
                <c:pt idx="127">
                  <c:v>3.0292015024839451E-3</c:v>
                </c:pt>
                <c:pt idx="128">
                  <c:v>3.0264511833424127E-3</c:v>
                </c:pt>
                <c:pt idx="129">
                  <c:v>3.0237972846300387E-3</c:v>
                </c:pt>
                <c:pt idx="130">
                  <c:v>3.0210567656566269E-3</c:v>
                </c:pt>
                <c:pt idx="131">
                  <c:v>3.0183212097431408E-3</c:v>
                </c:pt>
                <c:pt idx="132">
                  <c:v>3.0156815440289505E-3</c:v>
                </c:pt>
                <c:pt idx="133">
                  <c:v>3.0129557095510697E-3</c:v>
                </c:pt>
                <c:pt idx="134">
                  <c:v>3.0101441859065052E-3</c:v>
                </c:pt>
                <c:pt idx="135">
                  <c:v>3.0075187969924814E-3</c:v>
                </c:pt>
                <c:pt idx="136">
                  <c:v>3.004807692307692E-3</c:v>
                </c:pt>
                <c:pt idx="137">
                  <c:v>3.0021915998679036E-3</c:v>
                </c:pt>
                <c:pt idx="138">
                  <c:v>2.9994900866852636E-3</c:v>
                </c:pt>
                <c:pt idx="139">
                  <c:v>2.9967934310287992E-3</c:v>
                </c:pt>
                <c:pt idx="140">
                  <c:v>2.9941016198089762E-3</c:v>
                </c:pt>
                <c:pt idx="141">
                  <c:v>2.9915041282756972E-3</c:v>
                </c:pt>
                <c:pt idx="142">
                  <c:v>2.9888218064439E-3</c:v>
                </c:pt>
                <c:pt idx="143">
                  <c:v>2.9861442904921165E-3</c:v>
                </c:pt>
                <c:pt idx="144">
                  <c:v>2.9834715675159614E-3</c:v>
                </c:pt>
                <c:pt idx="145">
                  <c:v>2.9808036246572072E-3</c:v>
                </c:pt>
                <c:pt idx="146">
                  <c:v>2.9782291449504126E-3</c:v>
                </c:pt>
                <c:pt idx="147">
                  <c:v>2.9755705656559646E-3</c:v>
                </c:pt>
                <c:pt idx="148">
                  <c:v>2.9730051135687953E-3</c:v>
                </c:pt>
                <c:pt idx="149">
                  <c:v>2.9703558486306658E-3</c:v>
                </c:pt>
                <c:pt idx="150">
                  <c:v>2.9675351652917086E-3</c:v>
                </c:pt>
                <c:pt idx="151">
                  <c:v>2.9647198339756891E-3</c:v>
                </c:pt>
                <c:pt idx="152">
                  <c:v>2.9619098394644866E-3</c:v>
                </c:pt>
                <c:pt idx="153">
                  <c:v>2.9591927322226495E-3</c:v>
                </c:pt>
                <c:pt idx="154">
                  <c:v>2.9564806054872281E-3</c:v>
                </c:pt>
                <c:pt idx="155">
                  <c:v>2.9537734455767242E-3</c:v>
                </c:pt>
                <c:pt idx="156">
                  <c:v>2.9510712388597059E-3</c:v>
                </c:pt>
                <c:pt idx="157">
                  <c:v>2.9484609034084205E-3</c:v>
                </c:pt>
                <c:pt idx="158">
                  <c:v>2.945855181759265E-3</c:v>
                </c:pt>
                <c:pt idx="159">
                  <c:v>2.9432540616906051E-3</c:v>
                </c:pt>
                <c:pt idx="160">
                  <c:v>2.9406575310239368E-3</c:v>
                </c:pt>
                <c:pt idx="161">
                  <c:v>2.9381519024533568E-3</c:v>
                </c:pt>
                <c:pt idx="162">
                  <c:v>2.9356505401596997E-3</c:v>
                </c:pt>
                <c:pt idx="163">
                  <c:v>2.9331534332560937E-3</c:v>
                </c:pt>
                <c:pt idx="164">
                  <c:v>2.9306605708926789E-3</c:v>
                </c:pt>
                <c:pt idx="165">
                  <c:v>2.9281719422564493E-3</c:v>
                </c:pt>
                <c:pt idx="166">
                  <c:v>2.9256875365710941E-3</c:v>
                </c:pt>
                <c:pt idx="167">
                  <c:v>2.9232073430968462E-3</c:v>
                </c:pt>
                <c:pt idx="168">
                  <c:v>2.9207313511303229E-3</c:v>
                </c:pt>
                <c:pt idx="169">
                  <c:v>2.9182595500043774E-3</c:v>
                </c:pt>
                <c:pt idx="170">
                  <c:v>2.9157069131410906E-3</c:v>
                </c:pt>
                <c:pt idx="171">
                  <c:v>2.913243605430286E-3</c:v>
                </c:pt>
                <c:pt idx="172">
                  <c:v>2.9106997322156246E-3</c:v>
                </c:pt>
                <c:pt idx="173">
                  <c:v>2.908244874218409E-3</c:v>
                </c:pt>
                <c:pt idx="174">
                  <c:v>2.9057097195990121E-3</c:v>
                </c:pt>
                <c:pt idx="175">
                  <c:v>2.9031789809841778E-3</c:v>
                </c:pt>
                <c:pt idx="176">
                  <c:v>2.9006526468455403E-3</c:v>
                </c:pt>
                <c:pt idx="177">
                  <c:v>2.8982146997449569E-3</c:v>
                </c:pt>
                <c:pt idx="178">
                  <c:v>2.8956131460836829E-3</c:v>
                </c:pt>
                <c:pt idx="179">
                  <c:v>2.8931836592986926E-3</c:v>
                </c:pt>
                <c:pt idx="180">
                  <c:v>2.8905911258852437E-3</c:v>
                </c:pt>
                <c:pt idx="181">
                  <c:v>2.8880866425992778E-3</c:v>
                </c:pt>
                <c:pt idx="182">
                  <c:v>2.8855864954552011E-3</c:v>
                </c:pt>
                <c:pt idx="183">
                  <c:v>2.883090673201672E-3</c:v>
                </c:pt>
                <c:pt idx="184">
                  <c:v>2.8805991646262425E-3</c:v>
                </c:pt>
                <c:pt idx="185">
                  <c:v>2.878111958555188E-3</c:v>
                </c:pt>
                <c:pt idx="186">
                  <c:v>2.8755463538072236E-3</c:v>
                </c:pt>
                <c:pt idx="187">
                  <c:v>2.873067861862897E-3</c:v>
                </c:pt>
                <c:pt idx="188">
                  <c:v>2.8705936387644964E-3</c:v>
                </c:pt>
                <c:pt idx="189">
                  <c:v>2.8680414145180254E-3</c:v>
                </c:pt>
                <c:pt idx="190">
                  <c:v>2.8655758374645382E-3</c:v>
                </c:pt>
                <c:pt idx="191">
                  <c:v>2.8631144959486931E-3</c:v>
                </c:pt>
                <c:pt idx="192">
                  <c:v>2.8606573790657093E-3</c:v>
                </c:pt>
                <c:pt idx="193">
                  <c:v>2.8582044759482093E-3</c:v>
                </c:pt>
                <c:pt idx="194">
                  <c:v>2.8557557757660562E-3</c:v>
                </c:pt>
                <c:pt idx="195">
                  <c:v>2.8535555301906173E-3</c:v>
                </c:pt>
                <c:pt idx="196">
                  <c:v>2.8518465706544988E-3</c:v>
                </c:pt>
                <c:pt idx="197">
                  <c:v>2.850545879535931E-3</c:v>
                </c:pt>
                <c:pt idx="198">
                  <c:v>2.8496523424142253E-3</c:v>
                </c:pt>
                <c:pt idx="199">
                  <c:v>2.8490840194877348E-3</c:v>
                </c:pt>
              </c:numCache>
            </c:numRef>
          </c:xVal>
          <c:yVal>
            <c:numRef>
              <c:f>Temperature_dependent_resistanc!$G$3:$G$202</c:f>
              <c:numCache>
                <c:formatCode>General</c:formatCode>
                <c:ptCount val="200"/>
                <c:pt idx="0">
                  <c:v>234816.59973799999</c:v>
                </c:pt>
                <c:pt idx="1">
                  <c:v>232093.68006000001</c:v>
                </c:pt>
                <c:pt idx="2">
                  <c:v>236785.89012600001</c:v>
                </c:pt>
                <c:pt idx="3">
                  <c:v>234624.76890200001</c:v>
                </c:pt>
                <c:pt idx="4">
                  <c:v>242967.567698</c:v>
                </c:pt>
                <c:pt idx="5">
                  <c:v>233509.22012899999</c:v>
                </c:pt>
                <c:pt idx="6">
                  <c:v>237341.384169</c:v>
                </c:pt>
                <c:pt idx="7">
                  <c:v>241778.337309</c:v>
                </c:pt>
                <c:pt idx="8">
                  <c:v>231607.03531599999</c:v>
                </c:pt>
                <c:pt idx="9">
                  <c:v>235446.03312899999</c:v>
                </c:pt>
                <c:pt idx="10">
                  <c:v>235838.74637099999</c:v>
                </c:pt>
                <c:pt idx="11">
                  <c:v>233128.301951</c:v>
                </c:pt>
                <c:pt idx="12">
                  <c:v>233256.31200500001</c:v>
                </c:pt>
                <c:pt idx="13">
                  <c:v>239086.922372</c:v>
                </c:pt>
                <c:pt idx="14">
                  <c:v>227184.99011899999</c:v>
                </c:pt>
                <c:pt idx="15">
                  <c:v>232178.000382</c:v>
                </c:pt>
                <c:pt idx="16">
                  <c:v>232586.709894</c:v>
                </c:pt>
                <c:pt idx="17">
                  <c:v>224737.03724500001</c:v>
                </c:pt>
                <c:pt idx="18">
                  <c:v>222082.80144800001</c:v>
                </c:pt>
                <c:pt idx="19">
                  <c:v>218845.006364</c:v>
                </c:pt>
                <c:pt idx="20">
                  <c:v>218898.12044599999</c:v>
                </c:pt>
                <c:pt idx="21">
                  <c:v>216097.53133</c:v>
                </c:pt>
                <c:pt idx="22">
                  <c:v>202971.34501799999</c:v>
                </c:pt>
                <c:pt idx="23">
                  <c:v>204136.54305599999</c:v>
                </c:pt>
                <c:pt idx="24">
                  <c:v>194247.15268999999</c:v>
                </c:pt>
                <c:pt idx="25">
                  <c:v>188559.003172</c:v>
                </c:pt>
                <c:pt idx="26">
                  <c:v>186173.95830599999</c:v>
                </c:pt>
                <c:pt idx="27">
                  <c:v>189372.10925899999</c:v>
                </c:pt>
                <c:pt idx="28">
                  <c:v>181614.946677</c:v>
                </c:pt>
                <c:pt idx="29">
                  <c:v>174062.758524</c:v>
                </c:pt>
                <c:pt idx="30">
                  <c:v>172272.89428000001</c:v>
                </c:pt>
                <c:pt idx="31">
                  <c:v>162241.60639299999</c:v>
                </c:pt>
                <c:pt idx="32">
                  <c:v>162556.56289999999</c:v>
                </c:pt>
                <c:pt idx="33">
                  <c:v>159984.48814999999</c:v>
                </c:pt>
                <c:pt idx="34">
                  <c:v>155754.012426</c:v>
                </c:pt>
                <c:pt idx="35">
                  <c:v>150780.87749300001</c:v>
                </c:pt>
                <c:pt idx="36">
                  <c:v>151148.16508199999</c:v>
                </c:pt>
                <c:pt idx="37">
                  <c:v>151248.04930899999</c:v>
                </c:pt>
                <c:pt idx="38">
                  <c:v>148092.80392999999</c:v>
                </c:pt>
                <c:pt idx="39">
                  <c:v>144540.14801</c:v>
                </c:pt>
                <c:pt idx="40">
                  <c:v>140889.683406</c:v>
                </c:pt>
                <c:pt idx="41">
                  <c:v>140331.74768</c:v>
                </c:pt>
                <c:pt idx="42">
                  <c:v>137692.88511500001</c:v>
                </c:pt>
                <c:pt idx="43">
                  <c:v>131412.79923</c:v>
                </c:pt>
                <c:pt idx="44">
                  <c:v>134890.154388</c:v>
                </c:pt>
                <c:pt idx="45">
                  <c:v>132237.15523999999</c:v>
                </c:pt>
                <c:pt idx="46">
                  <c:v>129821.91972200001</c:v>
                </c:pt>
                <c:pt idx="47">
                  <c:v>127608.29783900001</c:v>
                </c:pt>
                <c:pt idx="48">
                  <c:v>126302.788955</c:v>
                </c:pt>
                <c:pt idx="49">
                  <c:v>125338.66404</c:v>
                </c:pt>
                <c:pt idx="50">
                  <c:v>123384.161362</c:v>
                </c:pt>
                <c:pt idx="51">
                  <c:v>121483.36083999999</c:v>
                </c:pt>
                <c:pt idx="52">
                  <c:v>120562.002204</c:v>
                </c:pt>
                <c:pt idx="53">
                  <c:v>117556.706342</c:v>
                </c:pt>
                <c:pt idx="54">
                  <c:v>119980.738875</c:v>
                </c:pt>
                <c:pt idx="55">
                  <c:v>116197.00941499999</c:v>
                </c:pt>
                <c:pt idx="56">
                  <c:v>110282.98022699999</c:v>
                </c:pt>
                <c:pt idx="57">
                  <c:v>112947.67022099999</c:v>
                </c:pt>
                <c:pt idx="58">
                  <c:v>110685.62910000001</c:v>
                </c:pt>
                <c:pt idx="59">
                  <c:v>109228.871155</c:v>
                </c:pt>
                <c:pt idx="60">
                  <c:v>108085.23871799999</c:v>
                </c:pt>
                <c:pt idx="61">
                  <c:v>103969.73931</c:v>
                </c:pt>
                <c:pt idx="62">
                  <c:v>103515.74540299999</c:v>
                </c:pt>
                <c:pt idx="63">
                  <c:v>102312.46096500001</c:v>
                </c:pt>
                <c:pt idx="64">
                  <c:v>100283.617661</c:v>
                </c:pt>
                <c:pt idx="65">
                  <c:v>99099.486661000003</c:v>
                </c:pt>
                <c:pt idx="66">
                  <c:v>97824.942049000005</c:v>
                </c:pt>
                <c:pt idx="67">
                  <c:v>95596.638795000006</c:v>
                </c:pt>
                <c:pt idx="68">
                  <c:v>94393.979372999995</c:v>
                </c:pt>
                <c:pt idx="69">
                  <c:v>93064.405671999994</c:v>
                </c:pt>
                <c:pt idx="70">
                  <c:v>90818.893521999998</c:v>
                </c:pt>
                <c:pt idx="71">
                  <c:v>89505.878169000003</c:v>
                </c:pt>
                <c:pt idx="72">
                  <c:v>86994.228461000006</c:v>
                </c:pt>
                <c:pt idx="73">
                  <c:v>85977.411150999993</c:v>
                </c:pt>
                <c:pt idx="74">
                  <c:v>83259.774898000003</c:v>
                </c:pt>
                <c:pt idx="75">
                  <c:v>81519.584214000002</c:v>
                </c:pt>
                <c:pt idx="76">
                  <c:v>81325.717690999998</c:v>
                </c:pt>
                <c:pt idx="77">
                  <c:v>80220.805766999998</c:v>
                </c:pt>
                <c:pt idx="78">
                  <c:v>78659.077904000005</c:v>
                </c:pt>
                <c:pt idx="79">
                  <c:v>77064.063209999993</c:v>
                </c:pt>
                <c:pt idx="80">
                  <c:v>75378.289260000005</c:v>
                </c:pt>
                <c:pt idx="81">
                  <c:v>74765.194080000001</c:v>
                </c:pt>
                <c:pt idx="82">
                  <c:v>72345.244026999993</c:v>
                </c:pt>
                <c:pt idx="83">
                  <c:v>71739.959698000006</c:v>
                </c:pt>
                <c:pt idx="84">
                  <c:v>70643.993199000004</c:v>
                </c:pt>
                <c:pt idx="85">
                  <c:v>69278.610505000004</c:v>
                </c:pt>
                <c:pt idx="86">
                  <c:v>68642.893479000006</c:v>
                </c:pt>
                <c:pt idx="87">
                  <c:v>65487.713346999997</c:v>
                </c:pt>
                <c:pt idx="88">
                  <c:v>66024.246234999999</c:v>
                </c:pt>
                <c:pt idx="89">
                  <c:v>65242.227809999997</c:v>
                </c:pt>
                <c:pt idx="90">
                  <c:v>63149.642620999999</c:v>
                </c:pt>
                <c:pt idx="91">
                  <c:v>62562.304040000003</c:v>
                </c:pt>
                <c:pt idx="92">
                  <c:v>61437.662723000001</c:v>
                </c:pt>
                <c:pt idx="93">
                  <c:v>60951.222453000002</c:v>
                </c:pt>
                <c:pt idx="94">
                  <c:v>59413.661158000003</c:v>
                </c:pt>
                <c:pt idx="95">
                  <c:v>58843.649539999999</c:v>
                </c:pt>
                <c:pt idx="96">
                  <c:v>57159.933575000003</c:v>
                </c:pt>
                <c:pt idx="97">
                  <c:v>56249.312357000003</c:v>
                </c:pt>
                <c:pt idx="98">
                  <c:v>55069.449141999998</c:v>
                </c:pt>
                <c:pt idx="99">
                  <c:v>53806.473094000001</c:v>
                </c:pt>
                <c:pt idx="100">
                  <c:v>53232.150758999996</c:v>
                </c:pt>
                <c:pt idx="101">
                  <c:v>51508.450384999996</c:v>
                </c:pt>
                <c:pt idx="102">
                  <c:v>51316.508992000003</c:v>
                </c:pt>
                <c:pt idx="103">
                  <c:v>50119.417689000002</c:v>
                </c:pt>
                <c:pt idx="104">
                  <c:v>48553.289055000001</c:v>
                </c:pt>
                <c:pt idx="105">
                  <c:v>47549.630417</c:v>
                </c:pt>
                <c:pt idx="106">
                  <c:v>48295.864405</c:v>
                </c:pt>
                <c:pt idx="107">
                  <c:v>44457.976375999999</c:v>
                </c:pt>
                <c:pt idx="108">
                  <c:v>44506.616800999996</c:v>
                </c:pt>
                <c:pt idx="109">
                  <c:v>42880.787771000003</c:v>
                </c:pt>
                <c:pt idx="110">
                  <c:v>41913.815969000003</c:v>
                </c:pt>
                <c:pt idx="111">
                  <c:v>41108.222375999998</c:v>
                </c:pt>
                <c:pt idx="112">
                  <c:v>39875.448171999997</c:v>
                </c:pt>
                <c:pt idx="113">
                  <c:v>38647.467707999996</c:v>
                </c:pt>
                <c:pt idx="114">
                  <c:v>38120.664949999998</c:v>
                </c:pt>
                <c:pt idx="115">
                  <c:v>36820.859013000001</c:v>
                </c:pt>
                <c:pt idx="116">
                  <c:v>36338.790906000002</c:v>
                </c:pt>
                <c:pt idx="117">
                  <c:v>35312.249468000002</c:v>
                </c:pt>
                <c:pt idx="118">
                  <c:v>33608.017217000001</c:v>
                </c:pt>
                <c:pt idx="119">
                  <c:v>33415.84246</c:v>
                </c:pt>
                <c:pt idx="120">
                  <c:v>31922.185108000001</c:v>
                </c:pt>
                <c:pt idx="121">
                  <c:v>31875.071601</c:v>
                </c:pt>
                <c:pt idx="122">
                  <c:v>29744.416964</c:v>
                </c:pt>
                <c:pt idx="123">
                  <c:v>29677.257398000002</c:v>
                </c:pt>
                <c:pt idx="124">
                  <c:v>28753.979345</c:v>
                </c:pt>
                <c:pt idx="125">
                  <c:v>27586.349493999998</c:v>
                </c:pt>
                <c:pt idx="126">
                  <c:v>28369.471504000001</c:v>
                </c:pt>
                <c:pt idx="127">
                  <c:v>25913.933979000001</c:v>
                </c:pt>
                <c:pt idx="128">
                  <c:v>25490.906137000002</c:v>
                </c:pt>
                <c:pt idx="129">
                  <c:v>25026.062542</c:v>
                </c:pt>
                <c:pt idx="130">
                  <c:v>22397.355746000001</c:v>
                </c:pt>
                <c:pt idx="131">
                  <c:v>22462.499220999998</c:v>
                </c:pt>
                <c:pt idx="132">
                  <c:v>22207.260219</c:v>
                </c:pt>
                <c:pt idx="133">
                  <c:v>19802.660147999999</c:v>
                </c:pt>
                <c:pt idx="134">
                  <c:v>19947.739994</c:v>
                </c:pt>
                <c:pt idx="135">
                  <c:v>19648.215278</c:v>
                </c:pt>
                <c:pt idx="136">
                  <c:v>20331.971472000001</c:v>
                </c:pt>
                <c:pt idx="137">
                  <c:v>17609.726202999998</c:v>
                </c:pt>
                <c:pt idx="138">
                  <c:v>14619.646821</c:v>
                </c:pt>
                <c:pt idx="139">
                  <c:v>15680.523222</c:v>
                </c:pt>
                <c:pt idx="140">
                  <c:v>16460.387172999999</c:v>
                </c:pt>
                <c:pt idx="141">
                  <c:v>16263.232185000001</c:v>
                </c:pt>
                <c:pt idx="142">
                  <c:v>12920.041531000001</c:v>
                </c:pt>
                <c:pt idx="143">
                  <c:v>14500.986147</c:v>
                </c:pt>
                <c:pt idx="144">
                  <c:v>12694.93799</c:v>
                </c:pt>
                <c:pt idx="145">
                  <c:v>13893.919614</c:v>
                </c:pt>
                <c:pt idx="146">
                  <c:v>10045.908885999999</c:v>
                </c:pt>
                <c:pt idx="147">
                  <c:v>7481.4843389999996</c:v>
                </c:pt>
                <c:pt idx="148">
                  <c:v>9782.797912</c:v>
                </c:pt>
                <c:pt idx="149">
                  <c:v>10810.427462</c:v>
                </c:pt>
                <c:pt idx="150">
                  <c:v>7936.476823</c:v>
                </c:pt>
                <c:pt idx="151">
                  <c:v>9647.6624140000004</c:v>
                </c:pt>
                <c:pt idx="152">
                  <c:v>8508.5838179999992</c:v>
                </c:pt>
                <c:pt idx="153">
                  <c:v>6158.2767569999996</c:v>
                </c:pt>
                <c:pt idx="154">
                  <c:v>5482.338264</c:v>
                </c:pt>
                <c:pt idx="155">
                  <c:v>5024.6118479999996</c:v>
                </c:pt>
                <c:pt idx="156">
                  <c:v>4439.6286980000004</c:v>
                </c:pt>
                <c:pt idx="157">
                  <c:v>3814.6335399999998</c:v>
                </c:pt>
                <c:pt idx="158">
                  <c:v>2190.4962</c:v>
                </c:pt>
                <c:pt idx="159">
                  <c:v>3943.3445959999999</c:v>
                </c:pt>
                <c:pt idx="160">
                  <c:v>2998.4739169999998</c:v>
                </c:pt>
                <c:pt idx="161">
                  <c:v>3259.0229909999998</c:v>
                </c:pt>
                <c:pt idx="162">
                  <c:v>4554.6362250000002</c:v>
                </c:pt>
                <c:pt idx="163">
                  <c:v>2340.1649670000002</c:v>
                </c:pt>
                <c:pt idx="164">
                  <c:v>2258.192626</c:v>
                </c:pt>
                <c:pt idx="165">
                  <c:v>841.95653900000002</c:v>
                </c:pt>
                <c:pt idx="166">
                  <c:v>1830.2750349999999</c:v>
                </c:pt>
                <c:pt idx="167">
                  <c:v>1425.637618</c:v>
                </c:pt>
                <c:pt idx="168">
                  <c:v>1839.0648249999999</c:v>
                </c:pt>
                <c:pt idx="169">
                  <c:v>1048.5308500000001</c:v>
                </c:pt>
                <c:pt idx="170">
                  <c:v>1103.624215</c:v>
                </c:pt>
                <c:pt idx="171">
                  <c:v>1055.6189240000001</c:v>
                </c:pt>
                <c:pt idx="172">
                  <c:v>-1855.8393610000001</c:v>
                </c:pt>
                <c:pt idx="173">
                  <c:v>2535.0877350000001</c:v>
                </c:pt>
                <c:pt idx="174">
                  <c:v>3022.3402540000002</c:v>
                </c:pt>
                <c:pt idx="175">
                  <c:v>-2315.6510520000002</c:v>
                </c:pt>
                <c:pt idx="176">
                  <c:v>-2396.4945290000001</c:v>
                </c:pt>
                <c:pt idx="177">
                  <c:v>9.0073229999999995</c:v>
                </c:pt>
                <c:pt idx="178">
                  <c:v>-270.73115100000001</c:v>
                </c:pt>
                <c:pt idx="179">
                  <c:v>-72.969230999999994</c:v>
                </c:pt>
                <c:pt idx="180">
                  <c:v>-19.306024000000001</c:v>
                </c:pt>
                <c:pt idx="181">
                  <c:v>-2458.1947479999999</c:v>
                </c:pt>
                <c:pt idx="182">
                  <c:v>-2035.0609030000001</c:v>
                </c:pt>
                <c:pt idx="183">
                  <c:v>77.562115000000006</c:v>
                </c:pt>
                <c:pt idx="184">
                  <c:v>222.065584</c:v>
                </c:pt>
                <c:pt idx="185">
                  <c:v>41.328265000000002</c:v>
                </c:pt>
                <c:pt idx="186">
                  <c:v>-114.308024</c:v>
                </c:pt>
                <c:pt idx="187">
                  <c:v>-2430.7427309999998</c:v>
                </c:pt>
                <c:pt idx="188">
                  <c:v>-1529.4715699999999</c:v>
                </c:pt>
                <c:pt idx="189">
                  <c:v>205.784469</c:v>
                </c:pt>
                <c:pt idx="190">
                  <c:v>-2185.7137280000002</c:v>
                </c:pt>
                <c:pt idx="191">
                  <c:v>-1929.9554760000001</c:v>
                </c:pt>
                <c:pt idx="192">
                  <c:v>-282.80119400000001</c:v>
                </c:pt>
                <c:pt idx="193">
                  <c:v>-409.087289</c:v>
                </c:pt>
                <c:pt idx="194">
                  <c:v>-119.87545</c:v>
                </c:pt>
                <c:pt idx="195">
                  <c:v>-285.31041900000002</c:v>
                </c:pt>
                <c:pt idx="196">
                  <c:v>1633.3093260000001</c:v>
                </c:pt>
                <c:pt idx="197">
                  <c:v>294.05700000000002</c:v>
                </c:pt>
                <c:pt idx="198">
                  <c:v>-587.49429799999996</c:v>
                </c:pt>
                <c:pt idx="199">
                  <c:v>-2294.059851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FC-A942-908D-CEC900837ABD}"/>
            </c:ext>
          </c:extLst>
        </c:ser>
        <c:ser>
          <c:idx val="4"/>
          <c:order val="3"/>
          <c:tx>
            <c:strRef>
              <c:f>Temperature_dependent_resistanc!$R$1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Temperature_dependent_resistanc!$Q$169:$Q$202</c:f>
              <c:numCache>
                <c:formatCode>General</c:formatCode>
                <c:ptCount val="34"/>
                <c:pt idx="0">
                  <c:v>2.9241476109714017E-3</c:v>
                </c:pt>
                <c:pt idx="1">
                  <c:v>2.9215846675236649E-3</c:v>
                </c:pt>
                <c:pt idx="2">
                  <c:v>2.9191114224829963E-3</c:v>
                </c:pt>
                <c:pt idx="3">
                  <c:v>2.9165572957680751E-3</c:v>
                </c:pt>
                <c:pt idx="4">
                  <c:v>2.914092551579438E-3</c:v>
                </c:pt>
                <c:pt idx="5">
                  <c:v>2.9115471961800501E-3</c:v>
                </c:pt>
                <c:pt idx="6">
                  <c:v>2.9090909090909089E-3</c:v>
                </c:pt>
                <c:pt idx="7">
                  <c:v>2.9065542799011769E-3</c:v>
                </c:pt>
                <c:pt idx="8">
                  <c:v>2.9040220705677361E-3</c:v>
                </c:pt>
                <c:pt idx="9">
                  <c:v>2.901578458681523E-3</c:v>
                </c:pt>
                <c:pt idx="10">
                  <c:v>2.8990549080999592E-3</c:v>
                </c:pt>
                <c:pt idx="11">
                  <c:v>2.8965357432510718E-3</c:v>
                </c:pt>
                <c:pt idx="12">
                  <c:v>2.8940209527116975E-3</c:v>
                </c:pt>
                <c:pt idx="13">
                  <c:v>2.8914269191846176E-3</c:v>
                </c:pt>
                <c:pt idx="14">
                  <c:v>2.8889209880109783E-3</c:v>
                </c:pt>
                <c:pt idx="15">
                  <c:v>2.886419396738346E-3</c:v>
                </c:pt>
                <c:pt idx="16">
                  <c:v>2.8839221341023791E-3</c:v>
                </c:pt>
                <c:pt idx="17">
                  <c:v>2.881429188877683E-3</c:v>
                </c:pt>
                <c:pt idx="18">
                  <c:v>2.8789405498776447E-3</c:v>
                </c:pt>
                <c:pt idx="19">
                  <c:v>2.8764562059542644E-3</c:v>
                </c:pt>
                <c:pt idx="20">
                  <c:v>2.8738935509828719E-3</c:v>
                </c:pt>
                <c:pt idx="21">
                  <c:v>2.8714179061620627E-3</c:v>
                </c:pt>
                <c:pt idx="22">
                  <c:v>2.8688642166566258E-3</c:v>
                </c:pt>
                <c:pt idx="23">
                  <c:v>2.866397225327486E-3</c:v>
                </c:pt>
                <c:pt idx="24">
                  <c:v>2.8639344731792534E-3</c:v>
                </c:pt>
                <c:pt idx="25">
                  <c:v>2.861475949294646E-3</c:v>
                </c:pt>
                <c:pt idx="26">
                  <c:v>2.8590216427938362E-3</c:v>
                </c:pt>
                <c:pt idx="27">
                  <c:v>2.8565715428342901E-3</c:v>
                </c:pt>
                <c:pt idx="28">
                  <c:v>2.8542071012672677E-3</c:v>
                </c:pt>
                <c:pt idx="29">
                  <c:v>2.8523346358994839E-3</c:v>
                </c:pt>
                <c:pt idx="30">
                  <c:v>2.8509522180408258E-3</c:v>
                </c:pt>
                <c:pt idx="31">
                  <c:v>2.8499772001823985E-3</c:v>
                </c:pt>
                <c:pt idx="32">
                  <c:v>2.8492463743339884E-3</c:v>
                </c:pt>
                <c:pt idx="33">
                  <c:v>2.8487593652964135E-3</c:v>
                </c:pt>
              </c:numCache>
            </c:numRef>
          </c:xVal>
          <c:yVal>
            <c:numRef>
              <c:f>Temperature_dependent_resistanc!$U$169:$U$202</c:f>
              <c:numCache>
                <c:formatCode>General</c:formatCode>
                <c:ptCount val="34"/>
                <c:pt idx="0">
                  <c:v>800.99165200000004</c:v>
                </c:pt>
                <c:pt idx="1">
                  <c:v>2078.8528249999999</c:v>
                </c:pt>
                <c:pt idx="2">
                  <c:v>1040.915004</c:v>
                </c:pt>
                <c:pt idx="3">
                  <c:v>2834.5730760000001</c:v>
                </c:pt>
                <c:pt idx="4">
                  <c:v>862.33057499999995</c:v>
                </c:pt>
                <c:pt idx="5">
                  <c:v>816.76007100000004</c:v>
                </c:pt>
                <c:pt idx="6">
                  <c:v>598.09235000000001</c:v>
                </c:pt>
                <c:pt idx="7">
                  <c:v>491.66654399999999</c:v>
                </c:pt>
                <c:pt idx="8">
                  <c:v>365.43428299999999</c:v>
                </c:pt>
                <c:pt idx="9">
                  <c:v>-486.34414900000002</c:v>
                </c:pt>
                <c:pt idx="10">
                  <c:v>-384.86563100000001</c:v>
                </c:pt>
                <c:pt idx="11">
                  <c:v>-790.47471099999996</c:v>
                </c:pt>
                <c:pt idx="12">
                  <c:v>848.647154</c:v>
                </c:pt>
                <c:pt idx="13">
                  <c:v>-950.89598899999999</c:v>
                </c:pt>
                <c:pt idx="14">
                  <c:v>-7.3721940000000004</c:v>
                </c:pt>
                <c:pt idx="15">
                  <c:v>-279.48898600000001</c:v>
                </c:pt>
                <c:pt idx="16">
                  <c:v>-1216.0969869999999</c:v>
                </c:pt>
                <c:pt idx="17">
                  <c:v>-1199.1251480000001</c:v>
                </c:pt>
                <c:pt idx="18">
                  <c:v>4.7352489999999996</c:v>
                </c:pt>
                <c:pt idx="19">
                  <c:v>-60.058110999999997</c:v>
                </c:pt>
                <c:pt idx="20">
                  <c:v>-1083.0905769999999</c:v>
                </c:pt>
                <c:pt idx="21">
                  <c:v>-273.78986700000002</c:v>
                </c:pt>
                <c:pt idx="22">
                  <c:v>-1179.566497</c:v>
                </c:pt>
                <c:pt idx="23">
                  <c:v>-130.73109299999999</c:v>
                </c:pt>
                <c:pt idx="24">
                  <c:v>-27.644753999999999</c:v>
                </c:pt>
                <c:pt idx="25">
                  <c:v>-1137.176882</c:v>
                </c:pt>
                <c:pt idx="26">
                  <c:v>12.681763999999999</c:v>
                </c:pt>
                <c:pt idx="27">
                  <c:v>-228.01072099999999</c:v>
                </c:pt>
                <c:pt idx="28">
                  <c:v>-282.18990300000002</c:v>
                </c:pt>
                <c:pt idx="29">
                  <c:v>-101.809669</c:v>
                </c:pt>
                <c:pt idx="30">
                  <c:v>54.842866000000001</c:v>
                </c:pt>
                <c:pt idx="31">
                  <c:v>1188.9207739999999</c:v>
                </c:pt>
                <c:pt idx="32">
                  <c:v>-145.111502</c:v>
                </c:pt>
                <c:pt idx="33">
                  <c:v>-38.561013000000003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2FC-A942-908D-CEC900837ABD}"/>
            </c:ext>
          </c:extLst>
        </c:ser>
        <c:ser>
          <c:idx val="3"/>
          <c:order val="4"/>
          <c:tx>
            <c:strRef>
              <c:f>Temperature_dependent_resistanc!$L$1</c:f>
              <c:strCache>
                <c:ptCount val="1"/>
                <c:pt idx="0">
                  <c:v>400mV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Temperature_dependent_resistanc!$K$180:$K$202</c:f>
              <c:numCache>
                <c:formatCode>General</c:formatCode>
                <c:ptCount val="23"/>
                <c:pt idx="0">
                  <c:v>2.8973749782696878E-3</c:v>
                </c:pt>
                <c:pt idx="1">
                  <c:v>2.8948587308939323E-3</c:v>
                </c:pt>
                <c:pt idx="2">
                  <c:v>2.8922631959508315E-3</c:v>
                </c:pt>
                <c:pt idx="3">
                  <c:v>2.8898393249335336E-3</c:v>
                </c:pt>
                <c:pt idx="4">
                  <c:v>2.8872527789807994E-3</c:v>
                </c:pt>
                <c:pt idx="5">
                  <c:v>2.8847540747151306E-3</c:v>
                </c:pt>
                <c:pt idx="6">
                  <c:v>2.882259691598213E-3</c:v>
                </c:pt>
                <c:pt idx="7">
                  <c:v>2.8797696184305254E-3</c:v>
                </c:pt>
                <c:pt idx="8">
                  <c:v>2.8772838440512156E-3</c:v>
                </c:pt>
                <c:pt idx="9">
                  <c:v>2.8747197148278041E-3</c:v>
                </c:pt>
                <c:pt idx="10">
                  <c:v>2.8722426470588233E-3</c:v>
                </c:pt>
                <c:pt idx="11">
                  <c:v>2.8697698444584748E-3</c:v>
                </c:pt>
                <c:pt idx="12">
                  <c:v>2.8673012960201858E-3</c:v>
                </c:pt>
                <c:pt idx="13">
                  <c:v>2.8647549202165754E-3</c:v>
                </c:pt>
                <c:pt idx="14">
                  <c:v>2.8622949881214757E-3</c:v>
                </c:pt>
                <c:pt idx="15">
                  <c:v>2.8598392770326306E-3</c:v>
                </c:pt>
                <c:pt idx="16">
                  <c:v>2.8573877760950934E-3</c:v>
                </c:pt>
                <c:pt idx="17">
                  <c:v>2.8550219836692742E-3</c:v>
                </c:pt>
                <c:pt idx="18">
                  <c:v>2.8529042565331509E-3</c:v>
                </c:pt>
                <c:pt idx="19">
                  <c:v>2.8513586724074023E-3</c:v>
                </c:pt>
                <c:pt idx="20">
                  <c:v>2.8502208921191391E-3</c:v>
                </c:pt>
                <c:pt idx="21">
                  <c:v>2.8494087476848553E-3</c:v>
                </c:pt>
                <c:pt idx="22">
                  <c:v>2.8489216831429306E-3</c:v>
                </c:pt>
              </c:numCache>
            </c:numRef>
          </c:xVal>
          <c:yVal>
            <c:numRef>
              <c:f>Temperature_dependent_resistanc!$O$180:$O$202</c:f>
              <c:numCache>
                <c:formatCode>General</c:formatCode>
                <c:ptCount val="23"/>
                <c:pt idx="0">
                  <c:v>304.85758700000002</c:v>
                </c:pt>
                <c:pt idx="1">
                  <c:v>132.525735</c:v>
                </c:pt>
                <c:pt idx="2">
                  <c:v>45.217649999999999</c:v>
                </c:pt>
                <c:pt idx="3">
                  <c:v>-328.18892699999998</c:v>
                </c:pt>
                <c:pt idx="4">
                  <c:v>-453.67817000000002</c:v>
                </c:pt>
                <c:pt idx="5">
                  <c:v>-303.636572</c:v>
                </c:pt>
                <c:pt idx="6">
                  <c:v>-540.921333</c:v>
                </c:pt>
                <c:pt idx="7">
                  <c:v>148.81679700000001</c:v>
                </c:pt>
                <c:pt idx="8">
                  <c:v>85.193095</c:v>
                </c:pt>
                <c:pt idx="9">
                  <c:v>135.39828499999999</c:v>
                </c:pt>
                <c:pt idx="10">
                  <c:v>65.392284000000004</c:v>
                </c:pt>
                <c:pt idx="11">
                  <c:v>103.455062</c:v>
                </c:pt>
                <c:pt idx="12">
                  <c:v>-437.291043</c:v>
                </c:pt>
                <c:pt idx="13">
                  <c:v>-449.67166400000002</c:v>
                </c:pt>
                <c:pt idx="14">
                  <c:v>137.51589799999999</c:v>
                </c:pt>
                <c:pt idx="15">
                  <c:v>-445.740814</c:v>
                </c:pt>
                <c:pt idx="16">
                  <c:v>-341.89675199999999</c:v>
                </c:pt>
                <c:pt idx="17">
                  <c:v>-572.34745499999997</c:v>
                </c:pt>
                <c:pt idx="18">
                  <c:v>4.1058820000000003</c:v>
                </c:pt>
                <c:pt idx="19">
                  <c:v>370.24147799999997</c:v>
                </c:pt>
                <c:pt idx="20">
                  <c:v>67.611962000000005</c:v>
                </c:pt>
                <c:pt idx="21">
                  <c:v>110.96503800000001</c:v>
                </c:pt>
                <c:pt idx="22">
                  <c:v>76.527388000000002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2FC-A942-908D-CEC900837ABD}"/>
            </c:ext>
          </c:extLst>
        </c:ser>
        <c:ser>
          <c:idx val="5"/>
          <c:order val="5"/>
          <c:tx>
            <c:strRef>
              <c:f>Temperature_dependent_resistanc!$H$2</c:f>
              <c:strCache>
                <c:ptCount val="1"/>
                <c:pt idx="0">
                  <c:v>fitted 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Temperature_dependent_resistanc!$C$3:$C$202</c:f>
              <c:numCache>
                <c:formatCode>General</c:formatCode>
                <c:ptCount val="200"/>
                <c:pt idx="0">
                  <c:v>3.4027494215325984E-3</c:v>
                </c:pt>
                <c:pt idx="1">
                  <c:v>3.4028652125089325E-3</c:v>
                </c:pt>
                <c:pt idx="2">
                  <c:v>3.4028652125089325E-3</c:v>
                </c:pt>
                <c:pt idx="3">
                  <c:v>3.4028652125089325E-3</c:v>
                </c:pt>
                <c:pt idx="4">
                  <c:v>3.4028652125089325E-3</c:v>
                </c:pt>
                <c:pt idx="5">
                  <c:v>3.4028652125089325E-3</c:v>
                </c:pt>
                <c:pt idx="6">
                  <c:v>3.4027494215325984E-3</c:v>
                </c:pt>
                <c:pt idx="7">
                  <c:v>3.4026336384361498E-3</c:v>
                </c:pt>
                <c:pt idx="8">
                  <c:v>3.4024020958796906E-3</c:v>
                </c:pt>
                <c:pt idx="9">
                  <c:v>3.4020548411240388E-3</c:v>
                </c:pt>
                <c:pt idx="10">
                  <c:v>3.4014762406884588E-3</c:v>
                </c:pt>
                <c:pt idx="11">
                  <c:v>3.400782179901377E-3</c:v>
                </c:pt>
                <c:pt idx="12">
                  <c:v>3.3997416196369077E-3</c:v>
                </c:pt>
                <c:pt idx="13">
                  <c:v>3.3983551960850948E-3</c:v>
                </c:pt>
                <c:pt idx="14">
                  <c:v>3.3966237559865491E-3</c:v>
                </c:pt>
                <c:pt idx="15">
                  <c:v>3.3944331296673451E-3</c:v>
                </c:pt>
                <c:pt idx="16">
                  <c:v>3.3916700583367255E-3</c:v>
                </c:pt>
                <c:pt idx="17">
                  <c:v>3.3885669750262611E-3</c:v>
                </c:pt>
                <c:pt idx="18">
                  <c:v>3.3848965914091323E-3</c:v>
                </c:pt>
                <c:pt idx="19">
                  <c:v>3.3807769025322016E-3</c:v>
                </c:pt>
                <c:pt idx="20">
                  <c:v>3.376211215773659E-3</c:v>
                </c:pt>
                <c:pt idx="21">
                  <c:v>3.3713168363562807E-3</c:v>
                </c:pt>
                <c:pt idx="22">
                  <c:v>3.3659833720421422E-3</c:v>
                </c:pt>
                <c:pt idx="23">
                  <c:v>3.3605538192694158E-3</c:v>
                </c:pt>
                <c:pt idx="24">
                  <c:v>3.3549166303217365E-3</c:v>
                </c:pt>
                <c:pt idx="25">
                  <c:v>3.3491861477660929E-3</c:v>
                </c:pt>
                <c:pt idx="26">
                  <c:v>3.3434752081313319E-3</c:v>
                </c:pt>
                <c:pt idx="27">
                  <c:v>3.337783711615487E-3</c:v>
                </c:pt>
                <c:pt idx="28">
                  <c:v>3.3322225924691767E-3</c:v>
                </c:pt>
                <c:pt idx="29">
                  <c:v>3.3267906450647066E-3</c:v>
                </c:pt>
                <c:pt idx="30">
                  <c:v>3.3215970238490667E-3</c:v>
                </c:pt>
                <c:pt idx="31">
                  <c:v>3.3166395807767571E-3</c:v>
                </c:pt>
                <c:pt idx="32">
                  <c:v>3.3118065904951151E-3</c:v>
                </c:pt>
                <c:pt idx="33">
                  <c:v>3.307315782510914E-3</c:v>
                </c:pt>
                <c:pt idx="34">
                  <c:v>3.3029462280354076E-3</c:v>
                </c:pt>
                <c:pt idx="35">
                  <c:v>3.2989146570778214E-3</c:v>
                </c:pt>
                <c:pt idx="36">
                  <c:v>3.2950014827506672E-3</c:v>
                </c:pt>
                <c:pt idx="37">
                  <c:v>3.2914225528273321E-3</c:v>
                </c:pt>
                <c:pt idx="38">
                  <c:v>3.2879594923390545E-3</c:v>
                </c:pt>
                <c:pt idx="39">
                  <c:v>3.2847194849559848E-3</c:v>
                </c:pt>
                <c:pt idx="40">
                  <c:v>3.2815935418239097E-3</c:v>
                </c:pt>
                <c:pt idx="41">
                  <c:v>3.2785810301301597E-3</c:v>
                </c:pt>
                <c:pt idx="42">
                  <c:v>3.2757886461165526E-3</c:v>
                </c:pt>
                <c:pt idx="43">
                  <c:v>3.273001014630315E-3</c:v>
                </c:pt>
                <c:pt idx="44">
                  <c:v>3.2703250703119894E-3</c:v>
                </c:pt>
                <c:pt idx="45">
                  <c:v>3.2677602771060718E-3</c:v>
                </c:pt>
                <c:pt idx="46">
                  <c:v>3.2651995036896754E-3</c:v>
                </c:pt>
                <c:pt idx="47">
                  <c:v>3.2626427406199023E-3</c:v>
                </c:pt>
                <c:pt idx="48">
                  <c:v>3.2600899784834061E-3</c:v>
                </c:pt>
                <c:pt idx="49">
                  <c:v>3.2575412078962797E-3</c:v>
                </c:pt>
                <c:pt idx="50">
                  <c:v>3.2549964195039381E-3</c:v>
                </c:pt>
                <c:pt idx="51">
                  <c:v>3.2524556039810059E-3</c:v>
                </c:pt>
                <c:pt idx="52">
                  <c:v>3.2499187520311995E-3</c:v>
                </c:pt>
                <c:pt idx="53">
                  <c:v>3.2471749577867256E-3</c:v>
                </c:pt>
                <c:pt idx="54">
                  <c:v>3.244435792615664E-3</c:v>
                </c:pt>
                <c:pt idx="55">
                  <c:v>3.2417012448132778E-3</c:v>
                </c:pt>
                <c:pt idx="56">
                  <c:v>3.238971302714258E-3</c:v>
                </c:pt>
                <c:pt idx="57">
                  <c:v>3.2360365024917482E-3</c:v>
                </c:pt>
                <c:pt idx="58">
                  <c:v>3.2331070158422241E-3</c:v>
                </c:pt>
                <c:pt idx="59">
                  <c:v>3.2301828283480848E-3</c:v>
                </c:pt>
                <c:pt idx="60">
                  <c:v>3.2271597766805435E-3</c:v>
                </c:pt>
                <c:pt idx="61">
                  <c:v>3.224038430538092E-3</c:v>
                </c:pt>
                <c:pt idx="62">
                  <c:v>3.2209231165652072E-3</c:v>
                </c:pt>
                <c:pt idx="63">
                  <c:v>3.2177102773666261E-3</c:v>
                </c:pt>
                <c:pt idx="64">
                  <c:v>3.2145038413320909E-3</c:v>
                </c:pt>
                <c:pt idx="65">
                  <c:v>3.2113037893384717E-3</c:v>
                </c:pt>
                <c:pt idx="66">
                  <c:v>3.2081101023387123E-3</c:v>
                </c:pt>
                <c:pt idx="67">
                  <c:v>3.2048200493542292E-3</c:v>
                </c:pt>
                <c:pt idx="68">
                  <c:v>3.2015367376340641E-3</c:v>
                </c:pt>
                <c:pt idx="69">
                  <c:v>3.1982601464803145E-3</c:v>
                </c:pt>
                <c:pt idx="70">
                  <c:v>3.1949902552797214E-3</c:v>
                </c:pt>
                <c:pt idx="71">
                  <c:v>3.1917270435032397E-3</c:v>
                </c:pt>
                <c:pt idx="72">
                  <c:v>3.1885721573879215E-3</c:v>
                </c:pt>
                <c:pt idx="73">
                  <c:v>3.1853220360578455E-3</c:v>
                </c:pt>
                <c:pt idx="74">
                  <c:v>3.1821797931583136E-3</c:v>
                </c:pt>
                <c:pt idx="75">
                  <c:v>3.178740582981023E-3</c:v>
                </c:pt>
                <c:pt idx="76">
                  <c:v>3.1752079761224361E-3</c:v>
                </c:pt>
                <c:pt idx="77">
                  <c:v>3.1718844165318618E-3</c:v>
                </c:pt>
                <c:pt idx="78">
                  <c:v>3.1686682087518616E-3</c:v>
                </c:pt>
                <c:pt idx="79">
                  <c:v>3.165458516666139E-3</c:v>
                </c:pt>
                <c:pt idx="80">
                  <c:v>3.162355322244007E-3</c:v>
                </c:pt>
                <c:pt idx="81">
                  <c:v>3.1592582061731908E-3</c:v>
                </c:pt>
                <c:pt idx="82">
                  <c:v>3.1562667676672033E-3</c:v>
                </c:pt>
                <c:pt idx="83">
                  <c:v>3.1532809888689182E-3</c:v>
                </c:pt>
                <c:pt idx="84">
                  <c:v>3.1503008537315312E-3</c:v>
                </c:pt>
                <c:pt idx="85">
                  <c:v>3.147425406017877E-3</c:v>
                </c:pt>
                <c:pt idx="86">
                  <c:v>3.144555202666583E-3</c:v>
                </c:pt>
                <c:pt idx="87">
                  <c:v>3.1417889346193719E-3</c:v>
                </c:pt>
                <c:pt idx="88">
                  <c:v>3.1389289974260784E-3</c:v>
                </c:pt>
                <c:pt idx="89">
                  <c:v>3.1361726149407264E-3</c:v>
                </c:pt>
                <c:pt idx="90">
                  <c:v>3.1333228889237038E-3</c:v>
                </c:pt>
                <c:pt idx="91">
                  <c:v>3.1305763391040291E-3</c:v>
                </c:pt>
                <c:pt idx="92">
                  <c:v>3.1277367696734642E-3</c:v>
                </c:pt>
                <c:pt idx="93">
                  <c:v>3.1250000000000002E-3</c:v>
                </c:pt>
                <c:pt idx="94">
                  <c:v>3.1222680154864495E-3</c:v>
                </c:pt>
                <c:pt idx="95">
                  <c:v>3.1194434912811555E-3</c:v>
                </c:pt>
                <c:pt idx="96">
                  <c:v>3.1167212092878291E-3</c:v>
                </c:pt>
                <c:pt idx="97">
                  <c:v>3.1139067073550479E-3</c:v>
                </c:pt>
                <c:pt idx="98">
                  <c:v>3.111097284012071E-3</c:v>
                </c:pt>
                <c:pt idx="99">
                  <c:v>3.1082929255253013E-3</c:v>
                </c:pt>
                <c:pt idx="100">
                  <c:v>3.1053971802993603E-3</c:v>
                </c:pt>
                <c:pt idx="101">
                  <c:v>3.1026030839874656E-3</c:v>
                </c:pt>
                <c:pt idx="102">
                  <c:v>3.099717925668764E-3</c:v>
                </c:pt>
                <c:pt idx="103">
                  <c:v>3.096838128271035E-3</c:v>
                </c:pt>
                <c:pt idx="104">
                  <c:v>3.0940594059405942E-3</c:v>
                </c:pt>
                <c:pt idx="105">
                  <c:v>3.0911901081916537E-3</c:v>
                </c:pt>
                <c:pt idx="106">
                  <c:v>3.0883261272390363E-3</c:v>
                </c:pt>
                <c:pt idx="107">
                  <c:v>3.0853722501619821E-3</c:v>
                </c:pt>
                <c:pt idx="108">
                  <c:v>3.0825190345550382E-3</c:v>
                </c:pt>
                <c:pt idx="109">
                  <c:v>3.0795762503079572E-3</c:v>
                </c:pt>
                <c:pt idx="110">
                  <c:v>3.0767337394621871E-3</c:v>
                </c:pt>
                <c:pt idx="111">
                  <c:v>3.0738964711668512E-3</c:v>
                </c:pt>
                <c:pt idx="112">
                  <c:v>3.0710644309317608E-3</c:v>
                </c:pt>
                <c:pt idx="113">
                  <c:v>3.0682376043200785E-3</c:v>
                </c:pt>
                <c:pt idx="114">
                  <c:v>3.0654159769480716E-3</c:v>
                </c:pt>
                <c:pt idx="115">
                  <c:v>3.0625057421982669E-3</c:v>
                </c:pt>
                <c:pt idx="116">
                  <c:v>3.0596946424746811E-3</c:v>
                </c:pt>
                <c:pt idx="117">
                  <c:v>3.056888698682481E-3</c:v>
                </c:pt>
                <c:pt idx="118">
                  <c:v>3.0540878966496656E-3</c:v>
                </c:pt>
                <c:pt idx="119">
                  <c:v>3.0512922222561251E-3</c:v>
                </c:pt>
                <c:pt idx="120">
                  <c:v>3.0485016614334058E-3</c:v>
                </c:pt>
                <c:pt idx="121">
                  <c:v>3.0457162001644687E-3</c:v>
                </c:pt>
                <c:pt idx="122">
                  <c:v>3.0429358244834616E-3</c:v>
                </c:pt>
                <c:pt idx="123">
                  <c:v>3.0401605204754809E-3</c:v>
                </c:pt>
                <c:pt idx="124">
                  <c:v>3.0373902742763417E-3</c:v>
                </c:pt>
                <c:pt idx="125">
                  <c:v>3.0347171643602816E-3</c:v>
                </c:pt>
                <c:pt idx="126">
                  <c:v>3.0319568249348129E-3</c:v>
                </c:pt>
                <c:pt idx="127">
                  <c:v>3.0292015024839451E-3</c:v>
                </c:pt>
                <c:pt idx="128">
                  <c:v>3.0264511833424127E-3</c:v>
                </c:pt>
                <c:pt idx="129">
                  <c:v>3.0237972846300387E-3</c:v>
                </c:pt>
                <c:pt idx="130">
                  <c:v>3.0210567656566269E-3</c:v>
                </c:pt>
                <c:pt idx="131">
                  <c:v>3.0183212097431408E-3</c:v>
                </c:pt>
                <c:pt idx="132">
                  <c:v>3.0156815440289505E-3</c:v>
                </c:pt>
                <c:pt idx="133">
                  <c:v>3.0129557095510697E-3</c:v>
                </c:pt>
                <c:pt idx="134">
                  <c:v>3.0101441859065052E-3</c:v>
                </c:pt>
                <c:pt idx="135">
                  <c:v>3.0075187969924814E-3</c:v>
                </c:pt>
                <c:pt idx="136">
                  <c:v>3.004807692307692E-3</c:v>
                </c:pt>
                <c:pt idx="137">
                  <c:v>3.0021915998679036E-3</c:v>
                </c:pt>
                <c:pt idx="138">
                  <c:v>2.9994900866852636E-3</c:v>
                </c:pt>
                <c:pt idx="139">
                  <c:v>2.9967934310287992E-3</c:v>
                </c:pt>
                <c:pt idx="140">
                  <c:v>2.9941016198089762E-3</c:v>
                </c:pt>
                <c:pt idx="141">
                  <c:v>2.9915041282756972E-3</c:v>
                </c:pt>
                <c:pt idx="142">
                  <c:v>2.9888218064439E-3</c:v>
                </c:pt>
                <c:pt idx="143">
                  <c:v>2.9861442904921165E-3</c:v>
                </c:pt>
                <c:pt idx="144">
                  <c:v>2.9834715675159614E-3</c:v>
                </c:pt>
                <c:pt idx="145">
                  <c:v>2.9808036246572072E-3</c:v>
                </c:pt>
                <c:pt idx="146">
                  <c:v>2.9782291449504126E-3</c:v>
                </c:pt>
                <c:pt idx="147">
                  <c:v>2.9755705656559646E-3</c:v>
                </c:pt>
                <c:pt idx="148">
                  <c:v>2.9730051135687953E-3</c:v>
                </c:pt>
                <c:pt idx="149">
                  <c:v>2.9703558486306658E-3</c:v>
                </c:pt>
                <c:pt idx="150">
                  <c:v>2.9675351652917086E-3</c:v>
                </c:pt>
                <c:pt idx="151">
                  <c:v>2.9647198339756891E-3</c:v>
                </c:pt>
                <c:pt idx="152">
                  <c:v>2.9619098394644866E-3</c:v>
                </c:pt>
                <c:pt idx="153">
                  <c:v>2.9591927322226495E-3</c:v>
                </c:pt>
                <c:pt idx="154">
                  <c:v>2.9564806054872281E-3</c:v>
                </c:pt>
                <c:pt idx="155">
                  <c:v>2.9537734455767242E-3</c:v>
                </c:pt>
                <c:pt idx="156">
                  <c:v>2.9510712388597059E-3</c:v>
                </c:pt>
                <c:pt idx="157">
                  <c:v>2.9484609034084205E-3</c:v>
                </c:pt>
                <c:pt idx="158">
                  <c:v>2.945855181759265E-3</c:v>
                </c:pt>
                <c:pt idx="159">
                  <c:v>2.9432540616906051E-3</c:v>
                </c:pt>
                <c:pt idx="160">
                  <c:v>2.9406575310239368E-3</c:v>
                </c:pt>
                <c:pt idx="161">
                  <c:v>2.9381519024533568E-3</c:v>
                </c:pt>
                <c:pt idx="162">
                  <c:v>2.9356505401596997E-3</c:v>
                </c:pt>
                <c:pt idx="163">
                  <c:v>2.9331534332560937E-3</c:v>
                </c:pt>
                <c:pt idx="164">
                  <c:v>2.9306605708926789E-3</c:v>
                </c:pt>
                <c:pt idx="165">
                  <c:v>2.9281719422564493E-3</c:v>
                </c:pt>
                <c:pt idx="166">
                  <c:v>2.9256875365710941E-3</c:v>
                </c:pt>
                <c:pt idx="167">
                  <c:v>2.9232073430968462E-3</c:v>
                </c:pt>
                <c:pt idx="168">
                  <c:v>2.9207313511303229E-3</c:v>
                </c:pt>
                <c:pt idx="169">
                  <c:v>2.9182595500043774E-3</c:v>
                </c:pt>
                <c:pt idx="170">
                  <c:v>2.9157069131410906E-3</c:v>
                </c:pt>
                <c:pt idx="171">
                  <c:v>2.913243605430286E-3</c:v>
                </c:pt>
                <c:pt idx="172">
                  <c:v>2.9106997322156246E-3</c:v>
                </c:pt>
                <c:pt idx="173">
                  <c:v>2.908244874218409E-3</c:v>
                </c:pt>
                <c:pt idx="174">
                  <c:v>2.9057097195990121E-3</c:v>
                </c:pt>
                <c:pt idx="175">
                  <c:v>2.9031789809841778E-3</c:v>
                </c:pt>
                <c:pt idx="176">
                  <c:v>2.9006526468455403E-3</c:v>
                </c:pt>
                <c:pt idx="177">
                  <c:v>2.8982146997449569E-3</c:v>
                </c:pt>
                <c:pt idx="178">
                  <c:v>2.8956131460836829E-3</c:v>
                </c:pt>
                <c:pt idx="179">
                  <c:v>2.8931836592986926E-3</c:v>
                </c:pt>
                <c:pt idx="180">
                  <c:v>2.8905911258852437E-3</c:v>
                </c:pt>
                <c:pt idx="181">
                  <c:v>2.8880866425992778E-3</c:v>
                </c:pt>
                <c:pt idx="182">
                  <c:v>2.8855864954552011E-3</c:v>
                </c:pt>
                <c:pt idx="183">
                  <c:v>2.883090673201672E-3</c:v>
                </c:pt>
                <c:pt idx="184">
                  <c:v>2.8805991646262425E-3</c:v>
                </c:pt>
                <c:pt idx="185">
                  <c:v>2.878111958555188E-3</c:v>
                </c:pt>
                <c:pt idx="186">
                  <c:v>2.8755463538072236E-3</c:v>
                </c:pt>
                <c:pt idx="187">
                  <c:v>2.873067861862897E-3</c:v>
                </c:pt>
                <c:pt idx="188">
                  <c:v>2.8705936387644964E-3</c:v>
                </c:pt>
                <c:pt idx="189">
                  <c:v>2.8680414145180254E-3</c:v>
                </c:pt>
                <c:pt idx="190">
                  <c:v>2.8655758374645382E-3</c:v>
                </c:pt>
                <c:pt idx="191">
                  <c:v>2.8631144959486931E-3</c:v>
                </c:pt>
                <c:pt idx="192">
                  <c:v>2.8606573790657093E-3</c:v>
                </c:pt>
                <c:pt idx="193">
                  <c:v>2.8582044759482093E-3</c:v>
                </c:pt>
                <c:pt idx="194">
                  <c:v>2.8557557757660562E-3</c:v>
                </c:pt>
                <c:pt idx="195">
                  <c:v>2.8535555301906173E-3</c:v>
                </c:pt>
                <c:pt idx="196">
                  <c:v>2.8518465706544988E-3</c:v>
                </c:pt>
                <c:pt idx="197">
                  <c:v>2.850545879535931E-3</c:v>
                </c:pt>
                <c:pt idx="198">
                  <c:v>2.8496523424142253E-3</c:v>
                </c:pt>
                <c:pt idx="199">
                  <c:v>2.8490840194877348E-3</c:v>
                </c:pt>
              </c:numCache>
            </c:numRef>
          </c:xVal>
          <c:yVal>
            <c:numRef>
              <c:f>Temperature_dependent_resistanc!$H$3:$H$202</c:f>
              <c:numCache>
                <c:formatCode>General</c:formatCode>
                <c:ptCount val="200"/>
                <c:pt idx="0">
                  <c:v>240757.026505077</c:v>
                </c:pt>
                <c:pt idx="1">
                  <c:v>240886.11076942919</c:v>
                </c:pt>
                <c:pt idx="2">
                  <c:v>240886.11076942919</c:v>
                </c:pt>
                <c:pt idx="3">
                  <c:v>240886.11076942919</c:v>
                </c:pt>
                <c:pt idx="4">
                  <c:v>240886.11076942919</c:v>
                </c:pt>
                <c:pt idx="5">
                  <c:v>240886.11076942919</c:v>
                </c:pt>
                <c:pt idx="6">
                  <c:v>240757.026505077</c:v>
                </c:pt>
                <c:pt idx="7">
                  <c:v>240628.02019091314</c:v>
                </c:pt>
                <c:pt idx="8">
                  <c:v>240370.24120489537</c:v>
                </c:pt>
                <c:pt idx="9">
                  <c:v>239984.15605168798</c:v>
                </c:pt>
                <c:pt idx="10">
                  <c:v>239342.23287232706</c:v>
                </c:pt>
                <c:pt idx="11">
                  <c:v>238574.47801422706</c:v>
                </c:pt>
                <c:pt idx="12">
                  <c:v>237428.04449841884</c:v>
                </c:pt>
                <c:pt idx="13">
                  <c:v>235909.1127602885</c:v>
                </c:pt>
                <c:pt idx="14">
                  <c:v>234025.82751135528</c:v>
                </c:pt>
                <c:pt idx="15">
                  <c:v>231664.61472623103</c:v>
                </c:pt>
                <c:pt idx="16">
                  <c:v>228720.32525180324</c:v>
                </c:pt>
                <c:pt idx="17">
                  <c:v>225458.31072000469</c:v>
                </c:pt>
                <c:pt idx="18">
                  <c:v>221659.9462445527</c:v>
                </c:pt>
                <c:pt idx="19">
                  <c:v>217472.77925018303</c:v>
                </c:pt>
                <c:pt idx="20">
                  <c:v>212924.64960138386</c:v>
                </c:pt>
                <c:pt idx="21">
                  <c:v>208154.67360221394</c:v>
                </c:pt>
                <c:pt idx="22">
                  <c:v>203078.35878976696</c:v>
                </c:pt>
                <c:pt idx="23">
                  <c:v>198037.73246938174</c:v>
                </c:pt>
                <c:pt idx="24">
                  <c:v>192936.68331106723</c:v>
                </c:pt>
                <c:pt idx="25">
                  <c:v>187885.86662287553</c:v>
                </c:pt>
                <c:pt idx="26">
                  <c:v>182983.82670488593</c:v>
                </c:pt>
                <c:pt idx="27">
                  <c:v>178225.72413356998</c:v>
                </c:pt>
                <c:pt idx="28">
                  <c:v>173696.1466228895</c:v>
                </c:pt>
                <c:pt idx="29">
                  <c:v>169382.94120218334</c:v>
                </c:pt>
                <c:pt idx="30">
                  <c:v>165359.17322003419</c:v>
                </c:pt>
                <c:pt idx="31">
                  <c:v>161607.58212869114</c:v>
                </c:pt>
                <c:pt idx="32">
                  <c:v>158032.12354827128</c:v>
                </c:pt>
                <c:pt idx="33">
                  <c:v>154780.75135353598</c:v>
                </c:pt>
                <c:pt idx="34">
                  <c:v>151681.38864870009</c:v>
                </c:pt>
                <c:pt idx="35">
                  <c:v>148876.83635622606</c:v>
                </c:pt>
                <c:pt idx="36">
                  <c:v>146204.24897161525</c:v>
                </c:pt>
                <c:pt idx="37">
                  <c:v>143801.96805451135</c:v>
                </c:pt>
                <c:pt idx="38">
                  <c:v>141515.04440119857</c:v>
                </c:pt>
                <c:pt idx="39">
                  <c:v>139408.36229287591</c:v>
                </c:pt>
                <c:pt idx="40">
                  <c:v>137405.57572283145</c:v>
                </c:pt>
                <c:pt idx="41">
                  <c:v>135502.69475529963</c:v>
                </c:pt>
                <c:pt idx="42">
                  <c:v>133762.40173094656</c:v>
                </c:pt>
                <c:pt idx="43">
                  <c:v>132047.36474441251</c:v>
                </c:pt>
                <c:pt idx="44">
                  <c:v>130421.73021777273</c:v>
                </c:pt>
                <c:pt idx="45">
                  <c:v>128882.40664400786</c:v>
                </c:pt>
                <c:pt idx="46">
                  <c:v>127363.62118329882</c:v>
                </c:pt>
                <c:pt idx="47">
                  <c:v>125865.07011551662</c:v>
                </c:pt>
                <c:pt idx="48">
                  <c:v>124386.45463088062</c:v>
                </c:pt>
                <c:pt idx="49">
                  <c:v>122927.48074404999</c:v>
                </c:pt>
                <c:pt idx="50">
                  <c:v>121487.8592098261</c:v>
                </c:pt>
                <c:pt idx="51">
                  <c:v>120067.30544043976</c:v>
                </c:pt>
                <c:pt idx="52">
                  <c:v>118665.53942438339</c:v>
                </c:pt>
                <c:pt idx="53">
                  <c:v>117167.8415911979</c:v>
                </c:pt>
                <c:pt idx="54">
                  <c:v>115691.52555631925</c:v>
                </c:pt>
                <c:pt idx="55">
                  <c:v>114236.25284583187</c:v>
                </c:pt>
                <c:pt idx="56">
                  <c:v>112801.69084528997</c:v>
                </c:pt>
                <c:pt idx="57">
                  <c:v>111279.56480806468</c:v>
                </c:pt>
                <c:pt idx="58">
                  <c:v>109780.67836017035</c:v>
                </c:pt>
                <c:pt idx="59">
                  <c:v>108304.63800438718</c:v>
                </c:pt>
                <c:pt idx="60">
                  <c:v>106799.55455676628</c:v>
                </c:pt>
                <c:pt idx="61">
                  <c:v>105267.47698165881</c:v>
                </c:pt>
                <c:pt idx="62">
                  <c:v>103760.27495964563</c:v>
                </c:pt>
                <c:pt idx="63">
                  <c:v>102228.49021273686</c:v>
                </c:pt>
                <c:pt idx="64">
                  <c:v>100722.30428776074</c:v>
                </c:pt>
                <c:pt idx="65">
                  <c:v>99241.242604330997</c:v>
                </c:pt>
                <c:pt idx="66">
                  <c:v>97784.840206731664</c:v>
                </c:pt>
                <c:pt idx="67">
                  <c:v>96306.839513159925</c:v>
                </c:pt>
                <c:pt idx="68">
                  <c:v>94854.138556762686</c:v>
                </c:pt>
                <c:pt idx="69">
                  <c:v>93426.256777582399</c:v>
                </c:pt>
                <c:pt idx="70">
                  <c:v>92022.723603096296</c:v>
                </c:pt>
                <c:pt idx="71">
                  <c:v>90643.078223468736</c:v>
                </c:pt>
                <c:pt idx="72">
                  <c:v>89328.900560236361</c:v>
                </c:pt>
                <c:pt idx="73">
                  <c:v>87994.974317640997</c:v>
                </c:pt>
                <c:pt idx="74">
                  <c:v>86724.265482537536</c:v>
                </c:pt>
                <c:pt idx="75">
                  <c:v>85354.488016128671</c:v>
                </c:pt>
                <c:pt idx="76">
                  <c:v>83970.033448316448</c:v>
                </c:pt>
                <c:pt idx="77">
                  <c:v>82688.014582370786</c:v>
                </c:pt>
                <c:pt idx="78">
                  <c:v>81466.043519805098</c:v>
                </c:pt>
                <c:pt idx="79">
                  <c:v>80264.551781640461</c:v>
                </c:pt>
                <c:pt idx="80">
                  <c:v>79119.776205026355</c:v>
                </c:pt>
                <c:pt idx="81">
                  <c:v>77993.522553990857</c:v>
                </c:pt>
                <c:pt idx="82">
                  <c:v>76920.921365204602</c:v>
                </c:pt>
                <c:pt idx="83">
                  <c:v>75865.058679083173</c:v>
                </c:pt>
                <c:pt idx="84">
                  <c:v>74825.644226917546</c:v>
                </c:pt>
                <c:pt idx="85">
                  <c:v>73836.244172783088</c:v>
                </c:pt>
                <c:pt idx="86">
                  <c:v>72861.695544062022</c:v>
                </c:pt>
                <c:pt idx="87">
                  <c:v>71934.611655538247</c:v>
                </c:pt>
                <c:pt idx="88">
                  <c:v>70988.535828247856</c:v>
                </c:pt>
                <c:pt idx="89">
                  <c:v>70088.493123036198</c:v>
                </c:pt>
                <c:pt idx="90">
                  <c:v>69169.966773901702</c:v>
                </c:pt>
                <c:pt idx="91">
                  <c:v>68296.08973780727</c:v>
                </c:pt>
                <c:pt idx="92">
                  <c:v>67404.222301913265</c:v>
                </c:pt>
                <c:pt idx="93">
                  <c:v>66555.666435703242</c:v>
                </c:pt>
                <c:pt idx="94">
                  <c:v>65719.248843252222</c:v>
                </c:pt>
                <c:pt idx="95">
                  <c:v>64865.549478407091</c:v>
                </c:pt>
                <c:pt idx="96">
                  <c:v>64053.24876702232</c:v>
                </c:pt>
                <c:pt idx="97">
                  <c:v>63224.124106788891</c:v>
                </c:pt>
                <c:pt idx="98">
                  <c:v>62407.199042187392</c:v>
                </c:pt>
                <c:pt idx="99">
                  <c:v>61602.273861127345</c:v>
                </c:pt>
                <c:pt idx="100">
                  <c:v>60782.01161207087</c:v>
                </c:pt>
                <c:pt idx="101">
                  <c:v>60000.898320359775</c:v>
                </c:pt>
                <c:pt idx="102">
                  <c:v>59204.860590213357</c:v>
                </c:pt>
                <c:pt idx="103">
                  <c:v>58420.833759358487</c:v>
                </c:pt>
                <c:pt idx="104">
                  <c:v>57674.168561055398</c:v>
                </c:pt>
                <c:pt idx="105">
                  <c:v>56913.178265496914</c:v>
                </c:pt>
                <c:pt idx="106">
                  <c:v>56163.611270216454</c:v>
                </c:pt>
                <c:pt idx="107">
                  <c:v>55400.856780402923</c:v>
                </c:pt>
                <c:pt idx="108">
                  <c:v>54673.932189190076</c:v>
                </c:pt>
                <c:pt idx="109">
                  <c:v>53934.178419391967</c:v>
                </c:pt>
                <c:pt idx="110">
                  <c:v>53229.136038618053</c:v>
                </c:pt>
                <c:pt idx="111">
                  <c:v>52534.585093944981</c:v>
                </c:pt>
                <c:pt idx="112">
                  <c:v>51850.351719623155</c:v>
                </c:pt>
                <c:pt idx="113">
                  <c:v>51176.265211187841</c:v>
                </c:pt>
                <c:pt idx="114">
                  <c:v>50512.157963084901</c:v>
                </c:pt>
                <c:pt idx="115">
                  <c:v>49836.222792079039</c:v>
                </c:pt>
                <c:pt idx="116">
                  <c:v>49191.90236107308</c:v>
                </c:pt>
                <c:pt idx="117">
                  <c:v>48557.071123745358</c:v>
                </c:pt>
                <c:pt idx="118">
                  <c:v>47931.573366912788</c:v>
                </c:pt>
                <c:pt idx="119">
                  <c:v>47315.256181853983</c:v>
                </c:pt>
                <c:pt idx="120">
                  <c:v>46707.969409482284</c:v>
                </c:pt>
                <c:pt idx="121">
                  <c:v>46109.565586672077</c:v>
                </c:pt>
                <c:pt idx="122">
                  <c:v>45519.899893713562</c:v>
                </c:pt>
                <c:pt idx="123">
                  <c:v>44938.830102868647</c:v>
                </c:pt>
                <c:pt idx="124">
                  <c:v>44366.216528005592</c:v>
                </c:pt>
                <c:pt idx="125">
                  <c:v>43820.599194802613</c:v>
                </c:pt>
                <c:pt idx="126">
                  <c:v>43264.218250851445</c:v>
                </c:pt>
                <c:pt idx="127">
                  <c:v>42715.893599773415</c:v>
                </c:pt>
                <c:pt idx="128">
                  <c:v>42175.495161309344</c:v>
                </c:pt>
                <c:pt idx="129">
                  <c:v>41660.52418533124</c:v>
                </c:pt>
                <c:pt idx="130">
                  <c:v>41135.343347674599</c:v>
                </c:pt>
                <c:pt idx="131">
                  <c:v>40617.716219237642</c:v>
                </c:pt>
                <c:pt idx="132">
                  <c:v>40124.409615422286</c:v>
                </c:pt>
                <c:pt idx="133">
                  <c:v>39621.286589197967</c:v>
                </c:pt>
                <c:pt idx="134">
                  <c:v>39108.955841963732</c:v>
                </c:pt>
                <c:pt idx="135">
                  <c:v>38636.526691817948</c:v>
                </c:pt>
                <c:pt idx="136">
                  <c:v>38154.661895756864</c:v>
                </c:pt>
                <c:pt idx="137">
                  <c:v>37695.382629478183</c:v>
                </c:pt>
                <c:pt idx="138">
                  <c:v>37226.908403637979</c:v>
                </c:pt>
                <c:pt idx="139">
                  <c:v>36765.08302798558</c:v>
                </c:pt>
                <c:pt idx="140">
                  <c:v>36309.801177913803</c:v>
                </c:pt>
                <c:pt idx="141">
                  <c:v>35875.818079059856</c:v>
                </c:pt>
                <c:pt idx="142">
                  <c:v>35433.104947640393</c:v>
                </c:pt>
                <c:pt idx="143">
                  <c:v>34996.633534429377</c:v>
                </c:pt>
                <c:pt idx="144">
                  <c:v>34566.305586765578</c:v>
                </c:pt>
                <c:pt idx="145">
                  <c:v>34142.024552110801</c:v>
                </c:pt>
                <c:pt idx="146">
                  <c:v>33737.54494175579</c:v>
                </c:pt>
                <c:pt idx="147">
                  <c:v>33324.880909357838</c:v>
                </c:pt>
                <c:pt idx="148">
                  <c:v>32931.458166761935</c:v>
                </c:pt>
                <c:pt idx="149">
                  <c:v>32530.056454962101</c:v>
                </c:pt>
                <c:pt idx="150">
                  <c:v>32108.058769202486</c:v>
                </c:pt>
                <c:pt idx="151">
                  <c:v>31692.320649362977</c:v>
                </c:pt>
                <c:pt idx="152">
                  <c:v>31282.738375152367</c:v>
                </c:pt>
                <c:pt idx="153">
                  <c:v>30891.729734167253</c:v>
                </c:pt>
                <c:pt idx="154">
                  <c:v>30506.311715043084</c:v>
                </c:pt>
                <c:pt idx="155">
                  <c:v>30126.394997403455</c:v>
                </c:pt>
                <c:pt idx="156">
                  <c:v>29751.891830512974</c:v>
                </c:pt>
                <c:pt idx="157">
                  <c:v>29394.54261898436</c:v>
                </c:pt>
                <c:pt idx="158">
                  <c:v>29042.105796649877</c:v>
                </c:pt>
                <c:pt idx="159">
                  <c:v>28694.505876513071</c:v>
                </c:pt>
                <c:pt idx="160">
                  <c:v>28351.668647831102</c:v>
                </c:pt>
                <c:pt idx="161">
                  <c:v>28024.717939894814</c:v>
                </c:pt>
                <c:pt idx="162">
                  <c:v>27702.084711122992</c:v>
                </c:pt>
                <c:pt idx="163">
                  <c:v>27383.705206333452</c:v>
                </c:pt>
                <c:pt idx="164">
                  <c:v>27069.516706460283</c:v>
                </c:pt>
                <c:pt idx="165">
                  <c:v>26759.457510236254</c:v>
                </c:pt>
                <c:pt idx="166">
                  <c:v>26453.466916225043</c:v>
                </c:pt>
                <c:pt idx="167">
                  <c:v>26151.485205195222</c:v>
                </c:pt>
                <c:pt idx="168">
                  <c:v>25853.453622829238</c:v>
                </c:pt>
                <c:pt idx="169">
                  <c:v>25559.314362760968</c:v>
                </c:pt>
                <c:pt idx="170">
                  <c:v>25259.067802805785</c:v>
                </c:pt>
                <c:pt idx="171">
                  <c:v>24972.672817113093</c:v>
                </c:pt>
                <c:pt idx="172">
                  <c:v>24680.318786512114</c:v>
                </c:pt>
                <c:pt idx="173">
                  <c:v>24401.440280801311</c:v>
                </c:pt>
                <c:pt idx="174">
                  <c:v>24116.746974560967</c:v>
                </c:pt>
                <c:pt idx="175">
                  <c:v>23835.862463194684</c:v>
                </c:pt>
                <c:pt idx="176">
                  <c:v>23558.72971175655</c:v>
                </c:pt>
                <c:pt idx="177">
                  <c:v>23294.348239331219</c:v>
                </c:pt>
                <c:pt idx="178">
                  <c:v>23015.496034946456</c:v>
                </c:pt>
                <c:pt idx="179">
                  <c:v>22758.102142015647</c:v>
                </c:pt>
                <c:pt idx="180">
                  <c:v>22486.608174745987</c:v>
                </c:pt>
                <c:pt idx="181">
                  <c:v>22227.411035314053</c:v>
                </c:pt>
                <c:pt idx="182">
                  <c:v>21971.642618915976</c:v>
                </c:pt>
                <c:pt idx="183">
                  <c:v>21719.252131399269</c:v>
                </c:pt>
                <c:pt idx="184">
                  <c:v>21470.189607653207</c:v>
                </c:pt>
                <c:pt idx="185">
                  <c:v>21224.405896876397</c:v>
                </c:pt>
                <c:pt idx="186">
                  <c:v>20973.822618156843</c:v>
                </c:pt>
                <c:pt idx="187">
                  <c:v>20734.557552609127</c:v>
                </c:pt>
                <c:pt idx="188">
                  <c:v>20498.427043715306</c:v>
                </c:pt>
                <c:pt idx="189">
                  <c:v>20257.66967694963</c:v>
                </c:pt>
                <c:pt idx="190">
                  <c:v>20027.771666523033</c:v>
                </c:pt>
                <c:pt idx="191">
                  <c:v>19800.870929735611</c:v>
                </c:pt>
                <c:pt idx="192">
                  <c:v>19576.923673932244</c:v>
                </c:pt>
                <c:pt idx="193">
                  <c:v>19355.886811774057</c:v>
                </c:pt>
                <c:pt idx="194">
                  <c:v>19137.717948865411</c:v>
                </c:pt>
                <c:pt idx="195">
                  <c:v>18943.783621448641</c:v>
                </c:pt>
                <c:pt idx="196">
                  <c:v>18794.509340313904</c:v>
                </c:pt>
                <c:pt idx="197">
                  <c:v>18681.685320064487</c:v>
                </c:pt>
                <c:pt idx="198">
                  <c:v>18604.571186100886</c:v>
                </c:pt>
                <c:pt idx="199">
                  <c:v>18555.689418867849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2FC-A942-908D-CEC900837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.4000000000000011E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1/T(K)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770666962548018"/>
              <c:y val="0.942273022637042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logBase val="10"/>
          <c:orientation val="minMax"/>
          <c:max val="500000"/>
          <c:min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抵抗</a:t>
                </a:r>
                <a:r>
                  <a:rPr lang="en-US" altLang="ja-JP"/>
                  <a:t> (Ohm)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1.6090932181864363E-2"/>
              <c:y val="0.40797013152685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59776407855263558"/>
          <c:y val="0.40116440986839519"/>
          <c:w val="0.27498934857183016"/>
          <c:h val="0.382530135084688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Coolng</a:t>
            </a:r>
            <a:r>
              <a:rPr lang="en-US" altLang="ja-JP" baseline="0"/>
              <a:t> Sample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4902273304546607"/>
          <c:y val="0.10360335195530726"/>
          <c:w val="0.80929498983997972"/>
          <c:h val="0.75450160559538992"/>
        </c:manualLayout>
      </c:layout>
      <c:scatterChart>
        <c:scatterStyle val="lineMarker"/>
        <c:varyColors val="0"/>
        <c:ser>
          <c:idx val="4"/>
          <c:order val="0"/>
          <c:tx>
            <c:strRef>
              <c:f>Temperature_dependent_resistanc!$AD$1</c:f>
              <c:strCache>
                <c:ptCount val="1"/>
                <c:pt idx="0">
                  <c:v>50mV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Temperature_dependent_resistanc!$AC$9:$AC$77</c:f>
              <c:numCache>
                <c:formatCode>General</c:formatCode>
                <c:ptCount val="69"/>
                <c:pt idx="0">
                  <c:v>349.57</c:v>
                </c:pt>
                <c:pt idx="1">
                  <c:v>349.43</c:v>
                </c:pt>
                <c:pt idx="2">
                  <c:v>349.27</c:v>
                </c:pt>
                <c:pt idx="3">
                  <c:v>349.08</c:v>
                </c:pt>
                <c:pt idx="4">
                  <c:v>348.87</c:v>
                </c:pt>
                <c:pt idx="5">
                  <c:v>348.65</c:v>
                </c:pt>
                <c:pt idx="6">
                  <c:v>348.4</c:v>
                </c:pt>
                <c:pt idx="7">
                  <c:v>348.14</c:v>
                </c:pt>
                <c:pt idx="8">
                  <c:v>347.86</c:v>
                </c:pt>
                <c:pt idx="9">
                  <c:v>347.58</c:v>
                </c:pt>
                <c:pt idx="10">
                  <c:v>347.28</c:v>
                </c:pt>
                <c:pt idx="11">
                  <c:v>346.98</c:v>
                </c:pt>
                <c:pt idx="12">
                  <c:v>346.66</c:v>
                </c:pt>
                <c:pt idx="13">
                  <c:v>346.34</c:v>
                </c:pt>
                <c:pt idx="14">
                  <c:v>346.02</c:v>
                </c:pt>
                <c:pt idx="15">
                  <c:v>345.69</c:v>
                </c:pt>
                <c:pt idx="16">
                  <c:v>345.36</c:v>
                </c:pt>
                <c:pt idx="17">
                  <c:v>345.04</c:v>
                </c:pt>
                <c:pt idx="18">
                  <c:v>344.71</c:v>
                </c:pt>
                <c:pt idx="19">
                  <c:v>344.39</c:v>
                </c:pt>
                <c:pt idx="20">
                  <c:v>344.07</c:v>
                </c:pt>
                <c:pt idx="21">
                  <c:v>343.76</c:v>
                </c:pt>
                <c:pt idx="22">
                  <c:v>343.45</c:v>
                </c:pt>
                <c:pt idx="23">
                  <c:v>343.14</c:v>
                </c:pt>
                <c:pt idx="24">
                  <c:v>342.84</c:v>
                </c:pt>
                <c:pt idx="25">
                  <c:v>342.54</c:v>
                </c:pt>
                <c:pt idx="26">
                  <c:v>342.24</c:v>
                </c:pt>
                <c:pt idx="27">
                  <c:v>341.94</c:v>
                </c:pt>
                <c:pt idx="28">
                  <c:v>341.65</c:v>
                </c:pt>
                <c:pt idx="29">
                  <c:v>341.37</c:v>
                </c:pt>
                <c:pt idx="30">
                  <c:v>341.08</c:v>
                </c:pt>
                <c:pt idx="31">
                  <c:v>340.79</c:v>
                </c:pt>
                <c:pt idx="32">
                  <c:v>340.51</c:v>
                </c:pt>
                <c:pt idx="33">
                  <c:v>340.24</c:v>
                </c:pt>
                <c:pt idx="34">
                  <c:v>339.95</c:v>
                </c:pt>
                <c:pt idx="35">
                  <c:v>339.68</c:v>
                </c:pt>
                <c:pt idx="36">
                  <c:v>339.41</c:v>
                </c:pt>
                <c:pt idx="37">
                  <c:v>339.14</c:v>
                </c:pt>
                <c:pt idx="38">
                  <c:v>338.88</c:v>
                </c:pt>
                <c:pt idx="39">
                  <c:v>338.62</c:v>
                </c:pt>
                <c:pt idx="40">
                  <c:v>338.35</c:v>
                </c:pt>
                <c:pt idx="41">
                  <c:v>338.09</c:v>
                </c:pt>
                <c:pt idx="42">
                  <c:v>337.84</c:v>
                </c:pt>
                <c:pt idx="43">
                  <c:v>337.58</c:v>
                </c:pt>
                <c:pt idx="44">
                  <c:v>337.33</c:v>
                </c:pt>
                <c:pt idx="45">
                  <c:v>337.08</c:v>
                </c:pt>
                <c:pt idx="46">
                  <c:v>336.83</c:v>
                </c:pt>
                <c:pt idx="47">
                  <c:v>336.6</c:v>
                </c:pt>
                <c:pt idx="48">
                  <c:v>336.37</c:v>
                </c:pt>
                <c:pt idx="49">
                  <c:v>336.15</c:v>
                </c:pt>
                <c:pt idx="50">
                  <c:v>335.92</c:v>
                </c:pt>
                <c:pt idx="51">
                  <c:v>335.71</c:v>
                </c:pt>
                <c:pt idx="52">
                  <c:v>335.48</c:v>
                </c:pt>
                <c:pt idx="53">
                  <c:v>335.26</c:v>
                </c:pt>
                <c:pt idx="54">
                  <c:v>335.05</c:v>
                </c:pt>
                <c:pt idx="55">
                  <c:v>334.83</c:v>
                </c:pt>
                <c:pt idx="56">
                  <c:v>334.62</c:v>
                </c:pt>
                <c:pt idx="57">
                  <c:v>334.4</c:v>
                </c:pt>
                <c:pt idx="58">
                  <c:v>334.19</c:v>
                </c:pt>
                <c:pt idx="59">
                  <c:v>333.98</c:v>
                </c:pt>
                <c:pt idx="60">
                  <c:v>333.77</c:v>
                </c:pt>
                <c:pt idx="61">
                  <c:v>333.56</c:v>
                </c:pt>
                <c:pt idx="62">
                  <c:v>333.36</c:v>
                </c:pt>
                <c:pt idx="63">
                  <c:v>333.15</c:v>
                </c:pt>
                <c:pt idx="64">
                  <c:v>332.95</c:v>
                </c:pt>
                <c:pt idx="65">
                  <c:v>332.74</c:v>
                </c:pt>
                <c:pt idx="66">
                  <c:v>332.54</c:v>
                </c:pt>
                <c:pt idx="67">
                  <c:v>332.34</c:v>
                </c:pt>
                <c:pt idx="68">
                  <c:v>332.14</c:v>
                </c:pt>
              </c:numCache>
            </c:numRef>
          </c:xVal>
          <c:yVal>
            <c:numRef>
              <c:f>Temperature_dependent_resistanc!$AG$9:$AG$77</c:f>
              <c:numCache>
                <c:formatCode>General</c:formatCode>
                <c:ptCount val="69"/>
                <c:pt idx="0">
                  <c:v>214.76430300000001</c:v>
                </c:pt>
                <c:pt idx="1">
                  <c:v>370.64676300000002</c:v>
                </c:pt>
                <c:pt idx="2">
                  <c:v>306.37634100000002</c:v>
                </c:pt>
                <c:pt idx="3">
                  <c:v>5249.0420960000001</c:v>
                </c:pt>
                <c:pt idx="4">
                  <c:v>3728.2534850000002</c:v>
                </c:pt>
                <c:pt idx="5">
                  <c:v>5405.1225960000002</c:v>
                </c:pt>
                <c:pt idx="6">
                  <c:v>-54.094033000000003</c:v>
                </c:pt>
                <c:pt idx="7">
                  <c:v>-123.553816</c:v>
                </c:pt>
                <c:pt idx="8">
                  <c:v>-480.07164</c:v>
                </c:pt>
                <c:pt idx="9">
                  <c:v>4887.1207029999996</c:v>
                </c:pt>
                <c:pt idx="10">
                  <c:v>-283.79035099999999</c:v>
                </c:pt>
                <c:pt idx="11">
                  <c:v>3688.5336510000002</c:v>
                </c:pt>
                <c:pt idx="12">
                  <c:v>115.685226</c:v>
                </c:pt>
                <c:pt idx="13">
                  <c:v>4724.8069109999997</c:v>
                </c:pt>
                <c:pt idx="14">
                  <c:v>-5839.7170969999997</c:v>
                </c:pt>
                <c:pt idx="15">
                  <c:v>-156.5284</c:v>
                </c:pt>
                <c:pt idx="16">
                  <c:v>-367.350123</c:v>
                </c:pt>
                <c:pt idx="17">
                  <c:v>-4989.7529379999996</c:v>
                </c:pt>
                <c:pt idx="18">
                  <c:v>-8996.6013789999997</c:v>
                </c:pt>
                <c:pt idx="19">
                  <c:v>-5462.5211419999996</c:v>
                </c:pt>
                <c:pt idx="20">
                  <c:v>-463.51215200000001</c:v>
                </c:pt>
                <c:pt idx="21">
                  <c:v>-711.05672400000003</c:v>
                </c:pt>
                <c:pt idx="22">
                  <c:v>589.115185</c:v>
                </c:pt>
                <c:pt idx="23">
                  <c:v>3091.645254</c:v>
                </c:pt>
                <c:pt idx="24">
                  <c:v>6791.6223749999999</c:v>
                </c:pt>
                <c:pt idx="25">
                  <c:v>-710.57019200000002</c:v>
                </c:pt>
                <c:pt idx="26">
                  <c:v>-742.60206200000005</c:v>
                </c:pt>
                <c:pt idx="27">
                  <c:v>1759.240059</c:v>
                </c:pt>
                <c:pt idx="28">
                  <c:v>7670.0459629999996</c:v>
                </c:pt>
                <c:pt idx="29">
                  <c:v>7445.0970660000003</c:v>
                </c:pt>
                <c:pt idx="30">
                  <c:v>1770.11418</c:v>
                </c:pt>
                <c:pt idx="31">
                  <c:v>-5620.9919360000004</c:v>
                </c:pt>
                <c:pt idx="32">
                  <c:v>-7213.0395019999996</c:v>
                </c:pt>
                <c:pt idx="33">
                  <c:v>-891.66008399999998</c:v>
                </c:pt>
                <c:pt idx="34">
                  <c:v>8474.3912440000004</c:v>
                </c:pt>
                <c:pt idx="35">
                  <c:v>-15119.941521000001</c:v>
                </c:pt>
                <c:pt idx="36">
                  <c:v>34.546289000000002</c:v>
                </c:pt>
                <c:pt idx="37">
                  <c:v>-1472.6525079999999</c:v>
                </c:pt>
                <c:pt idx="38">
                  <c:v>-8422.851858</c:v>
                </c:pt>
                <c:pt idx="39">
                  <c:v>8581.4793339999997</c:v>
                </c:pt>
                <c:pt idx="40">
                  <c:v>-8297.8716050000003</c:v>
                </c:pt>
                <c:pt idx="41">
                  <c:v>-4938.172286</c:v>
                </c:pt>
                <c:pt idx="42">
                  <c:v>-964.51636699999995</c:v>
                </c:pt>
                <c:pt idx="43">
                  <c:v>5272.2505330000004</c:v>
                </c:pt>
                <c:pt idx="44">
                  <c:v>-13754.765056</c:v>
                </c:pt>
                <c:pt idx="45">
                  <c:v>1508.7318</c:v>
                </c:pt>
                <c:pt idx="46">
                  <c:v>-546.95783800000004</c:v>
                </c:pt>
                <c:pt idx="47">
                  <c:v>-3244.6365609999998</c:v>
                </c:pt>
                <c:pt idx="48">
                  <c:v>1593.7787129999999</c:v>
                </c:pt>
                <c:pt idx="49">
                  <c:v>-7023.2501309999998</c:v>
                </c:pt>
                <c:pt idx="50">
                  <c:v>2139.5281519999999</c:v>
                </c:pt>
                <c:pt idx="51">
                  <c:v>158.83927299999999</c:v>
                </c:pt>
                <c:pt idx="52">
                  <c:v>10061.514485</c:v>
                </c:pt>
                <c:pt idx="53">
                  <c:v>-904.95901000000003</c:v>
                </c:pt>
                <c:pt idx="54">
                  <c:v>6038.747284</c:v>
                </c:pt>
                <c:pt idx="55">
                  <c:v>-2678.459096</c:v>
                </c:pt>
                <c:pt idx="56">
                  <c:v>-4224.9518939999998</c:v>
                </c:pt>
                <c:pt idx="57">
                  <c:v>6961.3723819999996</c:v>
                </c:pt>
                <c:pt idx="58">
                  <c:v>-943.01209700000004</c:v>
                </c:pt>
                <c:pt idx="59">
                  <c:v>-8045.2079949999998</c:v>
                </c:pt>
                <c:pt idx="60">
                  <c:v>-1306.0674280000001</c:v>
                </c:pt>
                <c:pt idx="61">
                  <c:v>-3727.8560200000002</c:v>
                </c:pt>
                <c:pt idx="62">
                  <c:v>-4385.5496110000004</c:v>
                </c:pt>
                <c:pt idx="63">
                  <c:v>1231.989828</c:v>
                </c:pt>
                <c:pt idx="64">
                  <c:v>5007.9087929999996</c:v>
                </c:pt>
                <c:pt idx="65">
                  <c:v>-5156.942575</c:v>
                </c:pt>
                <c:pt idx="66">
                  <c:v>9814.6546620000008</c:v>
                </c:pt>
                <c:pt idx="67">
                  <c:v>6475.0577190000004</c:v>
                </c:pt>
                <c:pt idx="68">
                  <c:v>-1643.7393999999999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37-9E4F-9C7C-C0F931DA923D}"/>
            </c:ext>
          </c:extLst>
        </c:ser>
        <c:ser>
          <c:idx val="1"/>
          <c:order val="1"/>
          <c:tx>
            <c:strRef>
              <c:f>Temperature_dependent_resistanc!$X$1</c:f>
              <c:strCache>
                <c:ptCount val="1"/>
                <c:pt idx="0">
                  <c:v>100mV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Temperature_dependent_resistanc!$X$3:$X$92</c:f>
              <c:numCache>
                <c:formatCode>General</c:formatCode>
                <c:ptCount val="90"/>
                <c:pt idx="0">
                  <c:v>349.9</c:v>
                </c:pt>
                <c:pt idx="1">
                  <c:v>349.86</c:v>
                </c:pt>
                <c:pt idx="2">
                  <c:v>349.84</c:v>
                </c:pt>
                <c:pt idx="3">
                  <c:v>349.81</c:v>
                </c:pt>
                <c:pt idx="4">
                  <c:v>349.77</c:v>
                </c:pt>
                <c:pt idx="5">
                  <c:v>349.71</c:v>
                </c:pt>
                <c:pt idx="6">
                  <c:v>349.61</c:v>
                </c:pt>
                <c:pt idx="7">
                  <c:v>349.48</c:v>
                </c:pt>
                <c:pt idx="8">
                  <c:v>349.33</c:v>
                </c:pt>
                <c:pt idx="9">
                  <c:v>349.15</c:v>
                </c:pt>
                <c:pt idx="10">
                  <c:v>348.94</c:v>
                </c:pt>
                <c:pt idx="11">
                  <c:v>348.72</c:v>
                </c:pt>
                <c:pt idx="12">
                  <c:v>348.48</c:v>
                </c:pt>
                <c:pt idx="13">
                  <c:v>348.23</c:v>
                </c:pt>
                <c:pt idx="14">
                  <c:v>347.96</c:v>
                </c:pt>
                <c:pt idx="15">
                  <c:v>347.67</c:v>
                </c:pt>
                <c:pt idx="16">
                  <c:v>347.38</c:v>
                </c:pt>
                <c:pt idx="17">
                  <c:v>347.08</c:v>
                </c:pt>
                <c:pt idx="18">
                  <c:v>346.77</c:v>
                </c:pt>
                <c:pt idx="19">
                  <c:v>346.45</c:v>
                </c:pt>
                <c:pt idx="20">
                  <c:v>346.13</c:v>
                </c:pt>
                <c:pt idx="21">
                  <c:v>345.8</c:v>
                </c:pt>
                <c:pt idx="22">
                  <c:v>345.47</c:v>
                </c:pt>
                <c:pt idx="23">
                  <c:v>345.14</c:v>
                </c:pt>
                <c:pt idx="24">
                  <c:v>344.82</c:v>
                </c:pt>
                <c:pt idx="25">
                  <c:v>344.5</c:v>
                </c:pt>
                <c:pt idx="26">
                  <c:v>344.18</c:v>
                </c:pt>
                <c:pt idx="27">
                  <c:v>343.86</c:v>
                </c:pt>
                <c:pt idx="28">
                  <c:v>343.55</c:v>
                </c:pt>
                <c:pt idx="29">
                  <c:v>343.24</c:v>
                </c:pt>
                <c:pt idx="30">
                  <c:v>342.94</c:v>
                </c:pt>
                <c:pt idx="31">
                  <c:v>342.64</c:v>
                </c:pt>
                <c:pt idx="32">
                  <c:v>342.33</c:v>
                </c:pt>
                <c:pt idx="33">
                  <c:v>342.04</c:v>
                </c:pt>
                <c:pt idx="34">
                  <c:v>341.75</c:v>
                </c:pt>
                <c:pt idx="35">
                  <c:v>341.46</c:v>
                </c:pt>
                <c:pt idx="36">
                  <c:v>341.18</c:v>
                </c:pt>
                <c:pt idx="37">
                  <c:v>340.89</c:v>
                </c:pt>
                <c:pt idx="38">
                  <c:v>340.6</c:v>
                </c:pt>
                <c:pt idx="39">
                  <c:v>340.33</c:v>
                </c:pt>
                <c:pt idx="40">
                  <c:v>340.05</c:v>
                </c:pt>
                <c:pt idx="41">
                  <c:v>339.77</c:v>
                </c:pt>
                <c:pt idx="42">
                  <c:v>339.5</c:v>
                </c:pt>
                <c:pt idx="43">
                  <c:v>339.23</c:v>
                </c:pt>
                <c:pt idx="44">
                  <c:v>338.96</c:v>
                </c:pt>
                <c:pt idx="45">
                  <c:v>338.7</c:v>
                </c:pt>
                <c:pt idx="46">
                  <c:v>338.44</c:v>
                </c:pt>
                <c:pt idx="47">
                  <c:v>338.18</c:v>
                </c:pt>
                <c:pt idx="48">
                  <c:v>337.93</c:v>
                </c:pt>
                <c:pt idx="49">
                  <c:v>337.67</c:v>
                </c:pt>
                <c:pt idx="50">
                  <c:v>337.41</c:v>
                </c:pt>
                <c:pt idx="51">
                  <c:v>337.17</c:v>
                </c:pt>
                <c:pt idx="52">
                  <c:v>336.92</c:v>
                </c:pt>
                <c:pt idx="53">
                  <c:v>336.67</c:v>
                </c:pt>
                <c:pt idx="54">
                  <c:v>336.45</c:v>
                </c:pt>
                <c:pt idx="55">
                  <c:v>336.22</c:v>
                </c:pt>
                <c:pt idx="56">
                  <c:v>336</c:v>
                </c:pt>
                <c:pt idx="57">
                  <c:v>335.78</c:v>
                </c:pt>
                <c:pt idx="58">
                  <c:v>335.56</c:v>
                </c:pt>
                <c:pt idx="59">
                  <c:v>335.34</c:v>
                </c:pt>
                <c:pt idx="60">
                  <c:v>335.12</c:v>
                </c:pt>
                <c:pt idx="61">
                  <c:v>334.9</c:v>
                </c:pt>
                <c:pt idx="62">
                  <c:v>334.69</c:v>
                </c:pt>
                <c:pt idx="63">
                  <c:v>334.47</c:v>
                </c:pt>
                <c:pt idx="64">
                  <c:v>334.26</c:v>
                </c:pt>
                <c:pt idx="65">
                  <c:v>334.05</c:v>
                </c:pt>
                <c:pt idx="66">
                  <c:v>333.84</c:v>
                </c:pt>
                <c:pt idx="67">
                  <c:v>333.63</c:v>
                </c:pt>
                <c:pt idx="68">
                  <c:v>333.43</c:v>
                </c:pt>
                <c:pt idx="69">
                  <c:v>333.22</c:v>
                </c:pt>
                <c:pt idx="70">
                  <c:v>333.01</c:v>
                </c:pt>
                <c:pt idx="71">
                  <c:v>332.81</c:v>
                </c:pt>
                <c:pt idx="72">
                  <c:v>332.61</c:v>
                </c:pt>
                <c:pt idx="73">
                  <c:v>332.41</c:v>
                </c:pt>
                <c:pt idx="74">
                  <c:v>332.21</c:v>
                </c:pt>
                <c:pt idx="75">
                  <c:v>332.01</c:v>
                </c:pt>
                <c:pt idx="76">
                  <c:v>331.81</c:v>
                </c:pt>
                <c:pt idx="77">
                  <c:v>331.61</c:v>
                </c:pt>
                <c:pt idx="78">
                  <c:v>331.41</c:v>
                </c:pt>
                <c:pt idx="79">
                  <c:v>331.21</c:v>
                </c:pt>
                <c:pt idx="80">
                  <c:v>331.02</c:v>
                </c:pt>
                <c:pt idx="81">
                  <c:v>330.82</c:v>
                </c:pt>
                <c:pt idx="82">
                  <c:v>330.63</c:v>
                </c:pt>
                <c:pt idx="83">
                  <c:v>330.43</c:v>
                </c:pt>
                <c:pt idx="84">
                  <c:v>330.24</c:v>
                </c:pt>
                <c:pt idx="85">
                  <c:v>330.05</c:v>
                </c:pt>
                <c:pt idx="86">
                  <c:v>329.86</c:v>
                </c:pt>
                <c:pt idx="87">
                  <c:v>329.68</c:v>
                </c:pt>
                <c:pt idx="88">
                  <c:v>329.49</c:v>
                </c:pt>
                <c:pt idx="89">
                  <c:v>329.3</c:v>
                </c:pt>
              </c:numCache>
            </c:numRef>
          </c:xVal>
          <c:yVal>
            <c:numRef>
              <c:f>Temperature_dependent_resistanc!$AB$3:$AB$92</c:f>
              <c:numCache>
                <c:formatCode>General</c:formatCode>
                <c:ptCount val="90"/>
                <c:pt idx="0">
                  <c:v>132.06797399999999</c:v>
                </c:pt>
                <c:pt idx="1">
                  <c:v>-188.74601000000001</c:v>
                </c:pt>
                <c:pt idx="2">
                  <c:v>-136.721619</c:v>
                </c:pt>
                <c:pt idx="3">
                  <c:v>-282.41147100000001</c:v>
                </c:pt>
                <c:pt idx="4">
                  <c:v>-226.775925</c:v>
                </c:pt>
                <c:pt idx="5">
                  <c:v>-194.30393799999999</c:v>
                </c:pt>
                <c:pt idx="6">
                  <c:v>-749.27666399999998</c:v>
                </c:pt>
                <c:pt idx="7">
                  <c:v>-2879.7487639999999</c:v>
                </c:pt>
                <c:pt idx="8">
                  <c:v>-200.15140400000001</c:v>
                </c:pt>
                <c:pt idx="9">
                  <c:v>306.35055799999998</c:v>
                </c:pt>
                <c:pt idx="10">
                  <c:v>26.826069</c:v>
                </c:pt>
                <c:pt idx="11">
                  <c:v>13.9453</c:v>
                </c:pt>
                <c:pt idx="12">
                  <c:v>-3151.4736090000001</c:v>
                </c:pt>
                <c:pt idx="13">
                  <c:v>-31.166502999999999</c:v>
                </c:pt>
                <c:pt idx="14">
                  <c:v>-122.88941</c:v>
                </c:pt>
                <c:pt idx="15">
                  <c:v>-75.777411000000001</c:v>
                </c:pt>
                <c:pt idx="16">
                  <c:v>96.231680999999995</c:v>
                </c:pt>
                <c:pt idx="17">
                  <c:v>-3041.5211429999999</c:v>
                </c:pt>
                <c:pt idx="18">
                  <c:v>-2602.023506</c:v>
                </c:pt>
                <c:pt idx="19">
                  <c:v>-3327.3630990000001</c:v>
                </c:pt>
                <c:pt idx="20">
                  <c:v>-110.735918</c:v>
                </c:pt>
                <c:pt idx="21">
                  <c:v>-296.88054099999999</c:v>
                </c:pt>
                <c:pt idx="22">
                  <c:v>-231.73862299999999</c:v>
                </c:pt>
                <c:pt idx="23">
                  <c:v>-245.73539700000001</c:v>
                </c:pt>
                <c:pt idx="24">
                  <c:v>3150.0859059999998</c:v>
                </c:pt>
                <c:pt idx="25">
                  <c:v>-701.71646699999997</c:v>
                </c:pt>
                <c:pt idx="26">
                  <c:v>-74.928398999999999</c:v>
                </c:pt>
                <c:pt idx="27">
                  <c:v>1780.500702</c:v>
                </c:pt>
                <c:pt idx="28">
                  <c:v>-132.14147299999999</c:v>
                </c:pt>
                <c:pt idx="29">
                  <c:v>3167.3451</c:v>
                </c:pt>
                <c:pt idx="30">
                  <c:v>3739.5221310000002</c:v>
                </c:pt>
                <c:pt idx="31">
                  <c:v>3831.1308789999998</c:v>
                </c:pt>
                <c:pt idx="32">
                  <c:v>656.756754</c:v>
                </c:pt>
                <c:pt idx="33">
                  <c:v>158.80919800000001</c:v>
                </c:pt>
                <c:pt idx="34">
                  <c:v>334.238134</c:v>
                </c:pt>
                <c:pt idx="35">
                  <c:v>3120.5966979999998</c:v>
                </c:pt>
                <c:pt idx="36">
                  <c:v>562.32870100000002</c:v>
                </c:pt>
                <c:pt idx="37">
                  <c:v>-4118.5661890000001</c:v>
                </c:pt>
                <c:pt idx="38">
                  <c:v>935.66838900000005</c:v>
                </c:pt>
                <c:pt idx="39">
                  <c:v>2661.602836</c:v>
                </c:pt>
                <c:pt idx="40">
                  <c:v>1320.7509709999999</c:v>
                </c:pt>
                <c:pt idx="41">
                  <c:v>-3407.0124249999999</c:v>
                </c:pt>
                <c:pt idx="42">
                  <c:v>2527.774625</c:v>
                </c:pt>
                <c:pt idx="43">
                  <c:v>87.816252000000006</c:v>
                </c:pt>
                <c:pt idx="44">
                  <c:v>-3339.2363570000002</c:v>
                </c:pt>
                <c:pt idx="45">
                  <c:v>4010.7518639999998</c:v>
                </c:pt>
                <c:pt idx="46">
                  <c:v>-3033.961785</c:v>
                </c:pt>
                <c:pt idx="47">
                  <c:v>2442.0451069999999</c:v>
                </c:pt>
                <c:pt idx="48">
                  <c:v>-4496.2432150000004</c:v>
                </c:pt>
                <c:pt idx="49">
                  <c:v>4956.79133</c:v>
                </c:pt>
                <c:pt idx="50">
                  <c:v>-220.85388900000001</c:v>
                </c:pt>
                <c:pt idx="51">
                  <c:v>685.32286099999999</c:v>
                </c:pt>
                <c:pt idx="52">
                  <c:v>1546.5964200000001</c:v>
                </c:pt>
                <c:pt idx="53">
                  <c:v>-1192.244326</c:v>
                </c:pt>
                <c:pt idx="54">
                  <c:v>6543.8077149999999</c:v>
                </c:pt>
                <c:pt idx="55">
                  <c:v>-2867.0463650000002</c:v>
                </c:pt>
                <c:pt idx="56">
                  <c:v>1254.7899809999999</c:v>
                </c:pt>
                <c:pt idx="57">
                  <c:v>-6193.9888460000002</c:v>
                </c:pt>
                <c:pt idx="58">
                  <c:v>-3812.0406950000001</c:v>
                </c:pt>
                <c:pt idx="59">
                  <c:v>-1202.5737409999999</c:v>
                </c:pt>
                <c:pt idx="60">
                  <c:v>4066.5393239999999</c:v>
                </c:pt>
                <c:pt idx="61">
                  <c:v>4801.2045770000004</c:v>
                </c:pt>
                <c:pt idx="62">
                  <c:v>-3381.9825989999999</c:v>
                </c:pt>
                <c:pt idx="63">
                  <c:v>912.82431899999995</c:v>
                </c:pt>
                <c:pt idx="64">
                  <c:v>2560.8886229999998</c:v>
                </c:pt>
                <c:pt idx="65">
                  <c:v>-5454.1657160000004</c:v>
                </c:pt>
                <c:pt idx="66">
                  <c:v>118.84626400000001</c:v>
                </c:pt>
                <c:pt idx="67">
                  <c:v>-5119.1960929999996</c:v>
                </c:pt>
                <c:pt idx="68">
                  <c:v>-735.17655200000002</c:v>
                </c:pt>
                <c:pt idx="69">
                  <c:v>4669.710932</c:v>
                </c:pt>
                <c:pt idx="70">
                  <c:v>9244.1257220000007</c:v>
                </c:pt>
                <c:pt idx="71">
                  <c:v>-882.98115399999995</c:v>
                </c:pt>
                <c:pt idx="72">
                  <c:v>-2049.7678879999999</c:v>
                </c:pt>
                <c:pt idx="73">
                  <c:v>2941.0330479999998</c:v>
                </c:pt>
                <c:pt idx="74">
                  <c:v>-1149.7898829999999</c:v>
                </c:pt>
                <c:pt idx="75">
                  <c:v>-3690.3089970000001</c:v>
                </c:pt>
                <c:pt idx="76">
                  <c:v>-3387.460595</c:v>
                </c:pt>
                <c:pt idx="77">
                  <c:v>-2833.9945830000001</c:v>
                </c:pt>
                <c:pt idx="78">
                  <c:v>-7880.3029889999998</c:v>
                </c:pt>
                <c:pt idx="79">
                  <c:v>-2784.1907670000001</c:v>
                </c:pt>
                <c:pt idx="80">
                  <c:v>-603.28685700000005</c:v>
                </c:pt>
                <c:pt idx="81">
                  <c:v>1164.215095</c:v>
                </c:pt>
                <c:pt idx="82">
                  <c:v>-4038.40056</c:v>
                </c:pt>
                <c:pt idx="83">
                  <c:v>420.39179000000001</c:v>
                </c:pt>
                <c:pt idx="84">
                  <c:v>-106.964242</c:v>
                </c:pt>
                <c:pt idx="85">
                  <c:v>-2924.5262130000001</c:v>
                </c:pt>
                <c:pt idx="86">
                  <c:v>1405.0215559999999</c:v>
                </c:pt>
                <c:pt idx="87">
                  <c:v>4547.2812780000004</c:v>
                </c:pt>
                <c:pt idx="88">
                  <c:v>-3642.2129450000002</c:v>
                </c:pt>
                <c:pt idx="89">
                  <c:v>1239.906385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37-9E4F-9C7C-C0F931DA923D}"/>
            </c:ext>
          </c:extLst>
        </c:ser>
        <c:ser>
          <c:idx val="6"/>
          <c:order val="2"/>
          <c:tx>
            <c:strRef>
              <c:f>Temperature_dependent_resistanc!$AH$1</c:f>
              <c:strCache>
                <c:ptCount val="1"/>
                <c:pt idx="0">
                  <c:v>200mV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Temperature_dependent_resistanc!$AH$3:$AH$85</c:f>
              <c:numCache>
                <c:formatCode>General</c:formatCode>
                <c:ptCount val="83"/>
                <c:pt idx="0">
                  <c:v>349.88</c:v>
                </c:pt>
                <c:pt idx="1">
                  <c:v>349.85</c:v>
                </c:pt>
                <c:pt idx="2">
                  <c:v>349.82</c:v>
                </c:pt>
                <c:pt idx="3">
                  <c:v>349.79</c:v>
                </c:pt>
                <c:pt idx="4">
                  <c:v>349.74</c:v>
                </c:pt>
                <c:pt idx="5">
                  <c:v>349.65</c:v>
                </c:pt>
                <c:pt idx="6">
                  <c:v>349.53</c:v>
                </c:pt>
                <c:pt idx="7">
                  <c:v>349.38</c:v>
                </c:pt>
                <c:pt idx="8">
                  <c:v>349.21</c:v>
                </c:pt>
                <c:pt idx="9">
                  <c:v>349.01</c:v>
                </c:pt>
                <c:pt idx="10">
                  <c:v>348.8</c:v>
                </c:pt>
                <c:pt idx="11">
                  <c:v>348.57</c:v>
                </c:pt>
                <c:pt idx="12">
                  <c:v>348.32</c:v>
                </c:pt>
                <c:pt idx="13">
                  <c:v>348.05</c:v>
                </c:pt>
                <c:pt idx="14">
                  <c:v>347.77</c:v>
                </c:pt>
                <c:pt idx="15">
                  <c:v>347.48</c:v>
                </c:pt>
                <c:pt idx="16">
                  <c:v>347.18</c:v>
                </c:pt>
                <c:pt idx="17">
                  <c:v>346.87</c:v>
                </c:pt>
                <c:pt idx="18">
                  <c:v>346.55</c:v>
                </c:pt>
                <c:pt idx="19">
                  <c:v>346.24</c:v>
                </c:pt>
                <c:pt idx="20">
                  <c:v>345.91</c:v>
                </c:pt>
                <c:pt idx="21">
                  <c:v>345.58</c:v>
                </c:pt>
                <c:pt idx="22">
                  <c:v>345.26</c:v>
                </c:pt>
                <c:pt idx="23">
                  <c:v>344.93</c:v>
                </c:pt>
                <c:pt idx="24">
                  <c:v>344.61</c:v>
                </c:pt>
                <c:pt idx="25">
                  <c:v>344.29</c:v>
                </c:pt>
                <c:pt idx="26">
                  <c:v>343.97</c:v>
                </c:pt>
                <c:pt idx="27">
                  <c:v>343.65</c:v>
                </c:pt>
                <c:pt idx="28">
                  <c:v>343.34</c:v>
                </c:pt>
                <c:pt idx="29">
                  <c:v>343.04</c:v>
                </c:pt>
                <c:pt idx="30">
                  <c:v>342.74</c:v>
                </c:pt>
                <c:pt idx="31">
                  <c:v>342.44</c:v>
                </c:pt>
                <c:pt idx="32">
                  <c:v>342.14</c:v>
                </c:pt>
                <c:pt idx="33">
                  <c:v>341.85</c:v>
                </c:pt>
                <c:pt idx="34">
                  <c:v>341.56</c:v>
                </c:pt>
                <c:pt idx="35">
                  <c:v>341.27</c:v>
                </c:pt>
                <c:pt idx="36">
                  <c:v>340.98</c:v>
                </c:pt>
                <c:pt idx="37">
                  <c:v>340.7</c:v>
                </c:pt>
                <c:pt idx="38">
                  <c:v>340.42</c:v>
                </c:pt>
                <c:pt idx="39">
                  <c:v>340.15</c:v>
                </c:pt>
                <c:pt idx="40">
                  <c:v>339.86</c:v>
                </c:pt>
                <c:pt idx="41">
                  <c:v>339.59</c:v>
                </c:pt>
                <c:pt idx="42">
                  <c:v>339.32</c:v>
                </c:pt>
                <c:pt idx="43">
                  <c:v>339.05</c:v>
                </c:pt>
                <c:pt idx="44">
                  <c:v>338.79</c:v>
                </c:pt>
                <c:pt idx="45">
                  <c:v>338.53</c:v>
                </c:pt>
                <c:pt idx="46">
                  <c:v>338.27</c:v>
                </c:pt>
                <c:pt idx="47">
                  <c:v>338.01</c:v>
                </c:pt>
                <c:pt idx="48">
                  <c:v>337.75</c:v>
                </c:pt>
                <c:pt idx="49">
                  <c:v>337.5</c:v>
                </c:pt>
                <c:pt idx="50">
                  <c:v>337.25</c:v>
                </c:pt>
                <c:pt idx="51">
                  <c:v>337</c:v>
                </c:pt>
                <c:pt idx="52">
                  <c:v>336.75</c:v>
                </c:pt>
                <c:pt idx="53">
                  <c:v>336.53</c:v>
                </c:pt>
                <c:pt idx="54">
                  <c:v>336.3</c:v>
                </c:pt>
                <c:pt idx="55">
                  <c:v>336.08</c:v>
                </c:pt>
                <c:pt idx="56">
                  <c:v>335.85</c:v>
                </c:pt>
                <c:pt idx="57">
                  <c:v>335.63</c:v>
                </c:pt>
                <c:pt idx="58">
                  <c:v>335.41</c:v>
                </c:pt>
                <c:pt idx="59">
                  <c:v>335.19</c:v>
                </c:pt>
                <c:pt idx="60">
                  <c:v>334.97</c:v>
                </c:pt>
                <c:pt idx="61">
                  <c:v>334.76</c:v>
                </c:pt>
                <c:pt idx="62">
                  <c:v>334.55</c:v>
                </c:pt>
                <c:pt idx="63">
                  <c:v>334.33</c:v>
                </c:pt>
                <c:pt idx="64">
                  <c:v>334.12</c:v>
                </c:pt>
                <c:pt idx="65">
                  <c:v>333.91</c:v>
                </c:pt>
                <c:pt idx="66">
                  <c:v>333.7</c:v>
                </c:pt>
                <c:pt idx="67">
                  <c:v>333.5</c:v>
                </c:pt>
                <c:pt idx="68">
                  <c:v>333.29</c:v>
                </c:pt>
                <c:pt idx="69">
                  <c:v>333.08</c:v>
                </c:pt>
                <c:pt idx="70">
                  <c:v>332.88</c:v>
                </c:pt>
                <c:pt idx="71">
                  <c:v>332.67</c:v>
                </c:pt>
                <c:pt idx="72">
                  <c:v>332.47</c:v>
                </c:pt>
                <c:pt idx="73">
                  <c:v>332.27</c:v>
                </c:pt>
                <c:pt idx="74">
                  <c:v>332.07</c:v>
                </c:pt>
                <c:pt idx="75">
                  <c:v>331.88</c:v>
                </c:pt>
                <c:pt idx="76">
                  <c:v>331.68</c:v>
                </c:pt>
                <c:pt idx="77">
                  <c:v>331.48</c:v>
                </c:pt>
                <c:pt idx="78">
                  <c:v>331.28</c:v>
                </c:pt>
                <c:pt idx="79">
                  <c:v>331.08</c:v>
                </c:pt>
                <c:pt idx="80">
                  <c:v>330.88</c:v>
                </c:pt>
                <c:pt idx="81">
                  <c:v>330.69</c:v>
                </c:pt>
                <c:pt idx="82">
                  <c:v>330.5</c:v>
                </c:pt>
              </c:numCache>
            </c:numRef>
          </c:xVal>
          <c:yVal>
            <c:numRef>
              <c:f>Temperature_dependent_resistanc!$AL$3:$AL$85</c:f>
              <c:numCache>
                <c:formatCode>General</c:formatCode>
                <c:ptCount val="83"/>
                <c:pt idx="0">
                  <c:v>-530.54193099999998</c:v>
                </c:pt>
                <c:pt idx="1">
                  <c:v>1297.9132059999999</c:v>
                </c:pt>
                <c:pt idx="2">
                  <c:v>206.25955999999999</c:v>
                </c:pt>
                <c:pt idx="3">
                  <c:v>-104.66485</c:v>
                </c:pt>
                <c:pt idx="4">
                  <c:v>175.96327299999999</c:v>
                </c:pt>
                <c:pt idx="5">
                  <c:v>1425.5445649999999</c:v>
                </c:pt>
                <c:pt idx="6">
                  <c:v>1316.646843</c:v>
                </c:pt>
                <c:pt idx="7">
                  <c:v>-308.748897</c:v>
                </c:pt>
                <c:pt idx="8">
                  <c:v>-1196.846937</c:v>
                </c:pt>
                <c:pt idx="9">
                  <c:v>1175.8723219999999</c:v>
                </c:pt>
                <c:pt idx="10">
                  <c:v>1164.91281</c:v>
                </c:pt>
                <c:pt idx="11">
                  <c:v>40.057302999999997</c:v>
                </c:pt>
                <c:pt idx="12">
                  <c:v>-1148.1640990000001</c:v>
                </c:pt>
                <c:pt idx="13">
                  <c:v>-194.75629699999999</c:v>
                </c:pt>
                <c:pt idx="14">
                  <c:v>-1008.297657</c:v>
                </c:pt>
                <c:pt idx="15">
                  <c:v>1313.035298</c:v>
                </c:pt>
                <c:pt idx="16">
                  <c:v>-1467.786038</c:v>
                </c:pt>
                <c:pt idx="17">
                  <c:v>1394.0393759999999</c:v>
                </c:pt>
                <c:pt idx="18">
                  <c:v>-21.146525</c:v>
                </c:pt>
                <c:pt idx="19">
                  <c:v>-1454.305883</c:v>
                </c:pt>
                <c:pt idx="20">
                  <c:v>-187.5941</c:v>
                </c:pt>
                <c:pt idx="21">
                  <c:v>-184.37923699999999</c:v>
                </c:pt>
                <c:pt idx="22">
                  <c:v>-1817.8688500000001</c:v>
                </c:pt>
                <c:pt idx="23">
                  <c:v>-1904.1700249999999</c:v>
                </c:pt>
                <c:pt idx="24">
                  <c:v>-71.797398000000001</c:v>
                </c:pt>
                <c:pt idx="25">
                  <c:v>-62.020378000000001</c:v>
                </c:pt>
                <c:pt idx="26">
                  <c:v>848.34702300000004</c:v>
                </c:pt>
                <c:pt idx="27">
                  <c:v>1586.842924</c:v>
                </c:pt>
                <c:pt idx="28">
                  <c:v>-120.779737</c:v>
                </c:pt>
                <c:pt idx="29">
                  <c:v>34.452134999999998</c:v>
                </c:pt>
                <c:pt idx="30">
                  <c:v>-15.082406000000001</c:v>
                </c:pt>
                <c:pt idx="31">
                  <c:v>477.35345599999999</c:v>
                </c:pt>
                <c:pt idx="32">
                  <c:v>107.27479700000001</c:v>
                </c:pt>
                <c:pt idx="33">
                  <c:v>-2102.8386799999998</c:v>
                </c:pt>
                <c:pt idx="34">
                  <c:v>-1173.2501789999999</c:v>
                </c:pt>
                <c:pt idx="35">
                  <c:v>-51.820720999999999</c:v>
                </c:pt>
                <c:pt idx="36">
                  <c:v>-8.3310910000000007</c:v>
                </c:pt>
                <c:pt idx="37">
                  <c:v>-34.739449</c:v>
                </c:pt>
                <c:pt idx="38">
                  <c:v>-135.79296400000001</c:v>
                </c:pt>
                <c:pt idx="39">
                  <c:v>-931.16684499999997</c:v>
                </c:pt>
                <c:pt idx="40">
                  <c:v>-1346.2842740000001</c:v>
                </c:pt>
                <c:pt idx="41">
                  <c:v>943.62178900000004</c:v>
                </c:pt>
                <c:pt idx="42">
                  <c:v>1295.2181230000001</c:v>
                </c:pt>
                <c:pt idx="43">
                  <c:v>-309.25006000000002</c:v>
                </c:pt>
                <c:pt idx="44">
                  <c:v>-60.339486999999998</c:v>
                </c:pt>
                <c:pt idx="45">
                  <c:v>-328.308561</c:v>
                </c:pt>
                <c:pt idx="46">
                  <c:v>-104.782927</c:v>
                </c:pt>
                <c:pt idx="47">
                  <c:v>-1581.0865040000001</c:v>
                </c:pt>
                <c:pt idx="48">
                  <c:v>397.031408</c:v>
                </c:pt>
                <c:pt idx="49">
                  <c:v>-94.505402000000004</c:v>
                </c:pt>
                <c:pt idx="50">
                  <c:v>1554.211575</c:v>
                </c:pt>
                <c:pt idx="51">
                  <c:v>2200.130091</c:v>
                </c:pt>
                <c:pt idx="52">
                  <c:v>918.32744700000001</c:v>
                </c:pt>
                <c:pt idx="53">
                  <c:v>1942.1176350000001</c:v>
                </c:pt>
                <c:pt idx="54">
                  <c:v>-422.566688</c:v>
                </c:pt>
                <c:pt idx="55">
                  <c:v>-656.71954600000004</c:v>
                </c:pt>
                <c:pt idx="56">
                  <c:v>-54.390701999999997</c:v>
                </c:pt>
                <c:pt idx="57">
                  <c:v>-139.44725800000001</c:v>
                </c:pt>
                <c:pt idx="58">
                  <c:v>1209.5047810000001</c:v>
                </c:pt>
                <c:pt idx="59">
                  <c:v>-1686.53838</c:v>
                </c:pt>
                <c:pt idx="60">
                  <c:v>-174.20864499999999</c:v>
                </c:pt>
                <c:pt idx="61">
                  <c:v>-2622.8660100000002</c:v>
                </c:pt>
                <c:pt idx="62">
                  <c:v>1241.442442</c:v>
                </c:pt>
                <c:pt idx="63">
                  <c:v>2006.3149450000001</c:v>
                </c:pt>
                <c:pt idx="64">
                  <c:v>547.40092000000004</c:v>
                </c:pt>
                <c:pt idx="65">
                  <c:v>-92.651064000000005</c:v>
                </c:pt>
                <c:pt idx="66">
                  <c:v>-254.581909</c:v>
                </c:pt>
                <c:pt idx="67">
                  <c:v>-420.60080799999997</c:v>
                </c:pt>
                <c:pt idx="68">
                  <c:v>1584.72099</c:v>
                </c:pt>
                <c:pt idx="69">
                  <c:v>-307.28345999999999</c:v>
                </c:pt>
                <c:pt idx="70">
                  <c:v>-503.96328999999997</c:v>
                </c:pt>
                <c:pt idx="71">
                  <c:v>-3482.5238939999999</c:v>
                </c:pt>
                <c:pt idx="72">
                  <c:v>1981.6213130000001</c:v>
                </c:pt>
                <c:pt idx="73">
                  <c:v>1071.638402</c:v>
                </c:pt>
                <c:pt idx="74">
                  <c:v>-891.83490900000004</c:v>
                </c:pt>
                <c:pt idx="75">
                  <c:v>-1211.5497989999999</c:v>
                </c:pt>
                <c:pt idx="76">
                  <c:v>-522.07260699999995</c:v>
                </c:pt>
                <c:pt idx="77">
                  <c:v>-3922.786728</c:v>
                </c:pt>
                <c:pt idx="78">
                  <c:v>-1931.8246340000001</c:v>
                </c:pt>
                <c:pt idx="79">
                  <c:v>-890.80991700000004</c:v>
                </c:pt>
                <c:pt idx="80">
                  <c:v>-2751.654814</c:v>
                </c:pt>
                <c:pt idx="81">
                  <c:v>675.18819900000005</c:v>
                </c:pt>
                <c:pt idx="82">
                  <c:v>-4170.888602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837-9E4F-9C7C-C0F931DA923D}"/>
            </c:ext>
          </c:extLst>
        </c:ser>
        <c:ser>
          <c:idx val="2"/>
          <c:order val="3"/>
          <c:tx>
            <c:strRef>
              <c:f>Temperature_dependent_resistanc!$AC$1</c:f>
              <c:strCache>
                <c:ptCount val="1"/>
                <c:pt idx="0">
                  <c:v>400mV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Temperature_dependent_resistanc!$AC$3:$AC$8</c:f>
              <c:numCache>
                <c:formatCode>General</c:formatCode>
                <c:ptCount val="6"/>
                <c:pt idx="0">
                  <c:v>349.89</c:v>
                </c:pt>
                <c:pt idx="1">
                  <c:v>349.85</c:v>
                </c:pt>
                <c:pt idx="2">
                  <c:v>349.83</c:v>
                </c:pt>
                <c:pt idx="3">
                  <c:v>349.8</c:v>
                </c:pt>
                <c:pt idx="4">
                  <c:v>349.76</c:v>
                </c:pt>
                <c:pt idx="5">
                  <c:v>349.68</c:v>
                </c:pt>
              </c:numCache>
            </c:numRef>
          </c:xVal>
          <c:yVal>
            <c:numRef>
              <c:f>Temperature_dependent_resistanc!$AG$3:$AG$8</c:f>
              <c:numCache>
                <c:formatCode>General</c:formatCode>
                <c:ptCount val="6"/>
                <c:pt idx="0">
                  <c:v>75.896868999999995</c:v>
                </c:pt>
                <c:pt idx="1">
                  <c:v>809.87332800000001</c:v>
                </c:pt>
                <c:pt idx="2">
                  <c:v>33.187018000000002</c:v>
                </c:pt>
                <c:pt idx="3">
                  <c:v>24.339039</c:v>
                </c:pt>
                <c:pt idx="4">
                  <c:v>541.07692499999996</c:v>
                </c:pt>
                <c:pt idx="5">
                  <c:v>669.85844499999996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837-9E4F-9C7C-C0F931DA923D}"/>
            </c:ext>
          </c:extLst>
        </c:ser>
        <c:ser>
          <c:idx val="3"/>
          <c:order val="4"/>
          <c:tx>
            <c:strRef>
              <c:f>Temperature_dependent_resistanc!$AE$1</c:f>
              <c:strCache>
                <c:ptCount val="1"/>
                <c:pt idx="0">
                  <c:v>1V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Temperature_dependent_resistanc!$AC$80:$AC$116</c:f>
              <c:numCache>
                <c:formatCode>General</c:formatCode>
                <c:ptCount val="37"/>
                <c:pt idx="0">
                  <c:v>331.55</c:v>
                </c:pt>
                <c:pt idx="1">
                  <c:v>331.35</c:v>
                </c:pt>
                <c:pt idx="2">
                  <c:v>331.15</c:v>
                </c:pt>
                <c:pt idx="3">
                  <c:v>330.95</c:v>
                </c:pt>
                <c:pt idx="4">
                  <c:v>330.76</c:v>
                </c:pt>
                <c:pt idx="5">
                  <c:v>330.56</c:v>
                </c:pt>
                <c:pt idx="6">
                  <c:v>330.37</c:v>
                </c:pt>
                <c:pt idx="7">
                  <c:v>330.18</c:v>
                </c:pt>
                <c:pt idx="8">
                  <c:v>329.99</c:v>
                </c:pt>
                <c:pt idx="9">
                  <c:v>329.8</c:v>
                </c:pt>
                <c:pt idx="10">
                  <c:v>329.61</c:v>
                </c:pt>
                <c:pt idx="11">
                  <c:v>329.43</c:v>
                </c:pt>
                <c:pt idx="12">
                  <c:v>329.24</c:v>
                </c:pt>
                <c:pt idx="13">
                  <c:v>329.06</c:v>
                </c:pt>
                <c:pt idx="14">
                  <c:v>328.87</c:v>
                </c:pt>
                <c:pt idx="15">
                  <c:v>328.69</c:v>
                </c:pt>
                <c:pt idx="16">
                  <c:v>328.5</c:v>
                </c:pt>
                <c:pt idx="17">
                  <c:v>328.32</c:v>
                </c:pt>
                <c:pt idx="18">
                  <c:v>328.14</c:v>
                </c:pt>
                <c:pt idx="19">
                  <c:v>327.96</c:v>
                </c:pt>
                <c:pt idx="20">
                  <c:v>327.78</c:v>
                </c:pt>
                <c:pt idx="21">
                  <c:v>327.61</c:v>
                </c:pt>
                <c:pt idx="22">
                  <c:v>327.43</c:v>
                </c:pt>
                <c:pt idx="23">
                  <c:v>327.25</c:v>
                </c:pt>
                <c:pt idx="24">
                  <c:v>327.08</c:v>
                </c:pt>
                <c:pt idx="25">
                  <c:v>326.89999999999998</c:v>
                </c:pt>
                <c:pt idx="26">
                  <c:v>326.73</c:v>
                </c:pt>
                <c:pt idx="27">
                  <c:v>326.56</c:v>
                </c:pt>
                <c:pt idx="28">
                  <c:v>326.38</c:v>
                </c:pt>
                <c:pt idx="29">
                  <c:v>326.20999999999998</c:v>
                </c:pt>
                <c:pt idx="30">
                  <c:v>326.04000000000002</c:v>
                </c:pt>
                <c:pt idx="31">
                  <c:v>325.87</c:v>
                </c:pt>
                <c:pt idx="32">
                  <c:v>325.70999999999998</c:v>
                </c:pt>
                <c:pt idx="33">
                  <c:v>325.54000000000002</c:v>
                </c:pt>
                <c:pt idx="34">
                  <c:v>325.38</c:v>
                </c:pt>
                <c:pt idx="35">
                  <c:v>325.20999999999998</c:v>
                </c:pt>
                <c:pt idx="36">
                  <c:v>325.05</c:v>
                </c:pt>
              </c:numCache>
            </c:numRef>
          </c:xVal>
          <c:yVal>
            <c:numRef>
              <c:f>Temperature_dependent_resistanc!$AG$80:$AG$116</c:f>
              <c:numCache>
                <c:formatCode>General</c:formatCode>
                <c:ptCount val="37"/>
                <c:pt idx="0">
                  <c:v>82.416770999999997</c:v>
                </c:pt>
                <c:pt idx="1">
                  <c:v>449.17330099999998</c:v>
                </c:pt>
                <c:pt idx="2">
                  <c:v>236.640387</c:v>
                </c:pt>
                <c:pt idx="3">
                  <c:v>62.095317999999999</c:v>
                </c:pt>
                <c:pt idx="4">
                  <c:v>159.387992</c:v>
                </c:pt>
                <c:pt idx="5">
                  <c:v>34.564715999999997</c:v>
                </c:pt>
                <c:pt idx="6">
                  <c:v>258.04448300000001</c:v>
                </c:pt>
                <c:pt idx="7">
                  <c:v>21.305028</c:v>
                </c:pt>
                <c:pt idx="8">
                  <c:v>313.90787599999999</c:v>
                </c:pt>
                <c:pt idx="9">
                  <c:v>198.93537499999999</c:v>
                </c:pt>
                <c:pt idx="10">
                  <c:v>169.75261900000001</c:v>
                </c:pt>
                <c:pt idx="11">
                  <c:v>369.55175400000002</c:v>
                </c:pt>
                <c:pt idx="12">
                  <c:v>118.424193</c:v>
                </c:pt>
                <c:pt idx="13">
                  <c:v>495.538971</c:v>
                </c:pt>
                <c:pt idx="14">
                  <c:v>512.44165799999996</c:v>
                </c:pt>
                <c:pt idx="15">
                  <c:v>558.22136699999999</c:v>
                </c:pt>
                <c:pt idx="16">
                  <c:v>124.888312</c:v>
                </c:pt>
                <c:pt idx="17">
                  <c:v>378.87669899999997</c:v>
                </c:pt>
                <c:pt idx="18">
                  <c:v>408.92388399999999</c:v>
                </c:pt>
                <c:pt idx="19">
                  <c:v>460.19423</c:v>
                </c:pt>
                <c:pt idx="20">
                  <c:v>224.02694500000001</c:v>
                </c:pt>
                <c:pt idx="21">
                  <c:v>499.39780400000001</c:v>
                </c:pt>
                <c:pt idx="22">
                  <c:v>368.16409099999998</c:v>
                </c:pt>
                <c:pt idx="23">
                  <c:v>245.05582699999999</c:v>
                </c:pt>
                <c:pt idx="24">
                  <c:v>108.555263</c:v>
                </c:pt>
                <c:pt idx="25">
                  <c:v>299.99699900000002</c:v>
                </c:pt>
                <c:pt idx="26">
                  <c:v>544.23699199999999</c:v>
                </c:pt>
                <c:pt idx="27">
                  <c:v>315.81591700000001</c:v>
                </c:pt>
                <c:pt idx="28">
                  <c:v>108.94251199999999</c:v>
                </c:pt>
                <c:pt idx="29">
                  <c:v>594.42555300000004</c:v>
                </c:pt>
                <c:pt idx="30">
                  <c:v>126.217932</c:v>
                </c:pt>
                <c:pt idx="31">
                  <c:v>499.21820100000002</c:v>
                </c:pt>
                <c:pt idx="32">
                  <c:v>312.293701</c:v>
                </c:pt>
                <c:pt idx="33">
                  <c:v>550.76065100000005</c:v>
                </c:pt>
                <c:pt idx="34">
                  <c:v>460.31548700000002</c:v>
                </c:pt>
                <c:pt idx="35">
                  <c:v>65.993184999999997</c:v>
                </c:pt>
                <c:pt idx="36">
                  <c:v>450.76586700000001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837-9E4F-9C7C-C0F931DA923D}"/>
            </c:ext>
          </c:extLst>
        </c:ser>
        <c:ser>
          <c:idx val="7"/>
          <c:order val="5"/>
          <c:tx>
            <c:strRef>
              <c:f>Temperature_dependent_resistanc!$AI$1</c:f>
              <c:strCache>
                <c:ptCount val="1"/>
                <c:pt idx="0">
                  <c:v>2V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Temperature_dependent_resistanc!$AH$86:$AH$307</c:f>
              <c:numCache>
                <c:formatCode>General</c:formatCode>
                <c:ptCount val="222"/>
                <c:pt idx="0">
                  <c:v>330.31</c:v>
                </c:pt>
                <c:pt idx="1">
                  <c:v>330.12</c:v>
                </c:pt>
                <c:pt idx="2">
                  <c:v>329.93</c:v>
                </c:pt>
                <c:pt idx="3">
                  <c:v>329.74</c:v>
                </c:pt>
                <c:pt idx="4">
                  <c:v>329.55</c:v>
                </c:pt>
                <c:pt idx="5">
                  <c:v>329.37</c:v>
                </c:pt>
                <c:pt idx="6">
                  <c:v>329.18</c:v>
                </c:pt>
                <c:pt idx="7">
                  <c:v>328.99</c:v>
                </c:pt>
                <c:pt idx="8">
                  <c:v>328.81</c:v>
                </c:pt>
                <c:pt idx="9">
                  <c:v>328.63</c:v>
                </c:pt>
                <c:pt idx="10">
                  <c:v>328.44</c:v>
                </c:pt>
                <c:pt idx="11">
                  <c:v>328.26</c:v>
                </c:pt>
                <c:pt idx="12">
                  <c:v>328.08</c:v>
                </c:pt>
                <c:pt idx="13">
                  <c:v>327.9</c:v>
                </c:pt>
                <c:pt idx="14">
                  <c:v>327.72</c:v>
                </c:pt>
                <c:pt idx="15">
                  <c:v>327.55</c:v>
                </c:pt>
                <c:pt idx="16">
                  <c:v>327.37</c:v>
                </c:pt>
                <c:pt idx="17">
                  <c:v>327.19</c:v>
                </c:pt>
                <c:pt idx="18">
                  <c:v>327.02</c:v>
                </c:pt>
                <c:pt idx="19">
                  <c:v>326.83999999999997</c:v>
                </c:pt>
                <c:pt idx="20">
                  <c:v>326.67</c:v>
                </c:pt>
                <c:pt idx="21">
                  <c:v>326.5</c:v>
                </c:pt>
                <c:pt idx="22">
                  <c:v>326.33</c:v>
                </c:pt>
                <c:pt idx="23">
                  <c:v>326.16000000000003</c:v>
                </c:pt>
                <c:pt idx="24">
                  <c:v>325.99</c:v>
                </c:pt>
                <c:pt idx="25">
                  <c:v>325.82</c:v>
                </c:pt>
                <c:pt idx="26">
                  <c:v>325.64999999999998</c:v>
                </c:pt>
                <c:pt idx="27">
                  <c:v>325.49</c:v>
                </c:pt>
                <c:pt idx="28">
                  <c:v>325.32</c:v>
                </c:pt>
                <c:pt idx="29">
                  <c:v>325.16000000000003</c:v>
                </c:pt>
                <c:pt idx="30">
                  <c:v>324.99</c:v>
                </c:pt>
                <c:pt idx="31">
                  <c:v>324.83</c:v>
                </c:pt>
                <c:pt idx="32">
                  <c:v>324.67</c:v>
                </c:pt>
                <c:pt idx="33">
                  <c:v>324.51</c:v>
                </c:pt>
                <c:pt idx="34">
                  <c:v>324.35000000000002</c:v>
                </c:pt>
                <c:pt idx="35">
                  <c:v>324.19</c:v>
                </c:pt>
                <c:pt idx="36">
                  <c:v>324.02999999999997</c:v>
                </c:pt>
                <c:pt idx="37">
                  <c:v>323.88</c:v>
                </c:pt>
                <c:pt idx="38">
                  <c:v>323.72000000000003</c:v>
                </c:pt>
                <c:pt idx="39">
                  <c:v>323.56</c:v>
                </c:pt>
                <c:pt idx="40">
                  <c:v>323.41000000000003</c:v>
                </c:pt>
                <c:pt idx="41">
                  <c:v>323.25</c:v>
                </c:pt>
                <c:pt idx="42">
                  <c:v>323.10000000000002</c:v>
                </c:pt>
                <c:pt idx="43">
                  <c:v>322.95</c:v>
                </c:pt>
                <c:pt idx="44">
                  <c:v>322.79000000000002</c:v>
                </c:pt>
                <c:pt idx="45">
                  <c:v>322.64</c:v>
                </c:pt>
                <c:pt idx="46">
                  <c:v>322.49</c:v>
                </c:pt>
                <c:pt idx="47">
                  <c:v>322.35000000000002</c:v>
                </c:pt>
                <c:pt idx="48">
                  <c:v>322.2</c:v>
                </c:pt>
                <c:pt idx="49">
                  <c:v>322.05</c:v>
                </c:pt>
                <c:pt idx="50">
                  <c:v>321.89999999999998</c:v>
                </c:pt>
                <c:pt idx="51">
                  <c:v>321.75</c:v>
                </c:pt>
                <c:pt idx="52">
                  <c:v>321.61</c:v>
                </c:pt>
                <c:pt idx="53">
                  <c:v>321.47000000000003</c:v>
                </c:pt>
                <c:pt idx="54">
                  <c:v>321.32</c:v>
                </c:pt>
                <c:pt idx="55">
                  <c:v>321.18</c:v>
                </c:pt>
                <c:pt idx="56">
                  <c:v>321.04000000000002</c:v>
                </c:pt>
                <c:pt idx="57">
                  <c:v>320.89</c:v>
                </c:pt>
                <c:pt idx="58">
                  <c:v>320.76</c:v>
                </c:pt>
                <c:pt idx="59">
                  <c:v>320.61</c:v>
                </c:pt>
                <c:pt idx="60">
                  <c:v>320.47000000000003</c:v>
                </c:pt>
                <c:pt idx="61">
                  <c:v>320.33999999999997</c:v>
                </c:pt>
                <c:pt idx="62">
                  <c:v>320.2</c:v>
                </c:pt>
                <c:pt idx="63">
                  <c:v>320.06</c:v>
                </c:pt>
                <c:pt idx="64">
                  <c:v>319.92</c:v>
                </c:pt>
                <c:pt idx="65">
                  <c:v>319.79000000000002</c:v>
                </c:pt>
                <c:pt idx="66">
                  <c:v>319.64999999999998</c:v>
                </c:pt>
                <c:pt idx="67">
                  <c:v>319.52</c:v>
                </c:pt>
                <c:pt idx="68">
                  <c:v>319.39</c:v>
                </c:pt>
                <c:pt idx="69">
                  <c:v>319.25</c:v>
                </c:pt>
                <c:pt idx="70">
                  <c:v>319.12</c:v>
                </c:pt>
                <c:pt idx="71">
                  <c:v>318.99</c:v>
                </c:pt>
                <c:pt idx="72">
                  <c:v>318.86</c:v>
                </c:pt>
                <c:pt idx="73">
                  <c:v>318.73</c:v>
                </c:pt>
                <c:pt idx="74">
                  <c:v>318.60000000000002</c:v>
                </c:pt>
                <c:pt idx="75">
                  <c:v>318.47000000000003</c:v>
                </c:pt>
                <c:pt idx="76">
                  <c:v>318.33999999999997</c:v>
                </c:pt>
                <c:pt idx="77">
                  <c:v>318.22000000000003</c:v>
                </c:pt>
                <c:pt idx="78">
                  <c:v>318.08999999999997</c:v>
                </c:pt>
                <c:pt idx="79">
                  <c:v>317.95999999999998</c:v>
                </c:pt>
                <c:pt idx="80">
                  <c:v>317.83999999999997</c:v>
                </c:pt>
                <c:pt idx="81">
                  <c:v>317.70999999999998</c:v>
                </c:pt>
                <c:pt idx="82">
                  <c:v>317.58999999999997</c:v>
                </c:pt>
                <c:pt idx="83">
                  <c:v>317.45999999999998</c:v>
                </c:pt>
                <c:pt idx="84">
                  <c:v>317.33999999999997</c:v>
                </c:pt>
                <c:pt idx="85">
                  <c:v>317.22000000000003</c:v>
                </c:pt>
                <c:pt idx="86">
                  <c:v>317.10000000000002</c:v>
                </c:pt>
                <c:pt idx="87">
                  <c:v>316.98</c:v>
                </c:pt>
                <c:pt idx="88">
                  <c:v>316.85000000000002</c:v>
                </c:pt>
                <c:pt idx="89">
                  <c:v>316.73</c:v>
                </c:pt>
                <c:pt idx="90">
                  <c:v>316.62</c:v>
                </c:pt>
                <c:pt idx="91">
                  <c:v>316.5</c:v>
                </c:pt>
                <c:pt idx="92">
                  <c:v>316.38</c:v>
                </c:pt>
                <c:pt idx="93">
                  <c:v>316.26</c:v>
                </c:pt>
                <c:pt idx="94">
                  <c:v>316.14</c:v>
                </c:pt>
                <c:pt idx="95">
                  <c:v>316.02999999999997</c:v>
                </c:pt>
                <c:pt idx="96">
                  <c:v>315.91000000000003</c:v>
                </c:pt>
                <c:pt idx="97">
                  <c:v>315.8</c:v>
                </c:pt>
                <c:pt idx="98">
                  <c:v>315.68</c:v>
                </c:pt>
                <c:pt idx="99">
                  <c:v>315.57</c:v>
                </c:pt>
                <c:pt idx="100">
                  <c:v>315.45</c:v>
                </c:pt>
                <c:pt idx="101">
                  <c:v>315.33999999999997</c:v>
                </c:pt>
                <c:pt idx="102">
                  <c:v>315.23</c:v>
                </c:pt>
                <c:pt idx="103">
                  <c:v>315.12</c:v>
                </c:pt>
                <c:pt idx="104">
                  <c:v>315</c:v>
                </c:pt>
                <c:pt idx="105">
                  <c:v>314.89</c:v>
                </c:pt>
                <c:pt idx="106">
                  <c:v>314.77999999999997</c:v>
                </c:pt>
                <c:pt idx="107">
                  <c:v>314.67</c:v>
                </c:pt>
                <c:pt idx="108">
                  <c:v>314.57</c:v>
                </c:pt>
                <c:pt idx="109">
                  <c:v>314.45999999999998</c:v>
                </c:pt>
                <c:pt idx="110">
                  <c:v>314.35000000000002</c:v>
                </c:pt>
                <c:pt idx="111">
                  <c:v>314.24</c:v>
                </c:pt>
                <c:pt idx="112">
                  <c:v>314.14999999999998</c:v>
                </c:pt>
                <c:pt idx="113">
                  <c:v>314.05</c:v>
                </c:pt>
                <c:pt idx="114">
                  <c:v>313.95</c:v>
                </c:pt>
                <c:pt idx="115">
                  <c:v>313.86</c:v>
                </c:pt>
                <c:pt idx="116">
                  <c:v>313.76</c:v>
                </c:pt>
                <c:pt idx="117">
                  <c:v>313.66000000000003</c:v>
                </c:pt>
                <c:pt idx="118">
                  <c:v>313.57</c:v>
                </c:pt>
                <c:pt idx="119">
                  <c:v>313.48</c:v>
                </c:pt>
                <c:pt idx="120">
                  <c:v>313.38</c:v>
                </c:pt>
                <c:pt idx="121">
                  <c:v>313.29000000000002</c:v>
                </c:pt>
                <c:pt idx="122">
                  <c:v>313.2</c:v>
                </c:pt>
                <c:pt idx="123">
                  <c:v>313.10000000000002</c:v>
                </c:pt>
                <c:pt idx="124">
                  <c:v>313.01</c:v>
                </c:pt>
                <c:pt idx="125">
                  <c:v>312.92</c:v>
                </c:pt>
                <c:pt idx="126">
                  <c:v>312.83</c:v>
                </c:pt>
                <c:pt idx="127">
                  <c:v>312.74</c:v>
                </c:pt>
                <c:pt idx="128">
                  <c:v>312.64999999999998</c:v>
                </c:pt>
                <c:pt idx="129">
                  <c:v>312.56</c:v>
                </c:pt>
                <c:pt idx="130">
                  <c:v>312.47000000000003</c:v>
                </c:pt>
                <c:pt idx="131">
                  <c:v>312.38</c:v>
                </c:pt>
                <c:pt idx="132">
                  <c:v>312.29000000000002</c:v>
                </c:pt>
                <c:pt idx="133">
                  <c:v>312.2</c:v>
                </c:pt>
                <c:pt idx="134">
                  <c:v>312.11</c:v>
                </c:pt>
                <c:pt idx="135">
                  <c:v>312.02</c:v>
                </c:pt>
                <c:pt idx="136">
                  <c:v>311.94</c:v>
                </c:pt>
                <c:pt idx="137">
                  <c:v>311.85000000000002</c:v>
                </c:pt>
                <c:pt idx="138">
                  <c:v>311.76</c:v>
                </c:pt>
                <c:pt idx="139">
                  <c:v>311.68</c:v>
                </c:pt>
                <c:pt idx="140">
                  <c:v>311.58999999999997</c:v>
                </c:pt>
                <c:pt idx="141">
                  <c:v>311.5</c:v>
                </c:pt>
                <c:pt idx="142">
                  <c:v>311.42</c:v>
                </c:pt>
                <c:pt idx="143">
                  <c:v>311.33999999999997</c:v>
                </c:pt>
                <c:pt idx="144">
                  <c:v>311.25</c:v>
                </c:pt>
                <c:pt idx="145">
                  <c:v>311.17</c:v>
                </c:pt>
                <c:pt idx="146">
                  <c:v>311.08</c:v>
                </c:pt>
                <c:pt idx="147">
                  <c:v>311</c:v>
                </c:pt>
                <c:pt idx="148">
                  <c:v>310.92</c:v>
                </c:pt>
                <c:pt idx="149">
                  <c:v>310.83999999999997</c:v>
                </c:pt>
                <c:pt idx="150">
                  <c:v>310.75</c:v>
                </c:pt>
                <c:pt idx="151">
                  <c:v>310.67</c:v>
                </c:pt>
                <c:pt idx="152">
                  <c:v>310.58999999999997</c:v>
                </c:pt>
                <c:pt idx="153">
                  <c:v>310.51</c:v>
                </c:pt>
                <c:pt idx="154">
                  <c:v>310.43</c:v>
                </c:pt>
                <c:pt idx="155">
                  <c:v>310.35000000000002</c:v>
                </c:pt>
                <c:pt idx="156">
                  <c:v>310.27</c:v>
                </c:pt>
                <c:pt idx="157">
                  <c:v>310.2</c:v>
                </c:pt>
                <c:pt idx="158">
                  <c:v>310.12</c:v>
                </c:pt>
                <c:pt idx="159">
                  <c:v>310.04000000000002</c:v>
                </c:pt>
                <c:pt idx="160">
                  <c:v>309.95999999999998</c:v>
                </c:pt>
                <c:pt idx="161">
                  <c:v>309.88</c:v>
                </c:pt>
                <c:pt idx="162">
                  <c:v>309.81</c:v>
                </c:pt>
                <c:pt idx="163">
                  <c:v>309.73</c:v>
                </c:pt>
                <c:pt idx="164">
                  <c:v>309.66000000000003</c:v>
                </c:pt>
                <c:pt idx="165">
                  <c:v>309.58</c:v>
                </c:pt>
                <c:pt idx="166">
                  <c:v>309.51</c:v>
                </c:pt>
                <c:pt idx="167">
                  <c:v>309.43</c:v>
                </c:pt>
                <c:pt idx="168">
                  <c:v>309.36</c:v>
                </c:pt>
                <c:pt idx="169">
                  <c:v>309.27999999999997</c:v>
                </c:pt>
                <c:pt idx="170">
                  <c:v>309.20999999999998</c:v>
                </c:pt>
                <c:pt idx="171">
                  <c:v>309.14</c:v>
                </c:pt>
                <c:pt idx="172">
                  <c:v>309.06</c:v>
                </c:pt>
                <c:pt idx="173">
                  <c:v>308.99</c:v>
                </c:pt>
                <c:pt idx="174">
                  <c:v>308.92</c:v>
                </c:pt>
                <c:pt idx="175">
                  <c:v>308.85000000000002</c:v>
                </c:pt>
                <c:pt idx="176">
                  <c:v>308.77</c:v>
                </c:pt>
                <c:pt idx="177">
                  <c:v>308.70999999999998</c:v>
                </c:pt>
                <c:pt idx="178">
                  <c:v>308.63</c:v>
                </c:pt>
                <c:pt idx="179">
                  <c:v>308.56</c:v>
                </c:pt>
                <c:pt idx="180">
                  <c:v>308.5</c:v>
                </c:pt>
                <c:pt idx="181">
                  <c:v>308.42</c:v>
                </c:pt>
                <c:pt idx="182">
                  <c:v>308.35000000000002</c:v>
                </c:pt>
                <c:pt idx="183">
                  <c:v>308.27999999999997</c:v>
                </c:pt>
                <c:pt idx="184">
                  <c:v>308.22000000000003</c:v>
                </c:pt>
                <c:pt idx="185">
                  <c:v>308.14999999999998</c:v>
                </c:pt>
                <c:pt idx="186">
                  <c:v>308.08</c:v>
                </c:pt>
                <c:pt idx="187">
                  <c:v>308.01</c:v>
                </c:pt>
                <c:pt idx="188">
                  <c:v>307.95</c:v>
                </c:pt>
                <c:pt idx="189">
                  <c:v>307.88</c:v>
                </c:pt>
                <c:pt idx="190">
                  <c:v>307.81</c:v>
                </c:pt>
                <c:pt idx="191">
                  <c:v>307.75</c:v>
                </c:pt>
                <c:pt idx="192">
                  <c:v>307.68</c:v>
                </c:pt>
                <c:pt idx="193">
                  <c:v>307.61</c:v>
                </c:pt>
                <c:pt idx="194">
                  <c:v>307.55</c:v>
                </c:pt>
                <c:pt idx="195">
                  <c:v>307.48</c:v>
                </c:pt>
                <c:pt idx="196">
                  <c:v>307.42</c:v>
                </c:pt>
                <c:pt idx="197">
                  <c:v>307.35000000000002</c:v>
                </c:pt>
                <c:pt idx="198">
                  <c:v>307.29000000000002</c:v>
                </c:pt>
                <c:pt idx="199">
                  <c:v>307.22000000000003</c:v>
                </c:pt>
                <c:pt idx="200">
                  <c:v>307.16000000000003</c:v>
                </c:pt>
                <c:pt idx="201">
                  <c:v>307.10000000000002</c:v>
                </c:pt>
                <c:pt idx="202">
                  <c:v>307.04000000000002</c:v>
                </c:pt>
                <c:pt idx="203">
                  <c:v>306.97000000000003</c:v>
                </c:pt>
                <c:pt idx="204">
                  <c:v>306.91000000000003</c:v>
                </c:pt>
                <c:pt idx="205">
                  <c:v>306.85000000000002</c:v>
                </c:pt>
                <c:pt idx="206">
                  <c:v>306.77999999999997</c:v>
                </c:pt>
                <c:pt idx="207">
                  <c:v>306.72000000000003</c:v>
                </c:pt>
                <c:pt idx="208">
                  <c:v>306.66000000000003</c:v>
                </c:pt>
                <c:pt idx="209">
                  <c:v>306.60000000000002</c:v>
                </c:pt>
                <c:pt idx="210">
                  <c:v>306.54000000000002</c:v>
                </c:pt>
                <c:pt idx="211">
                  <c:v>306.48</c:v>
                </c:pt>
                <c:pt idx="212">
                  <c:v>306.42</c:v>
                </c:pt>
                <c:pt idx="213">
                  <c:v>306.36</c:v>
                </c:pt>
                <c:pt idx="214">
                  <c:v>306.3</c:v>
                </c:pt>
                <c:pt idx="215">
                  <c:v>306.24</c:v>
                </c:pt>
                <c:pt idx="216">
                  <c:v>306.18</c:v>
                </c:pt>
                <c:pt idx="217">
                  <c:v>306.13</c:v>
                </c:pt>
                <c:pt idx="218">
                  <c:v>306.06</c:v>
                </c:pt>
                <c:pt idx="219">
                  <c:v>306.01</c:v>
                </c:pt>
                <c:pt idx="220">
                  <c:v>305.95</c:v>
                </c:pt>
                <c:pt idx="221">
                  <c:v>305.89</c:v>
                </c:pt>
              </c:numCache>
            </c:numRef>
          </c:xVal>
          <c:yVal>
            <c:numRef>
              <c:f>Temperature_dependent_resistanc!$AL$86:$AL$307</c:f>
              <c:numCache>
                <c:formatCode>General</c:formatCode>
                <c:ptCount val="222"/>
                <c:pt idx="0">
                  <c:v>253.825996</c:v>
                </c:pt>
                <c:pt idx="1">
                  <c:v>156.25548800000001</c:v>
                </c:pt>
                <c:pt idx="2">
                  <c:v>191.411845</c:v>
                </c:pt>
                <c:pt idx="3">
                  <c:v>158.26570699999999</c:v>
                </c:pt>
                <c:pt idx="4">
                  <c:v>189.733397</c:v>
                </c:pt>
                <c:pt idx="5">
                  <c:v>178.37488099999999</c:v>
                </c:pt>
                <c:pt idx="6">
                  <c:v>150.43507600000001</c:v>
                </c:pt>
                <c:pt idx="7">
                  <c:v>189.17196300000001</c:v>
                </c:pt>
                <c:pt idx="8">
                  <c:v>140.15403599999999</c:v>
                </c:pt>
                <c:pt idx="9">
                  <c:v>143.52228299999999</c:v>
                </c:pt>
                <c:pt idx="10">
                  <c:v>102.201212</c:v>
                </c:pt>
                <c:pt idx="11">
                  <c:v>147.94352000000001</c:v>
                </c:pt>
                <c:pt idx="12">
                  <c:v>85.221307999999993</c:v>
                </c:pt>
                <c:pt idx="13">
                  <c:v>212.10003399999999</c:v>
                </c:pt>
                <c:pt idx="14">
                  <c:v>219.108227</c:v>
                </c:pt>
                <c:pt idx="15">
                  <c:v>120.535712</c:v>
                </c:pt>
                <c:pt idx="16">
                  <c:v>91.444623000000007</c:v>
                </c:pt>
                <c:pt idx="17">
                  <c:v>232.45842200000001</c:v>
                </c:pt>
                <c:pt idx="18">
                  <c:v>126.970777</c:v>
                </c:pt>
                <c:pt idx="19">
                  <c:v>84.198374000000001</c:v>
                </c:pt>
                <c:pt idx="20">
                  <c:v>158.16549900000001</c:v>
                </c:pt>
                <c:pt idx="21">
                  <c:v>164.184065</c:v>
                </c:pt>
                <c:pt idx="22">
                  <c:v>158.26200399999999</c:v>
                </c:pt>
                <c:pt idx="23">
                  <c:v>184.101968</c:v>
                </c:pt>
                <c:pt idx="24">
                  <c:v>125.09008799999999</c:v>
                </c:pt>
                <c:pt idx="25">
                  <c:v>136.06335999999999</c:v>
                </c:pt>
                <c:pt idx="26">
                  <c:v>142.97130999999999</c:v>
                </c:pt>
                <c:pt idx="27">
                  <c:v>191.686654</c:v>
                </c:pt>
                <c:pt idx="28">
                  <c:v>181.33748800000001</c:v>
                </c:pt>
                <c:pt idx="29">
                  <c:v>162.561127</c:v>
                </c:pt>
                <c:pt idx="30">
                  <c:v>169.75051199999999</c:v>
                </c:pt>
                <c:pt idx="31">
                  <c:v>98.074447000000006</c:v>
                </c:pt>
                <c:pt idx="32">
                  <c:v>119.357806</c:v>
                </c:pt>
                <c:pt idx="33">
                  <c:v>137.32296299999999</c:v>
                </c:pt>
                <c:pt idx="34">
                  <c:v>117.745766</c:v>
                </c:pt>
                <c:pt idx="35">
                  <c:v>113.428292</c:v>
                </c:pt>
                <c:pt idx="36">
                  <c:v>127.905751</c:v>
                </c:pt>
                <c:pt idx="37">
                  <c:v>118.48513699999999</c:v>
                </c:pt>
                <c:pt idx="38">
                  <c:v>125.34487799999999</c:v>
                </c:pt>
                <c:pt idx="39">
                  <c:v>113.67348800000001</c:v>
                </c:pt>
                <c:pt idx="40">
                  <c:v>145.563256</c:v>
                </c:pt>
                <c:pt idx="41">
                  <c:v>91.217844999999997</c:v>
                </c:pt>
                <c:pt idx="42">
                  <c:v>94.061321000000007</c:v>
                </c:pt>
                <c:pt idx="43">
                  <c:v>145.798587</c:v>
                </c:pt>
                <c:pt idx="44">
                  <c:v>207.99754899999999</c:v>
                </c:pt>
                <c:pt idx="45">
                  <c:v>120.367237</c:v>
                </c:pt>
                <c:pt idx="46">
                  <c:v>129.55978899999999</c:v>
                </c:pt>
                <c:pt idx="47">
                  <c:v>79.816826000000006</c:v>
                </c:pt>
                <c:pt idx="48">
                  <c:v>48.104331999999999</c:v>
                </c:pt>
                <c:pt idx="49">
                  <c:v>119.775271</c:v>
                </c:pt>
                <c:pt idx="50">
                  <c:v>146.49711099999999</c:v>
                </c:pt>
                <c:pt idx="51">
                  <c:v>113.380391</c:v>
                </c:pt>
                <c:pt idx="52">
                  <c:v>134.04696200000001</c:v>
                </c:pt>
                <c:pt idx="53">
                  <c:v>110.653381</c:v>
                </c:pt>
                <c:pt idx="54">
                  <c:v>147.32448400000001</c:v>
                </c:pt>
                <c:pt idx="55">
                  <c:v>123.30695900000001</c:v>
                </c:pt>
                <c:pt idx="56">
                  <c:v>108.66313100000001</c:v>
                </c:pt>
                <c:pt idx="57">
                  <c:v>107.36653099999999</c:v>
                </c:pt>
                <c:pt idx="58">
                  <c:v>91.277292000000003</c:v>
                </c:pt>
                <c:pt idx="59">
                  <c:v>74.751486999999997</c:v>
                </c:pt>
                <c:pt idx="60">
                  <c:v>130.35336100000001</c:v>
                </c:pt>
                <c:pt idx="61">
                  <c:v>92.819323999999995</c:v>
                </c:pt>
                <c:pt idx="62">
                  <c:v>96.189627000000002</c:v>
                </c:pt>
                <c:pt idx="63">
                  <c:v>102.802256</c:v>
                </c:pt>
                <c:pt idx="64">
                  <c:v>127.11127</c:v>
                </c:pt>
                <c:pt idx="65">
                  <c:v>107.811515</c:v>
                </c:pt>
                <c:pt idx="66">
                  <c:v>82.878247000000002</c:v>
                </c:pt>
                <c:pt idx="67">
                  <c:v>69.628786000000005</c:v>
                </c:pt>
                <c:pt idx="68">
                  <c:v>147.89621700000001</c:v>
                </c:pt>
                <c:pt idx="69">
                  <c:v>132.23571100000001</c:v>
                </c:pt>
                <c:pt idx="70">
                  <c:v>117.365245</c:v>
                </c:pt>
                <c:pt idx="71">
                  <c:v>92.618399999999994</c:v>
                </c:pt>
                <c:pt idx="72">
                  <c:v>116.00045900000001</c:v>
                </c:pt>
                <c:pt idx="73">
                  <c:v>136.79430199999999</c:v>
                </c:pt>
                <c:pt idx="74">
                  <c:v>84.181200000000004</c:v>
                </c:pt>
                <c:pt idx="75">
                  <c:v>110.235899</c:v>
                </c:pt>
                <c:pt idx="76">
                  <c:v>79.845241999999999</c:v>
                </c:pt>
                <c:pt idx="77">
                  <c:v>107.472954</c:v>
                </c:pt>
                <c:pt idx="78">
                  <c:v>154.23792299999999</c:v>
                </c:pt>
                <c:pt idx="79">
                  <c:v>110.5286</c:v>
                </c:pt>
                <c:pt idx="80">
                  <c:v>108.623755</c:v>
                </c:pt>
                <c:pt idx="81">
                  <c:v>150.925633</c:v>
                </c:pt>
                <c:pt idx="82">
                  <c:v>69.240719999999996</c:v>
                </c:pt>
                <c:pt idx="83">
                  <c:v>113.580898</c:v>
                </c:pt>
                <c:pt idx="84">
                  <c:v>69.235006999999996</c:v>
                </c:pt>
                <c:pt idx="85">
                  <c:v>95.816969999999998</c:v>
                </c:pt>
                <c:pt idx="86">
                  <c:v>126.092626</c:v>
                </c:pt>
                <c:pt idx="87">
                  <c:v>93.576515999999998</c:v>
                </c:pt>
                <c:pt idx="88">
                  <c:v>116.94497</c:v>
                </c:pt>
                <c:pt idx="89">
                  <c:v>89.166353000000001</c:v>
                </c:pt>
                <c:pt idx="90">
                  <c:v>142.70263600000001</c:v>
                </c:pt>
                <c:pt idx="91">
                  <c:v>140.870803</c:v>
                </c:pt>
                <c:pt idx="92">
                  <c:v>168.353677</c:v>
                </c:pt>
                <c:pt idx="93">
                  <c:v>124.735891</c:v>
                </c:pt>
                <c:pt idx="94">
                  <c:v>62.674098000000001</c:v>
                </c:pt>
                <c:pt idx="95">
                  <c:v>113.69620999999999</c:v>
                </c:pt>
                <c:pt idx="96">
                  <c:v>108.068889</c:v>
                </c:pt>
                <c:pt idx="97">
                  <c:v>108.634221</c:v>
                </c:pt>
                <c:pt idx="98">
                  <c:v>65.698862000000005</c:v>
                </c:pt>
                <c:pt idx="99">
                  <c:v>118.89189399999999</c:v>
                </c:pt>
                <c:pt idx="100">
                  <c:v>109.003046</c:v>
                </c:pt>
                <c:pt idx="101">
                  <c:v>120.807356</c:v>
                </c:pt>
                <c:pt idx="102">
                  <c:v>166.20016699999999</c:v>
                </c:pt>
                <c:pt idx="103">
                  <c:v>115.68857300000001</c:v>
                </c:pt>
                <c:pt idx="104">
                  <c:v>118.730987</c:v>
                </c:pt>
                <c:pt idx="105">
                  <c:v>110.280357</c:v>
                </c:pt>
                <c:pt idx="106">
                  <c:v>160.766177</c:v>
                </c:pt>
                <c:pt idx="107">
                  <c:v>150.97508500000001</c:v>
                </c:pt>
                <c:pt idx="108">
                  <c:v>114.48781</c:v>
                </c:pt>
                <c:pt idx="109">
                  <c:v>105.746641</c:v>
                </c:pt>
                <c:pt idx="110">
                  <c:v>132.292835</c:v>
                </c:pt>
                <c:pt idx="111">
                  <c:v>154.55722399999999</c:v>
                </c:pt>
                <c:pt idx="112">
                  <c:v>169.52753200000001</c:v>
                </c:pt>
                <c:pt idx="113">
                  <c:v>145.14393699999999</c:v>
                </c:pt>
                <c:pt idx="114">
                  <c:v>117.174314</c:v>
                </c:pt>
                <c:pt idx="115">
                  <c:v>67.776013000000006</c:v>
                </c:pt>
                <c:pt idx="116">
                  <c:v>157.29128700000001</c:v>
                </c:pt>
                <c:pt idx="117">
                  <c:v>111.383143</c:v>
                </c:pt>
                <c:pt idx="118">
                  <c:v>124.843784</c:v>
                </c:pt>
                <c:pt idx="119">
                  <c:v>47.050935000000003</c:v>
                </c:pt>
                <c:pt idx="120">
                  <c:v>48.273625000000003</c:v>
                </c:pt>
                <c:pt idx="121">
                  <c:v>169.322991</c:v>
                </c:pt>
                <c:pt idx="122">
                  <c:v>129.213776</c:v>
                </c:pt>
                <c:pt idx="123">
                  <c:v>118.470962</c:v>
                </c:pt>
                <c:pt idx="124">
                  <c:v>161.43468200000001</c:v>
                </c:pt>
                <c:pt idx="125">
                  <c:v>80.479628000000005</c:v>
                </c:pt>
                <c:pt idx="126">
                  <c:v>132.43186299999999</c:v>
                </c:pt>
                <c:pt idx="127">
                  <c:v>109.792412</c:v>
                </c:pt>
                <c:pt idx="128">
                  <c:v>132.60655499999999</c:v>
                </c:pt>
                <c:pt idx="129">
                  <c:v>51.328204999999997</c:v>
                </c:pt>
                <c:pt idx="130">
                  <c:v>139.83381</c:v>
                </c:pt>
                <c:pt idx="131">
                  <c:v>71.609026</c:v>
                </c:pt>
                <c:pt idx="132">
                  <c:v>112.780278</c:v>
                </c:pt>
                <c:pt idx="133">
                  <c:v>123.087171</c:v>
                </c:pt>
                <c:pt idx="134">
                  <c:v>117.265123</c:v>
                </c:pt>
                <c:pt idx="135">
                  <c:v>123.57635500000001</c:v>
                </c:pt>
                <c:pt idx="136">
                  <c:v>115.450529</c:v>
                </c:pt>
                <c:pt idx="137">
                  <c:v>153.293915</c:v>
                </c:pt>
                <c:pt idx="138">
                  <c:v>140.092803</c:v>
                </c:pt>
                <c:pt idx="139">
                  <c:v>126.218208</c:v>
                </c:pt>
                <c:pt idx="140">
                  <c:v>108.62951099999999</c:v>
                </c:pt>
                <c:pt idx="141">
                  <c:v>118.99712599999999</c:v>
                </c:pt>
                <c:pt idx="142">
                  <c:v>114.752681</c:v>
                </c:pt>
                <c:pt idx="143">
                  <c:v>193.933145</c:v>
                </c:pt>
                <c:pt idx="144">
                  <c:v>169.17672200000001</c:v>
                </c:pt>
                <c:pt idx="145">
                  <c:v>130.83738700000001</c:v>
                </c:pt>
                <c:pt idx="146">
                  <c:v>116.453926</c:v>
                </c:pt>
                <c:pt idx="147">
                  <c:v>116.64130299999999</c:v>
                </c:pt>
                <c:pt idx="148">
                  <c:v>127.40223899999999</c:v>
                </c:pt>
                <c:pt idx="149">
                  <c:v>125.424148</c:v>
                </c:pt>
                <c:pt idx="150">
                  <c:v>126.57559999999999</c:v>
                </c:pt>
                <c:pt idx="151">
                  <c:v>122.772142</c:v>
                </c:pt>
                <c:pt idx="152">
                  <c:v>41.609566000000001</c:v>
                </c:pt>
                <c:pt idx="153">
                  <c:v>114.25497300000001</c:v>
                </c:pt>
                <c:pt idx="154">
                  <c:v>199.34315699999999</c:v>
                </c:pt>
                <c:pt idx="155">
                  <c:v>77.335078999999993</c:v>
                </c:pt>
                <c:pt idx="156">
                  <c:v>118.514534</c:v>
                </c:pt>
                <c:pt idx="157">
                  <c:v>116.947968</c:v>
                </c:pt>
                <c:pt idx="158">
                  <c:v>122.282151</c:v>
                </c:pt>
                <c:pt idx="159">
                  <c:v>125.859341</c:v>
                </c:pt>
                <c:pt idx="160">
                  <c:v>195.984745</c:v>
                </c:pt>
                <c:pt idx="161">
                  <c:v>118.365606</c:v>
                </c:pt>
                <c:pt idx="162">
                  <c:v>149.738283</c:v>
                </c:pt>
                <c:pt idx="163">
                  <c:v>133.181421</c:v>
                </c:pt>
                <c:pt idx="164">
                  <c:v>178.305633</c:v>
                </c:pt>
                <c:pt idx="165">
                  <c:v>118.01260000000001</c:v>
                </c:pt>
                <c:pt idx="166">
                  <c:v>118.473061</c:v>
                </c:pt>
                <c:pt idx="167">
                  <c:v>127.201239</c:v>
                </c:pt>
                <c:pt idx="168">
                  <c:v>184.010964</c:v>
                </c:pt>
                <c:pt idx="169">
                  <c:v>139.49344600000001</c:v>
                </c:pt>
                <c:pt idx="170">
                  <c:v>114.46806100000001</c:v>
                </c:pt>
                <c:pt idx="171">
                  <c:v>82.625606000000005</c:v>
                </c:pt>
                <c:pt idx="172">
                  <c:v>22.294324</c:v>
                </c:pt>
                <c:pt idx="173">
                  <c:v>111.688001</c:v>
                </c:pt>
                <c:pt idx="174">
                  <c:v>127.90393</c:v>
                </c:pt>
                <c:pt idx="175">
                  <c:v>121.67503000000001</c:v>
                </c:pt>
                <c:pt idx="176">
                  <c:v>62.652324</c:v>
                </c:pt>
                <c:pt idx="177">
                  <c:v>125.998383</c:v>
                </c:pt>
                <c:pt idx="178">
                  <c:v>172.50672900000001</c:v>
                </c:pt>
                <c:pt idx="179">
                  <c:v>134.50285</c:v>
                </c:pt>
                <c:pt idx="180">
                  <c:v>166.06859399999999</c:v>
                </c:pt>
                <c:pt idx="181">
                  <c:v>128.851463</c:v>
                </c:pt>
                <c:pt idx="182">
                  <c:v>143.41602900000001</c:v>
                </c:pt>
                <c:pt idx="183">
                  <c:v>20.971620999999999</c:v>
                </c:pt>
                <c:pt idx="184">
                  <c:v>122.322112</c:v>
                </c:pt>
                <c:pt idx="185">
                  <c:v>129.71554599999999</c:v>
                </c:pt>
                <c:pt idx="186">
                  <c:v>114.672957</c:v>
                </c:pt>
                <c:pt idx="187">
                  <c:v>117.35089499999999</c:v>
                </c:pt>
                <c:pt idx="188">
                  <c:v>158.833451</c:v>
                </c:pt>
                <c:pt idx="189">
                  <c:v>130.058483</c:v>
                </c:pt>
                <c:pt idx="190">
                  <c:v>122.384186</c:v>
                </c:pt>
                <c:pt idx="191">
                  <c:v>186.82065600000001</c:v>
                </c:pt>
                <c:pt idx="192">
                  <c:v>89.809815</c:v>
                </c:pt>
                <c:pt idx="193">
                  <c:v>130.538848</c:v>
                </c:pt>
                <c:pt idx="194">
                  <c:v>61.073948999999999</c:v>
                </c:pt>
                <c:pt idx="195">
                  <c:v>95.156847999999997</c:v>
                </c:pt>
                <c:pt idx="196">
                  <c:v>121.630487</c:v>
                </c:pt>
                <c:pt idx="197">
                  <c:v>124.425206</c:v>
                </c:pt>
                <c:pt idx="198">
                  <c:v>125.449867</c:v>
                </c:pt>
                <c:pt idx="199">
                  <c:v>133.914421</c:v>
                </c:pt>
                <c:pt idx="200">
                  <c:v>118.39626699999999</c:v>
                </c:pt>
                <c:pt idx="201">
                  <c:v>154.08897099999999</c:v>
                </c:pt>
                <c:pt idx="202">
                  <c:v>221.204543</c:v>
                </c:pt>
                <c:pt idx="203">
                  <c:v>135.40633600000001</c:v>
                </c:pt>
                <c:pt idx="204">
                  <c:v>49.628242999999998</c:v>
                </c:pt>
                <c:pt idx="205">
                  <c:v>66.160415</c:v>
                </c:pt>
                <c:pt idx="206">
                  <c:v>110.002083</c:v>
                </c:pt>
                <c:pt idx="207">
                  <c:v>59.450657</c:v>
                </c:pt>
                <c:pt idx="208">
                  <c:v>126.397791</c:v>
                </c:pt>
                <c:pt idx="209">
                  <c:v>126.378918</c:v>
                </c:pt>
                <c:pt idx="210">
                  <c:v>131.24598399999999</c:v>
                </c:pt>
                <c:pt idx="211">
                  <c:v>134.0984</c:v>
                </c:pt>
                <c:pt idx="212">
                  <c:v>123.091643</c:v>
                </c:pt>
                <c:pt idx="213">
                  <c:v>126.05050799999999</c:v>
                </c:pt>
                <c:pt idx="214">
                  <c:v>118.395101</c:v>
                </c:pt>
                <c:pt idx="215">
                  <c:v>112.779888</c:v>
                </c:pt>
                <c:pt idx="216">
                  <c:v>74.808234999999996</c:v>
                </c:pt>
                <c:pt idx="217">
                  <c:v>173.71320700000001</c:v>
                </c:pt>
                <c:pt idx="218">
                  <c:v>110.49020299999999</c:v>
                </c:pt>
                <c:pt idx="219">
                  <c:v>116.38378400000001</c:v>
                </c:pt>
                <c:pt idx="220">
                  <c:v>75.758595999999997</c:v>
                </c:pt>
                <c:pt idx="221">
                  <c:v>130.880033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837-9E4F-9C7C-C0F931DA923D}"/>
            </c:ext>
          </c:extLst>
        </c:ser>
        <c:ser>
          <c:idx val="0"/>
          <c:order val="6"/>
          <c:tx>
            <c:strRef>
              <c:f>Temperature_dependent_resistanc!$Y$1</c:f>
              <c:strCache>
                <c:ptCount val="1"/>
                <c:pt idx="0">
                  <c:v>4V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Temperature_dependent_resistanc!$X$93:$X$307</c:f>
              <c:numCache>
                <c:formatCode>General</c:formatCode>
                <c:ptCount val="215"/>
                <c:pt idx="0">
                  <c:v>329.12</c:v>
                </c:pt>
                <c:pt idx="1">
                  <c:v>328.94</c:v>
                </c:pt>
                <c:pt idx="2">
                  <c:v>328.75</c:v>
                </c:pt>
                <c:pt idx="3">
                  <c:v>328.56</c:v>
                </c:pt>
                <c:pt idx="4">
                  <c:v>328.38</c:v>
                </c:pt>
                <c:pt idx="5">
                  <c:v>328.2</c:v>
                </c:pt>
                <c:pt idx="6">
                  <c:v>328.02</c:v>
                </c:pt>
                <c:pt idx="7">
                  <c:v>327.84</c:v>
                </c:pt>
                <c:pt idx="8">
                  <c:v>327.66000000000003</c:v>
                </c:pt>
                <c:pt idx="9">
                  <c:v>327.49</c:v>
                </c:pt>
                <c:pt idx="10">
                  <c:v>327.31</c:v>
                </c:pt>
                <c:pt idx="11">
                  <c:v>327.14</c:v>
                </c:pt>
                <c:pt idx="12">
                  <c:v>326.95999999999998</c:v>
                </c:pt>
                <c:pt idx="13">
                  <c:v>326.79000000000002</c:v>
                </c:pt>
                <c:pt idx="14">
                  <c:v>326.61</c:v>
                </c:pt>
                <c:pt idx="15">
                  <c:v>326.44</c:v>
                </c:pt>
                <c:pt idx="16">
                  <c:v>326.27</c:v>
                </c:pt>
                <c:pt idx="17">
                  <c:v>326.10000000000002</c:v>
                </c:pt>
                <c:pt idx="18">
                  <c:v>325.93</c:v>
                </c:pt>
                <c:pt idx="19">
                  <c:v>325.76</c:v>
                </c:pt>
                <c:pt idx="20">
                  <c:v>325.60000000000002</c:v>
                </c:pt>
                <c:pt idx="21">
                  <c:v>325.43</c:v>
                </c:pt>
                <c:pt idx="22">
                  <c:v>325.26</c:v>
                </c:pt>
                <c:pt idx="23">
                  <c:v>325.10000000000002</c:v>
                </c:pt>
                <c:pt idx="24">
                  <c:v>324.94</c:v>
                </c:pt>
                <c:pt idx="25">
                  <c:v>324.77999999999997</c:v>
                </c:pt>
                <c:pt idx="26">
                  <c:v>324.62</c:v>
                </c:pt>
                <c:pt idx="27">
                  <c:v>324.45</c:v>
                </c:pt>
                <c:pt idx="28">
                  <c:v>324.3</c:v>
                </c:pt>
                <c:pt idx="29">
                  <c:v>324.14</c:v>
                </c:pt>
                <c:pt idx="30">
                  <c:v>323.98</c:v>
                </c:pt>
                <c:pt idx="31">
                  <c:v>323.82</c:v>
                </c:pt>
                <c:pt idx="32">
                  <c:v>323.67</c:v>
                </c:pt>
                <c:pt idx="33">
                  <c:v>323.51</c:v>
                </c:pt>
                <c:pt idx="34">
                  <c:v>323.36</c:v>
                </c:pt>
                <c:pt idx="35">
                  <c:v>323.2</c:v>
                </c:pt>
                <c:pt idx="36">
                  <c:v>323.05</c:v>
                </c:pt>
                <c:pt idx="37">
                  <c:v>322.89999999999998</c:v>
                </c:pt>
                <c:pt idx="38">
                  <c:v>322.75</c:v>
                </c:pt>
                <c:pt idx="39">
                  <c:v>322.58999999999997</c:v>
                </c:pt>
                <c:pt idx="40">
                  <c:v>322.44</c:v>
                </c:pt>
                <c:pt idx="41">
                  <c:v>322.3</c:v>
                </c:pt>
                <c:pt idx="42">
                  <c:v>322.14999999999998</c:v>
                </c:pt>
                <c:pt idx="43">
                  <c:v>322</c:v>
                </c:pt>
                <c:pt idx="44">
                  <c:v>321.85000000000002</c:v>
                </c:pt>
                <c:pt idx="45">
                  <c:v>321.70999999999998</c:v>
                </c:pt>
                <c:pt idx="46">
                  <c:v>321.56</c:v>
                </c:pt>
                <c:pt idx="47">
                  <c:v>321.42</c:v>
                </c:pt>
                <c:pt idx="48">
                  <c:v>321.27</c:v>
                </c:pt>
                <c:pt idx="49">
                  <c:v>321.13</c:v>
                </c:pt>
                <c:pt idx="50">
                  <c:v>320.99</c:v>
                </c:pt>
                <c:pt idx="51">
                  <c:v>320.85000000000002</c:v>
                </c:pt>
                <c:pt idx="52">
                  <c:v>320.70999999999998</c:v>
                </c:pt>
                <c:pt idx="53">
                  <c:v>320.57</c:v>
                </c:pt>
                <c:pt idx="54">
                  <c:v>320.43</c:v>
                </c:pt>
                <c:pt idx="55">
                  <c:v>320.29000000000002</c:v>
                </c:pt>
                <c:pt idx="56">
                  <c:v>320.14999999999998</c:v>
                </c:pt>
                <c:pt idx="57">
                  <c:v>320.02</c:v>
                </c:pt>
                <c:pt idx="58">
                  <c:v>319.88</c:v>
                </c:pt>
                <c:pt idx="59">
                  <c:v>319.74</c:v>
                </c:pt>
                <c:pt idx="60">
                  <c:v>319.61</c:v>
                </c:pt>
                <c:pt idx="61">
                  <c:v>319.47000000000003</c:v>
                </c:pt>
                <c:pt idx="62">
                  <c:v>319.33999999999997</c:v>
                </c:pt>
                <c:pt idx="63">
                  <c:v>319.20999999999998</c:v>
                </c:pt>
                <c:pt idx="64">
                  <c:v>319.08</c:v>
                </c:pt>
                <c:pt idx="65">
                  <c:v>318.94</c:v>
                </c:pt>
                <c:pt idx="66">
                  <c:v>318.82</c:v>
                </c:pt>
                <c:pt idx="67">
                  <c:v>318.68</c:v>
                </c:pt>
                <c:pt idx="68">
                  <c:v>318.56</c:v>
                </c:pt>
                <c:pt idx="69">
                  <c:v>318.43</c:v>
                </c:pt>
                <c:pt idx="70">
                  <c:v>318.3</c:v>
                </c:pt>
                <c:pt idx="71">
                  <c:v>318.17</c:v>
                </c:pt>
                <c:pt idx="72">
                  <c:v>318.05</c:v>
                </c:pt>
                <c:pt idx="73">
                  <c:v>317.92</c:v>
                </c:pt>
                <c:pt idx="74">
                  <c:v>317.8</c:v>
                </c:pt>
                <c:pt idx="75">
                  <c:v>317.67</c:v>
                </c:pt>
                <c:pt idx="76">
                  <c:v>317.55</c:v>
                </c:pt>
                <c:pt idx="77">
                  <c:v>317.42</c:v>
                </c:pt>
                <c:pt idx="78">
                  <c:v>317.3</c:v>
                </c:pt>
                <c:pt idx="79">
                  <c:v>317.18</c:v>
                </c:pt>
                <c:pt idx="80">
                  <c:v>317.06</c:v>
                </c:pt>
                <c:pt idx="81">
                  <c:v>316.94</c:v>
                </c:pt>
                <c:pt idx="82">
                  <c:v>316.81</c:v>
                </c:pt>
                <c:pt idx="83">
                  <c:v>316.7</c:v>
                </c:pt>
                <c:pt idx="84">
                  <c:v>316.57</c:v>
                </c:pt>
                <c:pt idx="85">
                  <c:v>316.45999999999998</c:v>
                </c:pt>
                <c:pt idx="86">
                  <c:v>316.33999999999997</c:v>
                </c:pt>
                <c:pt idx="87">
                  <c:v>316.22000000000003</c:v>
                </c:pt>
                <c:pt idx="88">
                  <c:v>316.11</c:v>
                </c:pt>
                <c:pt idx="89">
                  <c:v>315.99</c:v>
                </c:pt>
                <c:pt idx="90">
                  <c:v>315.87</c:v>
                </c:pt>
                <c:pt idx="91">
                  <c:v>315.76</c:v>
                </c:pt>
                <c:pt idx="92">
                  <c:v>315.64</c:v>
                </c:pt>
                <c:pt idx="93">
                  <c:v>315.52999999999997</c:v>
                </c:pt>
                <c:pt idx="94">
                  <c:v>315.42</c:v>
                </c:pt>
                <c:pt idx="95">
                  <c:v>315.3</c:v>
                </c:pt>
                <c:pt idx="96">
                  <c:v>315.19</c:v>
                </c:pt>
                <c:pt idx="97">
                  <c:v>315.08</c:v>
                </c:pt>
                <c:pt idx="98">
                  <c:v>314.97000000000003</c:v>
                </c:pt>
                <c:pt idx="99">
                  <c:v>314.86</c:v>
                </c:pt>
                <c:pt idx="100">
                  <c:v>314.75</c:v>
                </c:pt>
                <c:pt idx="101">
                  <c:v>314.64</c:v>
                </c:pt>
                <c:pt idx="102">
                  <c:v>314.52999999999997</c:v>
                </c:pt>
                <c:pt idx="103">
                  <c:v>314.42</c:v>
                </c:pt>
                <c:pt idx="104">
                  <c:v>314.31</c:v>
                </c:pt>
                <c:pt idx="105">
                  <c:v>314.20999999999998</c:v>
                </c:pt>
                <c:pt idx="106">
                  <c:v>314.12</c:v>
                </c:pt>
                <c:pt idx="107">
                  <c:v>314.02</c:v>
                </c:pt>
                <c:pt idx="108">
                  <c:v>313.92</c:v>
                </c:pt>
                <c:pt idx="109">
                  <c:v>313.82</c:v>
                </c:pt>
                <c:pt idx="110">
                  <c:v>313.73</c:v>
                </c:pt>
                <c:pt idx="111">
                  <c:v>313.63</c:v>
                </c:pt>
                <c:pt idx="112">
                  <c:v>313.54000000000002</c:v>
                </c:pt>
                <c:pt idx="113">
                  <c:v>313.45</c:v>
                </c:pt>
                <c:pt idx="114">
                  <c:v>313.35000000000002</c:v>
                </c:pt>
                <c:pt idx="115">
                  <c:v>313.26</c:v>
                </c:pt>
                <c:pt idx="116">
                  <c:v>313.16000000000003</c:v>
                </c:pt>
                <c:pt idx="117">
                  <c:v>313.07</c:v>
                </c:pt>
                <c:pt idx="118">
                  <c:v>312.98</c:v>
                </c:pt>
                <c:pt idx="119">
                  <c:v>312.89</c:v>
                </c:pt>
                <c:pt idx="120">
                  <c:v>312.8</c:v>
                </c:pt>
                <c:pt idx="121">
                  <c:v>312.70999999999998</c:v>
                </c:pt>
                <c:pt idx="122">
                  <c:v>312.62</c:v>
                </c:pt>
                <c:pt idx="123">
                  <c:v>312.52999999999997</c:v>
                </c:pt>
                <c:pt idx="124">
                  <c:v>312.44</c:v>
                </c:pt>
                <c:pt idx="125">
                  <c:v>312.35000000000002</c:v>
                </c:pt>
                <c:pt idx="126">
                  <c:v>312.26</c:v>
                </c:pt>
                <c:pt idx="127">
                  <c:v>312.17</c:v>
                </c:pt>
                <c:pt idx="128">
                  <c:v>312.08999999999997</c:v>
                </c:pt>
                <c:pt idx="129">
                  <c:v>312</c:v>
                </c:pt>
                <c:pt idx="130">
                  <c:v>311.91000000000003</c:v>
                </c:pt>
                <c:pt idx="131">
                  <c:v>311.82</c:v>
                </c:pt>
                <c:pt idx="132">
                  <c:v>311.73</c:v>
                </c:pt>
                <c:pt idx="133">
                  <c:v>311.64999999999998</c:v>
                </c:pt>
                <c:pt idx="134">
                  <c:v>311.56</c:v>
                </c:pt>
                <c:pt idx="135">
                  <c:v>311.48</c:v>
                </c:pt>
                <c:pt idx="136">
                  <c:v>311.39</c:v>
                </c:pt>
                <c:pt idx="137">
                  <c:v>311.31</c:v>
                </c:pt>
                <c:pt idx="138">
                  <c:v>311.23</c:v>
                </c:pt>
                <c:pt idx="139">
                  <c:v>311.14</c:v>
                </c:pt>
                <c:pt idx="140">
                  <c:v>311.06</c:v>
                </c:pt>
                <c:pt idx="141">
                  <c:v>310.98</c:v>
                </c:pt>
                <c:pt idx="142">
                  <c:v>310.89</c:v>
                </c:pt>
                <c:pt idx="143">
                  <c:v>310.81</c:v>
                </c:pt>
                <c:pt idx="144">
                  <c:v>310.73</c:v>
                </c:pt>
                <c:pt idx="145">
                  <c:v>310.64999999999998</c:v>
                </c:pt>
                <c:pt idx="146">
                  <c:v>310.57</c:v>
                </c:pt>
                <c:pt idx="147">
                  <c:v>310.49</c:v>
                </c:pt>
                <c:pt idx="148">
                  <c:v>310.41000000000003</c:v>
                </c:pt>
                <c:pt idx="149">
                  <c:v>310.33</c:v>
                </c:pt>
                <c:pt idx="150">
                  <c:v>310.25</c:v>
                </c:pt>
                <c:pt idx="151">
                  <c:v>310.17</c:v>
                </c:pt>
                <c:pt idx="152">
                  <c:v>310.08999999999997</c:v>
                </c:pt>
                <c:pt idx="153">
                  <c:v>310.02</c:v>
                </c:pt>
                <c:pt idx="154">
                  <c:v>309.94</c:v>
                </c:pt>
                <c:pt idx="155">
                  <c:v>309.86</c:v>
                </c:pt>
                <c:pt idx="156">
                  <c:v>309.77999999999997</c:v>
                </c:pt>
                <c:pt idx="157">
                  <c:v>309.70999999999998</c:v>
                </c:pt>
                <c:pt idx="158">
                  <c:v>309.63</c:v>
                </c:pt>
                <c:pt idx="159">
                  <c:v>309.56</c:v>
                </c:pt>
                <c:pt idx="160">
                  <c:v>309.48</c:v>
                </c:pt>
                <c:pt idx="161">
                  <c:v>309.41000000000003</c:v>
                </c:pt>
                <c:pt idx="162">
                  <c:v>309.33</c:v>
                </c:pt>
                <c:pt idx="163">
                  <c:v>309.26</c:v>
                </c:pt>
                <c:pt idx="164">
                  <c:v>309.19</c:v>
                </c:pt>
                <c:pt idx="165">
                  <c:v>309.11</c:v>
                </c:pt>
                <c:pt idx="166">
                  <c:v>309.04000000000002</c:v>
                </c:pt>
                <c:pt idx="167">
                  <c:v>308.97000000000003</c:v>
                </c:pt>
                <c:pt idx="168">
                  <c:v>308.89999999999998</c:v>
                </c:pt>
                <c:pt idx="169">
                  <c:v>308.82</c:v>
                </c:pt>
                <c:pt idx="170">
                  <c:v>308.75</c:v>
                </c:pt>
                <c:pt idx="171">
                  <c:v>308.68</c:v>
                </c:pt>
                <c:pt idx="172">
                  <c:v>308.61</c:v>
                </c:pt>
                <c:pt idx="173">
                  <c:v>308.54000000000002</c:v>
                </c:pt>
                <c:pt idx="174">
                  <c:v>308.47000000000003</c:v>
                </c:pt>
                <c:pt idx="175">
                  <c:v>308.39999999999998</c:v>
                </c:pt>
                <c:pt idx="176">
                  <c:v>308.33</c:v>
                </c:pt>
                <c:pt idx="177">
                  <c:v>308.26</c:v>
                </c:pt>
                <c:pt idx="178">
                  <c:v>308.2</c:v>
                </c:pt>
                <c:pt idx="179">
                  <c:v>308.13</c:v>
                </c:pt>
                <c:pt idx="180">
                  <c:v>308.06</c:v>
                </c:pt>
                <c:pt idx="181">
                  <c:v>307.99</c:v>
                </c:pt>
                <c:pt idx="182">
                  <c:v>307.93</c:v>
                </c:pt>
                <c:pt idx="183">
                  <c:v>307.86</c:v>
                </c:pt>
                <c:pt idx="184">
                  <c:v>307.79000000000002</c:v>
                </c:pt>
                <c:pt idx="185">
                  <c:v>307.72000000000003</c:v>
                </c:pt>
                <c:pt idx="186">
                  <c:v>307.66000000000003</c:v>
                </c:pt>
                <c:pt idx="187">
                  <c:v>307.58999999999997</c:v>
                </c:pt>
                <c:pt idx="188">
                  <c:v>307.52999999999997</c:v>
                </c:pt>
                <c:pt idx="189">
                  <c:v>307.45999999999998</c:v>
                </c:pt>
                <c:pt idx="190">
                  <c:v>307.39999999999998</c:v>
                </c:pt>
                <c:pt idx="191">
                  <c:v>307.33</c:v>
                </c:pt>
                <c:pt idx="192">
                  <c:v>307.27</c:v>
                </c:pt>
                <c:pt idx="193">
                  <c:v>307.2</c:v>
                </c:pt>
                <c:pt idx="194">
                  <c:v>307.14</c:v>
                </c:pt>
                <c:pt idx="195">
                  <c:v>307.08</c:v>
                </c:pt>
                <c:pt idx="196">
                  <c:v>307.02</c:v>
                </c:pt>
                <c:pt idx="197">
                  <c:v>306.95</c:v>
                </c:pt>
                <c:pt idx="198">
                  <c:v>306.89</c:v>
                </c:pt>
                <c:pt idx="199">
                  <c:v>306.83</c:v>
                </c:pt>
                <c:pt idx="200">
                  <c:v>306.76</c:v>
                </c:pt>
                <c:pt idx="201">
                  <c:v>306.70999999999998</c:v>
                </c:pt>
                <c:pt idx="202">
                  <c:v>306.64</c:v>
                </c:pt>
                <c:pt idx="203">
                  <c:v>306.58</c:v>
                </c:pt>
                <c:pt idx="204">
                  <c:v>306.52</c:v>
                </c:pt>
                <c:pt idx="205">
                  <c:v>306.45999999999998</c:v>
                </c:pt>
                <c:pt idx="206">
                  <c:v>306.39999999999998</c:v>
                </c:pt>
                <c:pt idx="207">
                  <c:v>306.33999999999997</c:v>
                </c:pt>
                <c:pt idx="208">
                  <c:v>306.27999999999997</c:v>
                </c:pt>
                <c:pt idx="209">
                  <c:v>306.23</c:v>
                </c:pt>
                <c:pt idx="210">
                  <c:v>306.16000000000003</c:v>
                </c:pt>
                <c:pt idx="211">
                  <c:v>306.11</c:v>
                </c:pt>
                <c:pt idx="212">
                  <c:v>306.05</c:v>
                </c:pt>
                <c:pt idx="213">
                  <c:v>305.99</c:v>
                </c:pt>
                <c:pt idx="214">
                  <c:v>305.93</c:v>
                </c:pt>
              </c:numCache>
            </c:numRef>
          </c:xVal>
          <c:yVal>
            <c:numRef>
              <c:f>Temperature_dependent_resistanc!$AB$93:$AB$307</c:f>
              <c:numCache>
                <c:formatCode>General</c:formatCode>
                <c:ptCount val="215"/>
                <c:pt idx="0">
                  <c:v>76.801359000000005</c:v>
                </c:pt>
                <c:pt idx="1">
                  <c:v>64.669981000000007</c:v>
                </c:pt>
                <c:pt idx="2">
                  <c:v>90.653216999999998</c:v>
                </c:pt>
                <c:pt idx="3">
                  <c:v>57.226109000000001</c:v>
                </c:pt>
                <c:pt idx="4">
                  <c:v>75.337412</c:v>
                </c:pt>
                <c:pt idx="5">
                  <c:v>91.528150999999994</c:v>
                </c:pt>
                <c:pt idx="6">
                  <c:v>69.552229999999994</c:v>
                </c:pt>
                <c:pt idx="7">
                  <c:v>56.591324</c:v>
                </c:pt>
                <c:pt idx="8">
                  <c:v>91.962271000000001</c:v>
                </c:pt>
                <c:pt idx="9">
                  <c:v>86.000718000000006</c:v>
                </c:pt>
                <c:pt idx="10">
                  <c:v>79.320667</c:v>
                </c:pt>
                <c:pt idx="11">
                  <c:v>70.965315000000004</c:v>
                </c:pt>
                <c:pt idx="12">
                  <c:v>79.787976999999998</c:v>
                </c:pt>
                <c:pt idx="13">
                  <c:v>73.636161000000001</c:v>
                </c:pt>
                <c:pt idx="14">
                  <c:v>66.607862999999995</c:v>
                </c:pt>
                <c:pt idx="15">
                  <c:v>68.098194000000007</c:v>
                </c:pt>
                <c:pt idx="16">
                  <c:v>72.821269999999998</c:v>
                </c:pt>
                <c:pt idx="17">
                  <c:v>77.021069999999995</c:v>
                </c:pt>
                <c:pt idx="18">
                  <c:v>95.165310000000005</c:v>
                </c:pt>
                <c:pt idx="19">
                  <c:v>67.378822999999997</c:v>
                </c:pt>
                <c:pt idx="20">
                  <c:v>78.017199000000005</c:v>
                </c:pt>
                <c:pt idx="21">
                  <c:v>73.524062000000001</c:v>
                </c:pt>
                <c:pt idx="22">
                  <c:v>73.123351</c:v>
                </c:pt>
                <c:pt idx="23">
                  <c:v>98.211613999999997</c:v>
                </c:pt>
                <c:pt idx="24">
                  <c:v>79.850717000000003</c:v>
                </c:pt>
                <c:pt idx="25">
                  <c:v>55.864795999999998</c:v>
                </c:pt>
                <c:pt idx="26">
                  <c:v>81.621378000000007</c:v>
                </c:pt>
                <c:pt idx="27">
                  <c:v>68.477185000000006</c:v>
                </c:pt>
                <c:pt idx="28">
                  <c:v>64.532129999999995</c:v>
                </c:pt>
                <c:pt idx="29">
                  <c:v>72.096327000000002</c:v>
                </c:pt>
                <c:pt idx="30">
                  <c:v>83.944619000000003</c:v>
                </c:pt>
                <c:pt idx="31">
                  <c:v>72.351534000000001</c:v>
                </c:pt>
                <c:pt idx="32">
                  <c:v>73.441080999999997</c:v>
                </c:pt>
                <c:pt idx="33">
                  <c:v>67.315325000000001</c:v>
                </c:pt>
                <c:pt idx="34">
                  <c:v>54.071489999999997</c:v>
                </c:pt>
                <c:pt idx="35">
                  <c:v>86.790992000000003</c:v>
                </c:pt>
                <c:pt idx="36">
                  <c:v>66.332588999999999</c:v>
                </c:pt>
                <c:pt idx="37">
                  <c:v>72.892403000000002</c:v>
                </c:pt>
                <c:pt idx="38">
                  <c:v>57.325985000000003</c:v>
                </c:pt>
                <c:pt idx="39">
                  <c:v>87.017005999999995</c:v>
                </c:pt>
                <c:pt idx="40">
                  <c:v>90.366883000000001</c:v>
                </c:pt>
                <c:pt idx="41">
                  <c:v>66.973662000000004</c:v>
                </c:pt>
                <c:pt idx="42">
                  <c:v>59.738230999999999</c:v>
                </c:pt>
                <c:pt idx="43">
                  <c:v>52.727285000000002</c:v>
                </c:pt>
                <c:pt idx="44">
                  <c:v>69.054035999999996</c:v>
                </c:pt>
                <c:pt idx="45">
                  <c:v>85.178396000000006</c:v>
                </c:pt>
                <c:pt idx="46">
                  <c:v>57.907490000000003</c:v>
                </c:pt>
                <c:pt idx="47">
                  <c:v>69.169167000000002</c:v>
                </c:pt>
                <c:pt idx="48">
                  <c:v>59.618031999999999</c:v>
                </c:pt>
                <c:pt idx="49">
                  <c:v>63.310429999999997</c:v>
                </c:pt>
                <c:pt idx="50">
                  <c:v>54.758665999999998</c:v>
                </c:pt>
                <c:pt idx="51">
                  <c:v>69.890743000000001</c:v>
                </c:pt>
                <c:pt idx="52">
                  <c:v>44.346156000000001</c:v>
                </c:pt>
                <c:pt idx="53">
                  <c:v>67.879579000000007</c:v>
                </c:pt>
                <c:pt idx="54">
                  <c:v>67.487785000000002</c:v>
                </c:pt>
                <c:pt idx="55">
                  <c:v>52.291178000000002</c:v>
                </c:pt>
                <c:pt idx="56">
                  <c:v>68.539400999999998</c:v>
                </c:pt>
                <c:pt idx="57">
                  <c:v>50.055218000000004</c:v>
                </c:pt>
                <c:pt idx="58">
                  <c:v>80.073127999999997</c:v>
                </c:pt>
                <c:pt idx="59">
                  <c:v>73.273249000000007</c:v>
                </c:pt>
                <c:pt idx="60">
                  <c:v>67.312137000000007</c:v>
                </c:pt>
                <c:pt idx="61">
                  <c:v>78.138147000000004</c:v>
                </c:pt>
                <c:pt idx="62">
                  <c:v>66.358281000000005</c:v>
                </c:pt>
                <c:pt idx="63">
                  <c:v>70.690308000000002</c:v>
                </c:pt>
                <c:pt idx="64">
                  <c:v>58.254784000000001</c:v>
                </c:pt>
                <c:pt idx="65">
                  <c:v>49.748641999999997</c:v>
                </c:pt>
                <c:pt idx="66">
                  <c:v>56.608443000000001</c:v>
                </c:pt>
                <c:pt idx="67">
                  <c:v>58.361082000000003</c:v>
                </c:pt>
                <c:pt idx="68">
                  <c:v>70.245984000000007</c:v>
                </c:pt>
                <c:pt idx="69">
                  <c:v>67.292163000000002</c:v>
                </c:pt>
                <c:pt idx="70">
                  <c:v>56.755553999999997</c:v>
                </c:pt>
                <c:pt idx="71">
                  <c:v>44.780175999999997</c:v>
                </c:pt>
                <c:pt idx="72">
                  <c:v>51.738298</c:v>
                </c:pt>
                <c:pt idx="73">
                  <c:v>70.083721999999995</c:v>
                </c:pt>
                <c:pt idx="74">
                  <c:v>49.689292000000002</c:v>
                </c:pt>
                <c:pt idx="75">
                  <c:v>64.999763999999999</c:v>
                </c:pt>
                <c:pt idx="76">
                  <c:v>78.151921999999999</c:v>
                </c:pt>
                <c:pt idx="77">
                  <c:v>77.637945000000002</c:v>
                </c:pt>
                <c:pt idx="78">
                  <c:v>56.267356999999997</c:v>
                </c:pt>
                <c:pt idx="79">
                  <c:v>57.058202000000001</c:v>
                </c:pt>
                <c:pt idx="80">
                  <c:v>64.648656000000003</c:v>
                </c:pt>
                <c:pt idx="81">
                  <c:v>59.845086999999999</c:v>
                </c:pt>
                <c:pt idx="82">
                  <c:v>78.224513000000002</c:v>
                </c:pt>
                <c:pt idx="83">
                  <c:v>78.981773000000004</c:v>
                </c:pt>
                <c:pt idx="84">
                  <c:v>52.952598000000002</c:v>
                </c:pt>
                <c:pt idx="85">
                  <c:v>67.961232999999993</c:v>
                </c:pt>
                <c:pt idx="86">
                  <c:v>73.840901000000002</c:v>
                </c:pt>
                <c:pt idx="87">
                  <c:v>71.523831999999999</c:v>
                </c:pt>
                <c:pt idx="88">
                  <c:v>86.015714000000003</c:v>
                </c:pt>
                <c:pt idx="89">
                  <c:v>58.016432999999999</c:v>
                </c:pt>
                <c:pt idx="90">
                  <c:v>81.914547999999996</c:v>
                </c:pt>
                <c:pt idx="91">
                  <c:v>69.928909000000004</c:v>
                </c:pt>
                <c:pt idx="92">
                  <c:v>70.868739000000005</c:v>
                </c:pt>
                <c:pt idx="93">
                  <c:v>83.002537000000004</c:v>
                </c:pt>
                <c:pt idx="94">
                  <c:v>72.219887</c:v>
                </c:pt>
                <c:pt idx="95">
                  <c:v>62.553308000000001</c:v>
                </c:pt>
                <c:pt idx="96">
                  <c:v>86.643901999999997</c:v>
                </c:pt>
                <c:pt idx="97">
                  <c:v>71.450488000000007</c:v>
                </c:pt>
                <c:pt idx="98">
                  <c:v>70.887739999999994</c:v>
                </c:pt>
                <c:pt idx="99">
                  <c:v>70.217601999999999</c:v>
                </c:pt>
                <c:pt idx="100">
                  <c:v>60.981689000000003</c:v>
                </c:pt>
                <c:pt idx="101">
                  <c:v>72.676053999999993</c:v>
                </c:pt>
                <c:pt idx="102">
                  <c:v>46.582999000000001</c:v>
                </c:pt>
                <c:pt idx="103">
                  <c:v>54.999977000000001</c:v>
                </c:pt>
                <c:pt idx="104">
                  <c:v>77.986005000000006</c:v>
                </c:pt>
                <c:pt idx="105">
                  <c:v>72.868026999999998</c:v>
                </c:pt>
                <c:pt idx="106">
                  <c:v>48.906083000000002</c:v>
                </c:pt>
                <c:pt idx="107">
                  <c:v>67.526306000000005</c:v>
                </c:pt>
                <c:pt idx="108">
                  <c:v>74.142804999999996</c:v>
                </c:pt>
                <c:pt idx="109">
                  <c:v>63.180295000000001</c:v>
                </c:pt>
                <c:pt idx="110">
                  <c:v>54.323238000000003</c:v>
                </c:pt>
                <c:pt idx="111">
                  <c:v>85.865893999999997</c:v>
                </c:pt>
                <c:pt idx="112">
                  <c:v>74.192836</c:v>
                </c:pt>
                <c:pt idx="113">
                  <c:v>57.296959000000001</c:v>
                </c:pt>
                <c:pt idx="114">
                  <c:v>43.280321000000001</c:v>
                </c:pt>
                <c:pt idx="115">
                  <c:v>50.406004000000003</c:v>
                </c:pt>
                <c:pt idx="116">
                  <c:v>52.776477999999997</c:v>
                </c:pt>
                <c:pt idx="117">
                  <c:v>46.281176000000002</c:v>
                </c:pt>
                <c:pt idx="118">
                  <c:v>86.813327999999998</c:v>
                </c:pt>
                <c:pt idx="119">
                  <c:v>70.017792</c:v>
                </c:pt>
                <c:pt idx="120">
                  <c:v>74.418494999999993</c:v>
                </c:pt>
                <c:pt idx="121">
                  <c:v>72.877413000000004</c:v>
                </c:pt>
                <c:pt idx="122">
                  <c:v>72.044460000000001</c:v>
                </c:pt>
                <c:pt idx="123">
                  <c:v>76.576436999999999</c:v>
                </c:pt>
                <c:pt idx="124">
                  <c:v>70.293502000000004</c:v>
                </c:pt>
                <c:pt idx="125">
                  <c:v>61.031357999999997</c:v>
                </c:pt>
                <c:pt idx="126">
                  <c:v>71.572339999999997</c:v>
                </c:pt>
                <c:pt idx="127">
                  <c:v>73.479225</c:v>
                </c:pt>
                <c:pt idx="128">
                  <c:v>88.252791999999999</c:v>
                </c:pt>
                <c:pt idx="129">
                  <c:v>74.482789999999994</c:v>
                </c:pt>
                <c:pt idx="130">
                  <c:v>51.150806000000003</c:v>
                </c:pt>
                <c:pt idx="131">
                  <c:v>72.100487000000001</c:v>
                </c:pt>
                <c:pt idx="132">
                  <c:v>50.799830999999998</c:v>
                </c:pt>
                <c:pt idx="133">
                  <c:v>75.286013999999994</c:v>
                </c:pt>
                <c:pt idx="134">
                  <c:v>65.229871000000003</c:v>
                </c:pt>
                <c:pt idx="135">
                  <c:v>54.435811000000001</c:v>
                </c:pt>
                <c:pt idx="136">
                  <c:v>73.396714000000003</c:v>
                </c:pt>
                <c:pt idx="137">
                  <c:v>73.814064000000002</c:v>
                </c:pt>
                <c:pt idx="138">
                  <c:v>66.503620999999995</c:v>
                </c:pt>
                <c:pt idx="139">
                  <c:v>49.774313999999997</c:v>
                </c:pt>
                <c:pt idx="140">
                  <c:v>75.878116000000006</c:v>
                </c:pt>
                <c:pt idx="141">
                  <c:v>77.005309999999994</c:v>
                </c:pt>
                <c:pt idx="142">
                  <c:v>76.496463000000006</c:v>
                </c:pt>
                <c:pt idx="143">
                  <c:v>99.774247000000003</c:v>
                </c:pt>
                <c:pt idx="144">
                  <c:v>75.081646000000006</c:v>
                </c:pt>
                <c:pt idx="145">
                  <c:v>100.547085</c:v>
                </c:pt>
                <c:pt idx="146">
                  <c:v>79.337468999999999</c:v>
                </c:pt>
                <c:pt idx="147">
                  <c:v>82.354011999999997</c:v>
                </c:pt>
                <c:pt idx="148">
                  <c:v>80.929660999999996</c:v>
                </c:pt>
                <c:pt idx="149">
                  <c:v>104.187659</c:v>
                </c:pt>
                <c:pt idx="150">
                  <c:v>79.273123999999996</c:v>
                </c:pt>
                <c:pt idx="151">
                  <c:v>81.860817999999995</c:v>
                </c:pt>
                <c:pt idx="152">
                  <c:v>105.99127900000001</c:v>
                </c:pt>
                <c:pt idx="153">
                  <c:v>75.973245000000006</c:v>
                </c:pt>
                <c:pt idx="154">
                  <c:v>80.323284000000001</c:v>
                </c:pt>
                <c:pt idx="155">
                  <c:v>91.747276999999997</c:v>
                </c:pt>
                <c:pt idx="156">
                  <c:v>72.220196999999999</c:v>
                </c:pt>
                <c:pt idx="157">
                  <c:v>68.138561999999993</c:v>
                </c:pt>
                <c:pt idx="158">
                  <c:v>76.707238000000004</c:v>
                </c:pt>
                <c:pt idx="159">
                  <c:v>91.012716999999995</c:v>
                </c:pt>
                <c:pt idx="160">
                  <c:v>78.598115000000007</c:v>
                </c:pt>
                <c:pt idx="161">
                  <c:v>78.022543999999996</c:v>
                </c:pt>
                <c:pt idx="162">
                  <c:v>76.522092999999998</c:v>
                </c:pt>
                <c:pt idx="163">
                  <c:v>75.654500999999996</c:v>
                </c:pt>
                <c:pt idx="164">
                  <c:v>79.383508000000006</c:v>
                </c:pt>
                <c:pt idx="165">
                  <c:v>90.000597999999997</c:v>
                </c:pt>
                <c:pt idx="166">
                  <c:v>62.272595000000003</c:v>
                </c:pt>
                <c:pt idx="167">
                  <c:v>48.589689999999997</c:v>
                </c:pt>
                <c:pt idx="168">
                  <c:v>76.390691000000004</c:v>
                </c:pt>
                <c:pt idx="169">
                  <c:v>81.179981999999995</c:v>
                </c:pt>
                <c:pt idx="170">
                  <c:v>78.276127000000002</c:v>
                </c:pt>
                <c:pt idx="171">
                  <c:v>79.049503999999999</c:v>
                </c:pt>
                <c:pt idx="172">
                  <c:v>79.934291999999999</c:v>
                </c:pt>
                <c:pt idx="173">
                  <c:v>82.822762999999995</c:v>
                </c:pt>
                <c:pt idx="174">
                  <c:v>83.184808000000004</c:v>
                </c:pt>
                <c:pt idx="175">
                  <c:v>79.643073000000001</c:v>
                </c:pt>
                <c:pt idx="176">
                  <c:v>98.521190000000004</c:v>
                </c:pt>
                <c:pt idx="177">
                  <c:v>52.977615</c:v>
                </c:pt>
                <c:pt idx="178">
                  <c:v>48.324480999999999</c:v>
                </c:pt>
                <c:pt idx="179">
                  <c:v>93.115329000000003</c:v>
                </c:pt>
                <c:pt idx="180">
                  <c:v>73.551207000000005</c:v>
                </c:pt>
                <c:pt idx="181">
                  <c:v>78.212935999999999</c:v>
                </c:pt>
                <c:pt idx="182">
                  <c:v>63.666699999999999</c:v>
                </c:pt>
                <c:pt idx="183">
                  <c:v>112.669448</c:v>
                </c:pt>
                <c:pt idx="184">
                  <c:v>82.263751999999997</c:v>
                </c:pt>
                <c:pt idx="185">
                  <c:v>84.692474000000004</c:v>
                </c:pt>
                <c:pt idx="186">
                  <c:v>84.525353999999993</c:v>
                </c:pt>
                <c:pt idx="187">
                  <c:v>99.691695999999993</c:v>
                </c:pt>
                <c:pt idx="188">
                  <c:v>83.406041999999999</c:v>
                </c:pt>
                <c:pt idx="189">
                  <c:v>80.248305000000002</c:v>
                </c:pt>
                <c:pt idx="190">
                  <c:v>103.041585</c:v>
                </c:pt>
                <c:pt idx="191">
                  <c:v>95.61309</c:v>
                </c:pt>
                <c:pt idx="192">
                  <c:v>82.694970999999995</c:v>
                </c:pt>
                <c:pt idx="193">
                  <c:v>57.486165999999997</c:v>
                </c:pt>
                <c:pt idx="194">
                  <c:v>80.602676000000002</c:v>
                </c:pt>
                <c:pt idx="195">
                  <c:v>82.025192000000004</c:v>
                </c:pt>
                <c:pt idx="196">
                  <c:v>42.828370999999997</c:v>
                </c:pt>
                <c:pt idx="197">
                  <c:v>90.297859000000003</c:v>
                </c:pt>
                <c:pt idx="198">
                  <c:v>81.580946999999995</c:v>
                </c:pt>
                <c:pt idx="199">
                  <c:v>94.853012000000007</c:v>
                </c:pt>
                <c:pt idx="200">
                  <c:v>85.984110999999999</c:v>
                </c:pt>
                <c:pt idx="201">
                  <c:v>85.280125999999996</c:v>
                </c:pt>
                <c:pt idx="202">
                  <c:v>93.474718999999993</c:v>
                </c:pt>
                <c:pt idx="203">
                  <c:v>58.615903000000003</c:v>
                </c:pt>
                <c:pt idx="204">
                  <c:v>83.589286000000001</c:v>
                </c:pt>
                <c:pt idx="205">
                  <c:v>97.492789999999999</c:v>
                </c:pt>
                <c:pt idx="206">
                  <c:v>78.834080999999998</c:v>
                </c:pt>
                <c:pt idx="207">
                  <c:v>99.567836999999997</c:v>
                </c:pt>
                <c:pt idx="208">
                  <c:v>80.439436000000001</c:v>
                </c:pt>
                <c:pt idx="209">
                  <c:v>85.251442999999995</c:v>
                </c:pt>
                <c:pt idx="210">
                  <c:v>84.601699999999994</c:v>
                </c:pt>
                <c:pt idx="211">
                  <c:v>65.487680999999995</c:v>
                </c:pt>
                <c:pt idx="212">
                  <c:v>83.206783999999999</c:v>
                </c:pt>
                <c:pt idx="213">
                  <c:v>84.456220000000002</c:v>
                </c:pt>
                <c:pt idx="214">
                  <c:v>86.628894000000003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837-9E4F-9C7C-C0F931DA923D}"/>
            </c:ext>
          </c:extLst>
        </c:ser>
        <c:ser>
          <c:idx val="5"/>
          <c:order val="7"/>
          <c:tx>
            <c:strRef>
              <c:f>Temperature_dependent_resistanc!$AF$1</c:f>
              <c:strCache>
                <c:ptCount val="1"/>
                <c:pt idx="0">
                  <c:v>8V applied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Temperature_dependent_resistanc!$AC$117:$AC$307</c:f>
              <c:numCache>
                <c:formatCode>General</c:formatCode>
                <c:ptCount val="191"/>
                <c:pt idx="0">
                  <c:v>324.88</c:v>
                </c:pt>
                <c:pt idx="1">
                  <c:v>324.72000000000003</c:v>
                </c:pt>
                <c:pt idx="2">
                  <c:v>324.56</c:v>
                </c:pt>
                <c:pt idx="3">
                  <c:v>324.39999999999998</c:v>
                </c:pt>
                <c:pt idx="4">
                  <c:v>324.24</c:v>
                </c:pt>
                <c:pt idx="5">
                  <c:v>324.08</c:v>
                </c:pt>
                <c:pt idx="6">
                  <c:v>323.93</c:v>
                </c:pt>
                <c:pt idx="7">
                  <c:v>323.77</c:v>
                </c:pt>
                <c:pt idx="8">
                  <c:v>323.61</c:v>
                </c:pt>
                <c:pt idx="9">
                  <c:v>323.45999999999998</c:v>
                </c:pt>
                <c:pt idx="10">
                  <c:v>323.3</c:v>
                </c:pt>
                <c:pt idx="11">
                  <c:v>323.14999999999998</c:v>
                </c:pt>
                <c:pt idx="12">
                  <c:v>323</c:v>
                </c:pt>
                <c:pt idx="13">
                  <c:v>322.83999999999997</c:v>
                </c:pt>
                <c:pt idx="14">
                  <c:v>322.69</c:v>
                </c:pt>
                <c:pt idx="15">
                  <c:v>322.55</c:v>
                </c:pt>
                <c:pt idx="16">
                  <c:v>322.39999999999998</c:v>
                </c:pt>
                <c:pt idx="17">
                  <c:v>322.24</c:v>
                </c:pt>
                <c:pt idx="18">
                  <c:v>322.10000000000002</c:v>
                </c:pt>
                <c:pt idx="19">
                  <c:v>321.95</c:v>
                </c:pt>
                <c:pt idx="20">
                  <c:v>321.8</c:v>
                </c:pt>
                <c:pt idx="21">
                  <c:v>321.66000000000003</c:v>
                </c:pt>
                <c:pt idx="22">
                  <c:v>321.51</c:v>
                </c:pt>
                <c:pt idx="23">
                  <c:v>321.37</c:v>
                </c:pt>
                <c:pt idx="24">
                  <c:v>321.23</c:v>
                </c:pt>
                <c:pt idx="25">
                  <c:v>321.08999999999997</c:v>
                </c:pt>
                <c:pt idx="26">
                  <c:v>320.94</c:v>
                </c:pt>
                <c:pt idx="27">
                  <c:v>320.8</c:v>
                </c:pt>
                <c:pt idx="28">
                  <c:v>320.66000000000003</c:v>
                </c:pt>
                <c:pt idx="29">
                  <c:v>320.52</c:v>
                </c:pt>
                <c:pt idx="30">
                  <c:v>320.38</c:v>
                </c:pt>
                <c:pt idx="31">
                  <c:v>320.25</c:v>
                </c:pt>
                <c:pt idx="32">
                  <c:v>320.11</c:v>
                </c:pt>
                <c:pt idx="33">
                  <c:v>319.97000000000003</c:v>
                </c:pt>
                <c:pt idx="34">
                  <c:v>319.83</c:v>
                </c:pt>
                <c:pt idx="35">
                  <c:v>319.7</c:v>
                </c:pt>
                <c:pt idx="36">
                  <c:v>319.56</c:v>
                </c:pt>
                <c:pt idx="37">
                  <c:v>319.43</c:v>
                </c:pt>
                <c:pt idx="38">
                  <c:v>319.3</c:v>
                </c:pt>
                <c:pt idx="39">
                  <c:v>319.16000000000003</c:v>
                </c:pt>
                <c:pt idx="40">
                  <c:v>319.02999999999997</c:v>
                </c:pt>
                <c:pt idx="41">
                  <c:v>318.89999999999998</c:v>
                </c:pt>
                <c:pt idx="42">
                  <c:v>318.77</c:v>
                </c:pt>
                <c:pt idx="43">
                  <c:v>318.64</c:v>
                </c:pt>
                <c:pt idx="44">
                  <c:v>318.51</c:v>
                </c:pt>
                <c:pt idx="45">
                  <c:v>318.39</c:v>
                </c:pt>
                <c:pt idx="46">
                  <c:v>318.26</c:v>
                </c:pt>
                <c:pt idx="47">
                  <c:v>318.13</c:v>
                </c:pt>
                <c:pt idx="48">
                  <c:v>318</c:v>
                </c:pt>
                <c:pt idx="49">
                  <c:v>317.88</c:v>
                </c:pt>
                <c:pt idx="50">
                  <c:v>317.75</c:v>
                </c:pt>
                <c:pt idx="51">
                  <c:v>317.63</c:v>
                </c:pt>
                <c:pt idx="52">
                  <c:v>317.5</c:v>
                </c:pt>
                <c:pt idx="53">
                  <c:v>317.38</c:v>
                </c:pt>
                <c:pt idx="54">
                  <c:v>317.26</c:v>
                </c:pt>
                <c:pt idx="55">
                  <c:v>317.14</c:v>
                </c:pt>
                <c:pt idx="56">
                  <c:v>317.02</c:v>
                </c:pt>
                <c:pt idx="57">
                  <c:v>316.89999999999998</c:v>
                </c:pt>
                <c:pt idx="58">
                  <c:v>316.77999999999997</c:v>
                </c:pt>
                <c:pt idx="59">
                  <c:v>316.66000000000003</c:v>
                </c:pt>
                <c:pt idx="60">
                  <c:v>316.54000000000002</c:v>
                </c:pt>
                <c:pt idx="61">
                  <c:v>316.42</c:v>
                </c:pt>
                <c:pt idx="62">
                  <c:v>316.3</c:v>
                </c:pt>
                <c:pt idx="63">
                  <c:v>316.18</c:v>
                </c:pt>
                <c:pt idx="64">
                  <c:v>316.06</c:v>
                </c:pt>
                <c:pt idx="65">
                  <c:v>315.95</c:v>
                </c:pt>
                <c:pt idx="66">
                  <c:v>315.83</c:v>
                </c:pt>
                <c:pt idx="67">
                  <c:v>315.72000000000003</c:v>
                </c:pt>
                <c:pt idx="68">
                  <c:v>315.61</c:v>
                </c:pt>
                <c:pt idx="69">
                  <c:v>315.49</c:v>
                </c:pt>
                <c:pt idx="70">
                  <c:v>315.38</c:v>
                </c:pt>
                <c:pt idx="71">
                  <c:v>315.27</c:v>
                </c:pt>
                <c:pt idx="72">
                  <c:v>315.14999999999998</c:v>
                </c:pt>
                <c:pt idx="73">
                  <c:v>315.04000000000002</c:v>
                </c:pt>
                <c:pt idx="74">
                  <c:v>314.93</c:v>
                </c:pt>
                <c:pt idx="75">
                  <c:v>314.82</c:v>
                </c:pt>
                <c:pt idx="76">
                  <c:v>314.70999999999998</c:v>
                </c:pt>
                <c:pt idx="77">
                  <c:v>314.60000000000002</c:v>
                </c:pt>
                <c:pt idx="78">
                  <c:v>314.49</c:v>
                </c:pt>
                <c:pt idx="79">
                  <c:v>314.38</c:v>
                </c:pt>
                <c:pt idx="80">
                  <c:v>314.27999999999997</c:v>
                </c:pt>
                <c:pt idx="81">
                  <c:v>314.18</c:v>
                </c:pt>
                <c:pt idx="82">
                  <c:v>314.08</c:v>
                </c:pt>
                <c:pt idx="83">
                  <c:v>313.99</c:v>
                </c:pt>
                <c:pt idx="84">
                  <c:v>313.89</c:v>
                </c:pt>
                <c:pt idx="85">
                  <c:v>313.79000000000002</c:v>
                </c:pt>
                <c:pt idx="86">
                  <c:v>313.7</c:v>
                </c:pt>
                <c:pt idx="87">
                  <c:v>313.60000000000002</c:v>
                </c:pt>
                <c:pt idx="88">
                  <c:v>313.51</c:v>
                </c:pt>
                <c:pt idx="89">
                  <c:v>313.41000000000003</c:v>
                </c:pt>
                <c:pt idx="90">
                  <c:v>313.32</c:v>
                </c:pt>
                <c:pt idx="91">
                  <c:v>313.23</c:v>
                </c:pt>
                <c:pt idx="92">
                  <c:v>313.13</c:v>
                </c:pt>
                <c:pt idx="93">
                  <c:v>313.04000000000002</c:v>
                </c:pt>
                <c:pt idx="94">
                  <c:v>312.95</c:v>
                </c:pt>
                <c:pt idx="95">
                  <c:v>312.86</c:v>
                </c:pt>
                <c:pt idx="96">
                  <c:v>312.77</c:v>
                </c:pt>
                <c:pt idx="97">
                  <c:v>312.68</c:v>
                </c:pt>
                <c:pt idx="98">
                  <c:v>312.58999999999997</c:v>
                </c:pt>
                <c:pt idx="99">
                  <c:v>312.5</c:v>
                </c:pt>
                <c:pt idx="100">
                  <c:v>312.41000000000003</c:v>
                </c:pt>
                <c:pt idx="101">
                  <c:v>312.32</c:v>
                </c:pt>
                <c:pt idx="102">
                  <c:v>312.23</c:v>
                </c:pt>
                <c:pt idx="103">
                  <c:v>312.14</c:v>
                </c:pt>
                <c:pt idx="104">
                  <c:v>312.06</c:v>
                </c:pt>
                <c:pt idx="105">
                  <c:v>311.97000000000003</c:v>
                </c:pt>
                <c:pt idx="106">
                  <c:v>311.88</c:v>
                </c:pt>
                <c:pt idx="107">
                  <c:v>311.79000000000002</c:v>
                </c:pt>
                <c:pt idx="108">
                  <c:v>311.70999999999998</c:v>
                </c:pt>
                <c:pt idx="109">
                  <c:v>311.62</c:v>
                </c:pt>
                <c:pt idx="110">
                  <c:v>311.52999999999997</c:v>
                </c:pt>
                <c:pt idx="111">
                  <c:v>311.45</c:v>
                </c:pt>
                <c:pt idx="112">
                  <c:v>311.37</c:v>
                </c:pt>
                <c:pt idx="113">
                  <c:v>311.27999999999997</c:v>
                </c:pt>
                <c:pt idx="114">
                  <c:v>311.2</c:v>
                </c:pt>
                <c:pt idx="115">
                  <c:v>311.11</c:v>
                </c:pt>
                <c:pt idx="116">
                  <c:v>311.02999999999997</c:v>
                </c:pt>
                <c:pt idx="117">
                  <c:v>310.95</c:v>
                </c:pt>
                <c:pt idx="118">
                  <c:v>310.86</c:v>
                </c:pt>
                <c:pt idx="119">
                  <c:v>310.77999999999997</c:v>
                </c:pt>
                <c:pt idx="120">
                  <c:v>310.7</c:v>
                </c:pt>
                <c:pt idx="121">
                  <c:v>310.62</c:v>
                </c:pt>
                <c:pt idx="122">
                  <c:v>310.54000000000002</c:v>
                </c:pt>
                <c:pt idx="123">
                  <c:v>310.45999999999998</c:v>
                </c:pt>
                <c:pt idx="124">
                  <c:v>310.38</c:v>
                </c:pt>
                <c:pt idx="125">
                  <c:v>310.3</c:v>
                </c:pt>
                <c:pt idx="126">
                  <c:v>310.22000000000003</c:v>
                </c:pt>
                <c:pt idx="127">
                  <c:v>310.14</c:v>
                </c:pt>
                <c:pt idx="128">
                  <c:v>310.07</c:v>
                </c:pt>
                <c:pt idx="129">
                  <c:v>309.99</c:v>
                </c:pt>
                <c:pt idx="130">
                  <c:v>309.91000000000003</c:v>
                </c:pt>
                <c:pt idx="131">
                  <c:v>309.83999999999997</c:v>
                </c:pt>
                <c:pt idx="132">
                  <c:v>309.76</c:v>
                </c:pt>
                <c:pt idx="133">
                  <c:v>309.68</c:v>
                </c:pt>
                <c:pt idx="134">
                  <c:v>309.61</c:v>
                </c:pt>
                <c:pt idx="135">
                  <c:v>309.52999999999997</c:v>
                </c:pt>
                <c:pt idx="136">
                  <c:v>309.45999999999998</c:v>
                </c:pt>
                <c:pt idx="137">
                  <c:v>309.38</c:v>
                </c:pt>
                <c:pt idx="138">
                  <c:v>309.31</c:v>
                </c:pt>
                <c:pt idx="139">
                  <c:v>309.23</c:v>
                </c:pt>
                <c:pt idx="140">
                  <c:v>309.16000000000003</c:v>
                </c:pt>
                <c:pt idx="141">
                  <c:v>309.08999999999997</c:v>
                </c:pt>
                <c:pt idx="142">
                  <c:v>309.02</c:v>
                </c:pt>
                <c:pt idx="143">
                  <c:v>308.94</c:v>
                </c:pt>
                <c:pt idx="144">
                  <c:v>308.87</c:v>
                </c:pt>
                <c:pt idx="145">
                  <c:v>308.8</c:v>
                </c:pt>
                <c:pt idx="146">
                  <c:v>308.73</c:v>
                </c:pt>
                <c:pt idx="147">
                  <c:v>308.66000000000003</c:v>
                </c:pt>
                <c:pt idx="148">
                  <c:v>308.58999999999997</c:v>
                </c:pt>
                <c:pt idx="149">
                  <c:v>308.52</c:v>
                </c:pt>
                <c:pt idx="150">
                  <c:v>308.45</c:v>
                </c:pt>
                <c:pt idx="151">
                  <c:v>308.38</c:v>
                </c:pt>
                <c:pt idx="152">
                  <c:v>308.31</c:v>
                </c:pt>
                <c:pt idx="153">
                  <c:v>308.24</c:v>
                </c:pt>
                <c:pt idx="154">
                  <c:v>308.17</c:v>
                </c:pt>
                <c:pt idx="155">
                  <c:v>308.10000000000002</c:v>
                </c:pt>
                <c:pt idx="156">
                  <c:v>308.04000000000002</c:v>
                </c:pt>
                <c:pt idx="157">
                  <c:v>307.97000000000003</c:v>
                </c:pt>
                <c:pt idx="158">
                  <c:v>307.89999999999998</c:v>
                </c:pt>
                <c:pt idx="159">
                  <c:v>307.83999999999997</c:v>
                </c:pt>
                <c:pt idx="160">
                  <c:v>307.77</c:v>
                </c:pt>
                <c:pt idx="161">
                  <c:v>307.7</c:v>
                </c:pt>
                <c:pt idx="162">
                  <c:v>307.63</c:v>
                </c:pt>
                <c:pt idx="163">
                  <c:v>307.57</c:v>
                </c:pt>
                <c:pt idx="164">
                  <c:v>307.5</c:v>
                </c:pt>
                <c:pt idx="165">
                  <c:v>307.44</c:v>
                </c:pt>
                <c:pt idx="166">
                  <c:v>307.38</c:v>
                </c:pt>
                <c:pt idx="167">
                  <c:v>307.31</c:v>
                </c:pt>
                <c:pt idx="168">
                  <c:v>307.25</c:v>
                </c:pt>
                <c:pt idx="169">
                  <c:v>307.18</c:v>
                </c:pt>
                <c:pt idx="170">
                  <c:v>307.12</c:v>
                </c:pt>
                <c:pt idx="171">
                  <c:v>307.05</c:v>
                </c:pt>
                <c:pt idx="172">
                  <c:v>306.99</c:v>
                </c:pt>
                <c:pt idx="173">
                  <c:v>306.93</c:v>
                </c:pt>
                <c:pt idx="174">
                  <c:v>306.87</c:v>
                </c:pt>
                <c:pt idx="175">
                  <c:v>306.8</c:v>
                </c:pt>
                <c:pt idx="176">
                  <c:v>306.75</c:v>
                </c:pt>
                <c:pt idx="177">
                  <c:v>306.68</c:v>
                </c:pt>
                <c:pt idx="178">
                  <c:v>306.62</c:v>
                </c:pt>
                <c:pt idx="179">
                  <c:v>306.56</c:v>
                </c:pt>
                <c:pt idx="180">
                  <c:v>306.5</c:v>
                </c:pt>
                <c:pt idx="181">
                  <c:v>306.44</c:v>
                </c:pt>
                <c:pt idx="182">
                  <c:v>306.38</c:v>
                </c:pt>
                <c:pt idx="183">
                  <c:v>306.32</c:v>
                </c:pt>
                <c:pt idx="184">
                  <c:v>306.27</c:v>
                </c:pt>
                <c:pt idx="185">
                  <c:v>306.20999999999998</c:v>
                </c:pt>
                <c:pt idx="186">
                  <c:v>306.14999999999998</c:v>
                </c:pt>
                <c:pt idx="187">
                  <c:v>306.08999999999997</c:v>
                </c:pt>
                <c:pt idx="188">
                  <c:v>306.02999999999997</c:v>
                </c:pt>
                <c:pt idx="189">
                  <c:v>305.97000000000003</c:v>
                </c:pt>
                <c:pt idx="190">
                  <c:v>305.91000000000003</c:v>
                </c:pt>
              </c:numCache>
            </c:numRef>
          </c:xVal>
          <c:yVal>
            <c:numRef>
              <c:f>Temperature_dependent_resistanc!$AG$117:$AG$307</c:f>
              <c:numCache>
                <c:formatCode>General</c:formatCode>
                <c:ptCount val="191"/>
                <c:pt idx="0">
                  <c:v>57.857236999999998</c:v>
                </c:pt>
                <c:pt idx="1">
                  <c:v>43.909292999999998</c:v>
                </c:pt>
                <c:pt idx="2">
                  <c:v>50.260010000000001</c:v>
                </c:pt>
                <c:pt idx="3">
                  <c:v>45.320394</c:v>
                </c:pt>
                <c:pt idx="4">
                  <c:v>49.370513000000003</c:v>
                </c:pt>
                <c:pt idx="5">
                  <c:v>50.329270000000001</c:v>
                </c:pt>
                <c:pt idx="6">
                  <c:v>50.350937000000002</c:v>
                </c:pt>
                <c:pt idx="7">
                  <c:v>45.696556999999999</c:v>
                </c:pt>
                <c:pt idx="8">
                  <c:v>49.639513000000001</c:v>
                </c:pt>
                <c:pt idx="9">
                  <c:v>55.944422000000003</c:v>
                </c:pt>
                <c:pt idx="10">
                  <c:v>56.764518000000002</c:v>
                </c:pt>
                <c:pt idx="11">
                  <c:v>55.674528000000002</c:v>
                </c:pt>
                <c:pt idx="12">
                  <c:v>52.882100999999999</c:v>
                </c:pt>
                <c:pt idx="13">
                  <c:v>55.591043999999997</c:v>
                </c:pt>
                <c:pt idx="14">
                  <c:v>47.820971</c:v>
                </c:pt>
                <c:pt idx="15">
                  <c:v>43.010475</c:v>
                </c:pt>
                <c:pt idx="16">
                  <c:v>47.683138</c:v>
                </c:pt>
                <c:pt idx="17">
                  <c:v>48.426482</c:v>
                </c:pt>
                <c:pt idx="18">
                  <c:v>42.931275999999997</c:v>
                </c:pt>
                <c:pt idx="19">
                  <c:v>49.930762000000001</c:v>
                </c:pt>
                <c:pt idx="20">
                  <c:v>48.538795</c:v>
                </c:pt>
                <c:pt idx="21">
                  <c:v>46.711182000000001</c:v>
                </c:pt>
                <c:pt idx="22">
                  <c:v>46.287329999999997</c:v>
                </c:pt>
                <c:pt idx="23">
                  <c:v>57.119320000000002</c:v>
                </c:pt>
                <c:pt idx="24">
                  <c:v>45.055743999999997</c:v>
                </c:pt>
                <c:pt idx="25">
                  <c:v>49.492907000000002</c:v>
                </c:pt>
                <c:pt idx="26">
                  <c:v>48.009394999999998</c:v>
                </c:pt>
                <c:pt idx="27">
                  <c:v>55.373032000000002</c:v>
                </c:pt>
                <c:pt idx="28">
                  <c:v>46.081890000000001</c:v>
                </c:pt>
                <c:pt idx="29">
                  <c:v>46.317911000000002</c:v>
                </c:pt>
                <c:pt idx="30">
                  <c:v>51.058081000000001</c:v>
                </c:pt>
                <c:pt idx="31">
                  <c:v>46.414738999999997</c:v>
                </c:pt>
                <c:pt idx="32">
                  <c:v>53.575234000000002</c:v>
                </c:pt>
                <c:pt idx="33">
                  <c:v>40.410412000000001</c:v>
                </c:pt>
                <c:pt idx="34">
                  <c:v>45.929392</c:v>
                </c:pt>
                <c:pt idx="35">
                  <c:v>47.573245</c:v>
                </c:pt>
                <c:pt idx="36">
                  <c:v>51.077806000000002</c:v>
                </c:pt>
                <c:pt idx="37">
                  <c:v>52.811838999999999</c:v>
                </c:pt>
                <c:pt idx="38">
                  <c:v>40.232689000000001</c:v>
                </c:pt>
                <c:pt idx="39">
                  <c:v>39.769086999999999</c:v>
                </c:pt>
                <c:pt idx="40">
                  <c:v>49.120448000000003</c:v>
                </c:pt>
                <c:pt idx="41">
                  <c:v>48.331325999999997</c:v>
                </c:pt>
                <c:pt idx="42">
                  <c:v>49.048050000000003</c:v>
                </c:pt>
                <c:pt idx="43">
                  <c:v>49.940125000000002</c:v>
                </c:pt>
                <c:pt idx="44">
                  <c:v>50.052970000000002</c:v>
                </c:pt>
                <c:pt idx="45">
                  <c:v>56.102224</c:v>
                </c:pt>
                <c:pt idx="46">
                  <c:v>43.679617</c:v>
                </c:pt>
                <c:pt idx="47">
                  <c:v>52.082402000000002</c:v>
                </c:pt>
                <c:pt idx="48">
                  <c:v>46.336736000000002</c:v>
                </c:pt>
                <c:pt idx="49">
                  <c:v>48.976466000000002</c:v>
                </c:pt>
                <c:pt idx="50">
                  <c:v>49.229726999999997</c:v>
                </c:pt>
                <c:pt idx="51">
                  <c:v>49.649272000000003</c:v>
                </c:pt>
                <c:pt idx="52">
                  <c:v>48.255650000000003</c:v>
                </c:pt>
                <c:pt idx="53">
                  <c:v>54.264301000000003</c:v>
                </c:pt>
                <c:pt idx="54">
                  <c:v>50.652321999999998</c:v>
                </c:pt>
                <c:pt idx="55">
                  <c:v>57.266581000000002</c:v>
                </c:pt>
                <c:pt idx="56">
                  <c:v>45.037528000000002</c:v>
                </c:pt>
                <c:pt idx="57">
                  <c:v>47.489856000000003</c:v>
                </c:pt>
                <c:pt idx="58">
                  <c:v>56.174064000000001</c:v>
                </c:pt>
                <c:pt idx="59">
                  <c:v>52.075851</c:v>
                </c:pt>
                <c:pt idx="60">
                  <c:v>49.361548999999997</c:v>
                </c:pt>
                <c:pt idx="61">
                  <c:v>44.484873</c:v>
                </c:pt>
                <c:pt idx="62">
                  <c:v>45.068440000000002</c:v>
                </c:pt>
                <c:pt idx="63">
                  <c:v>49.537157000000001</c:v>
                </c:pt>
                <c:pt idx="64">
                  <c:v>49.917234000000001</c:v>
                </c:pt>
                <c:pt idx="65">
                  <c:v>45.196202</c:v>
                </c:pt>
                <c:pt idx="66">
                  <c:v>56.486094999999999</c:v>
                </c:pt>
                <c:pt idx="67">
                  <c:v>50.906711000000001</c:v>
                </c:pt>
                <c:pt idx="68">
                  <c:v>49.174827000000001</c:v>
                </c:pt>
                <c:pt idx="69">
                  <c:v>52.110917000000001</c:v>
                </c:pt>
                <c:pt idx="70">
                  <c:v>53.592990999999998</c:v>
                </c:pt>
                <c:pt idx="71">
                  <c:v>41.446458999999997</c:v>
                </c:pt>
                <c:pt idx="72">
                  <c:v>41.988523000000001</c:v>
                </c:pt>
                <c:pt idx="73">
                  <c:v>49.345686999999998</c:v>
                </c:pt>
                <c:pt idx="74">
                  <c:v>65.953998999999996</c:v>
                </c:pt>
                <c:pt idx="75">
                  <c:v>41.241658999999999</c:v>
                </c:pt>
                <c:pt idx="76">
                  <c:v>53.584986999999998</c:v>
                </c:pt>
                <c:pt idx="77">
                  <c:v>59.644019</c:v>
                </c:pt>
                <c:pt idx="78">
                  <c:v>49.928337999999997</c:v>
                </c:pt>
                <c:pt idx="79">
                  <c:v>50.681595999999999</c:v>
                </c:pt>
                <c:pt idx="80">
                  <c:v>59.058478000000001</c:v>
                </c:pt>
                <c:pt idx="81">
                  <c:v>59.830497999999999</c:v>
                </c:pt>
                <c:pt idx="82">
                  <c:v>53.252206000000001</c:v>
                </c:pt>
                <c:pt idx="83">
                  <c:v>48.600335000000001</c:v>
                </c:pt>
                <c:pt idx="84">
                  <c:v>62.376353000000002</c:v>
                </c:pt>
                <c:pt idx="85">
                  <c:v>53.299712</c:v>
                </c:pt>
                <c:pt idx="86">
                  <c:v>58.877355999999999</c:v>
                </c:pt>
                <c:pt idx="87">
                  <c:v>52.214843000000002</c:v>
                </c:pt>
                <c:pt idx="88">
                  <c:v>64.418504999999996</c:v>
                </c:pt>
                <c:pt idx="89">
                  <c:v>62.912540999999997</c:v>
                </c:pt>
                <c:pt idx="90">
                  <c:v>63.867277999999999</c:v>
                </c:pt>
                <c:pt idx="91">
                  <c:v>54.641897</c:v>
                </c:pt>
                <c:pt idx="92">
                  <c:v>62.127144999999999</c:v>
                </c:pt>
                <c:pt idx="93">
                  <c:v>44.154350999999998</c:v>
                </c:pt>
                <c:pt idx="94">
                  <c:v>51.052272000000002</c:v>
                </c:pt>
                <c:pt idx="95">
                  <c:v>56.136051000000002</c:v>
                </c:pt>
                <c:pt idx="96">
                  <c:v>48.351478999999998</c:v>
                </c:pt>
                <c:pt idx="97">
                  <c:v>50.078285000000001</c:v>
                </c:pt>
                <c:pt idx="98">
                  <c:v>44.481569</c:v>
                </c:pt>
                <c:pt idx="99">
                  <c:v>55.491599999999998</c:v>
                </c:pt>
                <c:pt idx="100">
                  <c:v>54.058886999999999</c:v>
                </c:pt>
                <c:pt idx="101">
                  <c:v>59.121741</c:v>
                </c:pt>
                <c:pt idx="102">
                  <c:v>52.516593</c:v>
                </c:pt>
                <c:pt idx="103">
                  <c:v>52.726554999999998</c:v>
                </c:pt>
                <c:pt idx="104">
                  <c:v>54.409700999999998</c:v>
                </c:pt>
                <c:pt idx="105">
                  <c:v>53.957652000000003</c:v>
                </c:pt>
                <c:pt idx="106">
                  <c:v>53.797980000000003</c:v>
                </c:pt>
                <c:pt idx="107">
                  <c:v>56.850068999999998</c:v>
                </c:pt>
                <c:pt idx="108">
                  <c:v>54.401581999999998</c:v>
                </c:pt>
                <c:pt idx="109">
                  <c:v>60.811495000000001</c:v>
                </c:pt>
                <c:pt idx="110">
                  <c:v>60.964426000000003</c:v>
                </c:pt>
                <c:pt idx="111">
                  <c:v>63.906713000000003</c:v>
                </c:pt>
                <c:pt idx="112">
                  <c:v>54.61056</c:v>
                </c:pt>
                <c:pt idx="113">
                  <c:v>64.627459999999999</c:v>
                </c:pt>
                <c:pt idx="114">
                  <c:v>55.612622000000002</c:v>
                </c:pt>
                <c:pt idx="115">
                  <c:v>55.251171999999997</c:v>
                </c:pt>
                <c:pt idx="116">
                  <c:v>55.539056000000002</c:v>
                </c:pt>
                <c:pt idx="117">
                  <c:v>56.717548000000001</c:v>
                </c:pt>
                <c:pt idx="118">
                  <c:v>41.703135000000003</c:v>
                </c:pt>
                <c:pt idx="119">
                  <c:v>56.690513000000003</c:v>
                </c:pt>
                <c:pt idx="120">
                  <c:v>69.258179999999996</c:v>
                </c:pt>
                <c:pt idx="121">
                  <c:v>72.095465000000004</c:v>
                </c:pt>
                <c:pt idx="122">
                  <c:v>57.802733000000003</c:v>
                </c:pt>
                <c:pt idx="123">
                  <c:v>50.743045000000002</c:v>
                </c:pt>
                <c:pt idx="124">
                  <c:v>49.113712</c:v>
                </c:pt>
                <c:pt idx="125">
                  <c:v>57.223568999999998</c:v>
                </c:pt>
                <c:pt idx="126">
                  <c:v>51.339722000000002</c:v>
                </c:pt>
                <c:pt idx="127">
                  <c:v>57.805433999999998</c:v>
                </c:pt>
                <c:pt idx="128">
                  <c:v>69.600847000000002</c:v>
                </c:pt>
                <c:pt idx="129">
                  <c:v>65.937498000000005</c:v>
                </c:pt>
                <c:pt idx="130">
                  <c:v>57.890073000000001</c:v>
                </c:pt>
                <c:pt idx="131">
                  <c:v>49.914212999999997</c:v>
                </c:pt>
                <c:pt idx="132">
                  <c:v>56.661915999999998</c:v>
                </c:pt>
                <c:pt idx="133">
                  <c:v>59.382584000000001</c:v>
                </c:pt>
                <c:pt idx="134">
                  <c:v>57.66845</c:v>
                </c:pt>
                <c:pt idx="135">
                  <c:v>59.306780000000003</c:v>
                </c:pt>
                <c:pt idx="136">
                  <c:v>59.119760999999997</c:v>
                </c:pt>
                <c:pt idx="137">
                  <c:v>45.428786000000002</c:v>
                </c:pt>
                <c:pt idx="138">
                  <c:v>58.269869999999997</c:v>
                </c:pt>
                <c:pt idx="139">
                  <c:v>44.719450999999999</c:v>
                </c:pt>
                <c:pt idx="140">
                  <c:v>56.496273000000002</c:v>
                </c:pt>
                <c:pt idx="141">
                  <c:v>69.942378000000005</c:v>
                </c:pt>
                <c:pt idx="142">
                  <c:v>71.338140999999993</c:v>
                </c:pt>
                <c:pt idx="143">
                  <c:v>72.761419000000004</c:v>
                </c:pt>
                <c:pt idx="144">
                  <c:v>59.219126000000003</c:v>
                </c:pt>
                <c:pt idx="145">
                  <c:v>69.065550000000002</c:v>
                </c:pt>
                <c:pt idx="146">
                  <c:v>70.811470999999997</c:v>
                </c:pt>
                <c:pt idx="147">
                  <c:v>60.859434</c:v>
                </c:pt>
                <c:pt idx="148">
                  <c:v>61.976129</c:v>
                </c:pt>
                <c:pt idx="149">
                  <c:v>62.618071</c:v>
                </c:pt>
                <c:pt idx="150">
                  <c:v>44.475098000000003</c:v>
                </c:pt>
                <c:pt idx="151">
                  <c:v>62.863160000000001</c:v>
                </c:pt>
                <c:pt idx="152">
                  <c:v>59.983966000000002</c:v>
                </c:pt>
                <c:pt idx="153">
                  <c:v>62.997649000000003</c:v>
                </c:pt>
                <c:pt idx="154">
                  <c:v>50.270100999999997</c:v>
                </c:pt>
                <c:pt idx="155">
                  <c:v>47.437483999999998</c:v>
                </c:pt>
                <c:pt idx="156">
                  <c:v>64.763945000000007</c:v>
                </c:pt>
                <c:pt idx="157">
                  <c:v>61.892488999999998</c:v>
                </c:pt>
                <c:pt idx="158">
                  <c:v>70.828688999999997</c:v>
                </c:pt>
                <c:pt idx="159">
                  <c:v>44.720322000000003</c:v>
                </c:pt>
                <c:pt idx="160">
                  <c:v>60.188454999999998</c:v>
                </c:pt>
                <c:pt idx="161">
                  <c:v>36.897466999999999</c:v>
                </c:pt>
                <c:pt idx="162">
                  <c:v>45.512430999999999</c:v>
                </c:pt>
                <c:pt idx="163">
                  <c:v>65.464046999999994</c:v>
                </c:pt>
                <c:pt idx="164">
                  <c:v>62.382252000000001</c:v>
                </c:pt>
                <c:pt idx="165">
                  <c:v>62.846992</c:v>
                </c:pt>
                <c:pt idx="166">
                  <c:v>63.255935999999998</c:v>
                </c:pt>
                <c:pt idx="167">
                  <c:v>62.953265999999999</c:v>
                </c:pt>
                <c:pt idx="168">
                  <c:v>60.614764999999998</c:v>
                </c:pt>
                <c:pt idx="169">
                  <c:v>61.151533000000001</c:v>
                </c:pt>
                <c:pt idx="170">
                  <c:v>62.287148000000002</c:v>
                </c:pt>
                <c:pt idx="171">
                  <c:v>61.127184999999997</c:v>
                </c:pt>
                <c:pt idx="172">
                  <c:v>48.966391000000002</c:v>
                </c:pt>
                <c:pt idx="173">
                  <c:v>44.753458999999999</c:v>
                </c:pt>
                <c:pt idx="174">
                  <c:v>63.194208000000003</c:v>
                </c:pt>
                <c:pt idx="175">
                  <c:v>63.361739999999998</c:v>
                </c:pt>
                <c:pt idx="176">
                  <c:v>72.265947999999995</c:v>
                </c:pt>
                <c:pt idx="177">
                  <c:v>62.950246</c:v>
                </c:pt>
                <c:pt idx="178">
                  <c:v>65.496258999999995</c:v>
                </c:pt>
                <c:pt idx="179">
                  <c:v>66.676530999999997</c:v>
                </c:pt>
                <c:pt idx="180">
                  <c:v>66.943012999999993</c:v>
                </c:pt>
                <c:pt idx="181">
                  <c:v>66.989872000000005</c:v>
                </c:pt>
                <c:pt idx="182">
                  <c:v>63.334307000000003</c:v>
                </c:pt>
                <c:pt idx="183">
                  <c:v>66.741350999999995</c:v>
                </c:pt>
                <c:pt idx="184">
                  <c:v>73.012659999999997</c:v>
                </c:pt>
                <c:pt idx="185">
                  <c:v>77.430547000000004</c:v>
                </c:pt>
                <c:pt idx="186">
                  <c:v>66.204486000000003</c:v>
                </c:pt>
                <c:pt idx="187">
                  <c:v>50.77908</c:v>
                </c:pt>
                <c:pt idx="188">
                  <c:v>67.303173999999999</c:v>
                </c:pt>
                <c:pt idx="189">
                  <c:v>56.229076999999997</c:v>
                </c:pt>
                <c:pt idx="190">
                  <c:v>63.596679999999999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837-9E4F-9C7C-C0F931DA9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677103"/>
        <c:axId val="935437135"/>
      </c:scatterChart>
      <c:valAx>
        <c:axId val="890677103"/>
        <c:scaling>
          <c:orientation val="minMax"/>
          <c:max val="330"/>
          <c:min val="30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7706674516152781"/>
              <c:y val="0.920111291954427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5437135"/>
        <c:crosses val="autoZero"/>
        <c:crossBetween val="midCat"/>
      </c:valAx>
      <c:valAx>
        <c:axId val="935437135"/>
        <c:scaling>
          <c:orientation val="minMax"/>
          <c:max val="300"/>
          <c:min val="-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抵抗</a:t>
                </a:r>
                <a:r>
                  <a:rPr lang="en-US" altLang="ja-JP"/>
                  <a:t> (Ohm)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1.6090932181864363E-2"/>
              <c:y val="0.40797013152685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0677103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0114679302702914"/>
          <c:y val="0.12157351366619884"/>
          <c:w val="0.24610774228854523"/>
          <c:h val="0.269865811001063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F9CB-AA76-2A4E-9863-3125FFA64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E5E56E-7937-7E4E-8A0C-5B1E5414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35AE67-25F2-0E4C-A489-0C24AA57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56055-C0FD-D44F-84B9-33B0C799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C768E-EF2F-FB49-B779-5737092D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5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B5F10-FD97-404B-9FDC-2468D9DF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7EAB7-7484-3948-91B9-D30C8671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05FC4-78DB-A34A-8459-3EB8768A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A92ED-3841-744F-B258-D9994E7B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CFE73C-EC3F-0841-9287-C269DD66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2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D37B06-5C4B-5646-860B-14BE6FDE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EFAFFA-59C6-8E40-9F00-A3CEBC89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A5C7F-5039-D144-8CBC-C7F0DAAC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5268-8C84-F94A-84A5-C2D2AED0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AA08E-732A-F24D-A283-0359EAA7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9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A3D27-BA7B-474B-8555-994CCB3A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D64169-4910-2C41-94C3-19004A5C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0DB326-4124-0B4D-BD08-3CDB36DF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55D2C-DF4E-9D4D-A59F-7CED8F3F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73BA4-5C6E-6C4E-B200-78C4687B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93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59D2D-F2E2-B24E-910B-1828CDB6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9BDAB-FC29-8F43-9C63-BE02D1D4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B637B-5D0B-7D4E-97D3-37466D5C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A0993-63E6-5D40-A5EA-E3AE5CD3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6D891-4854-6F47-87CB-AA6D9AE6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71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3D777-3A4A-184B-90FF-10AD428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FE5B1-7EE0-F442-A3DA-9FFB530F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C60971-61D7-1E40-8EB7-ECBAE89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62D82-AB5C-4D4A-8BBE-63DF95F8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1BC585-C3E8-0549-BBC8-FF797176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10C986-2FAF-124D-8118-DE321073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4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96E5B-F6C6-7145-A91E-8079477D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E5214-462C-7C41-AE2B-91D78875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23E448-E200-754C-9F63-DFBD4695C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88AFBE-4FC6-2D42-ABFC-B4DED9AA3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634085-D4CC-514E-931D-545893EE5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48B7DA-A6AF-8143-A338-2E479937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E25DF1-1D22-B941-BC86-B4A131B7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D12197-634F-B04C-83EB-5F99DCE8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9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65C52-519E-9948-8F15-2B489BC3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25A992-575F-CB4B-BB41-D8C6F78A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586D30-D702-B64C-BB65-6A88E47C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769512-C2C5-CD4B-A89B-89CAFAF0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3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EAFB99-EE60-F54B-870B-5206CAB5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89B449-695F-B543-A0E8-E755C4DD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B8E0B-F182-B646-8D6B-17E256B7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90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AEAF0-79D1-E743-B5B4-3755EE1A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AD4158-BB75-B344-8463-5B485EE1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D9B1E1-557C-3C4E-869B-EB8DB45F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E9397-11CF-F743-A297-C6F04DD6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FE090C-9CAF-E344-890A-0BDDF41F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50C1A6-4667-694F-83DD-467375D3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7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6A1F9-7AE0-D740-97D2-3E3CB902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89E629-CC2D-9343-BE94-C9C40AFD6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1737C4-5541-E440-B0C5-4ED3DB7BF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8FC34-1B26-9148-89F2-76A37DAA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6CDB5C-ABE5-0F43-BAB2-50B356B7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65C9B5-BADA-E440-8CE1-D0565AAA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BC654F-6843-9145-82F1-193E13F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B1366E-5FE8-3845-8963-05916CEB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C8507-2EC8-1743-9B2B-1116A7101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B011-5A19-6C45-BE26-FEEA9429825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2A634-6312-0442-B0DA-BF80DAF36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B27B1-DA22-414E-8858-DB34FF547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54C02B3-F99C-154C-A260-ADD67FC196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950113"/>
              </p:ext>
            </p:extLst>
          </p:nvPr>
        </p:nvGraphicFramePr>
        <p:xfrm>
          <a:off x="0" y="378720"/>
          <a:ext cx="6566767" cy="5322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AECDA04-2DD2-0F41-9DE5-10F8B32C55B1}"/>
              </a:ext>
            </a:extLst>
          </p:cNvPr>
          <p:cNvCxnSpPr>
            <a:cxnSpLocks/>
          </p:cNvCxnSpPr>
          <p:nvPr/>
        </p:nvCxnSpPr>
        <p:spPr>
          <a:xfrm>
            <a:off x="3810717" y="2671371"/>
            <a:ext cx="1062681" cy="737502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4DAAA21-7D61-2F4F-9E07-B7293D1E333F}"/>
              </a:ext>
            </a:extLst>
          </p:cNvPr>
          <p:cNvCxnSpPr>
            <a:cxnSpLocks/>
          </p:cNvCxnSpPr>
          <p:nvPr/>
        </p:nvCxnSpPr>
        <p:spPr>
          <a:xfrm flipH="1">
            <a:off x="4355280" y="4678380"/>
            <a:ext cx="1400433" cy="0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447ACD-8FEA-2F48-BE7D-E8E7CB8D37FB}"/>
              </a:ext>
            </a:extLst>
          </p:cNvPr>
          <p:cNvSpPr txBox="1"/>
          <p:nvPr/>
        </p:nvSpPr>
        <p:spPr>
          <a:xfrm>
            <a:off x="4437662" y="2671371"/>
            <a:ext cx="1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1.5K/min.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B667A6-ABD7-634E-9512-CD0003AF1ED5}"/>
              </a:ext>
            </a:extLst>
          </p:cNvPr>
          <p:cNvSpPr txBox="1"/>
          <p:nvPr/>
        </p:nvSpPr>
        <p:spPr>
          <a:xfrm>
            <a:off x="4873398" y="4888890"/>
            <a:ext cx="1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~1K/min.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16EE50-4CF9-F94E-8E6E-3321AA9F4755}"/>
              </a:ext>
            </a:extLst>
          </p:cNvPr>
          <p:cNvSpPr txBox="1"/>
          <p:nvPr/>
        </p:nvSpPr>
        <p:spPr>
          <a:xfrm>
            <a:off x="220442" y="5404897"/>
            <a:ext cx="597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加熱後に</a:t>
            </a:r>
            <a:r>
              <a:rPr lang="en-US" altLang="ja-JP" sz="2400" dirty="0"/>
              <a:t>300K</a:t>
            </a:r>
            <a:r>
              <a:rPr lang="ja-JP" altLang="en-US" sz="2400"/>
              <a:t>で</a:t>
            </a:r>
            <a:endParaRPr lang="en-US" altLang="ja-JP" sz="2400" dirty="0"/>
          </a:p>
          <a:p>
            <a:r>
              <a:rPr lang="en-US" altLang="ja-JP" sz="2400" dirty="0"/>
              <a:t>4</a:t>
            </a:r>
            <a:r>
              <a:rPr lang="ja-JP" altLang="en-US" sz="2400"/>
              <a:t>端子抵抗は</a:t>
            </a:r>
            <a:r>
              <a:rPr lang="ja-JP" altLang="en-US" sz="2400" b="1" u="sng"/>
              <a:t>小さくなった</a:t>
            </a:r>
            <a:r>
              <a:rPr lang="ja-JP" altLang="en-US" sz="2400"/>
              <a:t>が、</a:t>
            </a:r>
            <a:endParaRPr lang="en-US" altLang="ja-JP" sz="2400" dirty="0"/>
          </a:p>
          <a:p>
            <a:r>
              <a:rPr lang="en-US" altLang="ja-JP" sz="2400" dirty="0"/>
              <a:t>2</a:t>
            </a:r>
            <a:r>
              <a:rPr lang="ja-JP" altLang="en-US" sz="2400"/>
              <a:t>端子抵抗は</a:t>
            </a:r>
            <a:r>
              <a:rPr lang="ja-JP" altLang="en-US" sz="2400" b="1" u="sng"/>
              <a:t>大きくなった</a:t>
            </a:r>
            <a:r>
              <a:rPr lang="ja-JP" altLang="en-US" sz="2400"/>
              <a:t>。</a:t>
            </a:r>
            <a:endParaRPr lang="en-US" altLang="ja-JP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604B69F-C2B0-1D45-8C6B-9EF1B2D7E0E5}"/>
              </a:ext>
            </a:extLst>
          </p:cNvPr>
          <p:cNvSpPr/>
          <p:nvPr/>
        </p:nvSpPr>
        <p:spPr>
          <a:xfrm>
            <a:off x="4400207" y="5543396"/>
            <a:ext cx="4708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電圧端子間</a:t>
            </a:r>
            <a:r>
              <a:rPr lang="en-US" altLang="ja-JP" dirty="0"/>
              <a:t>: 1.3MΩ</a:t>
            </a:r>
            <a:r>
              <a:rPr lang="ja-JP" altLang="en-US"/>
              <a:t>→</a:t>
            </a:r>
            <a:r>
              <a:rPr lang="en-US" altLang="ja-JP" dirty="0"/>
              <a:t>4MΩ,</a:t>
            </a:r>
          </a:p>
          <a:p>
            <a:r>
              <a:rPr lang="ja-JP" altLang="en-US"/>
              <a:t>電流端子間</a:t>
            </a:r>
            <a:r>
              <a:rPr lang="en-US" altLang="ja-JP" dirty="0"/>
              <a:t>: 500kΩ</a:t>
            </a:r>
            <a:r>
              <a:rPr lang="ja-JP" altLang="en-US"/>
              <a:t>→</a:t>
            </a:r>
            <a:r>
              <a:rPr lang="en-US" altLang="ja-JP" dirty="0"/>
              <a:t>800kΩ,</a:t>
            </a:r>
          </a:p>
          <a:p>
            <a:r>
              <a:rPr lang="en-US" altLang="ja-JP" dirty="0"/>
              <a:t>4</a:t>
            </a:r>
            <a:r>
              <a:rPr lang="ja-JP" altLang="en-US"/>
              <a:t>端子</a:t>
            </a:r>
            <a:r>
              <a:rPr lang="en-US" altLang="ja-JP" dirty="0"/>
              <a:t>: 250kΩ</a:t>
            </a:r>
            <a:r>
              <a:rPr lang="ja-JP" altLang="en-US"/>
              <a:t>→</a:t>
            </a:r>
            <a:r>
              <a:rPr lang="en-US" altLang="ja-JP" dirty="0"/>
              <a:t>100Ω)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06F09E-D0BD-434D-9B24-902E8C05CDC1}"/>
              </a:ext>
            </a:extLst>
          </p:cNvPr>
          <p:cNvSpPr txBox="1"/>
          <p:nvPr/>
        </p:nvSpPr>
        <p:spPr>
          <a:xfrm>
            <a:off x="6096000" y="238888"/>
            <a:ext cx="470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/>
              <a:t>見た目</a:t>
            </a:r>
            <a:r>
              <a:rPr lang="ja-JP" altLang="en-US" sz="2400"/>
              <a:t>は少し白っぽくなった</a:t>
            </a:r>
            <a:r>
              <a:rPr lang="en-US" altLang="ja-JP" sz="2400" dirty="0"/>
              <a:t>?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8791764-AA02-5C49-8E4C-C74E22E0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31" y="1063811"/>
            <a:ext cx="5144093" cy="428674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6C6526-63AC-2648-94D3-92F5A25DE548}"/>
              </a:ext>
            </a:extLst>
          </p:cNvPr>
          <p:cNvSpPr txBox="1"/>
          <p:nvPr/>
        </p:nvSpPr>
        <p:spPr>
          <a:xfrm>
            <a:off x="2235338" y="515887"/>
            <a:ext cx="329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Si</a:t>
            </a:r>
            <a:r>
              <a:rPr lang="ja-JP" altLang="en-US"/>
              <a:t>基板上のメッキ</a:t>
            </a:r>
            <a:r>
              <a:rPr lang="en-US" altLang="ja-JP" dirty="0"/>
              <a:t>(190418)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9922E7-2B80-994A-B1E4-E97F0647092F}"/>
              </a:ext>
            </a:extLst>
          </p:cNvPr>
          <p:cNvSpPr txBox="1"/>
          <p:nvPr/>
        </p:nvSpPr>
        <p:spPr>
          <a:xfrm>
            <a:off x="8881004" y="1110103"/>
            <a:ext cx="230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バルク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7B8A61-8224-084B-BBDD-4EC758807BF4}"/>
              </a:ext>
            </a:extLst>
          </p:cNvPr>
          <p:cNvSpPr txBox="1"/>
          <p:nvPr/>
        </p:nvSpPr>
        <p:spPr>
          <a:xfrm>
            <a:off x="418892" y="138379"/>
            <a:ext cx="1439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相転移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33176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040B26D-094E-4741-815E-BECC954623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824262"/>
              </p:ext>
            </p:extLst>
          </p:nvPr>
        </p:nvGraphicFramePr>
        <p:xfrm>
          <a:off x="361134" y="1892403"/>
          <a:ext cx="5734866" cy="4746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F84997-E190-0441-8AEB-91B4303E546C}"/>
              </a:ext>
            </a:extLst>
          </p:cNvPr>
          <p:cNvSpPr txBox="1"/>
          <p:nvPr/>
        </p:nvSpPr>
        <p:spPr>
          <a:xfrm>
            <a:off x="2066585" y="2785488"/>
            <a:ext cx="20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∝</a:t>
            </a:r>
            <a:r>
              <a:rPr kumimoji="1" lang="en-US" altLang="ja-JP" dirty="0" err="1"/>
              <a:t>exp</a:t>
            </a:r>
            <a:r>
              <a:rPr kumimoji="1" lang="en-US" altLang="ja-JP" dirty="0"/>
              <a:t>(4630K/T)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8ED5E8-61D7-3145-8E77-C2269327BD36}"/>
              </a:ext>
            </a:extLst>
          </p:cNvPr>
          <p:cNvSpPr txBox="1"/>
          <p:nvPr/>
        </p:nvSpPr>
        <p:spPr>
          <a:xfrm>
            <a:off x="568255" y="413231"/>
            <a:ext cx="445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転移前のアレニウスプロット</a:t>
            </a:r>
            <a:endParaRPr lang="en-US" altLang="ja-JP" sz="2400" b="1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EC2CB71-5284-2B43-86D0-9D65EA92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78" y="2169279"/>
            <a:ext cx="5286886" cy="453161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347836-B88B-6349-8E71-1368E2F53388}"/>
              </a:ext>
            </a:extLst>
          </p:cNvPr>
          <p:cNvSpPr txBox="1"/>
          <p:nvPr/>
        </p:nvSpPr>
        <p:spPr>
          <a:xfrm>
            <a:off x="9347635" y="4250421"/>
            <a:ext cx="20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∝</a:t>
            </a:r>
            <a:r>
              <a:rPr kumimoji="1" lang="en-US" altLang="ja-JP" dirty="0" err="1"/>
              <a:t>exp</a:t>
            </a:r>
            <a:r>
              <a:rPr kumimoji="1" lang="en-US" altLang="ja-JP" dirty="0"/>
              <a:t>(450K/T)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771E5B-2C1B-3F43-A0C6-14DE7111A4BB}"/>
              </a:ext>
            </a:extLst>
          </p:cNvPr>
          <p:cNvSpPr txBox="1"/>
          <p:nvPr/>
        </p:nvSpPr>
        <p:spPr>
          <a:xfrm>
            <a:off x="1939654" y="1984613"/>
            <a:ext cx="329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Si</a:t>
            </a:r>
            <a:r>
              <a:rPr lang="ja-JP" altLang="en-US"/>
              <a:t>基板上のメッキ</a:t>
            </a:r>
            <a:r>
              <a:rPr lang="en-US" altLang="ja-JP" dirty="0"/>
              <a:t>(190418)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68974C-B7B5-4F44-A453-0637153A3566}"/>
              </a:ext>
            </a:extLst>
          </p:cNvPr>
          <p:cNvSpPr txBox="1"/>
          <p:nvPr/>
        </p:nvSpPr>
        <p:spPr>
          <a:xfrm>
            <a:off x="7821235" y="2019054"/>
            <a:ext cx="230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バルク</a:t>
            </a:r>
            <a:r>
              <a:rPr lang="en-US" altLang="ja-JP" dirty="0"/>
              <a:t>(190108)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629149-9FCA-7C47-ACA5-5E7132044722}"/>
              </a:ext>
            </a:extLst>
          </p:cNvPr>
          <p:cNvSpPr txBox="1"/>
          <p:nvPr/>
        </p:nvSpPr>
        <p:spPr>
          <a:xfrm>
            <a:off x="5873987" y="499720"/>
            <a:ext cx="4708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Si: </a:t>
            </a:r>
            <a:r>
              <a:rPr lang="en-US" altLang="ja-JP" sz="2400" dirty="0" err="1"/>
              <a:t>E</a:t>
            </a:r>
            <a:r>
              <a:rPr lang="en-US" altLang="ja-JP" sz="2400" baseline="-25000" dirty="0" err="1"/>
              <a:t>g</a:t>
            </a:r>
            <a:r>
              <a:rPr lang="en-US" altLang="ja-JP" sz="2400" dirty="0"/>
              <a:t>/2=1.11/2eV=6440K,</a:t>
            </a:r>
          </a:p>
          <a:p>
            <a:r>
              <a:rPr lang="en-US" altLang="ja-JP" sz="2400" dirty="0"/>
              <a:t>Sn: </a:t>
            </a:r>
            <a:r>
              <a:rPr lang="en-US" altLang="ja-JP" sz="2400" dirty="0" err="1"/>
              <a:t>E</a:t>
            </a:r>
            <a:r>
              <a:rPr lang="en-US" altLang="ja-JP" sz="2400" baseline="-25000" dirty="0" err="1"/>
              <a:t>g</a:t>
            </a:r>
            <a:r>
              <a:rPr lang="en-US" altLang="ja-JP" sz="2400" dirty="0"/>
              <a:t>/2=0.08/2eV=464K</a:t>
            </a:r>
          </a:p>
        </p:txBody>
      </p:sp>
    </p:spTree>
    <p:extLst>
      <p:ext uri="{BB962C8B-B14F-4D97-AF65-F5344CB8AC3E}">
        <p14:creationId xmlns:p14="http://schemas.microsoft.com/office/powerpoint/2010/main" val="31349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A06AAB2B-F312-6041-9205-543B84278E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795720"/>
              </p:ext>
            </p:extLst>
          </p:nvPr>
        </p:nvGraphicFramePr>
        <p:xfrm>
          <a:off x="2891967" y="1189807"/>
          <a:ext cx="5966639" cy="4478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847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139</Words>
  <Application>Microsoft Macintosh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22</cp:revision>
  <dcterms:created xsi:type="dcterms:W3CDTF">2019-04-18T09:06:11Z</dcterms:created>
  <dcterms:modified xsi:type="dcterms:W3CDTF">2019-04-18T10:15:04Z</dcterms:modified>
</cp:coreProperties>
</file>