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9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summary!$A$2</c:f>
              <c:strCache>
                <c:ptCount val="1"/>
                <c:pt idx="0">
                  <c:v>C-C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summary!$A$3:$A$23</c:f>
              <c:numCache>
                <c:formatCode>General</c:formatCode>
                <c:ptCount val="21"/>
                <c:pt idx="0">
                  <c:v>-1.0001800000000001</c:v>
                </c:pt>
                <c:pt idx="1">
                  <c:v>-0.90017800000000003</c:v>
                </c:pt>
                <c:pt idx="2">
                  <c:v>-0.80014099999999999</c:v>
                </c:pt>
                <c:pt idx="3">
                  <c:v>-0.70018800000000003</c:v>
                </c:pt>
                <c:pt idx="4">
                  <c:v>-0.60018899999999997</c:v>
                </c:pt>
                <c:pt idx="5">
                  <c:v>-0.50016499999999997</c:v>
                </c:pt>
                <c:pt idx="6">
                  <c:v>-0.40019399999999999</c:v>
                </c:pt>
                <c:pt idx="7">
                  <c:v>-0.30015399999999998</c:v>
                </c:pt>
                <c:pt idx="8">
                  <c:v>-0.20014299999999999</c:v>
                </c:pt>
                <c:pt idx="9">
                  <c:v>-0.10016</c:v>
                </c:pt>
                <c:pt idx="10">
                  <c:v>-1.5899999999999999E-4</c:v>
                </c:pt>
                <c:pt idx="11">
                  <c:v>9.9936999999999998E-2</c:v>
                </c:pt>
                <c:pt idx="12">
                  <c:v>0.19993</c:v>
                </c:pt>
                <c:pt idx="13">
                  <c:v>0.29993999999999998</c:v>
                </c:pt>
                <c:pt idx="14">
                  <c:v>0.39995999999999998</c:v>
                </c:pt>
                <c:pt idx="15">
                  <c:v>0.499948</c:v>
                </c:pt>
                <c:pt idx="16">
                  <c:v>0.59998700000000005</c:v>
                </c:pt>
                <c:pt idx="17">
                  <c:v>0.70000399999999996</c:v>
                </c:pt>
                <c:pt idx="18">
                  <c:v>0.79995499999999997</c:v>
                </c:pt>
                <c:pt idx="19">
                  <c:v>0.89997400000000005</c:v>
                </c:pt>
                <c:pt idx="20">
                  <c:v>0.99999300000000002</c:v>
                </c:pt>
              </c:numCache>
            </c:numRef>
          </c:xVal>
          <c:yVal>
            <c:numRef>
              <c:f>summary!$B$3:$B$23</c:f>
              <c:numCache>
                <c:formatCode>0.00E+00</c:formatCode>
                <c:ptCount val="21"/>
                <c:pt idx="0">
                  <c:v>-3.5357610000000001E-6</c:v>
                </c:pt>
                <c:pt idx="1">
                  <c:v>-2.2529379999999998E-6</c:v>
                </c:pt>
                <c:pt idx="2">
                  <c:v>-1.1023879999999999E-6</c:v>
                </c:pt>
                <c:pt idx="3">
                  <c:v>-4.4496879999999998E-7</c:v>
                </c:pt>
                <c:pt idx="4">
                  <c:v>-1.838651E-7</c:v>
                </c:pt>
                <c:pt idx="5">
                  <c:v>-8.9779950000000004E-8</c:v>
                </c:pt>
                <c:pt idx="6">
                  <c:v>-5.0369550000000003E-8</c:v>
                </c:pt>
                <c:pt idx="7">
                  <c:v>-3.3349910000000002E-8</c:v>
                </c:pt>
                <c:pt idx="8">
                  <c:v>-2.555965E-8</c:v>
                </c:pt>
                <c:pt idx="9">
                  <c:v>-1.7246449999999999E-8</c:v>
                </c:pt>
                <c:pt idx="10">
                  <c:v>4.6279369999999999E-9</c:v>
                </c:pt>
                <c:pt idx="11">
                  <c:v>4.6979050000000003E-8</c:v>
                </c:pt>
                <c:pt idx="12">
                  <c:v>1.145384E-7</c:v>
                </c:pt>
                <c:pt idx="13">
                  <c:v>2.1229219999999999E-7</c:v>
                </c:pt>
                <c:pt idx="14">
                  <c:v>3.5170899999999999E-7</c:v>
                </c:pt>
                <c:pt idx="15">
                  <c:v>5.3757489999999995E-7</c:v>
                </c:pt>
                <c:pt idx="16">
                  <c:v>7.6814939999999995E-7</c:v>
                </c:pt>
                <c:pt idx="17">
                  <c:v>1.0349269999999999E-6</c:v>
                </c:pt>
                <c:pt idx="18">
                  <c:v>1.3033639999999999E-6</c:v>
                </c:pt>
                <c:pt idx="19">
                  <c:v>1.641368E-6</c:v>
                </c:pt>
                <c:pt idx="20">
                  <c:v>1.9891609999999999E-6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8A-EC4A-8677-115A9FD2B83D}"/>
            </c:ext>
          </c:extLst>
        </c:ser>
        <c:ser>
          <c:idx val="3"/>
          <c:order val="1"/>
          <c:tx>
            <c:strRef>
              <c:f>summary!$D$2</c:f>
              <c:strCache>
                <c:ptCount val="1"/>
                <c:pt idx="0">
                  <c:v>C-C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summary!$D$3:$D$23</c:f>
              <c:numCache>
                <c:formatCode>General</c:formatCode>
                <c:ptCount val="21"/>
                <c:pt idx="0">
                  <c:v>-1.0001850000000001</c:v>
                </c:pt>
                <c:pt idx="1">
                  <c:v>-0.90017899999999995</c:v>
                </c:pt>
                <c:pt idx="2">
                  <c:v>-0.80014099999999999</c:v>
                </c:pt>
                <c:pt idx="3">
                  <c:v>-0.70019500000000001</c:v>
                </c:pt>
                <c:pt idx="4">
                  <c:v>-0.60019100000000003</c:v>
                </c:pt>
                <c:pt idx="5">
                  <c:v>-0.50016000000000005</c:v>
                </c:pt>
                <c:pt idx="6">
                  <c:v>-0.40019199999999999</c:v>
                </c:pt>
                <c:pt idx="7">
                  <c:v>-0.30014800000000003</c:v>
                </c:pt>
                <c:pt idx="8">
                  <c:v>-0.20014100000000001</c:v>
                </c:pt>
                <c:pt idx="9">
                  <c:v>-0.100157</c:v>
                </c:pt>
                <c:pt idx="10">
                  <c:v>-1.4999999999999999E-4</c:v>
                </c:pt>
                <c:pt idx="11">
                  <c:v>9.9949999999999997E-2</c:v>
                </c:pt>
                <c:pt idx="12">
                  <c:v>0.19994799999999999</c:v>
                </c:pt>
                <c:pt idx="13">
                  <c:v>0.29993700000000001</c:v>
                </c:pt>
                <c:pt idx="14">
                  <c:v>0.39995599999999998</c:v>
                </c:pt>
                <c:pt idx="15">
                  <c:v>0.49993900000000002</c:v>
                </c:pt>
                <c:pt idx="16">
                  <c:v>0.59997900000000004</c:v>
                </c:pt>
                <c:pt idx="17">
                  <c:v>0.69998800000000005</c:v>
                </c:pt>
                <c:pt idx="18">
                  <c:v>0.79996199999999995</c:v>
                </c:pt>
                <c:pt idx="19">
                  <c:v>0.89998100000000003</c:v>
                </c:pt>
                <c:pt idx="20">
                  <c:v>0.99999899999999997</c:v>
                </c:pt>
              </c:numCache>
            </c:numRef>
          </c:xVal>
          <c:yVal>
            <c:numRef>
              <c:f>summary!$E$3:$E$23</c:f>
              <c:numCache>
                <c:formatCode>0.00E+00</c:formatCode>
                <c:ptCount val="21"/>
                <c:pt idx="0">
                  <c:v>-5.773688E-6</c:v>
                </c:pt>
                <c:pt idx="1">
                  <c:v>-3.395217E-6</c:v>
                </c:pt>
                <c:pt idx="2">
                  <c:v>-1.6051539999999999E-6</c:v>
                </c:pt>
                <c:pt idx="3">
                  <c:v>-6.1169790000000001E-7</c:v>
                </c:pt>
                <c:pt idx="4">
                  <c:v>-2.1920230000000001E-7</c:v>
                </c:pt>
                <c:pt idx="5">
                  <c:v>-1.013168E-7</c:v>
                </c:pt>
                <c:pt idx="6">
                  <c:v>-4.2514829999999999E-8</c:v>
                </c:pt>
                <c:pt idx="7">
                  <c:v>2.3671659999999999E-7</c:v>
                </c:pt>
                <c:pt idx="8">
                  <c:v>1.0824659999999999E-6</c:v>
                </c:pt>
                <c:pt idx="9">
                  <c:v>2.5205369999999998E-6</c:v>
                </c:pt>
                <c:pt idx="10">
                  <c:v>4.4873999999999996E-6</c:v>
                </c:pt>
                <c:pt idx="11">
                  <c:v>6.988411E-6</c:v>
                </c:pt>
                <c:pt idx="12">
                  <c:v>9.8183200000000002E-6</c:v>
                </c:pt>
                <c:pt idx="13">
                  <c:v>1.3194579999999999E-5</c:v>
                </c:pt>
                <c:pt idx="14">
                  <c:v>1.7181060000000001E-5</c:v>
                </c:pt>
                <c:pt idx="15">
                  <c:v>2.1630670000000001E-5</c:v>
                </c:pt>
                <c:pt idx="16">
                  <c:v>2.6978280000000001E-5</c:v>
                </c:pt>
                <c:pt idx="17">
                  <c:v>3.2531370000000003E-5</c:v>
                </c:pt>
                <c:pt idx="18">
                  <c:v>3.8993170000000003E-5</c:v>
                </c:pt>
                <c:pt idx="19">
                  <c:v>4.4408720000000002E-5</c:v>
                </c:pt>
                <c:pt idx="20">
                  <c:v>5.1268489999999998E-5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28A-EC4A-8677-115A9FD2B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summary!$G$2</c:f>
              <c:strCache>
                <c:ptCount val="1"/>
                <c:pt idx="0">
                  <c:v>Pin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summary!$G$3:$G$23</c:f>
              <c:numCache>
                <c:formatCode>General</c:formatCode>
                <c:ptCount val="21"/>
                <c:pt idx="0">
                  <c:v>-1.000192</c:v>
                </c:pt>
                <c:pt idx="1">
                  <c:v>-0.90018799999999999</c:v>
                </c:pt>
                <c:pt idx="2">
                  <c:v>-0.800149</c:v>
                </c:pt>
                <c:pt idx="3">
                  <c:v>-0.70019299999999995</c:v>
                </c:pt>
                <c:pt idx="4">
                  <c:v>-0.60019199999999995</c:v>
                </c:pt>
                <c:pt idx="5">
                  <c:v>-0.500166</c:v>
                </c:pt>
                <c:pt idx="6">
                  <c:v>-0.400196</c:v>
                </c:pt>
                <c:pt idx="7">
                  <c:v>-0.30015500000000001</c:v>
                </c:pt>
                <c:pt idx="8">
                  <c:v>-0.20016</c:v>
                </c:pt>
                <c:pt idx="9">
                  <c:v>-0.10016700000000001</c:v>
                </c:pt>
                <c:pt idx="10">
                  <c:v>-1.5899999999999999E-4</c:v>
                </c:pt>
                <c:pt idx="11">
                  <c:v>9.9953E-2</c:v>
                </c:pt>
                <c:pt idx="12">
                  <c:v>0.199933</c:v>
                </c:pt>
                <c:pt idx="13">
                  <c:v>0.29993900000000001</c:v>
                </c:pt>
                <c:pt idx="14">
                  <c:v>0.39995700000000001</c:v>
                </c:pt>
                <c:pt idx="15">
                  <c:v>0.49994</c:v>
                </c:pt>
                <c:pt idx="16">
                  <c:v>0.59997699999999998</c:v>
                </c:pt>
                <c:pt idx="17">
                  <c:v>0.69998800000000005</c:v>
                </c:pt>
                <c:pt idx="18">
                  <c:v>0.79995899999999998</c:v>
                </c:pt>
                <c:pt idx="19">
                  <c:v>0.89998</c:v>
                </c:pt>
                <c:pt idx="20">
                  <c:v>0.99999499999999997</c:v>
                </c:pt>
              </c:numCache>
            </c:numRef>
          </c:xVal>
          <c:yVal>
            <c:numRef>
              <c:f>summary!$H$3:$H$23</c:f>
              <c:numCache>
                <c:formatCode>0.00E+00</c:formatCode>
                <c:ptCount val="21"/>
                <c:pt idx="0">
                  <c:v>-8.6915610000000006E-5</c:v>
                </c:pt>
                <c:pt idx="1">
                  <c:v>-6.8902399999999999E-5</c:v>
                </c:pt>
                <c:pt idx="2">
                  <c:v>-5.6780660000000001E-5</c:v>
                </c:pt>
                <c:pt idx="3">
                  <c:v>-4.6025690000000001E-5</c:v>
                </c:pt>
                <c:pt idx="4">
                  <c:v>-3.6604060000000001E-5</c:v>
                </c:pt>
                <c:pt idx="5">
                  <c:v>-2.7692620000000001E-5</c:v>
                </c:pt>
                <c:pt idx="6">
                  <c:v>-1.9537179999999999E-5</c:v>
                </c:pt>
                <c:pt idx="7">
                  <c:v>-1.2253480000000001E-5</c:v>
                </c:pt>
                <c:pt idx="8">
                  <c:v>-6.2205339999999997E-6</c:v>
                </c:pt>
                <c:pt idx="9">
                  <c:v>-2.0402290000000001E-6</c:v>
                </c:pt>
                <c:pt idx="10">
                  <c:v>-1.515981E-8</c:v>
                </c:pt>
                <c:pt idx="11">
                  <c:v>7.3544149999999996E-7</c:v>
                </c:pt>
                <c:pt idx="12">
                  <c:v>1.125536E-6</c:v>
                </c:pt>
                <c:pt idx="13">
                  <c:v>1.414472E-6</c:v>
                </c:pt>
                <c:pt idx="14">
                  <c:v>1.700107E-6</c:v>
                </c:pt>
                <c:pt idx="15">
                  <c:v>2.017232E-6</c:v>
                </c:pt>
                <c:pt idx="16">
                  <c:v>2.4497220000000002E-6</c:v>
                </c:pt>
                <c:pt idx="17">
                  <c:v>2.82047E-6</c:v>
                </c:pt>
                <c:pt idx="18">
                  <c:v>3.3071699999999999E-6</c:v>
                </c:pt>
                <c:pt idx="19">
                  <c:v>3.8282559999999999E-6</c:v>
                </c:pt>
                <c:pt idx="20">
                  <c:v>4.287645E-6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4C-5D40-8A1C-23241CEB1508}"/>
            </c:ext>
          </c:extLst>
        </c:ser>
        <c:ser>
          <c:idx val="3"/>
          <c:order val="1"/>
          <c:tx>
            <c:strRef>
              <c:f>summary!$J$2</c:f>
              <c:strCache>
                <c:ptCount val="1"/>
                <c:pt idx="0">
                  <c:v>Pin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summary!$J$3:$J$23</c:f>
              <c:numCache>
                <c:formatCode>General</c:formatCode>
                <c:ptCount val="21"/>
                <c:pt idx="0">
                  <c:v>-1.000184</c:v>
                </c:pt>
                <c:pt idx="1">
                  <c:v>-0.90018699999999996</c:v>
                </c:pt>
                <c:pt idx="2">
                  <c:v>-0.80014799999999997</c:v>
                </c:pt>
                <c:pt idx="3">
                  <c:v>-0.70018899999999995</c:v>
                </c:pt>
                <c:pt idx="4">
                  <c:v>-0.60019</c:v>
                </c:pt>
                <c:pt idx="5">
                  <c:v>-0.50016400000000005</c:v>
                </c:pt>
                <c:pt idx="6">
                  <c:v>-0.40019399999999999</c:v>
                </c:pt>
                <c:pt idx="7">
                  <c:v>-0.30015500000000001</c:v>
                </c:pt>
                <c:pt idx="8">
                  <c:v>-0.20016</c:v>
                </c:pt>
                <c:pt idx="9">
                  <c:v>-0.10016600000000001</c:v>
                </c:pt>
                <c:pt idx="10">
                  <c:v>-1.4999999999999999E-4</c:v>
                </c:pt>
                <c:pt idx="11">
                  <c:v>9.9942000000000003E-2</c:v>
                </c:pt>
                <c:pt idx="12">
                  <c:v>0.199938</c:v>
                </c:pt>
                <c:pt idx="13">
                  <c:v>0.29994500000000002</c:v>
                </c:pt>
                <c:pt idx="14">
                  <c:v>0.39996199999999998</c:v>
                </c:pt>
                <c:pt idx="15">
                  <c:v>0.49994300000000003</c:v>
                </c:pt>
                <c:pt idx="16">
                  <c:v>0.59998600000000002</c:v>
                </c:pt>
                <c:pt idx="17">
                  <c:v>0.69999900000000004</c:v>
                </c:pt>
                <c:pt idx="18">
                  <c:v>0.79997099999999999</c:v>
                </c:pt>
                <c:pt idx="19">
                  <c:v>0.89997400000000005</c:v>
                </c:pt>
                <c:pt idx="20">
                  <c:v>0.99999199999999999</c:v>
                </c:pt>
              </c:numCache>
            </c:numRef>
          </c:xVal>
          <c:yVal>
            <c:numRef>
              <c:f>summary!$K$3:$K$23</c:f>
              <c:numCache>
                <c:formatCode>0.00E+00</c:formatCode>
                <c:ptCount val="21"/>
                <c:pt idx="0">
                  <c:v>-6.1064460000000002E-5</c:v>
                </c:pt>
                <c:pt idx="1">
                  <c:v>-5.5500159999999998E-5</c:v>
                </c:pt>
                <c:pt idx="2">
                  <c:v>-4.8371819999999998E-5</c:v>
                </c:pt>
                <c:pt idx="3">
                  <c:v>-4.0955219999999999E-5</c:v>
                </c:pt>
                <c:pt idx="4">
                  <c:v>-3.3280420000000002E-5</c:v>
                </c:pt>
                <c:pt idx="5">
                  <c:v>-2.558089E-5</c:v>
                </c:pt>
                <c:pt idx="6">
                  <c:v>-1.8369500000000001E-5</c:v>
                </c:pt>
                <c:pt idx="7">
                  <c:v>-1.174505E-5</c:v>
                </c:pt>
                <c:pt idx="8">
                  <c:v>-6.1796650000000004E-6</c:v>
                </c:pt>
                <c:pt idx="9">
                  <c:v>-2.103021E-6</c:v>
                </c:pt>
                <c:pt idx="10">
                  <c:v>3.2630839999999998E-7</c:v>
                </c:pt>
                <c:pt idx="11">
                  <c:v>1.776573E-6</c:v>
                </c:pt>
                <c:pt idx="12">
                  <c:v>2.8948889999999999E-6</c:v>
                </c:pt>
                <c:pt idx="13">
                  <c:v>3.8738710000000001E-6</c:v>
                </c:pt>
                <c:pt idx="14">
                  <c:v>4.9033619999999997E-6</c:v>
                </c:pt>
                <c:pt idx="15">
                  <c:v>5.8965929999999996E-6</c:v>
                </c:pt>
                <c:pt idx="16">
                  <c:v>6.9931150000000002E-6</c:v>
                </c:pt>
                <c:pt idx="17">
                  <c:v>8.0748829999999997E-6</c:v>
                </c:pt>
                <c:pt idx="18">
                  <c:v>9.4519839999999999E-6</c:v>
                </c:pt>
                <c:pt idx="19">
                  <c:v>1.0776520000000001E-5</c:v>
                </c:pt>
                <c:pt idx="20">
                  <c:v>1.2274309999999999E-5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94C-5D40-8A1C-23241CEB1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summary!$M$2</c:f>
              <c:strCache>
                <c:ptCount val="1"/>
                <c:pt idx="0">
                  <c:v>Ag-Ag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summary!$M$3:$M$23</c:f>
              <c:numCache>
                <c:formatCode>General</c:formatCode>
                <c:ptCount val="21"/>
                <c:pt idx="0">
                  <c:v>-1.000192</c:v>
                </c:pt>
                <c:pt idx="1">
                  <c:v>-0.90018900000000002</c:v>
                </c:pt>
                <c:pt idx="2">
                  <c:v>-0.800149</c:v>
                </c:pt>
                <c:pt idx="3">
                  <c:v>-0.70019500000000001</c:v>
                </c:pt>
                <c:pt idx="4">
                  <c:v>-0.60019400000000001</c:v>
                </c:pt>
                <c:pt idx="5">
                  <c:v>-0.50017</c:v>
                </c:pt>
                <c:pt idx="6">
                  <c:v>-0.400198</c:v>
                </c:pt>
                <c:pt idx="7">
                  <c:v>-0.300153</c:v>
                </c:pt>
                <c:pt idx="8">
                  <c:v>-0.20014699999999999</c:v>
                </c:pt>
                <c:pt idx="9">
                  <c:v>-0.10016</c:v>
                </c:pt>
                <c:pt idx="10">
                  <c:v>-1.6000000000000001E-4</c:v>
                </c:pt>
                <c:pt idx="11">
                  <c:v>9.9940000000000001E-2</c:v>
                </c:pt>
                <c:pt idx="12">
                  <c:v>0.19993900000000001</c:v>
                </c:pt>
                <c:pt idx="13">
                  <c:v>0.29994199999999999</c:v>
                </c:pt>
                <c:pt idx="14">
                  <c:v>0.39996300000000001</c:v>
                </c:pt>
                <c:pt idx="15">
                  <c:v>0.49994499999999997</c:v>
                </c:pt>
                <c:pt idx="16">
                  <c:v>0.59998200000000002</c:v>
                </c:pt>
                <c:pt idx="17">
                  <c:v>0.69999400000000001</c:v>
                </c:pt>
                <c:pt idx="18">
                  <c:v>0.79996699999999998</c:v>
                </c:pt>
                <c:pt idx="19">
                  <c:v>0.89998699999999998</c:v>
                </c:pt>
                <c:pt idx="20">
                  <c:v>1.000011</c:v>
                </c:pt>
              </c:numCache>
            </c:numRef>
          </c:xVal>
          <c:yVal>
            <c:numRef>
              <c:f>summary!$N$3:$N$23</c:f>
              <c:numCache>
                <c:formatCode>0.00E+00</c:formatCode>
                <c:ptCount val="21"/>
                <c:pt idx="0">
                  <c:v>-5.5908869999999996E-7</c:v>
                </c:pt>
                <c:pt idx="1">
                  <c:v>-5.1689929999999998E-7</c:v>
                </c:pt>
                <c:pt idx="2">
                  <c:v>-4.6564319999999999E-7</c:v>
                </c:pt>
                <c:pt idx="3">
                  <c:v>-4.056099E-7</c:v>
                </c:pt>
                <c:pt idx="4">
                  <c:v>-3.4027140000000001E-7</c:v>
                </c:pt>
                <c:pt idx="5">
                  <c:v>-2.7128620000000002E-7</c:v>
                </c:pt>
                <c:pt idx="6">
                  <c:v>-2.0681739999999999E-7</c:v>
                </c:pt>
                <c:pt idx="7">
                  <c:v>-1.4487460000000001E-7</c:v>
                </c:pt>
                <c:pt idx="8">
                  <c:v>-8.8892220000000003E-8</c:v>
                </c:pt>
                <c:pt idx="9">
                  <c:v>-3.6821720000000001E-8</c:v>
                </c:pt>
                <c:pt idx="10">
                  <c:v>-7.6206199999999997E-10</c:v>
                </c:pt>
                <c:pt idx="11">
                  <c:v>2.4913670000000001E-8</c:v>
                </c:pt>
                <c:pt idx="12">
                  <c:v>5.327326E-8</c:v>
                </c:pt>
                <c:pt idx="13">
                  <c:v>7.6310730000000001E-8</c:v>
                </c:pt>
                <c:pt idx="14">
                  <c:v>1.0135739999999999E-7</c:v>
                </c:pt>
                <c:pt idx="15">
                  <c:v>1.2959739999999999E-7</c:v>
                </c:pt>
                <c:pt idx="16">
                  <c:v>1.8849620000000001E-7</c:v>
                </c:pt>
                <c:pt idx="17">
                  <c:v>2.6583969999999997E-7</c:v>
                </c:pt>
                <c:pt idx="18">
                  <c:v>3.9003569999999998E-7</c:v>
                </c:pt>
                <c:pt idx="19">
                  <c:v>5.4708240000000002E-7</c:v>
                </c:pt>
                <c:pt idx="20">
                  <c:v>7.5630320000000003E-7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34-7A47-B3B4-6D15ED67080A}"/>
            </c:ext>
          </c:extLst>
        </c:ser>
        <c:ser>
          <c:idx val="3"/>
          <c:order val="1"/>
          <c:tx>
            <c:strRef>
              <c:f>summary!$P$2</c:f>
              <c:strCache>
                <c:ptCount val="1"/>
                <c:pt idx="0">
                  <c:v>Ag-Ag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summary!$P$3:$P$23</c:f>
              <c:numCache>
                <c:formatCode>General</c:formatCode>
                <c:ptCount val="21"/>
                <c:pt idx="0">
                  <c:v>-1.0001910000000001</c:v>
                </c:pt>
                <c:pt idx="1">
                  <c:v>-0.90018900000000002</c:v>
                </c:pt>
                <c:pt idx="2">
                  <c:v>-0.80015199999999997</c:v>
                </c:pt>
                <c:pt idx="3">
                  <c:v>-0.70019500000000001</c:v>
                </c:pt>
                <c:pt idx="4">
                  <c:v>-0.60019599999999995</c:v>
                </c:pt>
                <c:pt idx="5">
                  <c:v>-0.50016899999999997</c:v>
                </c:pt>
                <c:pt idx="6">
                  <c:v>-0.40020099999999997</c:v>
                </c:pt>
                <c:pt idx="7">
                  <c:v>-0.30015500000000001</c:v>
                </c:pt>
                <c:pt idx="8">
                  <c:v>-0.20014799999999999</c:v>
                </c:pt>
                <c:pt idx="9">
                  <c:v>-0.100163</c:v>
                </c:pt>
                <c:pt idx="10">
                  <c:v>-1.74E-4</c:v>
                </c:pt>
                <c:pt idx="11">
                  <c:v>9.9932999999999994E-2</c:v>
                </c:pt>
                <c:pt idx="12">
                  <c:v>0.199933</c:v>
                </c:pt>
                <c:pt idx="13">
                  <c:v>0.29994100000000001</c:v>
                </c:pt>
                <c:pt idx="14">
                  <c:v>0.39996599999999999</c:v>
                </c:pt>
                <c:pt idx="15">
                  <c:v>0.499948</c:v>
                </c:pt>
                <c:pt idx="16">
                  <c:v>0.59999100000000005</c:v>
                </c:pt>
                <c:pt idx="17">
                  <c:v>0.69999</c:v>
                </c:pt>
                <c:pt idx="18">
                  <c:v>0.79996100000000003</c:v>
                </c:pt>
                <c:pt idx="19">
                  <c:v>0.89998199999999995</c:v>
                </c:pt>
                <c:pt idx="20">
                  <c:v>1</c:v>
                </c:pt>
              </c:numCache>
            </c:numRef>
          </c:xVal>
          <c:yVal>
            <c:numRef>
              <c:f>summary!$Q$3:$Q$23</c:f>
              <c:numCache>
                <c:formatCode>0.00E+00</c:formatCode>
                <c:ptCount val="21"/>
                <c:pt idx="0">
                  <c:v>-5.4299999999999997E-6</c:v>
                </c:pt>
                <c:pt idx="1">
                  <c:v>-6.1099999999999999E-6</c:v>
                </c:pt>
                <c:pt idx="2">
                  <c:v>-5.8799999999999996E-6</c:v>
                </c:pt>
                <c:pt idx="3">
                  <c:v>-5.0699999999999997E-6</c:v>
                </c:pt>
                <c:pt idx="4">
                  <c:v>-4.16E-6</c:v>
                </c:pt>
                <c:pt idx="5">
                  <c:v>-3.2600000000000001E-6</c:v>
                </c:pt>
                <c:pt idx="6">
                  <c:v>-2.52E-6</c:v>
                </c:pt>
                <c:pt idx="7">
                  <c:v>-1.81E-6</c:v>
                </c:pt>
                <c:pt idx="8">
                  <c:v>-1.4500000000000001E-6</c:v>
                </c:pt>
                <c:pt idx="9">
                  <c:v>-1.08E-6</c:v>
                </c:pt>
                <c:pt idx="10">
                  <c:v>-6.3300000000000002E-7</c:v>
                </c:pt>
                <c:pt idx="11">
                  <c:v>-2.9700000000000003E-7</c:v>
                </c:pt>
                <c:pt idx="12">
                  <c:v>-6.3100000000000003E-8</c:v>
                </c:pt>
                <c:pt idx="13">
                  <c:v>5.4300000000000003E-8</c:v>
                </c:pt>
                <c:pt idx="14">
                  <c:v>2.0900000000000001E-7</c:v>
                </c:pt>
                <c:pt idx="15">
                  <c:v>4.6600000000000002E-7</c:v>
                </c:pt>
                <c:pt idx="16">
                  <c:v>8.3799999999999996E-7</c:v>
                </c:pt>
                <c:pt idx="17">
                  <c:v>1.3400000000000001E-6</c:v>
                </c:pt>
                <c:pt idx="18">
                  <c:v>2.21E-6</c:v>
                </c:pt>
                <c:pt idx="19">
                  <c:v>3.2100000000000002E-6</c:v>
                </c:pt>
                <c:pt idx="20">
                  <c:v>4.6299999999999997E-6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34-7A47-B3B4-6D15ED670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summary!$S$2</c:f>
              <c:strCache>
                <c:ptCount val="1"/>
                <c:pt idx="0">
                  <c:v>Ag-Pin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summary!$S$3:$S$23</c:f>
              <c:numCache>
                <c:formatCode>General</c:formatCode>
                <c:ptCount val="21"/>
                <c:pt idx="0">
                  <c:v>-1.000186</c:v>
                </c:pt>
                <c:pt idx="1">
                  <c:v>-0.90018200000000004</c:v>
                </c:pt>
                <c:pt idx="2">
                  <c:v>-0.80014399999999997</c:v>
                </c:pt>
                <c:pt idx="3">
                  <c:v>-0.70018899999999995</c:v>
                </c:pt>
                <c:pt idx="4">
                  <c:v>-0.60019</c:v>
                </c:pt>
                <c:pt idx="5">
                  <c:v>-0.50016300000000002</c:v>
                </c:pt>
                <c:pt idx="6">
                  <c:v>-0.40021800000000002</c:v>
                </c:pt>
                <c:pt idx="7">
                  <c:v>-0.30016799999999999</c:v>
                </c:pt>
                <c:pt idx="8">
                  <c:v>-0.20014999999999999</c:v>
                </c:pt>
                <c:pt idx="9">
                  <c:v>-0.100162</c:v>
                </c:pt>
                <c:pt idx="10">
                  <c:v>-1.5699999999999999E-4</c:v>
                </c:pt>
                <c:pt idx="11">
                  <c:v>9.9940000000000001E-2</c:v>
                </c:pt>
                <c:pt idx="12">
                  <c:v>0.199938</c:v>
                </c:pt>
                <c:pt idx="13">
                  <c:v>0.299956</c:v>
                </c:pt>
                <c:pt idx="14">
                  <c:v>0.39996500000000001</c:v>
                </c:pt>
                <c:pt idx="15">
                  <c:v>0.49994699999999997</c:v>
                </c:pt>
                <c:pt idx="16">
                  <c:v>0.59998600000000002</c:v>
                </c:pt>
                <c:pt idx="17">
                  <c:v>0.70000799999999996</c:v>
                </c:pt>
                <c:pt idx="18">
                  <c:v>0.79995899999999998</c:v>
                </c:pt>
                <c:pt idx="19">
                  <c:v>0.89997899999999997</c:v>
                </c:pt>
                <c:pt idx="20">
                  <c:v>1.0000020000000001</c:v>
                </c:pt>
              </c:numCache>
            </c:numRef>
          </c:xVal>
          <c:yVal>
            <c:numRef>
              <c:f>summary!$T$3:$T$23</c:f>
              <c:numCache>
                <c:formatCode>0.00E+00</c:formatCode>
                <c:ptCount val="21"/>
                <c:pt idx="0">
                  <c:v>-3.3699999999999999E-6</c:v>
                </c:pt>
                <c:pt idx="1">
                  <c:v>-3.1300000000000001E-6</c:v>
                </c:pt>
                <c:pt idx="2">
                  <c:v>-2.6199999999999999E-6</c:v>
                </c:pt>
                <c:pt idx="3">
                  <c:v>-2.1299999999999999E-6</c:v>
                </c:pt>
                <c:pt idx="4">
                  <c:v>-1.64E-6</c:v>
                </c:pt>
                <c:pt idx="5">
                  <c:v>-1.22E-6</c:v>
                </c:pt>
                <c:pt idx="6">
                  <c:v>-8.6600000000000005E-7</c:v>
                </c:pt>
                <c:pt idx="7">
                  <c:v>-5.4600000000000005E-7</c:v>
                </c:pt>
                <c:pt idx="8">
                  <c:v>-2.8799999999999998E-7</c:v>
                </c:pt>
                <c:pt idx="9">
                  <c:v>-1.01E-7</c:v>
                </c:pt>
                <c:pt idx="10">
                  <c:v>-7.79E-10</c:v>
                </c:pt>
                <c:pt idx="11">
                  <c:v>9.0100000000000006E-8</c:v>
                </c:pt>
                <c:pt idx="12">
                  <c:v>3.0499999999999999E-7</c:v>
                </c:pt>
                <c:pt idx="13">
                  <c:v>8.6700000000000002E-7</c:v>
                </c:pt>
                <c:pt idx="14">
                  <c:v>2.0200000000000001E-6</c:v>
                </c:pt>
                <c:pt idx="15">
                  <c:v>3.8800000000000001E-6</c:v>
                </c:pt>
                <c:pt idx="16">
                  <c:v>6.3799999999999999E-6</c:v>
                </c:pt>
                <c:pt idx="17">
                  <c:v>9.4599999999999992E-6</c:v>
                </c:pt>
                <c:pt idx="18">
                  <c:v>1.27E-5</c:v>
                </c:pt>
                <c:pt idx="19">
                  <c:v>1.6099999999999998E-5</c:v>
                </c:pt>
                <c:pt idx="20">
                  <c:v>1.9599999999999999E-5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B7-B341-97FA-A5A99F31BB20}"/>
            </c:ext>
          </c:extLst>
        </c:ser>
        <c:ser>
          <c:idx val="3"/>
          <c:order val="1"/>
          <c:tx>
            <c:strRef>
              <c:f>summary!$V$2</c:f>
              <c:strCache>
                <c:ptCount val="1"/>
                <c:pt idx="0">
                  <c:v>Ag-Pin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summary!$V$3:$V$23</c:f>
              <c:numCache>
                <c:formatCode>General</c:formatCode>
                <c:ptCount val="21"/>
                <c:pt idx="0">
                  <c:v>-1.000181</c:v>
                </c:pt>
                <c:pt idx="1">
                  <c:v>-0.90018200000000004</c:v>
                </c:pt>
                <c:pt idx="2">
                  <c:v>-0.800145</c:v>
                </c:pt>
                <c:pt idx="3">
                  <c:v>-0.70018999999999998</c:v>
                </c:pt>
                <c:pt idx="4">
                  <c:v>-0.60019</c:v>
                </c:pt>
                <c:pt idx="5">
                  <c:v>-0.50016400000000005</c:v>
                </c:pt>
                <c:pt idx="6">
                  <c:v>-0.4002</c:v>
                </c:pt>
                <c:pt idx="7">
                  <c:v>-0.300174</c:v>
                </c:pt>
                <c:pt idx="8">
                  <c:v>-0.20016100000000001</c:v>
                </c:pt>
                <c:pt idx="9">
                  <c:v>-0.10016799999999999</c:v>
                </c:pt>
                <c:pt idx="10">
                  <c:v>-1.6100000000000001E-4</c:v>
                </c:pt>
                <c:pt idx="11">
                  <c:v>9.9933999999999995E-2</c:v>
                </c:pt>
                <c:pt idx="12">
                  <c:v>0.19994100000000001</c:v>
                </c:pt>
                <c:pt idx="13">
                  <c:v>0.29994100000000001</c:v>
                </c:pt>
                <c:pt idx="14">
                  <c:v>0.39996500000000001</c:v>
                </c:pt>
                <c:pt idx="15">
                  <c:v>0.49994899999999998</c:v>
                </c:pt>
                <c:pt idx="16">
                  <c:v>0.59999199999999997</c:v>
                </c:pt>
                <c:pt idx="17">
                  <c:v>0.70001199999999997</c:v>
                </c:pt>
                <c:pt idx="18">
                  <c:v>0.79995899999999998</c:v>
                </c:pt>
                <c:pt idx="19">
                  <c:v>0.89998</c:v>
                </c:pt>
                <c:pt idx="20">
                  <c:v>0.99999899999999997</c:v>
                </c:pt>
              </c:numCache>
            </c:numRef>
          </c:xVal>
          <c:yVal>
            <c:numRef>
              <c:f>summary!$W$3:$W$23</c:f>
              <c:numCache>
                <c:formatCode>0.00E+00</c:formatCode>
                <c:ptCount val="21"/>
                <c:pt idx="0">
                  <c:v>-2.0800000000000001E-5</c:v>
                </c:pt>
                <c:pt idx="1">
                  <c:v>-2.2099999999999998E-5</c:v>
                </c:pt>
                <c:pt idx="2">
                  <c:v>-2.1800000000000001E-5</c:v>
                </c:pt>
                <c:pt idx="3">
                  <c:v>-2.0299999999999999E-5</c:v>
                </c:pt>
                <c:pt idx="4">
                  <c:v>-1.7900000000000001E-5</c:v>
                </c:pt>
                <c:pt idx="5">
                  <c:v>-1.5099999999999999E-5</c:v>
                </c:pt>
                <c:pt idx="6">
                  <c:v>-1.2099999999999999E-5</c:v>
                </c:pt>
                <c:pt idx="7">
                  <c:v>-8.9400000000000008E-6</c:v>
                </c:pt>
                <c:pt idx="8">
                  <c:v>-5.9699999999999996E-6</c:v>
                </c:pt>
                <c:pt idx="9">
                  <c:v>-3.3500000000000001E-6</c:v>
                </c:pt>
                <c:pt idx="10">
                  <c:v>-1.35E-6</c:v>
                </c:pt>
                <c:pt idx="11">
                  <c:v>-2.3200000000000001E-7</c:v>
                </c:pt>
                <c:pt idx="12">
                  <c:v>3.5199999999999998E-7</c:v>
                </c:pt>
                <c:pt idx="13">
                  <c:v>1.15E-6</c:v>
                </c:pt>
                <c:pt idx="14">
                  <c:v>2.52E-6</c:v>
                </c:pt>
                <c:pt idx="15">
                  <c:v>4.5399999999999997E-6</c:v>
                </c:pt>
                <c:pt idx="16">
                  <c:v>7.2699999999999999E-6</c:v>
                </c:pt>
                <c:pt idx="17">
                  <c:v>1.04E-5</c:v>
                </c:pt>
                <c:pt idx="18">
                  <c:v>1.3900000000000001E-5</c:v>
                </c:pt>
                <c:pt idx="19">
                  <c:v>1.7600000000000001E-5</c:v>
                </c:pt>
                <c:pt idx="20">
                  <c:v>2.1500000000000001E-5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B7-B341-97FA-A5A99F31B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summary!$Y$2</c:f>
              <c:strCache>
                <c:ptCount val="1"/>
                <c:pt idx="0">
                  <c:v>C-Pin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summary!$Y$3:$Y$23</c:f>
              <c:numCache>
                <c:formatCode>General</c:formatCode>
                <c:ptCount val="21"/>
                <c:pt idx="0">
                  <c:v>-1.000181</c:v>
                </c:pt>
                <c:pt idx="1">
                  <c:v>-0.90017899999999995</c:v>
                </c:pt>
                <c:pt idx="2">
                  <c:v>-0.80014099999999999</c:v>
                </c:pt>
                <c:pt idx="3">
                  <c:v>-0.70018499999999995</c:v>
                </c:pt>
                <c:pt idx="4">
                  <c:v>-0.60021100000000005</c:v>
                </c:pt>
                <c:pt idx="5">
                  <c:v>-0.50018200000000002</c:v>
                </c:pt>
                <c:pt idx="6">
                  <c:v>-0.40021099999999998</c:v>
                </c:pt>
                <c:pt idx="7">
                  <c:v>-0.30016199999999998</c:v>
                </c:pt>
                <c:pt idx="8">
                  <c:v>-0.20014999999999999</c:v>
                </c:pt>
                <c:pt idx="9">
                  <c:v>-0.100163</c:v>
                </c:pt>
                <c:pt idx="10">
                  <c:v>-1.6100000000000001E-4</c:v>
                </c:pt>
                <c:pt idx="11">
                  <c:v>9.9941000000000002E-2</c:v>
                </c:pt>
                <c:pt idx="12">
                  <c:v>0.199937</c:v>
                </c:pt>
                <c:pt idx="13">
                  <c:v>0.29994900000000002</c:v>
                </c:pt>
                <c:pt idx="14">
                  <c:v>0.39997300000000002</c:v>
                </c:pt>
                <c:pt idx="15">
                  <c:v>0.499942</c:v>
                </c:pt>
                <c:pt idx="16">
                  <c:v>0.59998300000000004</c:v>
                </c:pt>
                <c:pt idx="17">
                  <c:v>0.69999599999999995</c:v>
                </c:pt>
                <c:pt idx="18">
                  <c:v>0.79996500000000004</c:v>
                </c:pt>
                <c:pt idx="19">
                  <c:v>0.89998299999999998</c:v>
                </c:pt>
                <c:pt idx="20">
                  <c:v>1.000005</c:v>
                </c:pt>
              </c:numCache>
            </c:numRef>
          </c:xVal>
          <c:yVal>
            <c:numRef>
              <c:f>summary!$Z$3:$Z$23</c:f>
              <c:numCache>
                <c:formatCode>0.00E+00</c:formatCode>
                <c:ptCount val="21"/>
                <c:pt idx="0">
                  <c:v>-1.3999999999999999E-6</c:v>
                </c:pt>
                <c:pt idx="1">
                  <c:v>-1.33E-6</c:v>
                </c:pt>
                <c:pt idx="2">
                  <c:v>-1.2100000000000001E-6</c:v>
                </c:pt>
                <c:pt idx="3">
                  <c:v>-1.08E-6</c:v>
                </c:pt>
                <c:pt idx="4">
                  <c:v>-9.2999999999999999E-7</c:v>
                </c:pt>
                <c:pt idx="5">
                  <c:v>-7.6599999999999995E-7</c:v>
                </c:pt>
                <c:pt idx="6">
                  <c:v>-5.9699999999999996E-7</c:v>
                </c:pt>
                <c:pt idx="7">
                  <c:v>-4.2500000000000001E-7</c:v>
                </c:pt>
                <c:pt idx="8">
                  <c:v>-2.48E-7</c:v>
                </c:pt>
                <c:pt idx="9">
                  <c:v>-9.7100000000000003E-8</c:v>
                </c:pt>
                <c:pt idx="10">
                  <c:v>-3.0899999999999999E-9</c:v>
                </c:pt>
                <c:pt idx="11">
                  <c:v>5.0699999999999997E-8</c:v>
                </c:pt>
                <c:pt idx="12">
                  <c:v>1.3899999999999999E-7</c:v>
                </c:pt>
                <c:pt idx="13">
                  <c:v>3.2800000000000003E-7</c:v>
                </c:pt>
                <c:pt idx="14">
                  <c:v>6.44E-7</c:v>
                </c:pt>
                <c:pt idx="15">
                  <c:v>1.0699999999999999E-6</c:v>
                </c:pt>
                <c:pt idx="16">
                  <c:v>1.59E-6</c:v>
                </c:pt>
                <c:pt idx="17">
                  <c:v>2.17E-6</c:v>
                </c:pt>
                <c:pt idx="18">
                  <c:v>2.7800000000000001E-6</c:v>
                </c:pt>
                <c:pt idx="19">
                  <c:v>3.4300000000000002E-6</c:v>
                </c:pt>
                <c:pt idx="20">
                  <c:v>4.0199999999999996E-6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C9-454B-9699-F563F44DD71B}"/>
            </c:ext>
          </c:extLst>
        </c:ser>
        <c:ser>
          <c:idx val="3"/>
          <c:order val="1"/>
          <c:tx>
            <c:strRef>
              <c:f>summary!$AB$2</c:f>
              <c:strCache>
                <c:ptCount val="1"/>
                <c:pt idx="0">
                  <c:v>C-Pin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summary!$AB$3:$AB$23</c:f>
              <c:numCache>
                <c:formatCode>General</c:formatCode>
                <c:ptCount val="21"/>
                <c:pt idx="0">
                  <c:v>-1.000183</c:v>
                </c:pt>
                <c:pt idx="1">
                  <c:v>-0.90018100000000001</c:v>
                </c:pt>
                <c:pt idx="2">
                  <c:v>-0.80014300000000005</c:v>
                </c:pt>
                <c:pt idx="3">
                  <c:v>-0.70018999999999998</c:v>
                </c:pt>
                <c:pt idx="4">
                  <c:v>-0.60019</c:v>
                </c:pt>
                <c:pt idx="5">
                  <c:v>-0.500166</c:v>
                </c:pt>
                <c:pt idx="6">
                  <c:v>-0.4002</c:v>
                </c:pt>
                <c:pt idx="7">
                  <c:v>-0.30015500000000001</c:v>
                </c:pt>
                <c:pt idx="8">
                  <c:v>-0.20016400000000001</c:v>
                </c:pt>
                <c:pt idx="9">
                  <c:v>-0.100172</c:v>
                </c:pt>
                <c:pt idx="10">
                  <c:v>-1.65E-4</c:v>
                </c:pt>
                <c:pt idx="11">
                  <c:v>9.9935999999999997E-2</c:v>
                </c:pt>
                <c:pt idx="12">
                  <c:v>0.19992199999999999</c:v>
                </c:pt>
                <c:pt idx="13">
                  <c:v>0.29994999999999999</c:v>
                </c:pt>
                <c:pt idx="14">
                  <c:v>0.39997500000000002</c:v>
                </c:pt>
                <c:pt idx="15">
                  <c:v>0.49994499999999997</c:v>
                </c:pt>
                <c:pt idx="16">
                  <c:v>0.59998300000000004</c:v>
                </c:pt>
                <c:pt idx="17">
                  <c:v>0.69999500000000003</c:v>
                </c:pt>
                <c:pt idx="18">
                  <c:v>0.79996299999999998</c:v>
                </c:pt>
                <c:pt idx="19">
                  <c:v>0.89998699999999998</c:v>
                </c:pt>
                <c:pt idx="20">
                  <c:v>1.0000070000000001</c:v>
                </c:pt>
              </c:numCache>
            </c:numRef>
          </c:xVal>
          <c:yVal>
            <c:numRef>
              <c:f>summary!$AC$3:$AC$23</c:f>
              <c:numCache>
                <c:formatCode>0.00E+00</c:formatCode>
                <c:ptCount val="21"/>
                <c:pt idx="0">
                  <c:v>-3.2400000000000001E-5</c:v>
                </c:pt>
                <c:pt idx="1">
                  <c:v>-3.3399999999999999E-5</c:v>
                </c:pt>
                <c:pt idx="2">
                  <c:v>-3.1399999999999998E-5</c:v>
                </c:pt>
                <c:pt idx="3">
                  <c:v>-2.73E-5</c:v>
                </c:pt>
                <c:pt idx="4">
                  <c:v>-2.2900000000000001E-5</c:v>
                </c:pt>
                <c:pt idx="5">
                  <c:v>-1.8199999999999999E-5</c:v>
                </c:pt>
                <c:pt idx="6">
                  <c:v>-1.4100000000000001E-5</c:v>
                </c:pt>
                <c:pt idx="7">
                  <c:v>-1.0499999999999999E-5</c:v>
                </c:pt>
                <c:pt idx="8">
                  <c:v>-7.5800000000000003E-6</c:v>
                </c:pt>
                <c:pt idx="9">
                  <c:v>-5.2299999999999999E-6</c:v>
                </c:pt>
                <c:pt idx="10">
                  <c:v>-3.19E-6</c:v>
                </c:pt>
                <c:pt idx="11">
                  <c:v>-1.6899999999999999E-6</c:v>
                </c:pt>
                <c:pt idx="12">
                  <c:v>-5.7100000000000002E-7</c:v>
                </c:pt>
                <c:pt idx="13">
                  <c:v>2.2999999999999999E-7</c:v>
                </c:pt>
                <c:pt idx="14">
                  <c:v>7.6400000000000001E-7</c:v>
                </c:pt>
                <c:pt idx="15">
                  <c:v>1.28E-6</c:v>
                </c:pt>
                <c:pt idx="16">
                  <c:v>1.88E-6</c:v>
                </c:pt>
                <c:pt idx="17">
                  <c:v>2.61E-6</c:v>
                </c:pt>
                <c:pt idx="18">
                  <c:v>3.4300000000000002E-6</c:v>
                </c:pt>
                <c:pt idx="19">
                  <c:v>4.34E-6</c:v>
                </c:pt>
                <c:pt idx="20">
                  <c:v>5.31E-6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C9-454B-9699-F563F44DD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summary!$G$26</c:f>
              <c:strCache>
                <c:ptCount val="1"/>
                <c:pt idx="0">
                  <c:v>Pin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summary!$G$27:$G$47</c:f>
              <c:numCache>
                <c:formatCode>General</c:formatCode>
                <c:ptCount val="21"/>
                <c:pt idx="0">
                  <c:v>-1.000186</c:v>
                </c:pt>
                <c:pt idx="1">
                  <c:v>-0.90018299999999996</c:v>
                </c:pt>
                <c:pt idx="2">
                  <c:v>-0.80014600000000002</c:v>
                </c:pt>
                <c:pt idx="3">
                  <c:v>-0.70018599999999998</c:v>
                </c:pt>
                <c:pt idx="4">
                  <c:v>-0.60019</c:v>
                </c:pt>
                <c:pt idx="5">
                  <c:v>-0.50016499999999997</c:v>
                </c:pt>
                <c:pt idx="6">
                  <c:v>-0.400198</c:v>
                </c:pt>
                <c:pt idx="7">
                  <c:v>-0.30015199999999997</c:v>
                </c:pt>
                <c:pt idx="8">
                  <c:v>-0.20014699999999999</c:v>
                </c:pt>
                <c:pt idx="9">
                  <c:v>-0.100174</c:v>
                </c:pt>
                <c:pt idx="10">
                  <c:v>-1.5899999999999999E-4</c:v>
                </c:pt>
                <c:pt idx="11">
                  <c:v>9.9947999999999995E-2</c:v>
                </c:pt>
                <c:pt idx="12">
                  <c:v>0.19995099999999999</c:v>
                </c:pt>
                <c:pt idx="13">
                  <c:v>0.29994199999999999</c:v>
                </c:pt>
                <c:pt idx="14">
                  <c:v>0.39995900000000001</c:v>
                </c:pt>
                <c:pt idx="15">
                  <c:v>0.49994100000000002</c:v>
                </c:pt>
                <c:pt idx="16">
                  <c:v>0.59998099999999999</c:v>
                </c:pt>
                <c:pt idx="17">
                  <c:v>0.69999</c:v>
                </c:pt>
                <c:pt idx="18">
                  <c:v>0.79996299999999998</c:v>
                </c:pt>
                <c:pt idx="19">
                  <c:v>0.89998</c:v>
                </c:pt>
                <c:pt idx="20">
                  <c:v>0.99999800000000005</c:v>
                </c:pt>
              </c:numCache>
            </c:numRef>
          </c:xVal>
          <c:yVal>
            <c:numRef>
              <c:f>summary!$H$27:$H$47</c:f>
              <c:numCache>
                <c:formatCode>0.00E+00</c:formatCode>
                <c:ptCount val="21"/>
                <c:pt idx="0">
                  <c:v>-5.91E-5</c:v>
                </c:pt>
                <c:pt idx="1">
                  <c:v>-4.88E-5</c:v>
                </c:pt>
                <c:pt idx="2">
                  <c:v>-4.2200000000000003E-5</c:v>
                </c:pt>
                <c:pt idx="3">
                  <c:v>-3.6300000000000001E-5</c:v>
                </c:pt>
                <c:pt idx="4">
                  <c:v>-3.1099999999999997E-5</c:v>
                </c:pt>
                <c:pt idx="5">
                  <c:v>-2.5899999999999999E-5</c:v>
                </c:pt>
                <c:pt idx="6">
                  <c:v>-2.09E-5</c:v>
                </c:pt>
                <c:pt idx="7">
                  <c:v>-1.5500000000000001E-5</c:v>
                </c:pt>
                <c:pt idx="8">
                  <c:v>-1.04E-5</c:v>
                </c:pt>
                <c:pt idx="9">
                  <c:v>-5.2100000000000001E-6</c:v>
                </c:pt>
                <c:pt idx="10">
                  <c:v>-3.8300000000000002E-9</c:v>
                </c:pt>
                <c:pt idx="11">
                  <c:v>5.2299999999999999E-6</c:v>
                </c:pt>
                <c:pt idx="12">
                  <c:v>1.03E-5</c:v>
                </c:pt>
                <c:pt idx="13">
                  <c:v>1.52E-5</c:v>
                </c:pt>
                <c:pt idx="14">
                  <c:v>1.9599999999999999E-5</c:v>
                </c:pt>
                <c:pt idx="15">
                  <c:v>2.37E-5</c:v>
                </c:pt>
                <c:pt idx="16">
                  <c:v>2.73E-5</c:v>
                </c:pt>
                <c:pt idx="17">
                  <c:v>3.0599999999999998E-5</c:v>
                </c:pt>
                <c:pt idx="18">
                  <c:v>3.3599999999999997E-5</c:v>
                </c:pt>
                <c:pt idx="19">
                  <c:v>3.6199999999999999E-5</c:v>
                </c:pt>
                <c:pt idx="20">
                  <c:v>3.8500000000000001E-5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8C4-F242-84A4-E7F1CB9184AB}"/>
            </c:ext>
          </c:extLst>
        </c:ser>
        <c:ser>
          <c:idx val="3"/>
          <c:order val="1"/>
          <c:tx>
            <c:strRef>
              <c:f>summary!$J$26</c:f>
              <c:strCache>
                <c:ptCount val="1"/>
                <c:pt idx="0">
                  <c:v>Pin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summary!$J$27:$J$47</c:f>
              <c:numCache>
                <c:formatCode>General</c:formatCode>
                <c:ptCount val="21"/>
                <c:pt idx="0">
                  <c:v>-1.0001789999999999</c:v>
                </c:pt>
                <c:pt idx="1">
                  <c:v>-0.90018100000000001</c:v>
                </c:pt>
                <c:pt idx="2">
                  <c:v>-0.80014300000000005</c:v>
                </c:pt>
                <c:pt idx="3">
                  <c:v>-0.70018800000000003</c:v>
                </c:pt>
                <c:pt idx="4">
                  <c:v>-0.60019</c:v>
                </c:pt>
                <c:pt idx="5">
                  <c:v>-0.50016400000000005</c:v>
                </c:pt>
                <c:pt idx="6">
                  <c:v>-0.400198</c:v>
                </c:pt>
                <c:pt idx="7">
                  <c:v>-0.30015399999999998</c:v>
                </c:pt>
                <c:pt idx="8">
                  <c:v>-0.20014799999999999</c:v>
                </c:pt>
                <c:pt idx="9">
                  <c:v>-0.100173</c:v>
                </c:pt>
                <c:pt idx="10">
                  <c:v>-1.5799999999999999E-4</c:v>
                </c:pt>
                <c:pt idx="11">
                  <c:v>9.9949999999999997E-2</c:v>
                </c:pt>
                <c:pt idx="12">
                  <c:v>0.199933</c:v>
                </c:pt>
                <c:pt idx="13">
                  <c:v>0.29994100000000001</c:v>
                </c:pt>
                <c:pt idx="14">
                  <c:v>0.39996199999999998</c:v>
                </c:pt>
                <c:pt idx="15">
                  <c:v>0.499944</c:v>
                </c:pt>
                <c:pt idx="16">
                  <c:v>0.59998300000000004</c:v>
                </c:pt>
                <c:pt idx="17">
                  <c:v>0.69999100000000003</c:v>
                </c:pt>
                <c:pt idx="18">
                  <c:v>0.79996299999999998</c:v>
                </c:pt>
                <c:pt idx="19">
                  <c:v>0.89998299999999998</c:v>
                </c:pt>
                <c:pt idx="20">
                  <c:v>1</c:v>
                </c:pt>
              </c:numCache>
            </c:numRef>
          </c:xVal>
          <c:yVal>
            <c:numRef>
              <c:f>summary!$K$27:$K$47</c:f>
              <c:numCache>
                <c:formatCode>0.00E+00</c:formatCode>
                <c:ptCount val="21"/>
                <c:pt idx="0">
                  <c:v>-4.1036910000000001E-5</c:v>
                </c:pt>
                <c:pt idx="1">
                  <c:v>-3.6516710000000003E-5</c:v>
                </c:pt>
                <c:pt idx="2">
                  <c:v>-3.35766E-5</c:v>
                </c:pt>
                <c:pt idx="3">
                  <c:v>-3.0480120000000001E-5</c:v>
                </c:pt>
                <c:pt idx="4">
                  <c:v>-2.7119089999999999E-5</c:v>
                </c:pt>
                <c:pt idx="5">
                  <c:v>-2.3621070000000001E-5</c:v>
                </c:pt>
                <c:pt idx="6">
                  <c:v>-1.9833870000000001E-5</c:v>
                </c:pt>
                <c:pt idx="7">
                  <c:v>-1.5773759999999999E-5</c:v>
                </c:pt>
                <c:pt idx="8">
                  <c:v>-1.097615E-5</c:v>
                </c:pt>
                <c:pt idx="9">
                  <c:v>-5.5797649999999996E-6</c:v>
                </c:pt>
                <c:pt idx="10">
                  <c:v>-4.0418979999999996E-9</c:v>
                </c:pt>
                <c:pt idx="11">
                  <c:v>5.8418950000000004E-6</c:v>
                </c:pt>
                <c:pt idx="12">
                  <c:v>1.182842E-5</c:v>
                </c:pt>
                <c:pt idx="13">
                  <c:v>1.7777139999999999E-5</c:v>
                </c:pt>
                <c:pt idx="14">
                  <c:v>2.3753939999999999E-5</c:v>
                </c:pt>
                <c:pt idx="15">
                  <c:v>2.9459400000000001E-5</c:v>
                </c:pt>
                <c:pt idx="16">
                  <c:v>3.4480660000000001E-5</c:v>
                </c:pt>
                <c:pt idx="17">
                  <c:v>3.9398489999999998E-5</c:v>
                </c:pt>
                <c:pt idx="18">
                  <c:v>4.4097690000000002E-5</c:v>
                </c:pt>
                <c:pt idx="19">
                  <c:v>4.8121039999999998E-5</c:v>
                </c:pt>
                <c:pt idx="20">
                  <c:v>5.2467009999999998E-5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8C4-F242-84A4-E7F1CB918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summary!$A$26</c:f>
              <c:strCache>
                <c:ptCount val="1"/>
                <c:pt idx="0">
                  <c:v>C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summary!$A$27:$A$47</c:f>
              <c:numCache>
                <c:formatCode>General</c:formatCode>
                <c:ptCount val="21"/>
                <c:pt idx="0">
                  <c:v>-1.000178</c:v>
                </c:pt>
                <c:pt idx="1">
                  <c:v>-0.90017499999999995</c:v>
                </c:pt>
                <c:pt idx="2">
                  <c:v>-0.80013999999999996</c:v>
                </c:pt>
                <c:pt idx="3">
                  <c:v>-0.70018100000000005</c:v>
                </c:pt>
                <c:pt idx="4">
                  <c:v>-0.600186</c:v>
                </c:pt>
                <c:pt idx="5">
                  <c:v>-0.50016099999999997</c:v>
                </c:pt>
                <c:pt idx="6">
                  <c:v>-0.40019199999999999</c:v>
                </c:pt>
                <c:pt idx="7">
                  <c:v>-0.30015199999999997</c:v>
                </c:pt>
                <c:pt idx="8">
                  <c:v>-0.20014799999999999</c:v>
                </c:pt>
                <c:pt idx="9">
                  <c:v>-0.100162</c:v>
                </c:pt>
                <c:pt idx="10">
                  <c:v>-1.5899999999999999E-4</c:v>
                </c:pt>
                <c:pt idx="11">
                  <c:v>9.9936999999999998E-2</c:v>
                </c:pt>
                <c:pt idx="12">
                  <c:v>0.199933</c:v>
                </c:pt>
                <c:pt idx="13">
                  <c:v>0.29994199999999999</c:v>
                </c:pt>
                <c:pt idx="14">
                  <c:v>0.39996500000000001</c:v>
                </c:pt>
                <c:pt idx="15">
                  <c:v>0.49995600000000001</c:v>
                </c:pt>
                <c:pt idx="16">
                  <c:v>0.59997800000000001</c:v>
                </c:pt>
                <c:pt idx="17">
                  <c:v>0.69999100000000003</c:v>
                </c:pt>
                <c:pt idx="18">
                  <c:v>0.79996900000000004</c:v>
                </c:pt>
                <c:pt idx="19">
                  <c:v>0.89997400000000005</c:v>
                </c:pt>
                <c:pt idx="20">
                  <c:v>0.99999300000000002</c:v>
                </c:pt>
              </c:numCache>
            </c:numRef>
          </c:xVal>
          <c:yVal>
            <c:numRef>
              <c:f>summary!$B$27:$B$47</c:f>
              <c:numCache>
                <c:formatCode>0.00E+00</c:formatCode>
                <c:ptCount val="21"/>
                <c:pt idx="0">
                  <c:v>-2.6799610000000001E-7</c:v>
                </c:pt>
                <c:pt idx="1">
                  <c:v>-2.3562350000000001E-7</c:v>
                </c:pt>
                <c:pt idx="2">
                  <c:v>-1.9994009999999999E-7</c:v>
                </c:pt>
                <c:pt idx="3">
                  <c:v>-1.641523E-7</c:v>
                </c:pt>
                <c:pt idx="4">
                  <c:v>-1.3239910000000001E-7</c:v>
                </c:pt>
                <c:pt idx="5">
                  <c:v>-1.015132E-7</c:v>
                </c:pt>
                <c:pt idx="6">
                  <c:v>-7.3144410000000001E-8</c:v>
                </c:pt>
                <c:pt idx="7">
                  <c:v>-4.7022580000000002E-8</c:v>
                </c:pt>
                <c:pt idx="8">
                  <c:v>-2.5107810000000001E-8</c:v>
                </c:pt>
                <c:pt idx="9">
                  <c:v>-9.7170520000000003E-9</c:v>
                </c:pt>
                <c:pt idx="10">
                  <c:v>-8.7638130000000003E-10</c:v>
                </c:pt>
                <c:pt idx="11">
                  <c:v>1.8159760000000001E-8</c:v>
                </c:pt>
                <c:pt idx="12">
                  <c:v>6.8291859999999995E-8</c:v>
                </c:pt>
                <c:pt idx="13">
                  <c:v>1.6336519999999999E-7</c:v>
                </c:pt>
                <c:pt idx="14">
                  <c:v>3.703802E-7</c:v>
                </c:pt>
                <c:pt idx="15">
                  <c:v>8.6325589999999997E-7</c:v>
                </c:pt>
                <c:pt idx="16">
                  <c:v>1.8929779999999999E-6</c:v>
                </c:pt>
                <c:pt idx="17">
                  <c:v>3.7567119999999999E-6</c:v>
                </c:pt>
                <c:pt idx="18">
                  <c:v>6.6894010000000001E-6</c:v>
                </c:pt>
                <c:pt idx="19">
                  <c:v>1.0950569999999999E-5</c:v>
                </c:pt>
                <c:pt idx="20">
                  <c:v>1.601134E-5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F2-F34B-A0F2-EAFDB4A61EFF}"/>
            </c:ext>
          </c:extLst>
        </c:ser>
        <c:ser>
          <c:idx val="3"/>
          <c:order val="1"/>
          <c:tx>
            <c:strRef>
              <c:f>summary!$D$26</c:f>
              <c:strCache>
                <c:ptCount val="1"/>
                <c:pt idx="0">
                  <c:v>C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summary!$D$27:$D$47</c:f>
              <c:numCache>
                <c:formatCode>General</c:formatCode>
                <c:ptCount val="21"/>
                <c:pt idx="0">
                  <c:v>-1.000181</c:v>
                </c:pt>
                <c:pt idx="1">
                  <c:v>-0.90018100000000001</c:v>
                </c:pt>
                <c:pt idx="2">
                  <c:v>-0.80014700000000005</c:v>
                </c:pt>
                <c:pt idx="3">
                  <c:v>-0.70019200000000004</c:v>
                </c:pt>
                <c:pt idx="4">
                  <c:v>-0.60019599999999995</c:v>
                </c:pt>
                <c:pt idx="5">
                  <c:v>-0.50017199999999995</c:v>
                </c:pt>
                <c:pt idx="6">
                  <c:v>-0.40020099999999997</c:v>
                </c:pt>
                <c:pt idx="7">
                  <c:v>-0.30015799999999998</c:v>
                </c:pt>
                <c:pt idx="8">
                  <c:v>-0.20014599999999999</c:v>
                </c:pt>
                <c:pt idx="9">
                  <c:v>-0.100184</c:v>
                </c:pt>
                <c:pt idx="10">
                  <c:v>-1.5699999999999999E-4</c:v>
                </c:pt>
                <c:pt idx="11">
                  <c:v>9.9940000000000001E-2</c:v>
                </c:pt>
                <c:pt idx="12">
                  <c:v>0.199938</c:v>
                </c:pt>
                <c:pt idx="13">
                  <c:v>0.299956</c:v>
                </c:pt>
                <c:pt idx="14">
                  <c:v>0.39995900000000001</c:v>
                </c:pt>
                <c:pt idx="15">
                  <c:v>0.499942</c:v>
                </c:pt>
                <c:pt idx="16">
                  <c:v>0.59998200000000002</c:v>
                </c:pt>
                <c:pt idx="17">
                  <c:v>0.69998899999999997</c:v>
                </c:pt>
                <c:pt idx="18">
                  <c:v>0.79996400000000001</c:v>
                </c:pt>
                <c:pt idx="19">
                  <c:v>0.89998400000000001</c:v>
                </c:pt>
                <c:pt idx="20">
                  <c:v>1.0000020000000001</c:v>
                </c:pt>
              </c:numCache>
            </c:numRef>
          </c:xVal>
          <c:yVal>
            <c:numRef>
              <c:f>summary!$E$27:$E$47</c:f>
              <c:numCache>
                <c:formatCode>0.00E+00</c:formatCode>
                <c:ptCount val="21"/>
                <c:pt idx="0">
                  <c:v>-3.9400000000000004E-6</c:v>
                </c:pt>
                <c:pt idx="1">
                  <c:v>-4.8199999999999996E-6</c:v>
                </c:pt>
                <c:pt idx="2">
                  <c:v>-5.0900000000000004E-6</c:v>
                </c:pt>
                <c:pt idx="3">
                  <c:v>-5.22E-6</c:v>
                </c:pt>
                <c:pt idx="4">
                  <c:v>-5.0900000000000004E-6</c:v>
                </c:pt>
                <c:pt idx="5">
                  <c:v>-4.6800000000000001E-6</c:v>
                </c:pt>
                <c:pt idx="6">
                  <c:v>-3.9500000000000003E-6</c:v>
                </c:pt>
                <c:pt idx="7">
                  <c:v>-3.0000000000000001E-6</c:v>
                </c:pt>
                <c:pt idx="8">
                  <c:v>-1.9199999999999998E-6</c:v>
                </c:pt>
                <c:pt idx="9">
                  <c:v>-8.5199999999999995E-7</c:v>
                </c:pt>
                <c:pt idx="10">
                  <c:v>1.42E-7</c:v>
                </c:pt>
                <c:pt idx="11">
                  <c:v>1.77E-6</c:v>
                </c:pt>
                <c:pt idx="12">
                  <c:v>4.7400000000000004E-6</c:v>
                </c:pt>
                <c:pt idx="13">
                  <c:v>8.9800000000000004E-6</c:v>
                </c:pt>
                <c:pt idx="14">
                  <c:v>1.43E-5</c:v>
                </c:pt>
                <c:pt idx="15">
                  <c:v>2.05E-5</c:v>
                </c:pt>
                <c:pt idx="16">
                  <c:v>2.7399999999999999E-5</c:v>
                </c:pt>
                <c:pt idx="17">
                  <c:v>3.4100000000000002E-5</c:v>
                </c:pt>
                <c:pt idx="18">
                  <c:v>4.1499999999999999E-5</c:v>
                </c:pt>
                <c:pt idx="19">
                  <c:v>4.99E-5</c:v>
                </c:pt>
                <c:pt idx="20">
                  <c:v>5.9799999999999997E-5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F2-F34B-A0F2-EAFDB4A61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FB27B-FE8B-414B-A446-B18315B4791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5F17-986A-4647-BB50-6F5E38453A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F5F17-986A-4647-BB50-6F5E38453A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7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F5F17-986A-4647-BB50-6F5E38453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32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6649B-75F5-D94D-A329-5C98F20C0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204EB8-64D2-D44A-BA92-339797B2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31632-106C-9449-9D7A-C7B6F29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1F045-44E3-2B48-BC01-77C4117E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EC375-A419-964B-9C36-8C060E2F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CAADF-8431-FC4A-AFD6-60E36F5B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0CF4CE-EB13-E440-945B-C609C20F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B7CD7E-EE9A-7940-BFEA-30B0845A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4FCD1-A13C-E840-81DE-D97FC53C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B4719-3A95-B64F-915D-00B80F13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56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46E13A-BAD8-984D-A91D-A987AED96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A4107C-4355-C143-A447-F87FCD13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AE12D-E353-0344-A579-8C9528A0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2045E-2E02-574A-BBAA-2AB29C2D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908DC-A540-EE44-BC6A-38243E63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2AF35C-0133-3F45-813C-F47B7F3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4356A9-BA4A-2A44-B7DB-297A86B3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26EB66-A6E1-EC43-B3E4-B020419F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F8FB7-72CB-1044-B3CB-F58515A8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AA46E-4255-B94A-AB37-2C2F6D09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1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08943-05B2-6A4E-A2FB-2944E6E4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A2009B-C7D3-D347-A04E-55E4CCE0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777C1-DF15-584A-97DC-F3FA0A7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9E926-B8CF-714A-9FF8-A0FE6C2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B919F4-6329-8E4C-AAED-5A81A0C8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B0864-A055-6241-B399-4243D9F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DEC78-045E-8F40-9667-8A59D8D3A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D8D9B5-A0E8-F04D-84A2-D73DA4CE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EBF095-95D5-4743-A407-8344BF2C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4DFB9-A596-344A-BDBD-E41050AB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91691-48E1-FE4A-8BCB-9882775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EA202-407B-E44A-B0F3-05BB298F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2AE3C-A425-1943-83A9-19A3EE93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2972A6-5423-2F44-8167-AB14930A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A35205-B29C-CC4F-ADB3-A54BE75D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1CE3E3-0E8A-034E-82A8-01DA91DB2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C7AEA7-295A-744A-B4E7-823B5A00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1A218-99D1-D64E-9FD2-A9E0651C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DB9AC1-EF27-0E4A-B1ED-5BEB06D0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69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C8996-F0B5-1945-95EF-B9BFC08A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973F2C-7C3D-2045-BA2E-2345051C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08B9D2-5AD6-8D43-9BE7-489A3588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C6CB4F-EC23-F647-8E99-8AB8B0A3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BA785B-1CD1-0043-A41E-A6672D44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249E44-A7F6-EA4D-940C-F106259C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ADB380-FB98-6B47-8FEB-B36119F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8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F8CE3-D453-5044-AA9C-15053569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8756F3-2863-8446-89A5-37B760AB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B446D-9E58-674F-940B-B05E8D8A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1B78A-8261-074E-B9E8-A1991C43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B48C7B-EC30-9843-9F13-168C30A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243213-9B1A-E74E-A72A-48E0B9C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7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1B322-E7F1-2042-8F41-D62BAF5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35093B-C1C8-5949-AD5C-613EE4827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8D1A21-B070-AD44-B1D0-26E74C31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BD66D-8C89-0848-94E7-8302A0B3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C99D37-508F-DE4C-BA72-A0CDD2F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3FFE4D-D452-5046-8248-D592059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4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3AFE7-51B2-414B-ABD6-87830054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85EF7A-707B-874A-BAD7-480D3443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A2031-419E-1546-91D1-5D79344D1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2405-6CA6-A547-BD48-2ACE2DB3B116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0BD24A-67F2-CF49-BF54-A584B6103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BEB25-D00C-F14E-B82C-38EEF6598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0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A514F3-2B4B-604C-A9EA-E913FB636C65}"/>
              </a:ext>
            </a:extLst>
          </p:cNvPr>
          <p:cNvSpPr txBox="1"/>
          <p:nvPr/>
        </p:nvSpPr>
        <p:spPr>
          <a:xfrm>
            <a:off x="990600" y="506198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スズメッキ試料の評価まとめ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14CE655-5058-7140-9156-E981590B2499}"/>
              </a:ext>
            </a:extLst>
          </p:cNvPr>
          <p:cNvSpPr txBox="1"/>
          <p:nvPr/>
        </p:nvSpPr>
        <p:spPr>
          <a:xfrm>
            <a:off x="1156387" y="1214493"/>
            <a:ext cx="1012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/>
              <a:t>前回からわかったこと</a:t>
            </a:r>
            <a:r>
              <a:rPr kumimoji="1" lang="en-US" altLang="ja-JP" sz="2800" dirty="0"/>
              <a:t>: </a:t>
            </a:r>
          </a:p>
          <a:p>
            <a:r>
              <a:rPr lang="ja-JP" altLang="en-US" sz="2800"/>
              <a:t>・</a:t>
            </a:r>
            <a:r>
              <a:rPr lang="en" altLang="ja-JP" sz="2800" dirty="0"/>
              <a:t> </a:t>
            </a:r>
            <a:r>
              <a:rPr lang="ja-JP" altLang="en-US" sz="2800"/>
              <a:t>試料を</a:t>
            </a:r>
            <a:r>
              <a:rPr kumimoji="1" lang="ja-JP" altLang="en-US" sz="2800"/>
              <a:t>乳酸に</a:t>
            </a:r>
            <a:r>
              <a:rPr kumimoji="1" lang="en-US" altLang="ja-JP" sz="2800" dirty="0"/>
              <a:t>24</a:t>
            </a:r>
            <a:r>
              <a:rPr kumimoji="1" lang="ja-JP" altLang="en-US" sz="2800"/>
              <a:t>時間つけたところ、接触抵抗は以下のように変化した</a:t>
            </a:r>
            <a:endParaRPr kumimoji="1" lang="en-US" altLang="ja-JP" sz="2800" dirty="0"/>
          </a:p>
          <a:p>
            <a:r>
              <a:rPr lang="ja-JP" altLang="en-US" sz="2800"/>
              <a:t>カーボンペースト</a:t>
            </a:r>
            <a:r>
              <a:rPr lang="en-US" altLang="ja-JP" sz="2800" dirty="0"/>
              <a:t>: </a:t>
            </a:r>
            <a:r>
              <a:rPr lang="ja-JP" altLang="en-US" sz="2800"/>
              <a:t>数</a:t>
            </a:r>
            <a:r>
              <a:rPr lang="en" altLang="ja-JP" sz="2800" dirty="0"/>
              <a:t>M</a:t>
            </a:r>
            <a:r>
              <a:rPr lang="el-GR" altLang="ja-JP" sz="2800" dirty="0"/>
              <a:t>Ω → </a:t>
            </a:r>
            <a:r>
              <a:rPr lang="ja-JP" altLang="en-US" sz="2800"/>
              <a:t>数百</a:t>
            </a:r>
            <a:r>
              <a:rPr lang="en" altLang="ja-JP" sz="2800" dirty="0"/>
              <a:t>k</a:t>
            </a:r>
            <a:r>
              <a:rPr lang="el-GR" altLang="ja-JP" sz="2800" dirty="0"/>
              <a:t>Ω</a:t>
            </a:r>
            <a:r>
              <a:rPr lang="en-US" altLang="ja-JP" sz="2800" dirty="0"/>
              <a:t> (</a:t>
            </a:r>
            <a:r>
              <a:rPr lang="ja-JP" altLang="en-US" sz="2800"/>
              <a:t>変化があった</a:t>
            </a:r>
            <a:r>
              <a:rPr lang="en-US" altLang="ja-JP" sz="2800" dirty="0"/>
              <a:t>)</a:t>
            </a:r>
          </a:p>
          <a:p>
            <a:r>
              <a:rPr kumimoji="1" lang="ja-JP" altLang="en-US" sz="2800"/>
              <a:t>プローバ</a:t>
            </a:r>
            <a:r>
              <a:rPr kumimoji="1" lang="en-US" altLang="ja-JP" sz="2800" dirty="0"/>
              <a:t>: </a:t>
            </a:r>
            <a:r>
              <a:rPr lang="ja-JP" altLang="en-US" sz="2800"/>
              <a:t>数十</a:t>
            </a:r>
            <a:r>
              <a:rPr lang="en" altLang="ja-JP" sz="2800" dirty="0"/>
              <a:t>k</a:t>
            </a:r>
            <a:r>
              <a:rPr lang="el-GR" altLang="ja-JP" sz="2800" dirty="0"/>
              <a:t>Ω → </a:t>
            </a:r>
            <a:r>
              <a:rPr lang="ja-JP" altLang="en-US" sz="2800"/>
              <a:t>数十</a:t>
            </a:r>
            <a:r>
              <a:rPr lang="en" altLang="ja-JP" sz="2800" dirty="0"/>
              <a:t>k</a:t>
            </a:r>
            <a:r>
              <a:rPr lang="el-GR" altLang="ja-JP" sz="2800" dirty="0"/>
              <a:t>Ω </a:t>
            </a:r>
            <a:r>
              <a:rPr lang="en-US" altLang="ja-JP" sz="2800" dirty="0"/>
              <a:t>(</a:t>
            </a:r>
            <a:r>
              <a:rPr lang="ja-JP" altLang="en-US" sz="2800"/>
              <a:t>変化なし</a:t>
            </a:r>
            <a:r>
              <a:rPr lang="en-US" altLang="ja-JP" sz="2800" dirty="0"/>
              <a:t>)</a:t>
            </a:r>
            <a:endParaRPr kumimoji="1" lang="en-US" altLang="ja-JP" sz="2800" dirty="0"/>
          </a:p>
          <a:p>
            <a:r>
              <a:rPr lang="ja-JP" altLang="en-US" sz="2800"/>
              <a:t>・顕微鏡光源のもとでは二端子抵抗が大きく減少し、光起電力も観測された</a:t>
            </a:r>
            <a:endParaRPr kumimoji="1" lang="ja-JP" altLang="en-US" sz="28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22B279-8D42-E742-B635-0F2678CB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35" y="4627462"/>
            <a:ext cx="2685985" cy="20144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D2AB78-F627-A846-BCA1-0A5F4EDDEC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8" t="20937" r="34883" b="21563"/>
          <a:stretch/>
        </p:blipFill>
        <p:spPr>
          <a:xfrm rot="10800000">
            <a:off x="3951615" y="4323036"/>
            <a:ext cx="2243298" cy="231891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52E963-425C-F54A-90C4-C077E0991051}"/>
              </a:ext>
            </a:extLst>
          </p:cNvPr>
          <p:cNvSpPr txBox="1"/>
          <p:nvPr/>
        </p:nvSpPr>
        <p:spPr>
          <a:xfrm>
            <a:off x="568411" y="5967081"/>
            <a:ext cx="354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カーボンペーストと銀ペーストを用いる際の</a:t>
            </a:r>
            <a:r>
              <a:rPr kumimoji="1" lang="en-US" altLang="ja-JP" dirty="0"/>
              <a:t>PPMS</a:t>
            </a:r>
            <a:r>
              <a:rPr kumimoji="1" lang="ja-JP" altLang="en-US"/>
              <a:t>パック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600BAD-A270-2545-9A64-2E401ED9A691}"/>
              </a:ext>
            </a:extLst>
          </p:cNvPr>
          <p:cNvSpPr txBox="1"/>
          <p:nvPr/>
        </p:nvSpPr>
        <p:spPr>
          <a:xfrm>
            <a:off x="9154100" y="6090192"/>
            <a:ext cx="186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プローバ</a:t>
            </a:r>
          </a:p>
        </p:txBody>
      </p:sp>
    </p:spTree>
    <p:extLst>
      <p:ext uri="{BB962C8B-B14F-4D97-AF65-F5344CB8AC3E}">
        <p14:creationId xmlns:p14="http://schemas.microsoft.com/office/powerpoint/2010/main" val="304824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グラフ 40">
            <a:extLst>
              <a:ext uri="{FF2B5EF4-FFF2-40B4-BE49-F238E27FC236}">
                <a16:creationId xmlns:a16="http://schemas.microsoft.com/office/drawing/2014/main" id="{8B77EA95-E06B-1E48-A13B-73175068C18A}"/>
              </a:ext>
            </a:extLst>
          </p:cNvPr>
          <p:cNvGraphicFramePr>
            <a:graphicFrameLocks/>
          </p:cNvGraphicFramePr>
          <p:nvPr/>
        </p:nvGraphicFramePr>
        <p:xfrm>
          <a:off x="593726" y="683311"/>
          <a:ext cx="3451305" cy="2852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058F704-8D7D-BD47-89A0-DDFBB26760F1}"/>
              </a:ext>
            </a:extLst>
          </p:cNvPr>
          <p:cNvGraphicFramePr>
            <a:graphicFrameLocks/>
          </p:cNvGraphicFramePr>
          <p:nvPr/>
        </p:nvGraphicFramePr>
        <p:xfrm>
          <a:off x="8540150" y="694974"/>
          <a:ext cx="3479528" cy="285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A7894D-885B-B24A-AECC-7833160C5719}"/>
              </a:ext>
            </a:extLst>
          </p:cNvPr>
          <p:cNvSpPr txBox="1"/>
          <p:nvPr/>
        </p:nvSpPr>
        <p:spPr>
          <a:xfrm rot="16200000">
            <a:off x="-59722" y="2064943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E2A322-55B6-4F47-9C43-708E876FB6D3}"/>
              </a:ext>
            </a:extLst>
          </p:cNvPr>
          <p:cNvSpPr txBox="1"/>
          <p:nvPr/>
        </p:nvSpPr>
        <p:spPr>
          <a:xfrm rot="16200000">
            <a:off x="8009269" y="1909595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02A0D8-B967-E448-9A54-0D75FBFEBDEA}"/>
              </a:ext>
            </a:extLst>
          </p:cNvPr>
          <p:cNvSpPr txBox="1"/>
          <p:nvPr/>
        </p:nvSpPr>
        <p:spPr>
          <a:xfrm>
            <a:off x="9704874" y="348190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DB38D0-B2C2-3E46-97E0-1C80ED2A6621}"/>
              </a:ext>
            </a:extLst>
          </p:cNvPr>
          <p:cNvSpPr txBox="1"/>
          <p:nvPr/>
        </p:nvSpPr>
        <p:spPr>
          <a:xfrm>
            <a:off x="690737" y="423641"/>
            <a:ext cx="2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カーボンペースト</a:t>
            </a:r>
            <a:r>
              <a:rPr lang="en-US" altLang="ja-JP" b="1" dirty="0"/>
              <a:t>(</a:t>
            </a:r>
            <a:r>
              <a:rPr lang="ja-JP" altLang="en-US" b="1"/>
              <a:t>⑤</a:t>
            </a:r>
            <a:r>
              <a:rPr lang="en-US" altLang="ja-JP" b="1" dirty="0"/>
              <a:t>-</a:t>
            </a:r>
            <a:r>
              <a:rPr lang="ja-JP" altLang="en-US" b="1"/>
              <a:t>⑥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CBF2E9-C93E-D04F-9255-2140D984CE0F}"/>
              </a:ext>
            </a:extLst>
          </p:cNvPr>
          <p:cNvSpPr txBox="1"/>
          <p:nvPr/>
        </p:nvSpPr>
        <p:spPr>
          <a:xfrm>
            <a:off x="8745571" y="360591"/>
            <a:ext cx="193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プローバ</a:t>
            </a:r>
            <a:r>
              <a:rPr lang="en-US" altLang="ja-JP" b="1" dirty="0"/>
              <a:t>(</a:t>
            </a:r>
            <a:r>
              <a:rPr lang="ja-JP" altLang="en-US" b="1"/>
              <a:t>③</a:t>
            </a:r>
            <a:r>
              <a:rPr lang="en-US" altLang="ja-JP" b="1" dirty="0"/>
              <a:t>-</a:t>
            </a:r>
            <a:r>
              <a:rPr lang="ja-JP" altLang="en-US" b="1"/>
              <a:t>④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FA3C88A-6EB8-4442-8495-A0316D4A54F9}"/>
              </a:ext>
            </a:extLst>
          </p:cNvPr>
          <p:cNvSpPr txBox="1"/>
          <p:nvPr/>
        </p:nvSpPr>
        <p:spPr>
          <a:xfrm>
            <a:off x="3294545" y="688736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光照射あり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084B50-0C49-464D-A824-18FD53B60D11}"/>
              </a:ext>
            </a:extLst>
          </p:cNvPr>
          <p:cNvSpPr txBox="1"/>
          <p:nvPr/>
        </p:nvSpPr>
        <p:spPr>
          <a:xfrm>
            <a:off x="3316090" y="2293493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光照射なし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A514F3-2B4B-604C-A9EA-E913FB636C65}"/>
              </a:ext>
            </a:extLst>
          </p:cNvPr>
          <p:cNvSpPr txBox="1"/>
          <p:nvPr/>
        </p:nvSpPr>
        <p:spPr>
          <a:xfrm>
            <a:off x="169709" y="37542"/>
            <a:ext cx="831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乳酸処理したスズメッキ試料</a:t>
            </a:r>
            <a:r>
              <a:rPr lang="en-US" altLang="ja-JP" sz="2800" b="1" dirty="0"/>
              <a:t>(Si</a:t>
            </a:r>
            <a:r>
              <a:rPr lang="ja-JP" altLang="en-US" sz="2800" b="1"/>
              <a:t>基板の研磨あり</a:t>
            </a:r>
            <a:r>
              <a:rPr lang="en-US" altLang="ja-JP" sz="2800" b="1" dirty="0"/>
              <a:t>)</a:t>
            </a:r>
            <a:endParaRPr kumimoji="1" lang="ja-JP" altLang="en-US" sz="2800" b="1"/>
          </a:p>
        </p:txBody>
      </p:sp>
      <p:sp>
        <p:nvSpPr>
          <p:cNvPr id="34" name="ドーナツ 33">
            <a:extLst>
              <a:ext uri="{FF2B5EF4-FFF2-40B4-BE49-F238E27FC236}">
                <a16:creationId xmlns:a16="http://schemas.microsoft.com/office/drawing/2014/main" id="{392E39E5-27BF-FB48-898D-E2C8511F5773}"/>
              </a:ext>
            </a:extLst>
          </p:cNvPr>
          <p:cNvSpPr/>
          <p:nvPr/>
        </p:nvSpPr>
        <p:spPr>
          <a:xfrm>
            <a:off x="2053025" y="2472356"/>
            <a:ext cx="380246" cy="363118"/>
          </a:xfrm>
          <a:prstGeom prst="donut">
            <a:avLst>
              <a:gd name="adj" fmla="val 6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9B8C1A-4653-B14C-8369-1A1408D6A3F6}"/>
              </a:ext>
            </a:extLst>
          </p:cNvPr>
          <p:cNvSpPr txBox="1"/>
          <p:nvPr/>
        </p:nvSpPr>
        <p:spPr>
          <a:xfrm>
            <a:off x="120551" y="1287841"/>
            <a:ext cx="11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光起電力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407DD9D-E17E-4549-BBCF-375FB5A4AE46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702319" y="1657173"/>
            <a:ext cx="1540829" cy="81518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7AB48DE9-E2EC-1445-810B-37591CE11131}"/>
              </a:ext>
            </a:extLst>
          </p:cNvPr>
          <p:cNvGraphicFramePr>
            <a:graphicFrameLocks/>
          </p:cNvGraphicFramePr>
          <p:nvPr/>
        </p:nvGraphicFramePr>
        <p:xfrm>
          <a:off x="4992667" y="653181"/>
          <a:ext cx="3451305" cy="285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ADE1F3-6E88-4E44-9F97-47B7084DB3D3}"/>
              </a:ext>
            </a:extLst>
          </p:cNvPr>
          <p:cNvSpPr/>
          <p:nvPr/>
        </p:nvSpPr>
        <p:spPr>
          <a:xfrm>
            <a:off x="8851552" y="4170390"/>
            <a:ext cx="2081233" cy="2283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F4960E5-C5DD-094A-B859-75E9B796451B}"/>
              </a:ext>
            </a:extLst>
          </p:cNvPr>
          <p:cNvSpPr/>
          <p:nvPr/>
        </p:nvSpPr>
        <p:spPr>
          <a:xfrm>
            <a:off x="9768454" y="5889920"/>
            <a:ext cx="282090" cy="30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8BB929A2-0F10-6D44-BA39-1E023DADCCA6}"/>
              </a:ext>
            </a:extLst>
          </p:cNvPr>
          <p:cNvSpPr/>
          <p:nvPr/>
        </p:nvSpPr>
        <p:spPr>
          <a:xfrm>
            <a:off x="9134013" y="5607140"/>
            <a:ext cx="365725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752648F7-1E2F-0B43-8027-5870A711C051}"/>
              </a:ext>
            </a:extLst>
          </p:cNvPr>
          <p:cNvSpPr/>
          <p:nvPr/>
        </p:nvSpPr>
        <p:spPr>
          <a:xfrm>
            <a:off x="9359619" y="4309066"/>
            <a:ext cx="282090" cy="30749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A9509B-16FB-0441-9C1D-AFE3774B56A3}"/>
              </a:ext>
            </a:extLst>
          </p:cNvPr>
          <p:cNvSpPr/>
          <p:nvPr/>
        </p:nvSpPr>
        <p:spPr>
          <a:xfrm>
            <a:off x="9904072" y="4508915"/>
            <a:ext cx="282090" cy="30749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0E13412-51CC-EE4E-9C63-5EA8052D254A}"/>
              </a:ext>
            </a:extLst>
          </p:cNvPr>
          <p:cNvSpPr txBox="1"/>
          <p:nvPr/>
        </p:nvSpPr>
        <p:spPr>
          <a:xfrm>
            <a:off x="5152411" y="372240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銀ペースト</a:t>
            </a:r>
            <a:r>
              <a:rPr lang="en-US" altLang="ja-JP" b="1" dirty="0"/>
              <a:t>(</a:t>
            </a:r>
            <a:r>
              <a:rPr lang="ja-JP" altLang="en-US" b="1"/>
              <a:t>①</a:t>
            </a:r>
            <a:r>
              <a:rPr lang="en-US" altLang="ja-JP" b="1" dirty="0"/>
              <a:t>-</a:t>
            </a:r>
            <a:r>
              <a:rPr lang="ja-JP" altLang="en-US" b="1"/>
              <a:t>② 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50A4C-3041-E643-B01C-CB02FA903AE3}"/>
              </a:ext>
            </a:extLst>
          </p:cNvPr>
          <p:cNvSpPr txBox="1"/>
          <p:nvPr/>
        </p:nvSpPr>
        <p:spPr>
          <a:xfrm rot="16200000">
            <a:off x="4390969" y="1901383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DA6180-C189-F94B-A3BD-528E403E0DE5}"/>
              </a:ext>
            </a:extLst>
          </p:cNvPr>
          <p:cNvSpPr txBox="1"/>
          <p:nvPr/>
        </p:nvSpPr>
        <p:spPr>
          <a:xfrm>
            <a:off x="6200118" y="6537407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graphicFrame>
        <p:nvGraphicFramePr>
          <p:cNvPr id="39" name="グラフ 38">
            <a:extLst>
              <a:ext uri="{FF2B5EF4-FFF2-40B4-BE49-F238E27FC236}">
                <a16:creationId xmlns:a16="http://schemas.microsoft.com/office/drawing/2014/main" id="{BDADE3EA-7E9C-CE45-BA95-C20A93BD966B}"/>
              </a:ext>
            </a:extLst>
          </p:cNvPr>
          <p:cNvGraphicFramePr>
            <a:graphicFrameLocks/>
          </p:cNvGraphicFramePr>
          <p:nvPr/>
        </p:nvGraphicFramePr>
        <p:xfrm>
          <a:off x="4937575" y="3796504"/>
          <a:ext cx="3463803" cy="2847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0" name="グラフ 39">
            <a:extLst>
              <a:ext uri="{FF2B5EF4-FFF2-40B4-BE49-F238E27FC236}">
                <a16:creationId xmlns:a16="http://schemas.microsoft.com/office/drawing/2014/main" id="{2FC84B79-1FDE-4847-AB22-4FFC47B90A69}"/>
              </a:ext>
            </a:extLst>
          </p:cNvPr>
          <p:cNvGraphicFramePr>
            <a:graphicFrameLocks/>
          </p:cNvGraphicFramePr>
          <p:nvPr/>
        </p:nvGraphicFramePr>
        <p:xfrm>
          <a:off x="690738" y="3780900"/>
          <a:ext cx="3463801" cy="284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A56692-8F5D-C642-990B-6F9817A1D122}"/>
              </a:ext>
            </a:extLst>
          </p:cNvPr>
          <p:cNvSpPr txBox="1"/>
          <p:nvPr/>
        </p:nvSpPr>
        <p:spPr>
          <a:xfrm rot="16200000">
            <a:off x="4253763" y="5335308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92BB82-58E1-C544-876B-C0E0854F8121}"/>
              </a:ext>
            </a:extLst>
          </p:cNvPr>
          <p:cNvSpPr txBox="1"/>
          <p:nvPr/>
        </p:nvSpPr>
        <p:spPr>
          <a:xfrm rot="16200000">
            <a:off x="35965" y="5335309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75150FA-00A0-A044-B786-E963523E39E8}"/>
              </a:ext>
            </a:extLst>
          </p:cNvPr>
          <p:cNvSpPr txBox="1"/>
          <p:nvPr/>
        </p:nvSpPr>
        <p:spPr>
          <a:xfrm>
            <a:off x="1930279" y="6540065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8BFFF4E-ADB1-6C46-B987-337E97CC5406}"/>
              </a:ext>
            </a:extLst>
          </p:cNvPr>
          <p:cNvSpPr txBox="1"/>
          <p:nvPr/>
        </p:nvSpPr>
        <p:spPr>
          <a:xfrm>
            <a:off x="806806" y="3513548"/>
            <a:ext cx="383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カーボンペースト</a:t>
            </a:r>
            <a:r>
              <a:rPr lang="en-US" altLang="ja-JP" b="1" dirty="0"/>
              <a:t>/</a:t>
            </a:r>
            <a:r>
              <a:rPr lang="ja-JP" altLang="en-US" b="1"/>
              <a:t>プローバ</a:t>
            </a:r>
            <a:r>
              <a:rPr lang="en-US" altLang="ja-JP" b="1" dirty="0"/>
              <a:t>(</a:t>
            </a:r>
            <a:r>
              <a:rPr lang="ja-JP" altLang="en-US" b="1"/>
              <a:t>④</a:t>
            </a:r>
            <a:r>
              <a:rPr lang="en-US" altLang="ja-JP" b="1" dirty="0"/>
              <a:t>-</a:t>
            </a:r>
            <a:r>
              <a:rPr lang="ja-JP" altLang="en-US" b="1"/>
              <a:t>⑥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EEE6A2C-DF23-4648-9C75-68912503DFE5}"/>
              </a:ext>
            </a:extLst>
          </p:cNvPr>
          <p:cNvSpPr txBox="1"/>
          <p:nvPr/>
        </p:nvSpPr>
        <p:spPr>
          <a:xfrm>
            <a:off x="5039262" y="3545778"/>
            <a:ext cx="361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銀ペースト</a:t>
            </a:r>
            <a:r>
              <a:rPr lang="en-US" altLang="ja-JP" b="1" dirty="0"/>
              <a:t>/</a:t>
            </a:r>
            <a:r>
              <a:rPr lang="ja-JP" altLang="en-US" b="1"/>
              <a:t>プローバ</a:t>
            </a:r>
            <a:r>
              <a:rPr lang="en-US" altLang="ja-JP" b="1" dirty="0"/>
              <a:t>(</a:t>
            </a:r>
            <a:r>
              <a:rPr lang="ja-JP" altLang="en-US" b="1"/>
              <a:t>② </a:t>
            </a:r>
            <a:r>
              <a:rPr lang="en-US" altLang="ja-JP" b="1" dirty="0"/>
              <a:t>-</a:t>
            </a:r>
            <a:r>
              <a:rPr lang="ja-JP" altLang="en-US" b="1"/>
              <a:t>④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sp>
        <p:nvSpPr>
          <p:cNvPr id="16" name="十字形 15">
            <a:extLst>
              <a:ext uri="{FF2B5EF4-FFF2-40B4-BE49-F238E27FC236}">
                <a16:creationId xmlns:a16="http://schemas.microsoft.com/office/drawing/2014/main" id="{62715BD5-7E3C-A947-95F3-588E079869B8}"/>
              </a:ext>
            </a:extLst>
          </p:cNvPr>
          <p:cNvSpPr/>
          <p:nvPr/>
        </p:nvSpPr>
        <p:spPr>
          <a:xfrm rot="18847458">
            <a:off x="9216968" y="4963700"/>
            <a:ext cx="357458" cy="358127"/>
          </a:xfrm>
          <a:prstGeom prst="plus">
            <a:avLst>
              <a:gd name="adj" fmla="val 414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十字形 48">
            <a:extLst>
              <a:ext uri="{FF2B5EF4-FFF2-40B4-BE49-F238E27FC236}">
                <a16:creationId xmlns:a16="http://schemas.microsoft.com/office/drawing/2014/main" id="{2089AC89-0A98-0E43-848D-6C88FB59D781}"/>
              </a:ext>
            </a:extLst>
          </p:cNvPr>
          <p:cNvSpPr/>
          <p:nvPr/>
        </p:nvSpPr>
        <p:spPr>
          <a:xfrm rot="18847458">
            <a:off x="9866387" y="5163467"/>
            <a:ext cx="357458" cy="358127"/>
          </a:xfrm>
          <a:prstGeom prst="plus">
            <a:avLst>
              <a:gd name="adj" fmla="val 414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CCA8371-C6D6-2E45-B6C4-DF07BA2E9D5D}"/>
              </a:ext>
            </a:extLst>
          </p:cNvPr>
          <p:cNvSpPr txBox="1"/>
          <p:nvPr/>
        </p:nvSpPr>
        <p:spPr>
          <a:xfrm>
            <a:off x="10398857" y="5285176"/>
            <a:ext cx="15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プローバー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F32DB36-03D0-B14C-8DF8-3AE83E9D2F8A}"/>
              </a:ext>
            </a:extLst>
          </p:cNvPr>
          <p:cNvSpPr txBox="1"/>
          <p:nvPr/>
        </p:nvSpPr>
        <p:spPr>
          <a:xfrm>
            <a:off x="10730784" y="4467785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銀ペースト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4C92E9-92C6-434F-BA15-E3DBE8552997}"/>
              </a:ext>
            </a:extLst>
          </p:cNvPr>
          <p:cNvSpPr txBox="1"/>
          <p:nvPr/>
        </p:nvSpPr>
        <p:spPr>
          <a:xfrm>
            <a:off x="10152473" y="5869079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カーボンペースト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720ABC2-72BC-7446-9E47-B1955C7CAF8A}"/>
              </a:ext>
            </a:extLst>
          </p:cNvPr>
          <p:cNvSpPr txBox="1"/>
          <p:nvPr/>
        </p:nvSpPr>
        <p:spPr>
          <a:xfrm>
            <a:off x="3342547" y="4624956"/>
            <a:ext cx="132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</a:t>
            </a:r>
            <a:r>
              <a:rPr lang="ja-JP" altLang="en-US" sz="1200"/>
              <a:t>ペースト側が</a:t>
            </a:r>
            <a:endParaRPr lang="en-US" altLang="ja-JP" sz="1200" dirty="0"/>
          </a:p>
          <a:p>
            <a:r>
              <a:rPr lang="ja-JP" altLang="en-US" sz="1200"/>
              <a:t>正電位</a:t>
            </a:r>
            <a:endParaRPr kumimoji="1"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243455-82AA-DA49-8C85-5CBC40E0BD44}"/>
              </a:ext>
            </a:extLst>
          </p:cNvPr>
          <p:cNvSpPr txBox="1"/>
          <p:nvPr/>
        </p:nvSpPr>
        <p:spPr>
          <a:xfrm>
            <a:off x="442458" y="4554852"/>
            <a:ext cx="110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プローバ側が</a:t>
            </a:r>
            <a:endParaRPr lang="en-US" altLang="ja-JP" sz="1200" dirty="0"/>
          </a:p>
          <a:p>
            <a:r>
              <a:rPr lang="ja-JP" altLang="en-US" sz="1200"/>
              <a:t>正電位</a:t>
            </a:r>
            <a:endParaRPr kumimoji="1" lang="ja-JP" altLang="en-US" sz="12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EA1843B-35F9-3240-966B-757FF6BEF59C}"/>
              </a:ext>
            </a:extLst>
          </p:cNvPr>
          <p:cNvSpPr txBox="1"/>
          <p:nvPr/>
        </p:nvSpPr>
        <p:spPr>
          <a:xfrm>
            <a:off x="7748387" y="4629122"/>
            <a:ext cx="110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銀ペーストが</a:t>
            </a:r>
            <a:endParaRPr lang="en-US" altLang="ja-JP" sz="1200" dirty="0"/>
          </a:p>
          <a:p>
            <a:r>
              <a:rPr lang="ja-JP" altLang="en-US" sz="1200"/>
              <a:t>正電位</a:t>
            </a:r>
            <a:endParaRPr kumimoji="1" lang="ja-JP" altLang="en-US" sz="12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DFE1FF8-9E2C-5241-B6D0-A2AC8B539141}"/>
              </a:ext>
            </a:extLst>
          </p:cNvPr>
          <p:cNvSpPr txBox="1"/>
          <p:nvPr/>
        </p:nvSpPr>
        <p:spPr>
          <a:xfrm>
            <a:off x="4848298" y="4559018"/>
            <a:ext cx="110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プローバが</a:t>
            </a:r>
            <a:endParaRPr lang="en-US" altLang="ja-JP" sz="1200" dirty="0"/>
          </a:p>
          <a:p>
            <a:r>
              <a:rPr lang="ja-JP" altLang="en-US" sz="1200"/>
              <a:t>正電位</a:t>
            </a:r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984E5A3-B64B-8143-A952-44A50498B66C}"/>
              </a:ext>
            </a:extLst>
          </p:cNvPr>
          <p:cNvSpPr txBox="1"/>
          <p:nvPr/>
        </p:nvSpPr>
        <p:spPr>
          <a:xfrm>
            <a:off x="8796669" y="3900095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端子の配置の模式図</a:t>
            </a:r>
            <a:endParaRPr kumimoji="1" lang="ja-JP" altLang="en-US"/>
          </a:p>
        </p:txBody>
      </p:sp>
      <p:sp>
        <p:nvSpPr>
          <p:cNvPr id="58" name="ドーナツ 57">
            <a:extLst>
              <a:ext uri="{FF2B5EF4-FFF2-40B4-BE49-F238E27FC236}">
                <a16:creationId xmlns:a16="http://schemas.microsoft.com/office/drawing/2014/main" id="{57CBECB7-BE75-7A42-8175-F33573CA0D6D}"/>
              </a:ext>
            </a:extLst>
          </p:cNvPr>
          <p:cNvSpPr/>
          <p:nvPr/>
        </p:nvSpPr>
        <p:spPr>
          <a:xfrm>
            <a:off x="6548144" y="1657173"/>
            <a:ext cx="380246" cy="363118"/>
          </a:xfrm>
          <a:prstGeom prst="donut">
            <a:avLst>
              <a:gd name="adj" fmla="val 6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9" name="ドーナツ 58">
            <a:extLst>
              <a:ext uri="{FF2B5EF4-FFF2-40B4-BE49-F238E27FC236}">
                <a16:creationId xmlns:a16="http://schemas.microsoft.com/office/drawing/2014/main" id="{266F54FC-32B1-0548-B3D7-4F62DEE92B34}"/>
              </a:ext>
            </a:extLst>
          </p:cNvPr>
          <p:cNvSpPr/>
          <p:nvPr/>
        </p:nvSpPr>
        <p:spPr>
          <a:xfrm>
            <a:off x="2346513" y="4289333"/>
            <a:ext cx="380246" cy="363118"/>
          </a:xfrm>
          <a:prstGeom prst="donut">
            <a:avLst>
              <a:gd name="adj" fmla="val 6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0" name="ドーナツ 59">
            <a:extLst>
              <a:ext uri="{FF2B5EF4-FFF2-40B4-BE49-F238E27FC236}">
                <a16:creationId xmlns:a16="http://schemas.microsoft.com/office/drawing/2014/main" id="{0C202B8B-BD9C-D543-85C1-475A80FBE18F}"/>
              </a:ext>
            </a:extLst>
          </p:cNvPr>
          <p:cNvSpPr/>
          <p:nvPr/>
        </p:nvSpPr>
        <p:spPr>
          <a:xfrm>
            <a:off x="6548144" y="4943198"/>
            <a:ext cx="380246" cy="363118"/>
          </a:xfrm>
          <a:prstGeom prst="donut">
            <a:avLst>
              <a:gd name="adj" fmla="val 6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2C6F267-9FC7-4D4D-A4EE-44DE9026D1AE}"/>
              </a:ext>
            </a:extLst>
          </p:cNvPr>
          <p:cNvSpPr txBox="1"/>
          <p:nvPr/>
        </p:nvSpPr>
        <p:spPr>
          <a:xfrm>
            <a:off x="8988185" y="4309055"/>
            <a:ext cx="4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6F51D4-69CC-F643-8CBA-D16543398089}"/>
              </a:ext>
            </a:extLst>
          </p:cNvPr>
          <p:cNvSpPr txBox="1"/>
          <p:nvPr/>
        </p:nvSpPr>
        <p:spPr>
          <a:xfrm>
            <a:off x="10149659" y="4462811"/>
            <a:ext cx="4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1AF625A-87B2-4849-86EE-0D00371E8FF4}"/>
              </a:ext>
            </a:extLst>
          </p:cNvPr>
          <p:cNvSpPr txBox="1"/>
          <p:nvPr/>
        </p:nvSpPr>
        <p:spPr>
          <a:xfrm>
            <a:off x="8882124" y="4915844"/>
            <a:ext cx="4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③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6C2FE32-DCAC-F640-AB6D-807145235F9F}"/>
              </a:ext>
            </a:extLst>
          </p:cNvPr>
          <p:cNvSpPr txBox="1"/>
          <p:nvPr/>
        </p:nvSpPr>
        <p:spPr>
          <a:xfrm>
            <a:off x="10152473" y="5202050"/>
            <a:ext cx="4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④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B092A6E-D133-3040-870F-CF7C4893C98A}"/>
              </a:ext>
            </a:extLst>
          </p:cNvPr>
          <p:cNvSpPr txBox="1"/>
          <p:nvPr/>
        </p:nvSpPr>
        <p:spPr>
          <a:xfrm>
            <a:off x="8760254" y="5611337"/>
            <a:ext cx="4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⑤</a:t>
            </a:r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DA84EF0-8E2B-5E42-89C0-60367A777A87}"/>
              </a:ext>
            </a:extLst>
          </p:cNvPr>
          <p:cNvSpPr txBox="1"/>
          <p:nvPr/>
        </p:nvSpPr>
        <p:spPr>
          <a:xfrm>
            <a:off x="9935005" y="6138505"/>
            <a:ext cx="4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6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FBEE2D92-EC2D-E846-92CA-7CBC44C6A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784852"/>
              </p:ext>
            </p:extLst>
          </p:nvPr>
        </p:nvGraphicFramePr>
        <p:xfrm>
          <a:off x="6398120" y="2379565"/>
          <a:ext cx="3476064" cy="2589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E29BD-76C4-9A42-9846-ED458AFE179D}"/>
              </a:ext>
            </a:extLst>
          </p:cNvPr>
          <p:cNvSpPr txBox="1"/>
          <p:nvPr/>
        </p:nvSpPr>
        <p:spPr>
          <a:xfrm rot="16200000">
            <a:off x="1198521" y="326891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7C9DAF-EC41-FB4A-B4F8-E36373C3E238}"/>
              </a:ext>
            </a:extLst>
          </p:cNvPr>
          <p:cNvSpPr txBox="1"/>
          <p:nvPr/>
        </p:nvSpPr>
        <p:spPr>
          <a:xfrm rot="16200000">
            <a:off x="5670789" y="3268910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6FC2D9-9D6C-C14A-9E61-8486D4E939EF}"/>
              </a:ext>
            </a:extLst>
          </p:cNvPr>
          <p:cNvSpPr txBox="1"/>
          <p:nvPr/>
        </p:nvSpPr>
        <p:spPr>
          <a:xfrm>
            <a:off x="7559378" y="491016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0913B8-21C2-5244-A760-444D937FA643}"/>
              </a:ext>
            </a:extLst>
          </p:cNvPr>
          <p:cNvSpPr txBox="1"/>
          <p:nvPr/>
        </p:nvSpPr>
        <p:spPr>
          <a:xfrm>
            <a:off x="2925073" y="491016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17948F-C993-7348-B402-422F40A16ECE}"/>
              </a:ext>
            </a:extLst>
          </p:cNvPr>
          <p:cNvSpPr txBox="1"/>
          <p:nvPr/>
        </p:nvSpPr>
        <p:spPr>
          <a:xfrm>
            <a:off x="2452874" y="2167478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カーボンペースト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6F0F33-C34D-6C47-ABA0-E52739763AEB}"/>
              </a:ext>
            </a:extLst>
          </p:cNvPr>
          <p:cNvSpPr txBox="1"/>
          <p:nvPr/>
        </p:nvSpPr>
        <p:spPr>
          <a:xfrm>
            <a:off x="7367246" y="2109717"/>
            <a:ext cx="15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プローバー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B72D12-791A-9348-A990-6D70516A2BD1}"/>
              </a:ext>
            </a:extLst>
          </p:cNvPr>
          <p:cNvSpPr txBox="1"/>
          <p:nvPr/>
        </p:nvSpPr>
        <p:spPr>
          <a:xfrm>
            <a:off x="4780611" y="2445219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光照射あり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56CE06-1F19-2E43-B391-92865F6324CF}"/>
              </a:ext>
            </a:extLst>
          </p:cNvPr>
          <p:cNvSpPr txBox="1"/>
          <p:nvPr/>
        </p:nvSpPr>
        <p:spPr>
          <a:xfrm>
            <a:off x="4652205" y="3498394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光照射なし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C2562E-4EB7-F540-858C-76A0E68C3A29}"/>
              </a:ext>
            </a:extLst>
          </p:cNvPr>
          <p:cNvSpPr txBox="1"/>
          <p:nvPr/>
        </p:nvSpPr>
        <p:spPr>
          <a:xfrm>
            <a:off x="9334987" y="2191973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光照射あり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93A843-471A-9C41-862C-FB9EB9962174}"/>
              </a:ext>
            </a:extLst>
          </p:cNvPr>
          <p:cNvSpPr txBox="1"/>
          <p:nvPr/>
        </p:nvSpPr>
        <p:spPr>
          <a:xfrm>
            <a:off x="9516125" y="2908846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光照射なし</a:t>
            </a:r>
          </a:p>
        </p:txBody>
      </p:sp>
      <p:graphicFrame>
        <p:nvGraphicFramePr>
          <p:cNvPr id="31" name="グラフ 30">
            <a:extLst>
              <a:ext uri="{FF2B5EF4-FFF2-40B4-BE49-F238E27FC236}">
                <a16:creationId xmlns:a16="http://schemas.microsoft.com/office/drawing/2014/main" id="{004573FF-C503-5343-9DFC-CA5940F79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359677"/>
              </p:ext>
            </p:extLst>
          </p:nvPr>
        </p:nvGraphicFramePr>
        <p:xfrm>
          <a:off x="1791462" y="2430328"/>
          <a:ext cx="3447839" cy="2574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0ADD86-47AD-2F49-8D2C-B57853CEA22A}"/>
              </a:ext>
            </a:extLst>
          </p:cNvPr>
          <p:cNvSpPr txBox="1"/>
          <p:nvPr/>
        </p:nvSpPr>
        <p:spPr>
          <a:xfrm>
            <a:off x="1019231" y="1163466"/>
            <a:ext cx="1015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乳酸処理していないスズメッキ試料</a:t>
            </a:r>
            <a:r>
              <a:rPr lang="en-US" altLang="ja-JP" sz="2800" b="1" dirty="0"/>
              <a:t>(Si</a:t>
            </a:r>
            <a:r>
              <a:rPr lang="ja-JP" altLang="en-US" sz="2800" b="1"/>
              <a:t>基板の研磨なし</a:t>
            </a:r>
            <a:r>
              <a:rPr lang="en-US" altLang="ja-JP" sz="2800" b="1" dirty="0"/>
              <a:t>)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55119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221</Words>
  <Application>Microsoft Macintosh PowerPoint</Application>
  <PresentationFormat>ワイド画面</PresentationFormat>
  <Paragraphs>56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26</cp:revision>
  <dcterms:created xsi:type="dcterms:W3CDTF">2019-04-01T06:35:48Z</dcterms:created>
  <dcterms:modified xsi:type="dcterms:W3CDTF">2019-04-03T05:17:28Z</dcterms:modified>
</cp:coreProperties>
</file>