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2"/>
    <p:restoredTop sz="94699"/>
  </p:normalViewPr>
  <p:slideViewPr>
    <p:cSldViewPr snapToGrid="0" snapToObjects="1">
      <p:cViewPr>
        <p:scale>
          <a:sx n="64" d="100"/>
          <a:sy n="64" d="100"/>
        </p:scale>
        <p:origin x="13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3/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3/plo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iramatsu_kagawalab/Documents/GitManagedProjects-Kagawalab/&#30740;&#31350;/&#25269;&#25239;&#28204;&#23450;/190403/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plot!$A$1</c:f>
              <c:strCache>
                <c:ptCount val="1"/>
                <c:pt idx="0">
                  <c:v>順方向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plot!$C$3:$C$215</c:f>
              <c:numCache>
                <c:formatCode>General</c:formatCode>
                <c:ptCount val="213"/>
                <c:pt idx="0">
                  <c:v>1.28087</c:v>
                </c:pt>
                <c:pt idx="1">
                  <c:v>1.282416</c:v>
                </c:pt>
                <c:pt idx="2">
                  <c:v>1.284046</c:v>
                </c:pt>
                <c:pt idx="3">
                  <c:v>1.2856609999999999</c:v>
                </c:pt>
                <c:pt idx="4">
                  <c:v>1.299498</c:v>
                </c:pt>
                <c:pt idx="5">
                  <c:v>1.302567</c:v>
                </c:pt>
                <c:pt idx="6">
                  <c:v>1.3056080000000001</c:v>
                </c:pt>
                <c:pt idx="7">
                  <c:v>1.3080560000000001</c:v>
                </c:pt>
                <c:pt idx="8">
                  <c:v>1.3099190000000001</c:v>
                </c:pt>
                <c:pt idx="9">
                  <c:v>1.3117430000000001</c:v>
                </c:pt>
                <c:pt idx="10">
                  <c:v>1.3141929999999999</c:v>
                </c:pt>
                <c:pt idx="11">
                  <c:v>1.3154349999999999</c:v>
                </c:pt>
                <c:pt idx="12">
                  <c:v>1.3215049999999999</c:v>
                </c:pt>
                <c:pt idx="13">
                  <c:v>1.3209519999999999</c:v>
                </c:pt>
                <c:pt idx="14">
                  <c:v>1.3209850000000001</c:v>
                </c:pt>
                <c:pt idx="15">
                  <c:v>1.321642</c:v>
                </c:pt>
                <c:pt idx="16">
                  <c:v>1.3235060000000001</c:v>
                </c:pt>
                <c:pt idx="17">
                  <c:v>1.323539</c:v>
                </c:pt>
                <c:pt idx="18">
                  <c:v>1.3128120000000001</c:v>
                </c:pt>
                <c:pt idx="19">
                  <c:v>1.310467</c:v>
                </c:pt>
                <c:pt idx="20">
                  <c:v>1.2979099999999999</c:v>
                </c:pt>
                <c:pt idx="21">
                  <c:v>1.2967379999999999</c:v>
                </c:pt>
                <c:pt idx="22">
                  <c:v>1.284213</c:v>
                </c:pt>
                <c:pt idx="23">
                  <c:v>1.2818719999999999</c:v>
                </c:pt>
                <c:pt idx="24">
                  <c:v>1.268724</c:v>
                </c:pt>
                <c:pt idx="25">
                  <c:v>1.2651730000000001</c:v>
                </c:pt>
                <c:pt idx="26">
                  <c:v>1.250818</c:v>
                </c:pt>
                <c:pt idx="27">
                  <c:v>1.258648</c:v>
                </c:pt>
                <c:pt idx="28">
                  <c:v>1.2353160000000001</c:v>
                </c:pt>
                <c:pt idx="29">
                  <c:v>1.231139</c:v>
                </c:pt>
                <c:pt idx="30">
                  <c:v>1.220987</c:v>
                </c:pt>
                <c:pt idx="31">
                  <c:v>1.2210570000000001</c:v>
                </c:pt>
                <c:pt idx="32">
                  <c:v>1.2072830000000001</c:v>
                </c:pt>
                <c:pt idx="33">
                  <c:v>1.2043509999999999</c:v>
                </c:pt>
                <c:pt idx="34">
                  <c:v>1.19238</c:v>
                </c:pt>
                <c:pt idx="35">
                  <c:v>1.1900310000000001</c:v>
                </c:pt>
                <c:pt idx="36">
                  <c:v>1.176291</c:v>
                </c:pt>
                <c:pt idx="37">
                  <c:v>1.17574</c:v>
                </c:pt>
                <c:pt idx="38">
                  <c:v>1.161378</c:v>
                </c:pt>
                <c:pt idx="39">
                  <c:v>1.1608270000000001</c:v>
                </c:pt>
                <c:pt idx="40">
                  <c:v>1.148847</c:v>
                </c:pt>
                <c:pt idx="41">
                  <c:v>1.1482589999999999</c:v>
                </c:pt>
                <c:pt idx="42">
                  <c:v>1.1332420000000001</c:v>
                </c:pt>
                <c:pt idx="43">
                  <c:v>1.133243</c:v>
                </c:pt>
                <c:pt idx="44">
                  <c:v>1.117637</c:v>
                </c:pt>
                <c:pt idx="45">
                  <c:v>1.117639</c:v>
                </c:pt>
                <c:pt idx="46">
                  <c:v>1.104463</c:v>
                </c:pt>
                <c:pt idx="47">
                  <c:v>1.102633</c:v>
                </c:pt>
                <c:pt idx="48">
                  <c:v>1.090042</c:v>
                </c:pt>
                <c:pt idx="49">
                  <c:v>1.088865</c:v>
                </c:pt>
                <c:pt idx="50">
                  <c:v>1.074443</c:v>
                </c:pt>
                <c:pt idx="51">
                  <c:v>1.074443</c:v>
                </c:pt>
                <c:pt idx="52">
                  <c:v>1.0600579999999999</c:v>
                </c:pt>
                <c:pt idx="53">
                  <c:v>1.0600590000000001</c:v>
                </c:pt>
                <c:pt idx="54">
                  <c:v>1.046265</c:v>
                </c:pt>
                <c:pt idx="55">
                  <c:v>1.046262</c:v>
                </c:pt>
                <c:pt idx="56">
                  <c:v>1.031258</c:v>
                </c:pt>
                <c:pt idx="57">
                  <c:v>1.0318780000000001</c:v>
                </c:pt>
                <c:pt idx="58">
                  <c:v>1.028314</c:v>
                </c:pt>
                <c:pt idx="59">
                  <c:v>1.0163169999999999</c:v>
                </c:pt>
                <c:pt idx="60">
                  <c:v>1.0037199999999999</c:v>
                </c:pt>
                <c:pt idx="61">
                  <c:v>0.99829900000000005</c:v>
                </c:pt>
                <c:pt idx="62">
                  <c:v>0.99050800000000006</c:v>
                </c:pt>
                <c:pt idx="63">
                  <c:v>0.98750300000000002</c:v>
                </c:pt>
                <c:pt idx="64">
                  <c:v>0.97369799999999995</c:v>
                </c:pt>
                <c:pt idx="65">
                  <c:v>0.97432300000000005</c:v>
                </c:pt>
                <c:pt idx="66">
                  <c:v>0.96110300000000004</c:v>
                </c:pt>
                <c:pt idx="67">
                  <c:v>0.96110499999999999</c:v>
                </c:pt>
                <c:pt idx="68">
                  <c:v>0.94549499999999997</c:v>
                </c:pt>
                <c:pt idx="69">
                  <c:v>0.94670600000000005</c:v>
                </c:pt>
                <c:pt idx="70">
                  <c:v>0.93648799999999999</c:v>
                </c:pt>
                <c:pt idx="71">
                  <c:v>0.92926900000000001</c:v>
                </c:pt>
                <c:pt idx="72">
                  <c:v>0.91542900000000005</c:v>
                </c:pt>
                <c:pt idx="73">
                  <c:v>0.91601299999999997</c:v>
                </c:pt>
                <c:pt idx="74">
                  <c:v>0.90218500000000001</c:v>
                </c:pt>
                <c:pt idx="75">
                  <c:v>0.90218100000000001</c:v>
                </c:pt>
                <c:pt idx="76">
                  <c:v>0.88778699999999999</c:v>
                </c:pt>
                <c:pt idx="77">
                  <c:v>0.88895999999999997</c:v>
                </c:pt>
                <c:pt idx="78">
                  <c:v>0.87452300000000005</c:v>
                </c:pt>
                <c:pt idx="79">
                  <c:v>0.87508300000000006</c:v>
                </c:pt>
                <c:pt idx="80">
                  <c:v>0.860066</c:v>
                </c:pt>
                <c:pt idx="81">
                  <c:v>0.85999599999999998</c:v>
                </c:pt>
                <c:pt idx="82">
                  <c:v>0.84373699999999996</c:v>
                </c:pt>
                <c:pt idx="83">
                  <c:v>0.84612200000000004</c:v>
                </c:pt>
                <c:pt idx="84">
                  <c:v>0.830453</c:v>
                </c:pt>
                <c:pt idx="85">
                  <c:v>0.83100300000000005</c:v>
                </c:pt>
                <c:pt idx="86">
                  <c:v>0.81775299999999995</c:v>
                </c:pt>
                <c:pt idx="87">
                  <c:v>0.817685</c:v>
                </c:pt>
                <c:pt idx="88">
                  <c:v>0.80264400000000002</c:v>
                </c:pt>
                <c:pt idx="89">
                  <c:v>0.80440599999999995</c:v>
                </c:pt>
                <c:pt idx="90">
                  <c:v>0.78936399999999995</c:v>
                </c:pt>
                <c:pt idx="91">
                  <c:v>0.78929499999999997</c:v>
                </c:pt>
                <c:pt idx="92">
                  <c:v>0.77366699999999999</c:v>
                </c:pt>
                <c:pt idx="93">
                  <c:v>0.77542900000000003</c:v>
                </c:pt>
                <c:pt idx="94">
                  <c:v>0.76042900000000002</c:v>
                </c:pt>
                <c:pt idx="95">
                  <c:v>0.75380499999999995</c:v>
                </c:pt>
                <c:pt idx="96">
                  <c:v>0.74355899999999997</c:v>
                </c:pt>
                <c:pt idx="97">
                  <c:v>0.75011499999999998</c:v>
                </c:pt>
                <c:pt idx="98">
                  <c:v>0.73085999999999995</c:v>
                </c:pt>
                <c:pt idx="99">
                  <c:v>0.73683399999999999</c:v>
                </c:pt>
                <c:pt idx="100">
                  <c:v>0.71161399999999997</c:v>
                </c:pt>
                <c:pt idx="101">
                  <c:v>0.71696199999999999</c:v>
                </c:pt>
                <c:pt idx="102">
                  <c:v>0.70612799999999998</c:v>
                </c:pt>
                <c:pt idx="103">
                  <c:v>0.70612699999999995</c:v>
                </c:pt>
                <c:pt idx="104">
                  <c:v>0.69053100000000001</c:v>
                </c:pt>
                <c:pt idx="105">
                  <c:v>0.69111900000000004</c:v>
                </c:pt>
                <c:pt idx="106">
                  <c:v>0.67486299999999999</c:v>
                </c:pt>
                <c:pt idx="107">
                  <c:v>0.67720800000000003</c:v>
                </c:pt>
                <c:pt idx="108">
                  <c:v>0.662161</c:v>
                </c:pt>
                <c:pt idx="109">
                  <c:v>0.66271199999999997</c:v>
                </c:pt>
                <c:pt idx="110">
                  <c:v>0.64707999999999999</c:v>
                </c:pt>
                <c:pt idx="111">
                  <c:v>0.65008100000000002</c:v>
                </c:pt>
                <c:pt idx="112">
                  <c:v>0.63444599999999995</c:v>
                </c:pt>
                <c:pt idx="113">
                  <c:v>0.636208</c:v>
                </c:pt>
                <c:pt idx="114">
                  <c:v>0.61995599999999995</c:v>
                </c:pt>
                <c:pt idx="115">
                  <c:v>0.62292000000000003</c:v>
                </c:pt>
                <c:pt idx="116">
                  <c:v>0.60725600000000002</c:v>
                </c:pt>
                <c:pt idx="117">
                  <c:v>0.60960199999999998</c:v>
                </c:pt>
                <c:pt idx="118">
                  <c:v>0.59334900000000002</c:v>
                </c:pt>
                <c:pt idx="119">
                  <c:v>0.59510700000000005</c:v>
                </c:pt>
                <c:pt idx="120">
                  <c:v>0.57884800000000003</c:v>
                </c:pt>
                <c:pt idx="121">
                  <c:v>0.58299199999999995</c:v>
                </c:pt>
                <c:pt idx="122">
                  <c:v>0.56673200000000001</c:v>
                </c:pt>
                <c:pt idx="123">
                  <c:v>0.57029399999999997</c:v>
                </c:pt>
                <c:pt idx="124">
                  <c:v>0.55223599999999995</c:v>
                </c:pt>
                <c:pt idx="125">
                  <c:v>0.55458399999999997</c:v>
                </c:pt>
                <c:pt idx="126">
                  <c:v>0.54012099999999996</c:v>
                </c:pt>
                <c:pt idx="127">
                  <c:v>0.54244000000000003</c:v>
                </c:pt>
                <c:pt idx="128">
                  <c:v>0.52740299999999996</c:v>
                </c:pt>
                <c:pt idx="129">
                  <c:v>0.52916200000000002</c:v>
                </c:pt>
                <c:pt idx="130">
                  <c:v>0.51349599999999995</c:v>
                </c:pt>
                <c:pt idx="131">
                  <c:v>0.51704799999999995</c:v>
                </c:pt>
                <c:pt idx="132">
                  <c:v>0.50259600000000004</c:v>
                </c:pt>
                <c:pt idx="133">
                  <c:v>0.50373400000000002</c:v>
                </c:pt>
                <c:pt idx="134">
                  <c:v>0.48931200000000002</c:v>
                </c:pt>
                <c:pt idx="135">
                  <c:v>0.49286799999999997</c:v>
                </c:pt>
                <c:pt idx="136">
                  <c:v>0.47600199999999998</c:v>
                </c:pt>
                <c:pt idx="137">
                  <c:v>0.480763</c:v>
                </c:pt>
                <c:pt idx="138">
                  <c:v>0.46510499999999999</c:v>
                </c:pt>
                <c:pt idx="139">
                  <c:v>0.46686</c:v>
                </c:pt>
                <c:pt idx="140">
                  <c:v>0.44923000000000002</c:v>
                </c:pt>
                <c:pt idx="141">
                  <c:v>0.45803100000000002</c:v>
                </c:pt>
                <c:pt idx="142">
                  <c:v>0.43601600000000001</c:v>
                </c:pt>
                <c:pt idx="143">
                  <c:v>0.44771300000000003</c:v>
                </c:pt>
                <c:pt idx="144">
                  <c:v>0.42421999999999999</c:v>
                </c:pt>
                <c:pt idx="145">
                  <c:v>0.433699</c:v>
                </c:pt>
                <c:pt idx="146">
                  <c:v>0.41242000000000001</c:v>
                </c:pt>
                <c:pt idx="147">
                  <c:v>0.421904</c:v>
                </c:pt>
                <c:pt idx="148">
                  <c:v>0.39985500000000002</c:v>
                </c:pt>
                <c:pt idx="149">
                  <c:v>0.409414</c:v>
                </c:pt>
                <c:pt idx="150">
                  <c:v>0.39136599999999999</c:v>
                </c:pt>
                <c:pt idx="151">
                  <c:v>0.39492100000000002</c:v>
                </c:pt>
                <c:pt idx="152">
                  <c:v>0.38045699999999999</c:v>
                </c:pt>
                <c:pt idx="153">
                  <c:v>0.38280599999999998</c:v>
                </c:pt>
                <c:pt idx="154">
                  <c:v>0.36896600000000002</c:v>
                </c:pt>
                <c:pt idx="155">
                  <c:v>0.37010199999999999</c:v>
                </c:pt>
                <c:pt idx="156">
                  <c:v>0.35625800000000002</c:v>
                </c:pt>
                <c:pt idx="157">
                  <c:v>0.35919200000000001</c:v>
                </c:pt>
                <c:pt idx="158">
                  <c:v>0.34535900000000003</c:v>
                </c:pt>
                <c:pt idx="159">
                  <c:v>0.34828700000000001</c:v>
                </c:pt>
                <c:pt idx="160">
                  <c:v>0.33383299999999999</c:v>
                </c:pt>
                <c:pt idx="161">
                  <c:v>0.33438699999999999</c:v>
                </c:pt>
                <c:pt idx="162">
                  <c:v>0.320544</c:v>
                </c:pt>
                <c:pt idx="163">
                  <c:v>0.32409900000000003</c:v>
                </c:pt>
                <c:pt idx="164">
                  <c:v>0.30721900000000002</c:v>
                </c:pt>
                <c:pt idx="165">
                  <c:v>0.309533</c:v>
                </c:pt>
                <c:pt idx="166">
                  <c:v>0.29569000000000001</c:v>
                </c:pt>
                <c:pt idx="167">
                  <c:v>0.29804000000000003</c:v>
                </c:pt>
                <c:pt idx="168">
                  <c:v>0.28478300000000001</c:v>
                </c:pt>
                <c:pt idx="169">
                  <c:v>0.28471299999999999</c:v>
                </c:pt>
                <c:pt idx="170">
                  <c:v>0.27021699999999998</c:v>
                </c:pt>
                <c:pt idx="171">
                  <c:v>0.27252599999999999</c:v>
                </c:pt>
                <c:pt idx="172">
                  <c:v>0.25806800000000002</c:v>
                </c:pt>
                <c:pt idx="173">
                  <c:v>0.26096799999999998</c:v>
                </c:pt>
                <c:pt idx="174">
                  <c:v>0.24527499999999999</c:v>
                </c:pt>
                <c:pt idx="175">
                  <c:v>0.25003500000000001</c:v>
                </c:pt>
                <c:pt idx="176">
                  <c:v>0.231987</c:v>
                </c:pt>
                <c:pt idx="177">
                  <c:v>0.23550399999999999</c:v>
                </c:pt>
                <c:pt idx="178">
                  <c:v>0.21981200000000001</c:v>
                </c:pt>
                <c:pt idx="179">
                  <c:v>0.22153600000000001</c:v>
                </c:pt>
                <c:pt idx="180">
                  <c:v>0.20646999999999999</c:v>
                </c:pt>
                <c:pt idx="181">
                  <c:v>0.208205</c:v>
                </c:pt>
                <c:pt idx="182">
                  <c:v>0.194933</c:v>
                </c:pt>
                <c:pt idx="183">
                  <c:v>0.19606299999999999</c:v>
                </c:pt>
                <c:pt idx="184">
                  <c:v>0.180397</c:v>
                </c:pt>
                <c:pt idx="185">
                  <c:v>0.18152699999999999</c:v>
                </c:pt>
                <c:pt idx="186">
                  <c:v>0.16825699999999999</c:v>
                </c:pt>
                <c:pt idx="187">
                  <c:v>0.169989</c:v>
                </c:pt>
                <c:pt idx="188">
                  <c:v>0.155527</c:v>
                </c:pt>
                <c:pt idx="189">
                  <c:v>0.156663</c:v>
                </c:pt>
                <c:pt idx="190">
                  <c:v>0.14160200000000001</c:v>
                </c:pt>
                <c:pt idx="191">
                  <c:v>0.142736</c:v>
                </c:pt>
                <c:pt idx="192">
                  <c:v>0.12887499999999999</c:v>
                </c:pt>
                <c:pt idx="193">
                  <c:v>0.13061300000000001</c:v>
                </c:pt>
                <c:pt idx="194">
                  <c:v>0.11494699999999999</c:v>
                </c:pt>
                <c:pt idx="195">
                  <c:v>0.116081</c:v>
                </c:pt>
                <c:pt idx="196">
                  <c:v>0.102217</c:v>
                </c:pt>
                <c:pt idx="197">
                  <c:v>0.102149</c:v>
                </c:pt>
                <c:pt idx="198">
                  <c:v>8.9482000000000006E-2</c:v>
                </c:pt>
                <c:pt idx="199">
                  <c:v>8.9414999999999994E-2</c:v>
                </c:pt>
                <c:pt idx="200">
                  <c:v>7.4945999999999999E-2</c:v>
                </c:pt>
                <c:pt idx="201">
                  <c:v>7.4875999999999998E-2</c:v>
                </c:pt>
                <c:pt idx="202">
                  <c:v>6.1607000000000002E-2</c:v>
                </c:pt>
                <c:pt idx="203">
                  <c:v>6.3338000000000005E-2</c:v>
                </c:pt>
                <c:pt idx="204">
                  <c:v>5.0070000000000003E-2</c:v>
                </c:pt>
                <c:pt idx="205">
                  <c:v>5.0000999999999997E-2</c:v>
                </c:pt>
                <c:pt idx="206">
                  <c:v>3.4925999999999999E-2</c:v>
                </c:pt>
                <c:pt idx="207">
                  <c:v>3.6061999999999997E-2</c:v>
                </c:pt>
                <c:pt idx="208">
                  <c:v>2.2789E-2</c:v>
                </c:pt>
                <c:pt idx="209">
                  <c:v>2.2714999999999999E-2</c:v>
                </c:pt>
                <c:pt idx="210">
                  <c:v>1.0642E-2</c:v>
                </c:pt>
                <c:pt idx="211">
                  <c:v>9.9699999999999997E-3</c:v>
                </c:pt>
                <c:pt idx="212">
                  <c:v>-2.794E-3</c:v>
                </c:pt>
              </c:numCache>
            </c:numRef>
          </c:xVal>
          <c:yVal>
            <c:numRef>
              <c:f>plot!$G$3:$G$215</c:f>
              <c:numCache>
                <c:formatCode>0.00E+00</c:formatCode>
                <c:ptCount val="213"/>
                <c:pt idx="0">
                  <c:v>54.554000000000002</c:v>
                </c:pt>
                <c:pt idx="1">
                  <c:v>51.08</c:v>
                </c:pt>
                <c:pt idx="2">
                  <c:v>51.045999999999999</c:v>
                </c:pt>
                <c:pt idx="3">
                  <c:v>50.923999999999999</c:v>
                </c:pt>
                <c:pt idx="4">
                  <c:v>50.933999999999997</c:v>
                </c:pt>
                <c:pt idx="5">
                  <c:v>50.856000000000002</c:v>
                </c:pt>
                <c:pt idx="6">
                  <c:v>50.816000000000003</c:v>
                </c:pt>
                <c:pt idx="7">
                  <c:v>50.760000000000005</c:v>
                </c:pt>
                <c:pt idx="8">
                  <c:v>50.734000000000002</c:v>
                </c:pt>
                <c:pt idx="9">
                  <c:v>50.616</c:v>
                </c:pt>
                <c:pt idx="10">
                  <c:v>50.655999999999999</c:v>
                </c:pt>
                <c:pt idx="11">
                  <c:v>50.625999999999998</c:v>
                </c:pt>
                <c:pt idx="12">
                  <c:v>50.565999999999995</c:v>
                </c:pt>
                <c:pt idx="13">
                  <c:v>50.46</c:v>
                </c:pt>
                <c:pt idx="14">
                  <c:v>50.481999999999999</c:v>
                </c:pt>
                <c:pt idx="15">
                  <c:v>50.432000000000002</c:v>
                </c:pt>
                <c:pt idx="16">
                  <c:v>50.405999999999999</c:v>
                </c:pt>
                <c:pt idx="17">
                  <c:v>50.448</c:v>
                </c:pt>
                <c:pt idx="18">
                  <c:v>49.65</c:v>
                </c:pt>
                <c:pt idx="19">
                  <c:v>49.646000000000001</c:v>
                </c:pt>
                <c:pt idx="20">
                  <c:v>48.845999999999997</c:v>
                </c:pt>
                <c:pt idx="21">
                  <c:v>48.792000000000002</c:v>
                </c:pt>
                <c:pt idx="22">
                  <c:v>48.036000000000001</c:v>
                </c:pt>
                <c:pt idx="23">
                  <c:v>48.027999999999999</c:v>
                </c:pt>
                <c:pt idx="24">
                  <c:v>47.106000000000002</c:v>
                </c:pt>
                <c:pt idx="25">
                  <c:v>47.152000000000001</c:v>
                </c:pt>
                <c:pt idx="26">
                  <c:v>46.417999999999999</c:v>
                </c:pt>
                <c:pt idx="27">
                  <c:v>46.323999999999998</c:v>
                </c:pt>
                <c:pt idx="28">
                  <c:v>45.481999999999999</c:v>
                </c:pt>
                <c:pt idx="29">
                  <c:v>45.53</c:v>
                </c:pt>
                <c:pt idx="30">
                  <c:v>44.641999999999996</c:v>
                </c:pt>
                <c:pt idx="31">
                  <c:v>44.577999999999996</c:v>
                </c:pt>
                <c:pt idx="32">
                  <c:v>43.823999999999998</c:v>
                </c:pt>
                <c:pt idx="33">
                  <c:v>43.845999999999997</c:v>
                </c:pt>
                <c:pt idx="34">
                  <c:v>43.058</c:v>
                </c:pt>
                <c:pt idx="35">
                  <c:v>43.024000000000001</c:v>
                </c:pt>
                <c:pt idx="36">
                  <c:v>42.247999999999998</c:v>
                </c:pt>
                <c:pt idx="37">
                  <c:v>42.224000000000004</c:v>
                </c:pt>
                <c:pt idx="38">
                  <c:v>41.524000000000001</c:v>
                </c:pt>
                <c:pt idx="39">
                  <c:v>41.442</c:v>
                </c:pt>
                <c:pt idx="40">
                  <c:v>40.683999999999997</c:v>
                </c:pt>
                <c:pt idx="41">
                  <c:v>40.642000000000003</c:v>
                </c:pt>
                <c:pt idx="42">
                  <c:v>39.974000000000004</c:v>
                </c:pt>
                <c:pt idx="43">
                  <c:v>39.816000000000003</c:v>
                </c:pt>
                <c:pt idx="44">
                  <c:v>39.122</c:v>
                </c:pt>
                <c:pt idx="45">
                  <c:v>39.032000000000004</c:v>
                </c:pt>
                <c:pt idx="46">
                  <c:v>38.272000000000006</c:v>
                </c:pt>
                <c:pt idx="47">
                  <c:v>38.309999999999995</c:v>
                </c:pt>
                <c:pt idx="48">
                  <c:v>37.574000000000005</c:v>
                </c:pt>
                <c:pt idx="49">
                  <c:v>37.554000000000002</c:v>
                </c:pt>
                <c:pt idx="50">
                  <c:v>36.795999999999999</c:v>
                </c:pt>
                <c:pt idx="51">
                  <c:v>36.788000000000004</c:v>
                </c:pt>
                <c:pt idx="52">
                  <c:v>36.073999999999998</c:v>
                </c:pt>
                <c:pt idx="53">
                  <c:v>36.064</c:v>
                </c:pt>
                <c:pt idx="54">
                  <c:v>35.305999999999997</c:v>
                </c:pt>
                <c:pt idx="55">
                  <c:v>35.269999999999996</c:v>
                </c:pt>
                <c:pt idx="56">
                  <c:v>34.606000000000002</c:v>
                </c:pt>
                <c:pt idx="57">
                  <c:v>34.543999999999997</c:v>
                </c:pt>
                <c:pt idx="58">
                  <c:v>33.822000000000003</c:v>
                </c:pt>
                <c:pt idx="59">
                  <c:v>33.738</c:v>
                </c:pt>
                <c:pt idx="60">
                  <c:v>33.08</c:v>
                </c:pt>
                <c:pt idx="61">
                  <c:v>33.015999999999998</c:v>
                </c:pt>
                <c:pt idx="62">
                  <c:v>32.295999999999999</c:v>
                </c:pt>
                <c:pt idx="63">
                  <c:v>32.274000000000001</c:v>
                </c:pt>
                <c:pt idx="64">
                  <c:v>31.558</c:v>
                </c:pt>
                <c:pt idx="65">
                  <c:v>31.560000000000002</c:v>
                </c:pt>
                <c:pt idx="66">
                  <c:v>30.86</c:v>
                </c:pt>
                <c:pt idx="67">
                  <c:v>30.840000000000003</c:v>
                </c:pt>
                <c:pt idx="68">
                  <c:v>30.122</c:v>
                </c:pt>
                <c:pt idx="69">
                  <c:v>30.144000000000002</c:v>
                </c:pt>
                <c:pt idx="70">
                  <c:v>29.468</c:v>
                </c:pt>
                <c:pt idx="71">
                  <c:v>29.434000000000001</c:v>
                </c:pt>
                <c:pt idx="72">
                  <c:v>28.731999999999999</c:v>
                </c:pt>
                <c:pt idx="73">
                  <c:v>28.72</c:v>
                </c:pt>
                <c:pt idx="74">
                  <c:v>28.042000000000002</c:v>
                </c:pt>
                <c:pt idx="75">
                  <c:v>28.027999999999999</c:v>
                </c:pt>
                <c:pt idx="76">
                  <c:v>27.336000000000002</c:v>
                </c:pt>
                <c:pt idx="77">
                  <c:v>27.38</c:v>
                </c:pt>
                <c:pt idx="78">
                  <c:v>26.73</c:v>
                </c:pt>
                <c:pt idx="79">
                  <c:v>26.73</c:v>
                </c:pt>
                <c:pt idx="80">
                  <c:v>26.086000000000002</c:v>
                </c:pt>
                <c:pt idx="81">
                  <c:v>26.067999999999998</c:v>
                </c:pt>
                <c:pt idx="82">
                  <c:v>25.401999999999997</c:v>
                </c:pt>
                <c:pt idx="83">
                  <c:v>25.385999999999999</c:v>
                </c:pt>
                <c:pt idx="84">
                  <c:v>24.714000000000002</c:v>
                </c:pt>
                <c:pt idx="85">
                  <c:v>24.731999999999999</c:v>
                </c:pt>
                <c:pt idx="86">
                  <c:v>24.042000000000002</c:v>
                </c:pt>
                <c:pt idx="87">
                  <c:v>24.06</c:v>
                </c:pt>
                <c:pt idx="88">
                  <c:v>23.424000000000003</c:v>
                </c:pt>
                <c:pt idx="89">
                  <c:v>23.424000000000003</c:v>
                </c:pt>
                <c:pt idx="90">
                  <c:v>22.763999999999999</c:v>
                </c:pt>
                <c:pt idx="91">
                  <c:v>22.762</c:v>
                </c:pt>
                <c:pt idx="92">
                  <c:v>22.103999999999999</c:v>
                </c:pt>
                <c:pt idx="93">
                  <c:v>22.12</c:v>
                </c:pt>
                <c:pt idx="94">
                  <c:v>21.495999999999999</c:v>
                </c:pt>
                <c:pt idx="95">
                  <c:v>21.498000000000001</c:v>
                </c:pt>
                <c:pt idx="96">
                  <c:v>20.917999999999999</c:v>
                </c:pt>
                <c:pt idx="97">
                  <c:v>20.904</c:v>
                </c:pt>
                <c:pt idx="98">
                  <c:v>20.302</c:v>
                </c:pt>
                <c:pt idx="99">
                  <c:v>20.309999999999999</c:v>
                </c:pt>
                <c:pt idx="100">
                  <c:v>19.664000000000001</c:v>
                </c:pt>
                <c:pt idx="101">
                  <c:v>19.71</c:v>
                </c:pt>
                <c:pt idx="102">
                  <c:v>19.102</c:v>
                </c:pt>
                <c:pt idx="103">
                  <c:v>19.084</c:v>
                </c:pt>
                <c:pt idx="104">
                  <c:v>18.496000000000002</c:v>
                </c:pt>
                <c:pt idx="105">
                  <c:v>18.481999999999999</c:v>
                </c:pt>
                <c:pt idx="106">
                  <c:v>17.881999999999998</c:v>
                </c:pt>
                <c:pt idx="107">
                  <c:v>17.927999999999997</c:v>
                </c:pt>
                <c:pt idx="108">
                  <c:v>17.36</c:v>
                </c:pt>
                <c:pt idx="109">
                  <c:v>17.352</c:v>
                </c:pt>
                <c:pt idx="110">
                  <c:v>16.79</c:v>
                </c:pt>
                <c:pt idx="111">
                  <c:v>16.808</c:v>
                </c:pt>
                <c:pt idx="112">
                  <c:v>16.265999999999998</c:v>
                </c:pt>
                <c:pt idx="113">
                  <c:v>16.263999999999999</c:v>
                </c:pt>
                <c:pt idx="114">
                  <c:v>15.656000000000001</c:v>
                </c:pt>
                <c:pt idx="115">
                  <c:v>15.693999999999999</c:v>
                </c:pt>
                <c:pt idx="116">
                  <c:v>15.15</c:v>
                </c:pt>
                <c:pt idx="117">
                  <c:v>15.157999999999999</c:v>
                </c:pt>
                <c:pt idx="118">
                  <c:v>14.602</c:v>
                </c:pt>
                <c:pt idx="119">
                  <c:v>14.661999999999999</c:v>
                </c:pt>
                <c:pt idx="120">
                  <c:v>14.128</c:v>
                </c:pt>
                <c:pt idx="121">
                  <c:v>14.132</c:v>
                </c:pt>
                <c:pt idx="122">
                  <c:v>13.594000000000001</c:v>
                </c:pt>
                <c:pt idx="123">
                  <c:v>13.614000000000001</c:v>
                </c:pt>
                <c:pt idx="124">
                  <c:v>13.08</c:v>
                </c:pt>
                <c:pt idx="125">
                  <c:v>13.118</c:v>
                </c:pt>
                <c:pt idx="126">
                  <c:v>12.602</c:v>
                </c:pt>
                <c:pt idx="127">
                  <c:v>12.564</c:v>
                </c:pt>
                <c:pt idx="128">
                  <c:v>12.08</c:v>
                </c:pt>
                <c:pt idx="129">
                  <c:v>12.1</c:v>
                </c:pt>
                <c:pt idx="130">
                  <c:v>11.634</c:v>
                </c:pt>
                <c:pt idx="131">
                  <c:v>11.651999999999999</c:v>
                </c:pt>
                <c:pt idx="132">
                  <c:v>11.202</c:v>
                </c:pt>
                <c:pt idx="133">
                  <c:v>11.229999999999999</c:v>
                </c:pt>
                <c:pt idx="134">
                  <c:v>10.754000000000001</c:v>
                </c:pt>
                <c:pt idx="135">
                  <c:v>10.77</c:v>
                </c:pt>
                <c:pt idx="136">
                  <c:v>10.284000000000001</c:v>
                </c:pt>
                <c:pt idx="137">
                  <c:v>10.326000000000001</c:v>
                </c:pt>
                <c:pt idx="138">
                  <c:v>9.8780000000000001</c:v>
                </c:pt>
                <c:pt idx="139">
                  <c:v>9.91</c:v>
                </c:pt>
                <c:pt idx="140">
                  <c:v>9.4860000000000007</c:v>
                </c:pt>
                <c:pt idx="141">
                  <c:v>9.5</c:v>
                </c:pt>
                <c:pt idx="142">
                  <c:v>9.06</c:v>
                </c:pt>
                <c:pt idx="143">
                  <c:v>9.1020000000000003</c:v>
                </c:pt>
                <c:pt idx="144">
                  <c:v>8.6780000000000008</c:v>
                </c:pt>
                <c:pt idx="145">
                  <c:v>8.7099999999999991</c:v>
                </c:pt>
                <c:pt idx="146">
                  <c:v>8.331999999999999</c:v>
                </c:pt>
                <c:pt idx="147">
                  <c:v>8.3740000000000006</c:v>
                </c:pt>
                <c:pt idx="148">
                  <c:v>7.9740000000000002</c:v>
                </c:pt>
                <c:pt idx="149">
                  <c:v>8.0039999999999996</c:v>
                </c:pt>
                <c:pt idx="150">
                  <c:v>7.5979999999999999</c:v>
                </c:pt>
                <c:pt idx="151">
                  <c:v>7.6240000000000006</c:v>
                </c:pt>
                <c:pt idx="152">
                  <c:v>7.234</c:v>
                </c:pt>
                <c:pt idx="153">
                  <c:v>7.27</c:v>
                </c:pt>
                <c:pt idx="154">
                  <c:v>6.9059999999999997</c:v>
                </c:pt>
                <c:pt idx="155">
                  <c:v>6.9280000000000008</c:v>
                </c:pt>
                <c:pt idx="156">
                  <c:v>6.5640000000000001</c:v>
                </c:pt>
                <c:pt idx="157">
                  <c:v>6.5839999999999996</c:v>
                </c:pt>
                <c:pt idx="158">
                  <c:v>6.226</c:v>
                </c:pt>
                <c:pt idx="159">
                  <c:v>6.2620000000000005</c:v>
                </c:pt>
                <c:pt idx="160">
                  <c:v>5.9259999999999993</c:v>
                </c:pt>
                <c:pt idx="161">
                  <c:v>5.968</c:v>
                </c:pt>
                <c:pt idx="162">
                  <c:v>5.6239999999999997</c:v>
                </c:pt>
                <c:pt idx="163">
                  <c:v>5.6479999999999997</c:v>
                </c:pt>
                <c:pt idx="164">
                  <c:v>5.306</c:v>
                </c:pt>
                <c:pt idx="165">
                  <c:v>5.3040000000000003</c:v>
                </c:pt>
                <c:pt idx="166">
                  <c:v>4.976</c:v>
                </c:pt>
                <c:pt idx="167">
                  <c:v>5.032</c:v>
                </c:pt>
                <c:pt idx="168">
                  <c:v>4.7160000000000002</c:v>
                </c:pt>
                <c:pt idx="169">
                  <c:v>4.7380000000000004</c:v>
                </c:pt>
                <c:pt idx="170">
                  <c:v>4.4240000000000004</c:v>
                </c:pt>
                <c:pt idx="171">
                  <c:v>4.4479999999999995</c:v>
                </c:pt>
                <c:pt idx="172">
                  <c:v>4.1400000000000006</c:v>
                </c:pt>
                <c:pt idx="173">
                  <c:v>4.1659999999999995</c:v>
                </c:pt>
                <c:pt idx="174">
                  <c:v>3.8600000000000003</c:v>
                </c:pt>
                <c:pt idx="175">
                  <c:v>3.8840000000000003</c:v>
                </c:pt>
                <c:pt idx="176">
                  <c:v>3.5640000000000001</c:v>
                </c:pt>
                <c:pt idx="177">
                  <c:v>3.6080000000000001</c:v>
                </c:pt>
                <c:pt idx="178">
                  <c:v>3.3239999999999998</c:v>
                </c:pt>
                <c:pt idx="179">
                  <c:v>3.3400000000000003</c:v>
                </c:pt>
                <c:pt idx="180">
                  <c:v>3.0880000000000001</c:v>
                </c:pt>
                <c:pt idx="181">
                  <c:v>3.1339999999999999</c:v>
                </c:pt>
                <c:pt idx="182">
                  <c:v>2.8759999999999999</c:v>
                </c:pt>
                <c:pt idx="183">
                  <c:v>2.8619999999999997</c:v>
                </c:pt>
                <c:pt idx="184">
                  <c:v>2.5959999999999996</c:v>
                </c:pt>
                <c:pt idx="185">
                  <c:v>2.62</c:v>
                </c:pt>
                <c:pt idx="186">
                  <c:v>2.3719999999999999</c:v>
                </c:pt>
                <c:pt idx="187">
                  <c:v>2.3879999999999999</c:v>
                </c:pt>
                <c:pt idx="188">
                  <c:v>2.1160000000000001</c:v>
                </c:pt>
                <c:pt idx="189">
                  <c:v>2.1619999999999999</c:v>
                </c:pt>
                <c:pt idx="190">
                  <c:v>1.9360000000000002</c:v>
                </c:pt>
                <c:pt idx="191">
                  <c:v>1.9520000000000002</c:v>
                </c:pt>
                <c:pt idx="192">
                  <c:v>1.726</c:v>
                </c:pt>
                <c:pt idx="193">
                  <c:v>1.738</c:v>
                </c:pt>
                <c:pt idx="194">
                  <c:v>1.528</c:v>
                </c:pt>
                <c:pt idx="195">
                  <c:v>1.522</c:v>
                </c:pt>
                <c:pt idx="196">
                  <c:v>1.34</c:v>
                </c:pt>
                <c:pt idx="197">
                  <c:v>1.3519999999999999</c:v>
                </c:pt>
                <c:pt idx="198">
                  <c:v>1.1620000000000001</c:v>
                </c:pt>
                <c:pt idx="199">
                  <c:v>1.1560000000000001</c:v>
                </c:pt>
                <c:pt idx="200">
                  <c:v>0.95799999999999996</c:v>
                </c:pt>
                <c:pt idx="201">
                  <c:v>0.98599999999999999</c:v>
                </c:pt>
                <c:pt idx="202">
                  <c:v>0.82599999999999996</c:v>
                </c:pt>
                <c:pt idx="203">
                  <c:v>0.83399999999999996</c:v>
                </c:pt>
                <c:pt idx="204">
                  <c:v>0.66800000000000004</c:v>
                </c:pt>
                <c:pt idx="205">
                  <c:v>0.66599999999999993</c:v>
                </c:pt>
                <c:pt idx="206">
                  <c:v>0.52400000000000002</c:v>
                </c:pt>
                <c:pt idx="207">
                  <c:v>0.52799999999999991</c:v>
                </c:pt>
                <c:pt idx="208">
                  <c:v>0.39400000000000002</c:v>
                </c:pt>
                <c:pt idx="209">
                  <c:v>0.39799999999999996</c:v>
                </c:pt>
                <c:pt idx="210">
                  <c:v>0.27</c:v>
                </c:pt>
                <c:pt idx="211">
                  <c:v>0.27</c:v>
                </c:pt>
                <c:pt idx="212">
                  <c:v>0.14600000000000002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59-5746-BA5F-F0A0BBA8A21F}"/>
            </c:ext>
          </c:extLst>
        </c:ser>
        <c:ser>
          <c:idx val="1"/>
          <c:order val="1"/>
          <c:tx>
            <c:strRef>
              <c:f>plot!$J$1</c:f>
              <c:strCache>
                <c:ptCount val="1"/>
                <c:pt idx="0">
                  <c:v>逆方向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plot!$P$3:$P$204</c:f>
              <c:numCache>
                <c:formatCode>General</c:formatCode>
                <c:ptCount val="202"/>
                <c:pt idx="0">
                  <c:v>-1.5795520000000001</c:v>
                </c:pt>
                <c:pt idx="1">
                  <c:v>-1.575377</c:v>
                </c:pt>
                <c:pt idx="2">
                  <c:v>-1.573658</c:v>
                </c:pt>
                <c:pt idx="3">
                  <c:v>-1.5718920000000001</c:v>
                </c:pt>
                <c:pt idx="4">
                  <c:v>-1.57193</c:v>
                </c:pt>
                <c:pt idx="5">
                  <c:v>-1.5713779999999999</c:v>
                </c:pt>
                <c:pt idx="6">
                  <c:v>-1.5714459999999999</c:v>
                </c:pt>
                <c:pt idx="7">
                  <c:v>-1.5703069999999999</c:v>
                </c:pt>
                <c:pt idx="8">
                  <c:v>-1.570341</c:v>
                </c:pt>
                <c:pt idx="9">
                  <c:v>-1.5637920000000001</c:v>
                </c:pt>
                <c:pt idx="10">
                  <c:v>-1.560241</c:v>
                </c:pt>
                <c:pt idx="11">
                  <c:v>-1.5518940000000001</c:v>
                </c:pt>
                <c:pt idx="12">
                  <c:v>-1.545963</c:v>
                </c:pt>
                <c:pt idx="13">
                  <c:v>-1.5369900000000001</c:v>
                </c:pt>
                <c:pt idx="14">
                  <c:v>-1.53105</c:v>
                </c:pt>
                <c:pt idx="15">
                  <c:v>-1.521493</c:v>
                </c:pt>
                <c:pt idx="16">
                  <c:v>-1.513137</c:v>
                </c:pt>
                <c:pt idx="17">
                  <c:v>-1.5047839999999999</c:v>
                </c:pt>
                <c:pt idx="18">
                  <c:v>-1.4945310000000001</c:v>
                </c:pt>
                <c:pt idx="19">
                  <c:v>-1.481382</c:v>
                </c:pt>
                <c:pt idx="20">
                  <c:v>-1.4718990000000001</c:v>
                </c:pt>
                <c:pt idx="21">
                  <c:v>-1.4569289999999999</c:v>
                </c:pt>
                <c:pt idx="22">
                  <c:v>-1.4489860000000001</c:v>
                </c:pt>
                <c:pt idx="23">
                  <c:v>-1.4360360000000001</c:v>
                </c:pt>
                <c:pt idx="24">
                  <c:v>-1.428064</c:v>
                </c:pt>
                <c:pt idx="25">
                  <c:v>-1.415257</c:v>
                </c:pt>
                <c:pt idx="26">
                  <c:v>-1.412085</c:v>
                </c:pt>
                <c:pt idx="27">
                  <c:v>-1.399319</c:v>
                </c:pt>
                <c:pt idx="28">
                  <c:v>-1.392935</c:v>
                </c:pt>
                <c:pt idx="29">
                  <c:v>-1.3790709999999999</c:v>
                </c:pt>
                <c:pt idx="30">
                  <c:v>-1.373788</c:v>
                </c:pt>
                <c:pt idx="31">
                  <c:v>-1.362058</c:v>
                </c:pt>
                <c:pt idx="32">
                  <c:v>-1.3556779999999999</c:v>
                </c:pt>
                <c:pt idx="33">
                  <c:v>-1.345019</c:v>
                </c:pt>
                <c:pt idx="34">
                  <c:v>-1.336535</c:v>
                </c:pt>
                <c:pt idx="35">
                  <c:v>-1.3248500000000001</c:v>
                </c:pt>
                <c:pt idx="36">
                  <c:v>-1.3155380000000001</c:v>
                </c:pt>
                <c:pt idx="37">
                  <c:v>-1.30626</c:v>
                </c:pt>
                <c:pt idx="38">
                  <c:v>-1.3010139999999999</c:v>
                </c:pt>
                <c:pt idx="39">
                  <c:v>-1.286421</c:v>
                </c:pt>
                <c:pt idx="40">
                  <c:v>-1.2838000000000001</c:v>
                </c:pt>
                <c:pt idx="41">
                  <c:v>-1.2678659999999999</c:v>
                </c:pt>
                <c:pt idx="42">
                  <c:v>-1.263897</c:v>
                </c:pt>
                <c:pt idx="43">
                  <c:v>-1.253301</c:v>
                </c:pt>
                <c:pt idx="44">
                  <c:v>-1.2467090000000001</c:v>
                </c:pt>
                <c:pt idx="45">
                  <c:v>-1.23611</c:v>
                </c:pt>
                <c:pt idx="46">
                  <c:v>-1.2321390000000001</c:v>
                </c:pt>
                <c:pt idx="47">
                  <c:v>-1.2188479999999999</c:v>
                </c:pt>
                <c:pt idx="48">
                  <c:v>-1.21225</c:v>
                </c:pt>
                <c:pt idx="49">
                  <c:v>-1.201622</c:v>
                </c:pt>
                <c:pt idx="50">
                  <c:v>-1.200342</c:v>
                </c:pt>
                <c:pt idx="51">
                  <c:v>-1.1843680000000001</c:v>
                </c:pt>
                <c:pt idx="52">
                  <c:v>-1.179087</c:v>
                </c:pt>
                <c:pt idx="53">
                  <c:v>-1.1657630000000001</c:v>
                </c:pt>
                <c:pt idx="54">
                  <c:v>-1.163106</c:v>
                </c:pt>
                <c:pt idx="55">
                  <c:v>-1.149778</c:v>
                </c:pt>
                <c:pt idx="56">
                  <c:v>-1.14581</c:v>
                </c:pt>
                <c:pt idx="57">
                  <c:v>-1.131138</c:v>
                </c:pt>
                <c:pt idx="58">
                  <c:v>-1.128449</c:v>
                </c:pt>
                <c:pt idx="59">
                  <c:v>-1.116431</c:v>
                </c:pt>
                <c:pt idx="60">
                  <c:v>-1.113739</c:v>
                </c:pt>
                <c:pt idx="61">
                  <c:v>-1.1043940000000001</c:v>
                </c:pt>
                <c:pt idx="62">
                  <c:v>-1.096387</c:v>
                </c:pt>
                <c:pt idx="63">
                  <c:v>-1.0844119999999999</c:v>
                </c:pt>
                <c:pt idx="64">
                  <c:v>-1.0817589999999999</c:v>
                </c:pt>
                <c:pt idx="65">
                  <c:v>-1.0670930000000001</c:v>
                </c:pt>
                <c:pt idx="66">
                  <c:v>-1.067096</c:v>
                </c:pt>
                <c:pt idx="67">
                  <c:v>-1.0524709999999999</c:v>
                </c:pt>
                <c:pt idx="68">
                  <c:v>-1.041812</c:v>
                </c:pt>
                <c:pt idx="69">
                  <c:v>-1.0298050000000001</c:v>
                </c:pt>
                <c:pt idx="70">
                  <c:v>-1.0284610000000001</c:v>
                </c:pt>
                <c:pt idx="71">
                  <c:v>-1.0151749999999999</c:v>
                </c:pt>
                <c:pt idx="72">
                  <c:v>-1.012518</c:v>
                </c:pt>
                <c:pt idx="73">
                  <c:v>-1.0005120000000001</c:v>
                </c:pt>
                <c:pt idx="74">
                  <c:v>-0.99519800000000003</c:v>
                </c:pt>
                <c:pt idx="75">
                  <c:v>-0.97787400000000002</c:v>
                </c:pt>
                <c:pt idx="76">
                  <c:v>-0.977877</c:v>
                </c:pt>
                <c:pt idx="77">
                  <c:v>-0.96721000000000001</c:v>
                </c:pt>
                <c:pt idx="78">
                  <c:v>-0.96055000000000001</c:v>
                </c:pt>
                <c:pt idx="79">
                  <c:v>-0.94718199999999997</c:v>
                </c:pt>
                <c:pt idx="80">
                  <c:v>-0.94449700000000003</c:v>
                </c:pt>
                <c:pt idx="81">
                  <c:v>-0.92981899999999995</c:v>
                </c:pt>
                <c:pt idx="82">
                  <c:v>-0.92713400000000001</c:v>
                </c:pt>
                <c:pt idx="83">
                  <c:v>-0.91778199999999999</c:v>
                </c:pt>
                <c:pt idx="84">
                  <c:v>-0.91108699999999998</c:v>
                </c:pt>
                <c:pt idx="85">
                  <c:v>-0.89772700000000005</c:v>
                </c:pt>
                <c:pt idx="86">
                  <c:v>-0.89371999999999996</c:v>
                </c:pt>
                <c:pt idx="87">
                  <c:v>-0.88302800000000004</c:v>
                </c:pt>
                <c:pt idx="88">
                  <c:v>-0.87767200000000001</c:v>
                </c:pt>
                <c:pt idx="89">
                  <c:v>-0.86696899999999999</c:v>
                </c:pt>
                <c:pt idx="90">
                  <c:v>-0.86161500000000002</c:v>
                </c:pt>
                <c:pt idx="91">
                  <c:v>-0.846916</c:v>
                </c:pt>
                <c:pt idx="92">
                  <c:v>-0.84684499999999996</c:v>
                </c:pt>
                <c:pt idx="93">
                  <c:v>-0.83479800000000004</c:v>
                </c:pt>
                <c:pt idx="94">
                  <c:v>-0.83210300000000004</c:v>
                </c:pt>
                <c:pt idx="95">
                  <c:v>-0.817415</c:v>
                </c:pt>
                <c:pt idx="96">
                  <c:v>-0.81472299999999997</c:v>
                </c:pt>
                <c:pt idx="97">
                  <c:v>-0.79864199999999996</c:v>
                </c:pt>
                <c:pt idx="98">
                  <c:v>-0.79460900000000001</c:v>
                </c:pt>
                <c:pt idx="99">
                  <c:v>-0.78256899999999996</c:v>
                </c:pt>
                <c:pt idx="100">
                  <c:v>-0.77849999999999997</c:v>
                </c:pt>
                <c:pt idx="101">
                  <c:v>-0.76511799999999996</c:v>
                </c:pt>
                <c:pt idx="102">
                  <c:v>-0.76376999999999995</c:v>
                </c:pt>
                <c:pt idx="103">
                  <c:v>-0.74907999999999997</c:v>
                </c:pt>
                <c:pt idx="104">
                  <c:v>-0.74908300000000005</c:v>
                </c:pt>
                <c:pt idx="105">
                  <c:v>-0.73437699999999995</c:v>
                </c:pt>
                <c:pt idx="106">
                  <c:v>-0.73303700000000005</c:v>
                </c:pt>
                <c:pt idx="107">
                  <c:v>-0.71833599999999997</c:v>
                </c:pt>
                <c:pt idx="108">
                  <c:v>-0.714337</c:v>
                </c:pt>
                <c:pt idx="109">
                  <c:v>-0.70364099999999996</c:v>
                </c:pt>
                <c:pt idx="110">
                  <c:v>-0.70098899999999997</c:v>
                </c:pt>
                <c:pt idx="111">
                  <c:v>-0.68628800000000001</c:v>
                </c:pt>
                <c:pt idx="112">
                  <c:v>-0.68355699999999997</c:v>
                </c:pt>
                <c:pt idx="113">
                  <c:v>-0.66885899999999998</c:v>
                </c:pt>
                <c:pt idx="114">
                  <c:v>-0.66616500000000001</c:v>
                </c:pt>
                <c:pt idx="115">
                  <c:v>-0.65011399999999997</c:v>
                </c:pt>
                <c:pt idx="116">
                  <c:v>-0.64876999999999996</c:v>
                </c:pt>
                <c:pt idx="117">
                  <c:v>-0.63672300000000004</c:v>
                </c:pt>
                <c:pt idx="118">
                  <c:v>-0.636652</c:v>
                </c:pt>
                <c:pt idx="119">
                  <c:v>-0.61926599999999998</c:v>
                </c:pt>
                <c:pt idx="120">
                  <c:v>-0.61657300000000004</c:v>
                </c:pt>
                <c:pt idx="121">
                  <c:v>-0.60321800000000003</c:v>
                </c:pt>
                <c:pt idx="122">
                  <c:v>-0.60052799999999995</c:v>
                </c:pt>
                <c:pt idx="123">
                  <c:v>-0.58979099999999995</c:v>
                </c:pt>
                <c:pt idx="124">
                  <c:v>-0.58574800000000005</c:v>
                </c:pt>
                <c:pt idx="125">
                  <c:v>-0.57104600000000005</c:v>
                </c:pt>
                <c:pt idx="126">
                  <c:v>-0.57101500000000005</c:v>
                </c:pt>
                <c:pt idx="127">
                  <c:v>-0.55492600000000003</c:v>
                </c:pt>
                <c:pt idx="128">
                  <c:v>-0.55489100000000002</c:v>
                </c:pt>
                <c:pt idx="129">
                  <c:v>-0.54150500000000001</c:v>
                </c:pt>
                <c:pt idx="130">
                  <c:v>-0.54143799999999997</c:v>
                </c:pt>
                <c:pt idx="131">
                  <c:v>-0.52404899999999999</c:v>
                </c:pt>
                <c:pt idx="132">
                  <c:v>-0.52398599999999995</c:v>
                </c:pt>
                <c:pt idx="133">
                  <c:v>-0.51193599999999995</c:v>
                </c:pt>
                <c:pt idx="134">
                  <c:v>-0.51056299999999999</c:v>
                </c:pt>
                <c:pt idx="135">
                  <c:v>-0.49448799999999998</c:v>
                </c:pt>
                <c:pt idx="136">
                  <c:v>-0.49044599999999999</c:v>
                </c:pt>
                <c:pt idx="137">
                  <c:v>-0.47841800000000001</c:v>
                </c:pt>
                <c:pt idx="138">
                  <c:v>-0.47572700000000001</c:v>
                </c:pt>
                <c:pt idx="139">
                  <c:v>-0.46772399999999997</c:v>
                </c:pt>
                <c:pt idx="140">
                  <c:v>-0.46099400000000001</c:v>
                </c:pt>
                <c:pt idx="141">
                  <c:v>-0.446297</c:v>
                </c:pt>
                <c:pt idx="142">
                  <c:v>-0.44626100000000002</c:v>
                </c:pt>
                <c:pt idx="143">
                  <c:v>-0.43156699999999998</c:v>
                </c:pt>
                <c:pt idx="144">
                  <c:v>-0.42887599999999998</c:v>
                </c:pt>
                <c:pt idx="145">
                  <c:v>-0.41552</c:v>
                </c:pt>
                <c:pt idx="146">
                  <c:v>-0.41545500000000002</c:v>
                </c:pt>
                <c:pt idx="147">
                  <c:v>-0.402063</c:v>
                </c:pt>
                <c:pt idx="148">
                  <c:v>-0.40202900000000003</c:v>
                </c:pt>
                <c:pt idx="149">
                  <c:v>-0.38601600000000003</c:v>
                </c:pt>
                <c:pt idx="150">
                  <c:v>-0.384662</c:v>
                </c:pt>
                <c:pt idx="151">
                  <c:v>-0.36861699999999997</c:v>
                </c:pt>
                <c:pt idx="152">
                  <c:v>-0.36854999999999999</c:v>
                </c:pt>
                <c:pt idx="153">
                  <c:v>-0.35383999999999999</c:v>
                </c:pt>
                <c:pt idx="154">
                  <c:v>-0.35380899999999998</c:v>
                </c:pt>
                <c:pt idx="155">
                  <c:v>-0.337731</c:v>
                </c:pt>
                <c:pt idx="156">
                  <c:v>-0.33769500000000002</c:v>
                </c:pt>
                <c:pt idx="157">
                  <c:v>-0.32830500000000001</c:v>
                </c:pt>
                <c:pt idx="158">
                  <c:v>-0.32558500000000001</c:v>
                </c:pt>
                <c:pt idx="159">
                  <c:v>-0.31084600000000001</c:v>
                </c:pt>
                <c:pt idx="160">
                  <c:v>-0.30280099999999999</c:v>
                </c:pt>
                <c:pt idx="161">
                  <c:v>-0.29606900000000003</c:v>
                </c:pt>
                <c:pt idx="162">
                  <c:v>-0.29468800000000001</c:v>
                </c:pt>
                <c:pt idx="163">
                  <c:v>-0.27991899999999997</c:v>
                </c:pt>
                <c:pt idx="164">
                  <c:v>-0.27981299999999998</c:v>
                </c:pt>
                <c:pt idx="165">
                  <c:v>-0.26641799999999999</c:v>
                </c:pt>
                <c:pt idx="166">
                  <c:v>-0.26500299999999999</c:v>
                </c:pt>
                <c:pt idx="167">
                  <c:v>-0.25559100000000001</c:v>
                </c:pt>
                <c:pt idx="168">
                  <c:v>-0.25417699999999999</c:v>
                </c:pt>
                <c:pt idx="169">
                  <c:v>-0.23812800000000001</c:v>
                </c:pt>
                <c:pt idx="170">
                  <c:v>-0.23671300000000001</c:v>
                </c:pt>
                <c:pt idx="171">
                  <c:v>-0.223326</c:v>
                </c:pt>
                <c:pt idx="172">
                  <c:v>-0.22325800000000001</c:v>
                </c:pt>
                <c:pt idx="173">
                  <c:v>-0.21118400000000001</c:v>
                </c:pt>
                <c:pt idx="174">
                  <c:v>-0.20844199999999999</c:v>
                </c:pt>
                <c:pt idx="175">
                  <c:v>-0.19636999999999999</c:v>
                </c:pt>
                <c:pt idx="176">
                  <c:v>-0.194964</c:v>
                </c:pt>
                <c:pt idx="177">
                  <c:v>-0.18156800000000001</c:v>
                </c:pt>
                <c:pt idx="178">
                  <c:v>-0.181503</c:v>
                </c:pt>
                <c:pt idx="179">
                  <c:v>-0.170763</c:v>
                </c:pt>
                <c:pt idx="180">
                  <c:v>-0.16536200000000001</c:v>
                </c:pt>
                <c:pt idx="181">
                  <c:v>-0.14929799999999999</c:v>
                </c:pt>
                <c:pt idx="182">
                  <c:v>-0.15057100000000001</c:v>
                </c:pt>
                <c:pt idx="183">
                  <c:v>-0.13584299999999999</c:v>
                </c:pt>
                <c:pt idx="184">
                  <c:v>-0.13844600000000001</c:v>
                </c:pt>
                <c:pt idx="185">
                  <c:v>-0.121056</c:v>
                </c:pt>
                <c:pt idx="186">
                  <c:v>-0.121</c:v>
                </c:pt>
                <c:pt idx="187">
                  <c:v>-0.106269</c:v>
                </c:pt>
                <c:pt idx="188">
                  <c:v>-0.10620599999999999</c:v>
                </c:pt>
                <c:pt idx="189">
                  <c:v>-8.881E-2</c:v>
                </c:pt>
                <c:pt idx="190">
                  <c:v>-9.1411000000000006E-2</c:v>
                </c:pt>
                <c:pt idx="191">
                  <c:v>-7.5341000000000005E-2</c:v>
                </c:pt>
                <c:pt idx="192">
                  <c:v>-7.7934000000000003E-2</c:v>
                </c:pt>
                <c:pt idx="193">
                  <c:v>-6.0526999999999997E-2</c:v>
                </c:pt>
                <c:pt idx="194">
                  <c:v>-6.0456000000000003E-2</c:v>
                </c:pt>
                <c:pt idx="195">
                  <c:v>-4.172E-2</c:v>
                </c:pt>
                <c:pt idx="196">
                  <c:v>-4.1653999999999997E-2</c:v>
                </c:pt>
                <c:pt idx="197">
                  <c:v>-2.5579999999999999E-2</c:v>
                </c:pt>
                <c:pt idx="198">
                  <c:v>-2.8176E-2</c:v>
                </c:pt>
                <c:pt idx="199">
                  <c:v>-5.4349999999999997E-3</c:v>
                </c:pt>
                <c:pt idx="200">
                  <c:v>-9.3620000000000005E-3</c:v>
                </c:pt>
                <c:pt idx="201">
                  <c:v>5.4669999999999996E-3</c:v>
                </c:pt>
              </c:numCache>
            </c:numRef>
          </c:xVal>
          <c:yVal>
            <c:numRef>
              <c:f>plot!$Q$3:$Q$204</c:f>
              <c:numCache>
                <c:formatCode>0.00E+00</c:formatCode>
                <c:ptCount val="202"/>
                <c:pt idx="0">
                  <c:v>-16.917999999999999</c:v>
                </c:pt>
                <c:pt idx="1">
                  <c:v>-15.79</c:v>
                </c:pt>
                <c:pt idx="2">
                  <c:v>-15.863999999999999</c:v>
                </c:pt>
                <c:pt idx="3">
                  <c:v>-15.930000000000001</c:v>
                </c:pt>
                <c:pt idx="4">
                  <c:v>-16.004000000000001</c:v>
                </c:pt>
                <c:pt idx="5">
                  <c:v>-16.073999999999998</c:v>
                </c:pt>
                <c:pt idx="6">
                  <c:v>-16.167999999999999</c:v>
                </c:pt>
                <c:pt idx="7">
                  <c:v>-16.222000000000001</c:v>
                </c:pt>
                <c:pt idx="8">
                  <c:v>-16.27</c:v>
                </c:pt>
                <c:pt idx="9">
                  <c:v>-16.172000000000001</c:v>
                </c:pt>
                <c:pt idx="10">
                  <c:v>-16.257999999999999</c:v>
                </c:pt>
                <c:pt idx="11">
                  <c:v>-16.167999999999999</c:v>
                </c:pt>
                <c:pt idx="12">
                  <c:v>-16.25</c:v>
                </c:pt>
                <c:pt idx="13">
                  <c:v>-16.128</c:v>
                </c:pt>
                <c:pt idx="14">
                  <c:v>-16.143999999999998</c:v>
                </c:pt>
                <c:pt idx="15">
                  <c:v>-16.021999999999998</c:v>
                </c:pt>
                <c:pt idx="16">
                  <c:v>-16.047999999999998</c:v>
                </c:pt>
                <c:pt idx="17">
                  <c:v>-15.894</c:v>
                </c:pt>
                <c:pt idx="18">
                  <c:v>-15.959999999999999</c:v>
                </c:pt>
                <c:pt idx="19">
                  <c:v>-15.814000000000002</c:v>
                </c:pt>
                <c:pt idx="20">
                  <c:v>-15.837999999999999</c:v>
                </c:pt>
                <c:pt idx="21">
                  <c:v>-15.693999999999999</c:v>
                </c:pt>
                <c:pt idx="22">
                  <c:v>-15.726000000000001</c:v>
                </c:pt>
                <c:pt idx="23">
                  <c:v>-15.6</c:v>
                </c:pt>
                <c:pt idx="24">
                  <c:v>-15.641999999999999</c:v>
                </c:pt>
                <c:pt idx="25">
                  <c:v>-15.484</c:v>
                </c:pt>
                <c:pt idx="26">
                  <c:v>-15.554</c:v>
                </c:pt>
                <c:pt idx="27">
                  <c:v>-15.366000000000001</c:v>
                </c:pt>
                <c:pt idx="28">
                  <c:v>-15.395999999999999</c:v>
                </c:pt>
                <c:pt idx="29">
                  <c:v>-15.192</c:v>
                </c:pt>
                <c:pt idx="30">
                  <c:v>-15.23</c:v>
                </c:pt>
                <c:pt idx="31">
                  <c:v>-15.03</c:v>
                </c:pt>
                <c:pt idx="32">
                  <c:v>-15.085999999999999</c:v>
                </c:pt>
                <c:pt idx="33">
                  <c:v>-14.932</c:v>
                </c:pt>
                <c:pt idx="34">
                  <c:v>-14.95</c:v>
                </c:pt>
                <c:pt idx="35">
                  <c:v>-14.752000000000001</c:v>
                </c:pt>
                <c:pt idx="36">
                  <c:v>-14.786</c:v>
                </c:pt>
                <c:pt idx="37">
                  <c:v>-14.610000000000001</c:v>
                </c:pt>
                <c:pt idx="38">
                  <c:v>-14.603999999999999</c:v>
                </c:pt>
                <c:pt idx="39">
                  <c:v>-14.422000000000001</c:v>
                </c:pt>
                <c:pt idx="40">
                  <c:v>-14.453999999999999</c:v>
                </c:pt>
                <c:pt idx="41">
                  <c:v>-14.260000000000002</c:v>
                </c:pt>
                <c:pt idx="42">
                  <c:v>-14.305999999999999</c:v>
                </c:pt>
                <c:pt idx="43">
                  <c:v>-14.077999999999999</c:v>
                </c:pt>
                <c:pt idx="44">
                  <c:v>-14.09</c:v>
                </c:pt>
                <c:pt idx="45">
                  <c:v>-13.9</c:v>
                </c:pt>
                <c:pt idx="46">
                  <c:v>-13.947999999999999</c:v>
                </c:pt>
                <c:pt idx="47">
                  <c:v>-13.762</c:v>
                </c:pt>
                <c:pt idx="48">
                  <c:v>-13.77</c:v>
                </c:pt>
                <c:pt idx="49">
                  <c:v>-13.628</c:v>
                </c:pt>
                <c:pt idx="50">
                  <c:v>-13.638</c:v>
                </c:pt>
                <c:pt idx="51">
                  <c:v>-13.427999999999999</c:v>
                </c:pt>
                <c:pt idx="52">
                  <c:v>-13.42</c:v>
                </c:pt>
                <c:pt idx="53">
                  <c:v>-13.226000000000001</c:v>
                </c:pt>
                <c:pt idx="54">
                  <c:v>-13.226000000000001</c:v>
                </c:pt>
                <c:pt idx="55">
                  <c:v>-13.017999999999999</c:v>
                </c:pt>
                <c:pt idx="56">
                  <c:v>-13.023999999999999</c:v>
                </c:pt>
                <c:pt idx="57">
                  <c:v>-12.822000000000001</c:v>
                </c:pt>
                <c:pt idx="58">
                  <c:v>-12.824</c:v>
                </c:pt>
                <c:pt idx="59">
                  <c:v>-12.624000000000001</c:v>
                </c:pt>
                <c:pt idx="60">
                  <c:v>-12.624000000000001</c:v>
                </c:pt>
                <c:pt idx="61">
                  <c:v>-12.436</c:v>
                </c:pt>
                <c:pt idx="62">
                  <c:v>-12.432</c:v>
                </c:pt>
                <c:pt idx="63">
                  <c:v>-12.234</c:v>
                </c:pt>
                <c:pt idx="64">
                  <c:v>-12.232000000000001</c:v>
                </c:pt>
                <c:pt idx="65">
                  <c:v>-12.03</c:v>
                </c:pt>
                <c:pt idx="66">
                  <c:v>-12.02</c:v>
                </c:pt>
                <c:pt idx="67">
                  <c:v>-11.834000000000001</c:v>
                </c:pt>
                <c:pt idx="68">
                  <c:v>-11.818</c:v>
                </c:pt>
                <c:pt idx="69">
                  <c:v>-11.625999999999999</c:v>
                </c:pt>
                <c:pt idx="70">
                  <c:v>-11.657999999999999</c:v>
                </c:pt>
                <c:pt idx="71">
                  <c:v>-11.432</c:v>
                </c:pt>
                <c:pt idx="72">
                  <c:v>-11.456</c:v>
                </c:pt>
                <c:pt idx="73">
                  <c:v>-11.246</c:v>
                </c:pt>
                <c:pt idx="74">
                  <c:v>-11.254</c:v>
                </c:pt>
                <c:pt idx="75">
                  <c:v>-11.036000000000001</c:v>
                </c:pt>
                <c:pt idx="76">
                  <c:v>-11.012</c:v>
                </c:pt>
                <c:pt idx="77">
                  <c:v>-10.842000000000001</c:v>
                </c:pt>
                <c:pt idx="78">
                  <c:v>-10.838000000000001</c:v>
                </c:pt>
                <c:pt idx="79">
                  <c:v>-10.628</c:v>
                </c:pt>
                <c:pt idx="80">
                  <c:v>-10.602</c:v>
                </c:pt>
                <c:pt idx="81">
                  <c:v>-10.45</c:v>
                </c:pt>
                <c:pt idx="82">
                  <c:v>-10.448</c:v>
                </c:pt>
                <c:pt idx="83">
                  <c:v>-10.218</c:v>
                </c:pt>
                <c:pt idx="84">
                  <c:v>-10.200000000000001</c:v>
                </c:pt>
                <c:pt idx="85">
                  <c:v>-9.9939999999999998</c:v>
                </c:pt>
                <c:pt idx="86">
                  <c:v>-10.040000000000001</c:v>
                </c:pt>
                <c:pt idx="87">
                  <c:v>-9.8360000000000003</c:v>
                </c:pt>
                <c:pt idx="88">
                  <c:v>-9.8239999999999998</c:v>
                </c:pt>
                <c:pt idx="89">
                  <c:v>-9.6340000000000003</c:v>
                </c:pt>
                <c:pt idx="90">
                  <c:v>-9.6120000000000001</c:v>
                </c:pt>
                <c:pt idx="91">
                  <c:v>-9.4280000000000008</c:v>
                </c:pt>
                <c:pt idx="92">
                  <c:v>-9.418000000000001</c:v>
                </c:pt>
                <c:pt idx="93">
                  <c:v>-9.2099999999999991</c:v>
                </c:pt>
                <c:pt idx="94">
                  <c:v>-9.1719999999999988</c:v>
                </c:pt>
                <c:pt idx="95">
                  <c:v>-8.9879999999999995</c:v>
                </c:pt>
                <c:pt idx="96">
                  <c:v>-9.0040000000000013</c:v>
                </c:pt>
                <c:pt idx="97">
                  <c:v>-8.8140000000000001</c:v>
                </c:pt>
                <c:pt idx="98">
                  <c:v>-8.8140000000000001</c:v>
                </c:pt>
                <c:pt idx="99">
                  <c:v>-8.6180000000000003</c:v>
                </c:pt>
                <c:pt idx="100">
                  <c:v>-8.5939999999999994</c:v>
                </c:pt>
                <c:pt idx="101">
                  <c:v>-8.4060000000000006</c:v>
                </c:pt>
                <c:pt idx="102">
                  <c:v>-8.3719999999999999</c:v>
                </c:pt>
                <c:pt idx="103">
                  <c:v>-8.24</c:v>
                </c:pt>
                <c:pt idx="104">
                  <c:v>-8.2420000000000009</c:v>
                </c:pt>
                <c:pt idx="105">
                  <c:v>-8.0460000000000012</c:v>
                </c:pt>
                <c:pt idx="106">
                  <c:v>-8.0039999999999996</c:v>
                </c:pt>
                <c:pt idx="107">
                  <c:v>-7.7959999999999994</c:v>
                </c:pt>
                <c:pt idx="108">
                  <c:v>-7.7819999999999991</c:v>
                </c:pt>
                <c:pt idx="109">
                  <c:v>-7.6</c:v>
                </c:pt>
                <c:pt idx="110">
                  <c:v>-7.6260000000000003</c:v>
                </c:pt>
                <c:pt idx="111">
                  <c:v>-7.3900000000000006</c:v>
                </c:pt>
                <c:pt idx="112">
                  <c:v>-7.3959999999999999</c:v>
                </c:pt>
                <c:pt idx="113">
                  <c:v>-7.18</c:v>
                </c:pt>
                <c:pt idx="114">
                  <c:v>-7.1840000000000002</c:v>
                </c:pt>
                <c:pt idx="115">
                  <c:v>-7.0019999999999998</c:v>
                </c:pt>
                <c:pt idx="116">
                  <c:v>-7.0220000000000002</c:v>
                </c:pt>
                <c:pt idx="117">
                  <c:v>-6.8460000000000001</c:v>
                </c:pt>
                <c:pt idx="118">
                  <c:v>-6.8360000000000003</c:v>
                </c:pt>
                <c:pt idx="119">
                  <c:v>-6.63</c:v>
                </c:pt>
                <c:pt idx="120">
                  <c:v>-6.6219999999999999</c:v>
                </c:pt>
                <c:pt idx="121">
                  <c:v>-6.4479999999999995</c:v>
                </c:pt>
                <c:pt idx="122">
                  <c:v>-6.45</c:v>
                </c:pt>
                <c:pt idx="123">
                  <c:v>-6.2519999999999998</c:v>
                </c:pt>
                <c:pt idx="124">
                  <c:v>-6.2320000000000002</c:v>
                </c:pt>
                <c:pt idx="125">
                  <c:v>-6.0339999999999998</c:v>
                </c:pt>
                <c:pt idx="126">
                  <c:v>-6.0440000000000005</c:v>
                </c:pt>
                <c:pt idx="127">
                  <c:v>-5.8259999999999996</c:v>
                </c:pt>
                <c:pt idx="128">
                  <c:v>-5.8479999999999999</c:v>
                </c:pt>
                <c:pt idx="129">
                  <c:v>-5.6960000000000006</c:v>
                </c:pt>
                <c:pt idx="130">
                  <c:v>-5.6659999999999995</c:v>
                </c:pt>
                <c:pt idx="131">
                  <c:v>-5.4940000000000007</c:v>
                </c:pt>
                <c:pt idx="132">
                  <c:v>-5.5040000000000004</c:v>
                </c:pt>
                <c:pt idx="133">
                  <c:v>-5.3460000000000001</c:v>
                </c:pt>
                <c:pt idx="134">
                  <c:v>-5.3079999999999998</c:v>
                </c:pt>
                <c:pt idx="135">
                  <c:v>-5.1079999999999997</c:v>
                </c:pt>
                <c:pt idx="136">
                  <c:v>-5.1079999999999997</c:v>
                </c:pt>
                <c:pt idx="137">
                  <c:v>-4.9320000000000004</c:v>
                </c:pt>
                <c:pt idx="138">
                  <c:v>-4.9379999999999997</c:v>
                </c:pt>
                <c:pt idx="139">
                  <c:v>-4.7480000000000002</c:v>
                </c:pt>
                <c:pt idx="140">
                  <c:v>-4.7299999999999995</c:v>
                </c:pt>
                <c:pt idx="141">
                  <c:v>-4.5460000000000003</c:v>
                </c:pt>
                <c:pt idx="142">
                  <c:v>-4.5140000000000002</c:v>
                </c:pt>
                <c:pt idx="143">
                  <c:v>-4.3719999999999999</c:v>
                </c:pt>
                <c:pt idx="144">
                  <c:v>-4.3800000000000008</c:v>
                </c:pt>
                <c:pt idx="145">
                  <c:v>-4.202</c:v>
                </c:pt>
                <c:pt idx="146">
                  <c:v>-4.1899999999999995</c:v>
                </c:pt>
                <c:pt idx="147">
                  <c:v>-4</c:v>
                </c:pt>
                <c:pt idx="148">
                  <c:v>-4.0180000000000007</c:v>
                </c:pt>
                <c:pt idx="149">
                  <c:v>-3.8419999999999996</c:v>
                </c:pt>
                <c:pt idx="150">
                  <c:v>-3.8419999999999996</c:v>
                </c:pt>
                <c:pt idx="151">
                  <c:v>-3.6679999999999997</c:v>
                </c:pt>
                <c:pt idx="152">
                  <c:v>-3.6679999999999997</c:v>
                </c:pt>
                <c:pt idx="153">
                  <c:v>-3.4620000000000002</c:v>
                </c:pt>
                <c:pt idx="154">
                  <c:v>-3.4939999999999998</c:v>
                </c:pt>
                <c:pt idx="155">
                  <c:v>-3.3179999999999996</c:v>
                </c:pt>
                <c:pt idx="156">
                  <c:v>-3.3239999999999998</c:v>
                </c:pt>
                <c:pt idx="157">
                  <c:v>-3.1459999999999999</c:v>
                </c:pt>
                <c:pt idx="158">
                  <c:v>-3.1560000000000001</c:v>
                </c:pt>
                <c:pt idx="159">
                  <c:v>-2.99</c:v>
                </c:pt>
                <c:pt idx="160">
                  <c:v>-3.01</c:v>
                </c:pt>
                <c:pt idx="161">
                  <c:v>-2.8499999999999996</c:v>
                </c:pt>
                <c:pt idx="162">
                  <c:v>-2.83</c:v>
                </c:pt>
                <c:pt idx="163">
                  <c:v>-2.66</c:v>
                </c:pt>
                <c:pt idx="164">
                  <c:v>-2.6680000000000001</c:v>
                </c:pt>
                <c:pt idx="165">
                  <c:v>-2.5</c:v>
                </c:pt>
                <c:pt idx="166">
                  <c:v>-2.5</c:v>
                </c:pt>
                <c:pt idx="167">
                  <c:v>-2.33</c:v>
                </c:pt>
                <c:pt idx="168">
                  <c:v>-2.3220000000000001</c:v>
                </c:pt>
                <c:pt idx="169">
                  <c:v>-2.1919999999999997</c:v>
                </c:pt>
                <c:pt idx="170">
                  <c:v>-2.1900000000000004</c:v>
                </c:pt>
                <c:pt idx="171">
                  <c:v>-2.04</c:v>
                </c:pt>
                <c:pt idx="172">
                  <c:v>-2.0420000000000003</c:v>
                </c:pt>
                <c:pt idx="173">
                  <c:v>-1.89</c:v>
                </c:pt>
                <c:pt idx="174">
                  <c:v>-1.8759999999999999</c:v>
                </c:pt>
                <c:pt idx="175">
                  <c:v>-1.7120000000000002</c:v>
                </c:pt>
                <c:pt idx="176">
                  <c:v>-1.744</c:v>
                </c:pt>
                <c:pt idx="177">
                  <c:v>-1.6119999999999999</c:v>
                </c:pt>
                <c:pt idx="178">
                  <c:v>-1.6040000000000001</c:v>
                </c:pt>
                <c:pt idx="179">
                  <c:v>-1.472</c:v>
                </c:pt>
                <c:pt idx="180">
                  <c:v>-1.47</c:v>
                </c:pt>
                <c:pt idx="181">
                  <c:v>-1.3620000000000001</c:v>
                </c:pt>
                <c:pt idx="182">
                  <c:v>-1.3760000000000001</c:v>
                </c:pt>
                <c:pt idx="183">
                  <c:v>-1.246</c:v>
                </c:pt>
                <c:pt idx="184">
                  <c:v>-1.244</c:v>
                </c:pt>
                <c:pt idx="185">
                  <c:v>-1.0759999999999998</c:v>
                </c:pt>
                <c:pt idx="186">
                  <c:v>-1.0839999999999999</c:v>
                </c:pt>
                <c:pt idx="187">
                  <c:v>-0.97199999999999998</c:v>
                </c:pt>
                <c:pt idx="188">
                  <c:v>-0.96800000000000008</c:v>
                </c:pt>
                <c:pt idx="189">
                  <c:v>-0.86</c:v>
                </c:pt>
                <c:pt idx="190">
                  <c:v>-0.86399999999999999</c:v>
                </c:pt>
                <c:pt idx="191">
                  <c:v>-0.77200000000000002</c:v>
                </c:pt>
                <c:pt idx="192">
                  <c:v>-0.78200000000000003</c:v>
                </c:pt>
                <c:pt idx="193">
                  <c:v>-0.66599999999999993</c:v>
                </c:pt>
                <c:pt idx="194">
                  <c:v>-0.66400000000000003</c:v>
                </c:pt>
                <c:pt idx="195">
                  <c:v>-0.51600000000000001</c:v>
                </c:pt>
                <c:pt idx="196">
                  <c:v>-0.53799999999999992</c:v>
                </c:pt>
                <c:pt idx="197">
                  <c:v>-0.44400000000000001</c:v>
                </c:pt>
                <c:pt idx="198">
                  <c:v>-0.44400000000000001</c:v>
                </c:pt>
                <c:pt idx="199">
                  <c:v>-0.33</c:v>
                </c:pt>
                <c:pt idx="200">
                  <c:v>-0.35</c:v>
                </c:pt>
                <c:pt idx="201">
                  <c:v>-0.23799999999999999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59-5746-BA5F-F0A0BBA8A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655727"/>
        <c:axId val="744527391"/>
      </c:scatterChart>
      <c:valAx>
        <c:axId val="882655727"/>
        <c:scaling>
          <c:orientation val="minMax"/>
          <c:max val="1.27"/>
          <c:min val="-1.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電圧降下</a:t>
                </a:r>
                <a:r>
                  <a:rPr lang="en-US" altLang="ja-JP" dirty="0"/>
                  <a:t> </a:t>
                </a:r>
                <a:r>
                  <a:rPr lang="en-US" altLang="ja-JP" sz="1000" b="0" i="0" u="none" strike="noStrike" baseline="0" dirty="0">
                    <a:effectLst/>
                  </a:rPr>
                  <a:t>V</a:t>
                </a:r>
                <a:r>
                  <a:rPr lang="en-US" altLang="ja-JP" sz="1000" b="0" i="0" u="none" strike="noStrike" baseline="-25000" dirty="0">
                    <a:effectLst/>
                  </a:rPr>
                  <a:t>2400</a:t>
                </a:r>
                <a:r>
                  <a:rPr lang="en-US" altLang="ja-JP" sz="1000" b="0" i="0" u="none" strike="noStrike" baseline="0" dirty="0"/>
                  <a:t> </a:t>
                </a:r>
                <a:r>
                  <a:rPr lang="en-US" altLang="ja-JP" dirty="0"/>
                  <a:t> (V)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5470449821620146"/>
              <c:y val="0.90097675086821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4527391"/>
        <c:crosses val="autoZero"/>
        <c:crossBetween val="midCat"/>
        <c:majorUnit val="0.5"/>
      </c:valAx>
      <c:valAx>
        <c:axId val="744527391"/>
        <c:scaling>
          <c:orientation val="minMax"/>
          <c:max val="50"/>
          <c:min val="-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電流</a:t>
                </a:r>
                <a:r>
                  <a:rPr lang="en-US" altLang="ja-JP" dirty="0"/>
                  <a:t> I (</a:t>
                </a:r>
                <a:r>
                  <a:rPr lang="en-US" altLang="ja-JP" dirty="0" err="1"/>
                  <a:t>μA</a:t>
                </a:r>
                <a:r>
                  <a:rPr lang="en-US" altLang="ja-JP" dirty="0"/>
                  <a:t>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1.4212196675912676E-2"/>
              <c:y val="0.381018311123612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8265572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323778459830588"/>
          <c:y val="0.18861542397098055"/>
          <c:w val="0.18807473601124444"/>
          <c:h val="0.12269671258137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plot!$A$1</c:f>
              <c:strCache>
                <c:ptCount val="1"/>
                <c:pt idx="0">
                  <c:v>順方向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plot!$C$3:$C$215</c:f>
              <c:numCache>
                <c:formatCode>General</c:formatCode>
                <c:ptCount val="213"/>
                <c:pt idx="0">
                  <c:v>1.28087</c:v>
                </c:pt>
                <c:pt idx="1">
                  <c:v>1.282416</c:v>
                </c:pt>
                <c:pt idx="2">
                  <c:v>1.284046</c:v>
                </c:pt>
                <c:pt idx="3">
                  <c:v>1.2856609999999999</c:v>
                </c:pt>
                <c:pt idx="4">
                  <c:v>1.299498</c:v>
                </c:pt>
                <c:pt idx="5">
                  <c:v>1.302567</c:v>
                </c:pt>
                <c:pt idx="6">
                  <c:v>1.3056080000000001</c:v>
                </c:pt>
                <c:pt idx="7">
                  <c:v>1.3080560000000001</c:v>
                </c:pt>
                <c:pt idx="8">
                  <c:v>1.3099190000000001</c:v>
                </c:pt>
                <c:pt idx="9">
                  <c:v>1.3117430000000001</c:v>
                </c:pt>
                <c:pt idx="10">
                  <c:v>1.3141929999999999</c:v>
                </c:pt>
                <c:pt idx="11">
                  <c:v>1.3154349999999999</c:v>
                </c:pt>
                <c:pt idx="12">
                  <c:v>1.3215049999999999</c:v>
                </c:pt>
                <c:pt idx="13">
                  <c:v>1.3209519999999999</c:v>
                </c:pt>
                <c:pt idx="14">
                  <c:v>1.3209850000000001</c:v>
                </c:pt>
                <c:pt idx="15">
                  <c:v>1.321642</c:v>
                </c:pt>
                <c:pt idx="16">
                  <c:v>1.3235060000000001</c:v>
                </c:pt>
                <c:pt idx="17">
                  <c:v>1.323539</c:v>
                </c:pt>
                <c:pt idx="18">
                  <c:v>1.3128120000000001</c:v>
                </c:pt>
                <c:pt idx="19">
                  <c:v>1.310467</c:v>
                </c:pt>
                <c:pt idx="20">
                  <c:v>1.2979099999999999</c:v>
                </c:pt>
                <c:pt idx="21">
                  <c:v>1.2967379999999999</c:v>
                </c:pt>
                <c:pt idx="22">
                  <c:v>1.284213</c:v>
                </c:pt>
                <c:pt idx="23">
                  <c:v>1.2818719999999999</c:v>
                </c:pt>
                <c:pt idx="24">
                  <c:v>1.268724</c:v>
                </c:pt>
                <c:pt idx="25">
                  <c:v>1.2651730000000001</c:v>
                </c:pt>
                <c:pt idx="26">
                  <c:v>1.250818</c:v>
                </c:pt>
                <c:pt idx="27">
                  <c:v>1.258648</c:v>
                </c:pt>
                <c:pt idx="28">
                  <c:v>1.2353160000000001</c:v>
                </c:pt>
                <c:pt idx="29">
                  <c:v>1.231139</c:v>
                </c:pt>
                <c:pt idx="30">
                  <c:v>1.220987</c:v>
                </c:pt>
                <c:pt idx="31">
                  <c:v>1.2210570000000001</c:v>
                </c:pt>
                <c:pt idx="32">
                  <c:v>1.2072830000000001</c:v>
                </c:pt>
                <c:pt idx="33">
                  <c:v>1.2043509999999999</c:v>
                </c:pt>
                <c:pt idx="34">
                  <c:v>1.19238</c:v>
                </c:pt>
                <c:pt idx="35">
                  <c:v>1.1900310000000001</c:v>
                </c:pt>
                <c:pt idx="36">
                  <c:v>1.176291</c:v>
                </c:pt>
                <c:pt idx="37">
                  <c:v>1.17574</c:v>
                </c:pt>
                <c:pt idx="38">
                  <c:v>1.161378</c:v>
                </c:pt>
                <c:pt idx="39">
                  <c:v>1.1608270000000001</c:v>
                </c:pt>
                <c:pt idx="40">
                  <c:v>1.148847</c:v>
                </c:pt>
                <c:pt idx="41">
                  <c:v>1.1482589999999999</c:v>
                </c:pt>
                <c:pt idx="42">
                  <c:v>1.1332420000000001</c:v>
                </c:pt>
                <c:pt idx="43">
                  <c:v>1.133243</c:v>
                </c:pt>
                <c:pt idx="44">
                  <c:v>1.117637</c:v>
                </c:pt>
                <c:pt idx="45">
                  <c:v>1.117639</c:v>
                </c:pt>
                <c:pt idx="46">
                  <c:v>1.104463</c:v>
                </c:pt>
                <c:pt idx="47">
                  <c:v>1.102633</c:v>
                </c:pt>
                <c:pt idx="48">
                  <c:v>1.090042</c:v>
                </c:pt>
                <c:pt idx="49">
                  <c:v>1.088865</c:v>
                </c:pt>
                <c:pt idx="50">
                  <c:v>1.074443</c:v>
                </c:pt>
                <c:pt idx="51">
                  <c:v>1.074443</c:v>
                </c:pt>
                <c:pt idx="52">
                  <c:v>1.0600579999999999</c:v>
                </c:pt>
                <c:pt idx="53">
                  <c:v>1.0600590000000001</c:v>
                </c:pt>
                <c:pt idx="54">
                  <c:v>1.046265</c:v>
                </c:pt>
                <c:pt idx="55">
                  <c:v>1.046262</c:v>
                </c:pt>
                <c:pt idx="56">
                  <c:v>1.031258</c:v>
                </c:pt>
                <c:pt idx="57">
                  <c:v>1.0318780000000001</c:v>
                </c:pt>
                <c:pt idx="58">
                  <c:v>1.028314</c:v>
                </c:pt>
                <c:pt idx="59">
                  <c:v>1.0163169999999999</c:v>
                </c:pt>
                <c:pt idx="60">
                  <c:v>1.0037199999999999</c:v>
                </c:pt>
                <c:pt idx="61">
                  <c:v>0.99829900000000005</c:v>
                </c:pt>
                <c:pt idx="62">
                  <c:v>0.99050800000000006</c:v>
                </c:pt>
                <c:pt idx="63">
                  <c:v>0.98750300000000002</c:v>
                </c:pt>
                <c:pt idx="64">
                  <c:v>0.97369799999999995</c:v>
                </c:pt>
                <c:pt idx="65">
                  <c:v>0.97432300000000005</c:v>
                </c:pt>
                <c:pt idx="66">
                  <c:v>0.96110300000000004</c:v>
                </c:pt>
                <c:pt idx="67">
                  <c:v>0.96110499999999999</c:v>
                </c:pt>
                <c:pt idx="68">
                  <c:v>0.94549499999999997</c:v>
                </c:pt>
                <c:pt idx="69">
                  <c:v>0.94670600000000005</c:v>
                </c:pt>
                <c:pt idx="70">
                  <c:v>0.93648799999999999</c:v>
                </c:pt>
                <c:pt idx="71">
                  <c:v>0.92926900000000001</c:v>
                </c:pt>
                <c:pt idx="72">
                  <c:v>0.91542900000000005</c:v>
                </c:pt>
                <c:pt idx="73">
                  <c:v>0.91601299999999997</c:v>
                </c:pt>
                <c:pt idx="74">
                  <c:v>0.90218500000000001</c:v>
                </c:pt>
                <c:pt idx="75">
                  <c:v>0.90218100000000001</c:v>
                </c:pt>
                <c:pt idx="76">
                  <c:v>0.88778699999999999</c:v>
                </c:pt>
                <c:pt idx="77">
                  <c:v>0.88895999999999997</c:v>
                </c:pt>
                <c:pt idx="78">
                  <c:v>0.87452300000000005</c:v>
                </c:pt>
                <c:pt idx="79">
                  <c:v>0.87508300000000006</c:v>
                </c:pt>
                <c:pt idx="80">
                  <c:v>0.860066</c:v>
                </c:pt>
                <c:pt idx="81">
                  <c:v>0.85999599999999998</c:v>
                </c:pt>
                <c:pt idx="82">
                  <c:v>0.84373699999999996</c:v>
                </c:pt>
                <c:pt idx="83">
                  <c:v>0.84612200000000004</c:v>
                </c:pt>
                <c:pt idx="84">
                  <c:v>0.830453</c:v>
                </c:pt>
                <c:pt idx="85">
                  <c:v>0.83100300000000005</c:v>
                </c:pt>
                <c:pt idx="86">
                  <c:v>0.81775299999999995</c:v>
                </c:pt>
                <c:pt idx="87">
                  <c:v>0.817685</c:v>
                </c:pt>
                <c:pt idx="88">
                  <c:v>0.80264400000000002</c:v>
                </c:pt>
                <c:pt idx="89">
                  <c:v>0.80440599999999995</c:v>
                </c:pt>
                <c:pt idx="90">
                  <c:v>0.78936399999999995</c:v>
                </c:pt>
                <c:pt idx="91">
                  <c:v>0.78929499999999997</c:v>
                </c:pt>
                <c:pt idx="92">
                  <c:v>0.77366699999999999</c:v>
                </c:pt>
                <c:pt idx="93">
                  <c:v>0.77542900000000003</c:v>
                </c:pt>
                <c:pt idx="94">
                  <c:v>0.76042900000000002</c:v>
                </c:pt>
                <c:pt idx="95">
                  <c:v>0.75380499999999995</c:v>
                </c:pt>
                <c:pt idx="96">
                  <c:v>0.74355899999999997</c:v>
                </c:pt>
                <c:pt idx="97">
                  <c:v>0.75011499999999998</c:v>
                </c:pt>
                <c:pt idx="98">
                  <c:v>0.73085999999999995</c:v>
                </c:pt>
                <c:pt idx="99">
                  <c:v>0.73683399999999999</c:v>
                </c:pt>
                <c:pt idx="100">
                  <c:v>0.71161399999999997</c:v>
                </c:pt>
                <c:pt idx="101">
                  <c:v>0.71696199999999999</c:v>
                </c:pt>
                <c:pt idx="102">
                  <c:v>0.70612799999999998</c:v>
                </c:pt>
                <c:pt idx="103">
                  <c:v>0.70612699999999995</c:v>
                </c:pt>
                <c:pt idx="104">
                  <c:v>0.69053100000000001</c:v>
                </c:pt>
                <c:pt idx="105">
                  <c:v>0.69111900000000004</c:v>
                </c:pt>
                <c:pt idx="106">
                  <c:v>0.67486299999999999</c:v>
                </c:pt>
                <c:pt idx="107">
                  <c:v>0.67720800000000003</c:v>
                </c:pt>
                <c:pt idx="108">
                  <c:v>0.662161</c:v>
                </c:pt>
                <c:pt idx="109">
                  <c:v>0.66271199999999997</c:v>
                </c:pt>
                <c:pt idx="110">
                  <c:v>0.64707999999999999</c:v>
                </c:pt>
                <c:pt idx="111">
                  <c:v>0.65008100000000002</c:v>
                </c:pt>
                <c:pt idx="112">
                  <c:v>0.63444599999999995</c:v>
                </c:pt>
                <c:pt idx="113">
                  <c:v>0.636208</c:v>
                </c:pt>
                <c:pt idx="114">
                  <c:v>0.61995599999999995</c:v>
                </c:pt>
                <c:pt idx="115">
                  <c:v>0.62292000000000003</c:v>
                </c:pt>
                <c:pt idx="116">
                  <c:v>0.60725600000000002</c:v>
                </c:pt>
                <c:pt idx="117">
                  <c:v>0.60960199999999998</c:v>
                </c:pt>
                <c:pt idx="118">
                  <c:v>0.59334900000000002</c:v>
                </c:pt>
                <c:pt idx="119">
                  <c:v>0.59510700000000005</c:v>
                </c:pt>
                <c:pt idx="120">
                  <c:v>0.57884800000000003</c:v>
                </c:pt>
                <c:pt idx="121">
                  <c:v>0.58299199999999995</c:v>
                </c:pt>
                <c:pt idx="122">
                  <c:v>0.56673200000000001</c:v>
                </c:pt>
                <c:pt idx="123">
                  <c:v>0.57029399999999997</c:v>
                </c:pt>
                <c:pt idx="124">
                  <c:v>0.55223599999999995</c:v>
                </c:pt>
                <c:pt idx="125">
                  <c:v>0.55458399999999997</c:v>
                </c:pt>
                <c:pt idx="126">
                  <c:v>0.54012099999999996</c:v>
                </c:pt>
                <c:pt idx="127">
                  <c:v>0.54244000000000003</c:v>
                </c:pt>
                <c:pt idx="128">
                  <c:v>0.52740299999999996</c:v>
                </c:pt>
                <c:pt idx="129">
                  <c:v>0.52916200000000002</c:v>
                </c:pt>
                <c:pt idx="130">
                  <c:v>0.51349599999999995</c:v>
                </c:pt>
                <c:pt idx="131">
                  <c:v>0.51704799999999995</c:v>
                </c:pt>
                <c:pt idx="132">
                  <c:v>0.50259600000000004</c:v>
                </c:pt>
                <c:pt idx="133">
                  <c:v>0.50373400000000002</c:v>
                </c:pt>
                <c:pt idx="134">
                  <c:v>0.48931200000000002</c:v>
                </c:pt>
                <c:pt idx="135">
                  <c:v>0.49286799999999997</c:v>
                </c:pt>
                <c:pt idx="136">
                  <c:v>0.47600199999999998</c:v>
                </c:pt>
                <c:pt idx="137">
                  <c:v>0.480763</c:v>
                </c:pt>
                <c:pt idx="138">
                  <c:v>0.46510499999999999</c:v>
                </c:pt>
                <c:pt idx="139">
                  <c:v>0.46686</c:v>
                </c:pt>
                <c:pt idx="140">
                  <c:v>0.44923000000000002</c:v>
                </c:pt>
                <c:pt idx="141">
                  <c:v>0.45803100000000002</c:v>
                </c:pt>
                <c:pt idx="142">
                  <c:v>0.43601600000000001</c:v>
                </c:pt>
                <c:pt idx="143">
                  <c:v>0.44771300000000003</c:v>
                </c:pt>
                <c:pt idx="144">
                  <c:v>0.42421999999999999</c:v>
                </c:pt>
                <c:pt idx="145">
                  <c:v>0.433699</c:v>
                </c:pt>
                <c:pt idx="146">
                  <c:v>0.41242000000000001</c:v>
                </c:pt>
                <c:pt idx="147">
                  <c:v>0.421904</c:v>
                </c:pt>
                <c:pt idx="148">
                  <c:v>0.39985500000000002</c:v>
                </c:pt>
                <c:pt idx="149">
                  <c:v>0.409414</c:v>
                </c:pt>
                <c:pt idx="150">
                  <c:v>0.39136599999999999</c:v>
                </c:pt>
                <c:pt idx="151">
                  <c:v>0.39492100000000002</c:v>
                </c:pt>
                <c:pt idx="152">
                  <c:v>0.38045699999999999</c:v>
                </c:pt>
                <c:pt idx="153">
                  <c:v>0.38280599999999998</c:v>
                </c:pt>
                <c:pt idx="154">
                  <c:v>0.36896600000000002</c:v>
                </c:pt>
                <c:pt idx="155">
                  <c:v>0.37010199999999999</c:v>
                </c:pt>
                <c:pt idx="156">
                  <c:v>0.35625800000000002</c:v>
                </c:pt>
                <c:pt idx="157">
                  <c:v>0.35919200000000001</c:v>
                </c:pt>
                <c:pt idx="158">
                  <c:v>0.34535900000000003</c:v>
                </c:pt>
                <c:pt idx="159">
                  <c:v>0.34828700000000001</c:v>
                </c:pt>
                <c:pt idx="160">
                  <c:v>0.33383299999999999</c:v>
                </c:pt>
                <c:pt idx="161">
                  <c:v>0.33438699999999999</c:v>
                </c:pt>
                <c:pt idx="162">
                  <c:v>0.320544</c:v>
                </c:pt>
                <c:pt idx="163">
                  <c:v>0.32409900000000003</c:v>
                </c:pt>
                <c:pt idx="164">
                  <c:v>0.30721900000000002</c:v>
                </c:pt>
                <c:pt idx="165">
                  <c:v>0.309533</c:v>
                </c:pt>
                <c:pt idx="166">
                  <c:v>0.29569000000000001</c:v>
                </c:pt>
                <c:pt idx="167">
                  <c:v>0.29804000000000003</c:v>
                </c:pt>
                <c:pt idx="168">
                  <c:v>0.28478300000000001</c:v>
                </c:pt>
                <c:pt idx="169">
                  <c:v>0.28471299999999999</c:v>
                </c:pt>
                <c:pt idx="170">
                  <c:v>0.27021699999999998</c:v>
                </c:pt>
                <c:pt idx="171">
                  <c:v>0.27252599999999999</c:v>
                </c:pt>
                <c:pt idx="172">
                  <c:v>0.25806800000000002</c:v>
                </c:pt>
                <c:pt idx="173">
                  <c:v>0.26096799999999998</c:v>
                </c:pt>
                <c:pt idx="174">
                  <c:v>0.24527499999999999</c:v>
                </c:pt>
                <c:pt idx="175">
                  <c:v>0.25003500000000001</c:v>
                </c:pt>
                <c:pt idx="176">
                  <c:v>0.231987</c:v>
                </c:pt>
                <c:pt idx="177">
                  <c:v>0.23550399999999999</c:v>
                </c:pt>
                <c:pt idx="178">
                  <c:v>0.21981200000000001</c:v>
                </c:pt>
                <c:pt idx="179">
                  <c:v>0.22153600000000001</c:v>
                </c:pt>
                <c:pt idx="180">
                  <c:v>0.20646999999999999</c:v>
                </c:pt>
                <c:pt idx="181">
                  <c:v>0.208205</c:v>
                </c:pt>
                <c:pt idx="182">
                  <c:v>0.194933</c:v>
                </c:pt>
                <c:pt idx="183">
                  <c:v>0.19606299999999999</c:v>
                </c:pt>
                <c:pt idx="184">
                  <c:v>0.180397</c:v>
                </c:pt>
                <c:pt idx="185">
                  <c:v>0.18152699999999999</c:v>
                </c:pt>
                <c:pt idx="186">
                  <c:v>0.16825699999999999</c:v>
                </c:pt>
                <c:pt idx="187">
                  <c:v>0.169989</c:v>
                </c:pt>
                <c:pt idx="188">
                  <c:v>0.155527</c:v>
                </c:pt>
                <c:pt idx="189">
                  <c:v>0.156663</c:v>
                </c:pt>
                <c:pt idx="190">
                  <c:v>0.14160200000000001</c:v>
                </c:pt>
                <c:pt idx="191">
                  <c:v>0.142736</c:v>
                </c:pt>
                <c:pt idx="192">
                  <c:v>0.12887499999999999</c:v>
                </c:pt>
                <c:pt idx="193">
                  <c:v>0.13061300000000001</c:v>
                </c:pt>
                <c:pt idx="194">
                  <c:v>0.11494699999999999</c:v>
                </c:pt>
                <c:pt idx="195">
                  <c:v>0.116081</c:v>
                </c:pt>
                <c:pt idx="196">
                  <c:v>0.102217</c:v>
                </c:pt>
                <c:pt idx="197">
                  <c:v>0.102149</c:v>
                </c:pt>
                <c:pt idx="198">
                  <c:v>8.9482000000000006E-2</c:v>
                </c:pt>
                <c:pt idx="199">
                  <c:v>8.9414999999999994E-2</c:v>
                </c:pt>
                <c:pt idx="200">
                  <c:v>7.4945999999999999E-2</c:v>
                </c:pt>
                <c:pt idx="201">
                  <c:v>7.4875999999999998E-2</c:v>
                </c:pt>
                <c:pt idx="202">
                  <c:v>6.1607000000000002E-2</c:v>
                </c:pt>
                <c:pt idx="203">
                  <c:v>6.3338000000000005E-2</c:v>
                </c:pt>
                <c:pt idx="204">
                  <c:v>5.0070000000000003E-2</c:v>
                </c:pt>
                <c:pt idx="205">
                  <c:v>5.0000999999999997E-2</c:v>
                </c:pt>
                <c:pt idx="206">
                  <c:v>3.4925999999999999E-2</c:v>
                </c:pt>
                <c:pt idx="207">
                  <c:v>3.6061999999999997E-2</c:v>
                </c:pt>
                <c:pt idx="208">
                  <c:v>2.2789E-2</c:v>
                </c:pt>
                <c:pt idx="209">
                  <c:v>2.2714999999999999E-2</c:v>
                </c:pt>
                <c:pt idx="210">
                  <c:v>1.0642E-2</c:v>
                </c:pt>
                <c:pt idx="211">
                  <c:v>9.9699999999999997E-3</c:v>
                </c:pt>
                <c:pt idx="212">
                  <c:v>-2.794E-3</c:v>
                </c:pt>
              </c:numCache>
            </c:numRef>
          </c:xVal>
          <c:yVal>
            <c:numRef>
              <c:f>plot!$H$3:$H$215</c:f>
              <c:numCache>
                <c:formatCode>0.00E+00</c:formatCode>
                <c:ptCount val="213"/>
                <c:pt idx="0">
                  <c:v>-14.66667</c:v>
                </c:pt>
                <c:pt idx="1">
                  <c:v>-16</c:v>
                </c:pt>
                <c:pt idx="2">
                  <c:v>-15.333329999999998</c:v>
                </c:pt>
                <c:pt idx="3">
                  <c:v>-15.333329999999998</c:v>
                </c:pt>
                <c:pt idx="4">
                  <c:v>-3.3333329999999997</c:v>
                </c:pt>
                <c:pt idx="5">
                  <c:v>-3.3333329999999997</c:v>
                </c:pt>
                <c:pt idx="6">
                  <c:v>-2.6666670000000003</c:v>
                </c:pt>
                <c:pt idx="7">
                  <c:v>-2</c:v>
                </c:pt>
                <c:pt idx="8">
                  <c:v>-2</c:v>
                </c:pt>
                <c:pt idx="9">
                  <c:v>-2.6666670000000003</c:v>
                </c:pt>
                <c:pt idx="10">
                  <c:v>-1.3333329999999999</c:v>
                </c:pt>
                <c:pt idx="11">
                  <c:v>-6.6666670000000003</c:v>
                </c:pt>
                <c:pt idx="12">
                  <c:v>0.66666670000000006</c:v>
                </c:pt>
                <c:pt idx="13">
                  <c:v>0</c:v>
                </c:pt>
                <c:pt idx="14">
                  <c:v>-0.66666670000000006</c:v>
                </c:pt>
                <c:pt idx="15">
                  <c:v>-2</c:v>
                </c:pt>
                <c:pt idx="16">
                  <c:v>0</c:v>
                </c:pt>
                <c:pt idx="17">
                  <c:v>12</c:v>
                </c:pt>
                <c:pt idx="18">
                  <c:v>2.6666670000000003</c:v>
                </c:pt>
                <c:pt idx="19">
                  <c:v>14</c:v>
                </c:pt>
                <c:pt idx="20">
                  <c:v>1.3333329999999999</c:v>
                </c:pt>
                <c:pt idx="21">
                  <c:v>14</c:v>
                </c:pt>
                <c:pt idx="22">
                  <c:v>2.6666670000000003</c:v>
                </c:pt>
                <c:pt idx="23">
                  <c:v>14.66667</c:v>
                </c:pt>
                <c:pt idx="24">
                  <c:v>4</c:v>
                </c:pt>
                <c:pt idx="25">
                  <c:v>16</c:v>
                </c:pt>
                <c:pt idx="26">
                  <c:v>-8.6666670000000003</c:v>
                </c:pt>
                <c:pt idx="27">
                  <c:v>26</c:v>
                </c:pt>
                <c:pt idx="28">
                  <c:v>4.6666670000000003</c:v>
                </c:pt>
                <c:pt idx="29">
                  <c:v>11.33333</c:v>
                </c:pt>
                <c:pt idx="30">
                  <c:v>0</c:v>
                </c:pt>
                <c:pt idx="31">
                  <c:v>15.333329999999998</c:v>
                </c:pt>
                <c:pt idx="32">
                  <c:v>3.3333329999999997</c:v>
                </c:pt>
                <c:pt idx="33">
                  <c:v>13.33333</c:v>
                </c:pt>
                <c:pt idx="34">
                  <c:v>2.6666670000000003</c:v>
                </c:pt>
                <c:pt idx="35">
                  <c:v>15.333329999999998</c:v>
                </c:pt>
                <c:pt idx="36">
                  <c:v>0.66666670000000006</c:v>
                </c:pt>
                <c:pt idx="37">
                  <c:v>16</c:v>
                </c:pt>
                <c:pt idx="38">
                  <c:v>0.66666670000000006</c:v>
                </c:pt>
                <c:pt idx="39">
                  <c:v>13.33333</c:v>
                </c:pt>
                <c:pt idx="40">
                  <c:v>0.66666670000000006</c:v>
                </c:pt>
                <c:pt idx="41">
                  <c:v>16.66667</c:v>
                </c:pt>
                <c:pt idx="42">
                  <c:v>0</c:v>
                </c:pt>
                <c:pt idx="43">
                  <c:v>17.33333</c:v>
                </c:pt>
                <c:pt idx="44">
                  <c:v>0</c:v>
                </c:pt>
                <c:pt idx="45">
                  <c:v>14.66667</c:v>
                </c:pt>
                <c:pt idx="46">
                  <c:v>2</c:v>
                </c:pt>
                <c:pt idx="47">
                  <c:v>14</c:v>
                </c:pt>
                <c:pt idx="48">
                  <c:v>1.3333329999999999</c:v>
                </c:pt>
                <c:pt idx="49">
                  <c:v>16</c:v>
                </c:pt>
                <c:pt idx="50">
                  <c:v>0</c:v>
                </c:pt>
                <c:pt idx="51">
                  <c:v>16</c:v>
                </c:pt>
                <c:pt idx="52">
                  <c:v>0</c:v>
                </c:pt>
                <c:pt idx="53">
                  <c:v>15.333329999999998</c:v>
                </c:pt>
                <c:pt idx="54">
                  <c:v>0</c:v>
                </c:pt>
                <c:pt idx="55">
                  <c:v>16.66667</c:v>
                </c:pt>
                <c:pt idx="56">
                  <c:v>-0.66666670000000006</c:v>
                </c:pt>
                <c:pt idx="57">
                  <c:v>4</c:v>
                </c:pt>
                <c:pt idx="58">
                  <c:v>13.33333</c:v>
                </c:pt>
                <c:pt idx="59">
                  <c:v>14</c:v>
                </c:pt>
                <c:pt idx="60">
                  <c:v>6</c:v>
                </c:pt>
                <c:pt idx="61">
                  <c:v>8.6666670000000003</c:v>
                </c:pt>
                <c:pt idx="62">
                  <c:v>3.3333329999999997</c:v>
                </c:pt>
                <c:pt idx="63">
                  <c:v>15.333329999999998</c:v>
                </c:pt>
                <c:pt idx="64">
                  <c:v>-0.66666670000000006</c:v>
                </c:pt>
                <c:pt idx="65">
                  <c:v>14.66667</c:v>
                </c:pt>
                <c:pt idx="66">
                  <c:v>0</c:v>
                </c:pt>
                <c:pt idx="67">
                  <c:v>17.33333</c:v>
                </c:pt>
                <c:pt idx="68">
                  <c:v>-1.3333329999999999</c:v>
                </c:pt>
                <c:pt idx="69">
                  <c:v>11.33333</c:v>
                </c:pt>
                <c:pt idx="70">
                  <c:v>8</c:v>
                </c:pt>
                <c:pt idx="71">
                  <c:v>15.333329999999998</c:v>
                </c:pt>
                <c:pt idx="72">
                  <c:v>-0.66666670000000006</c:v>
                </c:pt>
                <c:pt idx="73">
                  <c:v>15.333329999999998</c:v>
                </c:pt>
                <c:pt idx="74">
                  <c:v>0</c:v>
                </c:pt>
                <c:pt idx="75">
                  <c:v>16</c:v>
                </c:pt>
                <c:pt idx="76">
                  <c:v>-1.3333329999999999</c:v>
                </c:pt>
                <c:pt idx="77">
                  <c:v>16</c:v>
                </c:pt>
                <c:pt idx="78">
                  <c:v>-0.66666670000000006</c:v>
                </c:pt>
                <c:pt idx="79">
                  <c:v>16.66667</c:v>
                </c:pt>
                <c:pt idx="80">
                  <c:v>0</c:v>
                </c:pt>
                <c:pt idx="81">
                  <c:v>18</c:v>
                </c:pt>
                <c:pt idx="82">
                  <c:v>-2.6666670000000003</c:v>
                </c:pt>
                <c:pt idx="83">
                  <c:v>17.33333</c:v>
                </c:pt>
                <c:pt idx="84">
                  <c:v>-0.66666670000000006</c:v>
                </c:pt>
                <c:pt idx="85">
                  <c:v>14.66667</c:v>
                </c:pt>
                <c:pt idx="86">
                  <c:v>0</c:v>
                </c:pt>
                <c:pt idx="87">
                  <c:v>16.66667</c:v>
                </c:pt>
                <c:pt idx="88">
                  <c:v>-2</c:v>
                </c:pt>
                <c:pt idx="89">
                  <c:v>16.66667</c:v>
                </c:pt>
                <c:pt idx="90">
                  <c:v>0</c:v>
                </c:pt>
                <c:pt idx="91">
                  <c:v>17.33333</c:v>
                </c:pt>
                <c:pt idx="92">
                  <c:v>-2</c:v>
                </c:pt>
                <c:pt idx="93">
                  <c:v>16.66667</c:v>
                </c:pt>
                <c:pt idx="94">
                  <c:v>7.3333329999999997</c:v>
                </c:pt>
                <c:pt idx="95">
                  <c:v>11.33333</c:v>
                </c:pt>
                <c:pt idx="96">
                  <c:v>-7.3333329999999997</c:v>
                </c:pt>
                <c:pt idx="97">
                  <c:v>21.33333</c:v>
                </c:pt>
                <c:pt idx="98">
                  <c:v>-6.6666670000000003</c:v>
                </c:pt>
                <c:pt idx="99">
                  <c:v>28</c:v>
                </c:pt>
                <c:pt idx="100">
                  <c:v>-6</c:v>
                </c:pt>
                <c:pt idx="101">
                  <c:v>12</c:v>
                </c:pt>
                <c:pt idx="102">
                  <c:v>0</c:v>
                </c:pt>
                <c:pt idx="103">
                  <c:v>17.33333</c:v>
                </c:pt>
                <c:pt idx="104">
                  <c:v>-0.66666670000000006</c:v>
                </c:pt>
                <c:pt idx="105">
                  <c:v>18</c:v>
                </c:pt>
                <c:pt idx="106">
                  <c:v>-2.6666670000000003</c:v>
                </c:pt>
                <c:pt idx="107">
                  <c:v>16.66667</c:v>
                </c:pt>
                <c:pt idx="108">
                  <c:v>-0.66666670000000006</c:v>
                </c:pt>
                <c:pt idx="109">
                  <c:v>17.33333</c:v>
                </c:pt>
                <c:pt idx="110">
                  <c:v>-3.3333329999999997</c:v>
                </c:pt>
                <c:pt idx="111">
                  <c:v>17.33333</c:v>
                </c:pt>
                <c:pt idx="112">
                  <c:v>-2</c:v>
                </c:pt>
                <c:pt idx="113">
                  <c:v>18</c:v>
                </c:pt>
                <c:pt idx="114">
                  <c:v>-3.3333329999999997</c:v>
                </c:pt>
                <c:pt idx="115">
                  <c:v>17.33333</c:v>
                </c:pt>
                <c:pt idx="116">
                  <c:v>-2.6666670000000003</c:v>
                </c:pt>
                <c:pt idx="117">
                  <c:v>18</c:v>
                </c:pt>
                <c:pt idx="118">
                  <c:v>-2</c:v>
                </c:pt>
                <c:pt idx="119">
                  <c:v>18</c:v>
                </c:pt>
                <c:pt idx="120">
                  <c:v>-4.6666670000000003</c:v>
                </c:pt>
                <c:pt idx="121">
                  <c:v>18</c:v>
                </c:pt>
                <c:pt idx="122">
                  <c:v>-4</c:v>
                </c:pt>
                <c:pt idx="123">
                  <c:v>20</c:v>
                </c:pt>
                <c:pt idx="124">
                  <c:v>-2.6666670000000003</c:v>
                </c:pt>
                <c:pt idx="125">
                  <c:v>16</c:v>
                </c:pt>
                <c:pt idx="126">
                  <c:v>-2.6666670000000003</c:v>
                </c:pt>
                <c:pt idx="127">
                  <c:v>16.66667</c:v>
                </c:pt>
                <c:pt idx="128">
                  <c:v>-2</c:v>
                </c:pt>
                <c:pt idx="129">
                  <c:v>17.33333</c:v>
                </c:pt>
                <c:pt idx="130">
                  <c:v>-4</c:v>
                </c:pt>
                <c:pt idx="131">
                  <c:v>16</c:v>
                </c:pt>
                <c:pt idx="132">
                  <c:v>-1.3333329999999999</c:v>
                </c:pt>
                <c:pt idx="133">
                  <c:v>16</c:v>
                </c:pt>
                <c:pt idx="134">
                  <c:v>-4</c:v>
                </c:pt>
                <c:pt idx="135">
                  <c:v>18.66667</c:v>
                </c:pt>
                <c:pt idx="136">
                  <c:v>-5.3333329999999997</c:v>
                </c:pt>
                <c:pt idx="137">
                  <c:v>17.33333</c:v>
                </c:pt>
                <c:pt idx="138">
                  <c:v>-2</c:v>
                </c:pt>
                <c:pt idx="139">
                  <c:v>16</c:v>
                </c:pt>
                <c:pt idx="140">
                  <c:v>-8</c:v>
                </c:pt>
                <c:pt idx="141">
                  <c:v>20</c:v>
                </c:pt>
                <c:pt idx="142">
                  <c:v>-10.66667</c:v>
                </c:pt>
                <c:pt idx="143">
                  <c:v>21.33333</c:v>
                </c:pt>
                <c:pt idx="144">
                  <c:v>-8.6666670000000003</c:v>
                </c:pt>
                <c:pt idx="145">
                  <c:v>19.33333</c:v>
                </c:pt>
                <c:pt idx="146">
                  <c:v>-8.6666670000000003</c:v>
                </c:pt>
                <c:pt idx="147">
                  <c:v>20</c:v>
                </c:pt>
                <c:pt idx="148">
                  <c:v>-10.66667</c:v>
                </c:pt>
                <c:pt idx="149">
                  <c:v>20</c:v>
                </c:pt>
                <c:pt idx="150">
                  <c:v>-4</c:v>
                </c:pt>
                <c:pt idx="151">
                  <c:v>16</c:v>
                </c:pt>
                <c:pt idx="152">
                  <c:v>-2.6666670000000003</c:v>
                </c:pt>
                <c:pt idx="153">
                  <c:v>15.333329999999998</c:v>
                </c:pt>
                <c:pt idx="154">
                  <c:v>-1.3333329999999999</c:v>
                </c:pt>
                <c:pt idx="155">
                  <c:v>15.333329999999998</c:v>
                </c:pt>
                <c:pt idx="156">
                  <c:v>-3.3333329999999997</c:v>
                </c:pt>
                <c:pt idx="157">
                  <c:v>15.333329999999998</c:v>
                </c:pt>
                <c:pt idx="158">
                  <c:v>-3.3333329999999997</c:v>
                </c:pt>
                <c:pt idx="159">
                  <c:v>16</c:v>
                </c:pt>
                <c:pt idx="160">
                  <c:v>-0.66666670000000006</c:v>
                </c:pt>
                <c:pt idx="161">
                  <c:v>15.333329999999998</c:v>
                </c:pt>
                <c:pt idx="162">
                  <c:v>-4</c:v>
                </c:pt>
                <c:pt idx="163">
                  <c:v>18.66667</c:v>
                </c:pt>
                <c:pt idx="164">
                  <c:v>-2.6666670000000003</c:v>
                </c:pt>
                <c:pt idx="165">
                  <c:v>15.333329999999998</c:v>
                </c:pt>
                <c:pt idx="166">
                  <c:v>-2.6666670000000003</c:v>
                </c:pt>
                <c:pt idx="167">
                  <c:v>14.66667</c:v>
                </c:pt>
                <c:pt idx="168">
                  <c:v>0</c:v>
                </c:pt>
                <c:pt idx="169">
                  <c:v>16</c:v>
                </c:pt>
                <c:pt idx="170">
                  <c:v>-2.6666670000000003</c:v>
                </c:pt>
                <c:pt idx="171">
                  <c:v>16</c:v>
                </c:pt>
                <c:pt idx="172">
                  <c:v>-3.3333329999999997</c:v>
                </c:pt>
                <c:pt idx="173">
                  <c:v>17.33333</c:v>
                </c:pt>
                <c:pt idx="174">
                  <c:v>-5.3333329999999997</c:v>
                </c:pt>
                <c:pt idx="175">
                  <c:v>20</c:v>
                </c:pt>
                <c:pt idx="176">
                  <c:v>-4</c:v>
                </c:pt>
                <c:pt idx="177">
                  <c:v>17.33333</c:v>
                </c:pt>
                <c:pt idx="178">
                  <c:v>-2</c:v>
                </c:pt>
                <c:pt idx="179">
                  <c:v>16.66667</c:v>
                </c:pt>
                <c:pt idx="180">
                  <c:v>-2</c:v>
                </c:pt>
                <c:pt idx="181">
                  <c:v>14.66667</c:v>
                </c:pt>
                <c:pt idx="182">
                  <c:v>-1.3333329999999999</c:v>
                </c:pt>
                <c:pt idx="183">
                  <c:v>17.33333</c:v>
                </c:pt>
                <c:pt idx="184">
                  <c:v>-1.3333329999999999</c:v>
                </c:pt>
                <c:pt idx="185">
                  <c:v>14.66667</c:v>
                </c:pt>
                <c:pt idx="186">
                  <c:v>-2</c:v>
                </c:pt>
                <c:pt idx="187">
                  <c:v>16</c:v>
                </c:pt>
                <c:pt idx="188">
                  <c:v>-1.3333329999999999</c:v>
                </c:pt>
                <c:pt idx="189">
                  <c:v>16.66667</c:v>
                </c:pt>
                <c:pt idx="190">
                  <c:v>-1.3333329999999999</c:v>
                </c:pt>
                <c:pt idx="191">
                  <c:v>15.333329999999998</c:v>
                </c:pt>
                <c:pt idx="192">
                  <c:v>-2</c:v>
                </c:pt>
                <c:pt idx="193">
                  <c:v>17.33333</c:v>
                </c:pt>
                <c:pt idx="194">
                  <c:v>-1.3333329999999999</c:v>
                </c:pt>
                <c:pt idx="195">
                  <c:v>15.333329999999998</c:v>
                </c:pt>
                <c:pt idx="196">
                  <c:v>0</c:v>
                </c:pt>
                <c:pt idx="197">
                  <c:v>14</c:v>
                </c:pt>
                <c:pt idx="198">
                  <c:v>0</c:v>
                </c:pt>
                <c:pt idx="199">
                  <c:v>16</c:v>
                </c:pt>
                <c:pt idx="200">
                  <c:v>0</c:v>
                </c:pt>
                <c:pt idx="201">
                  <c:v>14.66667</c:v>
                </c:pt>
                <c:pt idx="202">
                  <c:v>-2</c:v>
                </c:pt>
                <c:pt idx="203">
                  <c:v>14.66667</c:v>
                </c:pt>
                <c:pt idx="204">
                  <c:v>0</c:v>
                </c:pt>
                <c:pt idx="205">
                  <c:v>16.66667</c:v>
                </c:pt>
                <c:pt idx="206">
                  <c:v>-1.3333329999999999</c:v>
                </c:pt>
                <c:pt idx="207">
                  <c:v>14.66667</c:v>
                </c:pt>
                <c:pt idx="208">
                  <c:v>0</c:v>
                </c:pt>
                <c:pt idx="209">
                  <c:v>13.33333</c:v>
                </c:pt>
                <c:pt idx="210">
                  <c:v>0.66666670000000006</c:v>
                </c:pt>
                <c:pt idx="211">
                  <c:v>14</c:v>
                </c:pt>
                <c:pt idx="212">
                  <c:v>0.66666670000000006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4A-7F4C-AF9D-922C203F2215}"/>
            </c:ext>
          </c:extLst>
        </c:ser>
        <c:ser>
          <c:idx val="1"/>
          <c:order val="1"/>
          <c:tx>
            <c:strRef>
              <c:f>plot!$J$1</c:f>
              <c:strCache>
                <c:ptCount val="1"/>
                <c:pt idx="0">
                  <c:v>逆方向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plot!$P$3:$P$204</c:f>
              <c:numCache>
                <c:formatCode>General</c:formatCode>
                <c:ptCount val="202"/>
                <c:pt idx="0">
                  <c:v>-1.5795520000000001</c:v>
                </c:pt>
                <c:pt idx="1">
                  <c:v>-1.575377</c:v>
                </c:pt>
                <c:pt idx="2">
                  <c:v>-1.573658</c:v>
                </c:pt>
                <c:pt idx="3">
                  <c:v>-1.5718920000000001</c:v>
                </c:pt>
                <c:pt idx="4">
                  <c:v>-1.57193</c:v>
                </c:pt>
                <c:pt idx="5">
                  <c:v>-1.5713779999999999</c:v>
                </c:pt>
                <c:pt idx="6">
                  <c:v>-1.5714459999999999</c:v>
                </c:pt>
                <c:pt idx="7">
                  <c:v>-1.5703069999999999</c:v>
                </c:pt>
                <c:pt idx="8">
                  <c:v>-1.570341</c:v>
                </c:pt>
                <c:pt idx="9">
                  <c:v>-1.5637920000000001</c:v>
                </c:pt>
                <c:pt idx="10">
                  <c:v>-1.560241</c:v>
                </c:pt>
                <c:pt idx="11">
                  <c:v>-1.5518940000000001</c:v>
                </c:pt>
                <c:pt idx="12">
                  <c:v>-1.545963</c:v>
                </c:pt>
                <c:pt idx="13">
                  <c:v>-1.5369900000000001</c:v>
                </c:pt>
                <c:pt idx="14">
                  <c:v>-1.53105</c:v>
                </c:pt>
                <c:pt idx="15">
                  <c:v>-1.521493</c:v>
                </c:pt>
                <c:pt idx="16">
                  <c:v>-1.513137</c:v>
                </c:pt>
                <c:pt idx="17">
                  <c:v>-1.5047839999999999</c:v>
                </c:pt>
                <c:pt idx="18">
                  <c:v>-1.4945310000000001</c:v>
                </c:pt>
                <c:pt idx="19">
                  <c:v>-1.481382</c:v>
                </c:pt>
                <c:pt idx="20">
                  <c:v>-1.4718990000000001</c:v>
                </c:pt>
                <c:pt idx="21">
                  <c:v>-1.4569289999999999</c:v>
                </c:pt>
                <c:pt idx="22">
                  <c:v>-1.4489860000000001</c:v>
                </c:pt>
                <c:pt idx="23">
                  <c:v>-1.4360360000000001</c:v>
                </c:pt>
                <c:pt idx="24">
                  <c:v>-1.428064</c:v>
                </c:pt>
                <c:pt idx="25">
                  <c:v>-1.415257</c:v>
                </c:pt>
                <c:pt idx="26">
                  <c:v>-1.412085</c:v>
                </c:pt>
                <c:pt idx="27">
                  <c:v>-1.399319</c:v>
                </c:pt>
                <c:pt idx="28">
                  <c:v>-1.392935</c:v>
                </c:pt>
                <c:pt idx="29">
                  <c:v>-1.3790709999999999</c:v>
                </c:pt>
                <c:pt idx="30">
                  <c:v>-1.373788</c:v>
                </c:pt>
                <c:pt idx="31">
                  <c:v>-1.362058</c:v>
                </c:pt>
                <c:pt idx="32">
                  <c:v>-1.3556779999999999</c:v>
                </c:pt>
                <c:pt idx="33">
                  <c:v>-1.345019</c:v>
                </c:pt>
                <c:pt idx="34">
                  <c:v>-1.336535</c:v>
                </c:pt>
                <c:pt idx="35">
                  <c:v>-1.3248500000000001</c:v>
                </c:pt>
                <c:pt idx="36">
                  <c:v>-1.3155380000000001</c:v>
                </c:pt>
                <c:pt idx="37">
                  <c:v>-1.30626</c:v>
                </c:pt>
                <c:pt idx="38">
                  <c:v>-1.3010139999999999</c:v>
                </c:pt>
                <c:pt idx="39">
                  <c:v>-1.286421</c:v>
                </c:pt>
                <c:pt idx="40">
                  <c:v>-1.2838000000000001</c:v>
                </c:pt>
                <c:pt idx="41">
                  <c:v>-1.2678659999999999</c:v>
                </c:pt>
                <c:pt idx="42">
                  <c:v>-1.263897</c:v>
                </c:pt>
                <c:pt idx="43">
                  <c:v>-1.253301</c:v>
                </c:pt>
                <c:pt idx="44">
                  <c:v>-1.2467090000000001</c:v>
                </c:pt>
                <c:pt idx="45">
                  <c:v>-1.23611</c:v>
                </c:pt>
                <c:pt idx="46">
                  <c:v>-1.2321390000000001</c:v>
                </c:pt>
                <c:pt idx="47">
                  <c:v>-1.2188479999999999</c:v>
                </c:pt>
                <c:pt idx="48">
                  <c:v>-1.21225</c:v>
                </c:pt>
                <c:pt idx="49">
                  <c:v>-1.201622</c:v>
                </c:pt>
                <c:pt idx="50">
                  <c:v>-1.200342</c:v>
                </c:pt>
                <c:pt idx="51">
                  <c:v>-1.1843680000000001</c:v>
                </c:pt>
                <c:pt idx="52">
                  <c:v>-1.179087</c:v>
                </c:pt>
                <c:pt idx="53">
                  <c:v>-1.1657630000000001</c:v>
                </c:pt>
                <c:pt idx="54">
                  <c:v>-1.163106</c:v>
                </c:pt>
                <c:pt idx="55">
                  <c:v>-1.149778</c:v>
                </c:pt>
                <c:pt idx="56">
                  <c:v>-1.14581</c:v>
                </c:pt>
                <c:pt idx="57">
                  <c:v>-1.131138</c:v>
                </c:pt>
                <c:pt idx="58">
                  <c:v>-1.128449</c:v>
                </c:pt>
                <c:pt idx="59">
                  <c:v>-1.116431</c:v>
                </c:pt>
                <c:pt idx="60">
                  <c:v>-1.113739</c:v>
                </c:pt>
                <c:pt idx="61">
                  <c:v>-1.1043940000000001</c:v>
                </c:pt>
                <c:pt idx="62">
                  <c:v>-1.096387</c:v>
                </c:pt>
                <c:pt idx="63">
                  <c:v>-1.0844119999999999</c:v>
                </c:pt>
                <c:pt idx="64">
                  <c:v>-1.0817589999999999</c:v>
                </c:pt>
                <c:pt idx="65">
                  <c:v>-1.0670930000000001</c:v>
                </c:pt>
                <c:pt idx="66">
                  <c:v>-1.067096</c:v>
                </c:pt>
                <c:pt idx="67">
                  <c:v>-1.0524709999999999</c:v>
                </c:pt>
                <c:pt idx="68">
                  <c:v>-1.041812</c:v>
                </c:pt>
                <c:pt idx="69">
                  <c:v>-1.0298050000000001</c:v>
                </c:pt>
                <c:pt idx="70">
                  <c:v>-1.0284610000000001</c:v>
                </c:pt>
                <c:pt idx="71">
                  <c:v>-1.0151749999999999</c:v>
                </c:pt>
                <c:pt idx="72">
                  <c:v>-1.012518</c:v>
                </c:pt>
                <c:pt idx="73">
                  <c:v>-1.0005120000000001</c:v>
                </c:pt>
                <c:pt idx="74">
                  <c:v>-0.99519800000000003</c:v>
                </c:pt>
                <c:pt idx="75">
                  <c:v>-0.97787400000000002</c:v>
                </c:pt>
                <c:pt idx="76">
                  <c:v>-0.977877</c:v>
                </c:pt>
                <c:pt idx="77">
                  <c:v>-0.96721000000000001</c:v>
                </c:pt>
                <c:pt idx="78">
                  <c:v>-0.96055000000000001</c:v>
                </c:pt>
                <c:pt idx="79">
                  <c:v>-0.94718199999999997</c:v>
                </c:pt>
                <c:pt idx="80">
                  <c:v>-0.94449700000000003</c:v>
                </c:pt>
                <c:pt idx="81">
                  <c:v>-0.92981899999999995</c:v>
                </c:pt>
                <c:pt idx="82">
                  <c:v>-0.92713400000000001</c:v>
                </c:pt>
                <c:pt idx="83">
                  <c:v>-0.91778199999999999</c:v>
                </c:pt>
                <c:pt idx="84">
                  <c:v>-0.91108699999999998</c:v>
                </c:pt>
                <c:pt idx="85">
                  <c:v>-0.89772700000000005</c:v>
                </c:pt>
                <c:pt idx="86">
                  <c:v>-0.89371999999999996</c:v>
                </c:pt>
                <c:pt idx="87">
                  <c:v>-0.88302800000000004</c:v>
                </c:pt>
                <c:pt idx="88">
                  <c:v>-0.87767200000000001</c:v>
                </c:pt>
                <c:pt idx="89">
                  <c:v>-0.86696899999999999</c:v>
                </c:pt>
                <c:pt idx="90">
                  <c:v>-0.86161500000000002</c:v>
                </c:pt>
                <c:pt idx="91">
                  <c:v>-0.846916</c:v>
                </c:pt>
                <c:pt idx="92">
                  <c:v>-0.84684499999999996</c:v>
                </c:pt>
                <c:pt idx="93">
                  <c:v>-0.83479800000000004</c:v>
                </c:pt>
                <c:pt idx="94">
                  <c:v>-0.83210300000000004</c:v>
                </c:pt>
                <c:pt idx="95">
                  <c:v>-0.817415</c:v>
                </c:pt>
                <c:pt idx="96">
                  <c:v>-0.81472299999999997</c:v>
                </c:pt>
                <c:pt idx="97">
                  <c:v>-0.79864199999999996</c:v>
                </c:pt>
                <c:pt idx="98">
                  <c:v>-0.79460900000000001</c:v>
                </c:pt>
                <c:pt idx="99">
                  <c:v>-0.78256899999999996</c:v>
                </c:pt>
                <c:pt idx="100">
                  <c:v>-0.77849999999999997</c:v>
                </c:pt>
                <c:pt idx="101">
                  <c:v>-0.76511799999999996</c:v>
                </c:pt>
                <c:pt idx="102">
                  <c:v>-0.76376999999999995</c:v>
                </c:pt>
                <c:pt idx="103">
                  <c:v>-0.74907999999999997</c:v>
                </c:pt>
                <c:pt idx="104">
                  <c:v>-0.74908300000000005</c:v>
                </c:pt>
                <c:pt idx="105">
                  <c:v>-0.73437699999999995</c:v>
                </c:pt>
                <c:pt idx="106">
                  <c:v>-0.73303700000000005</c:v>
                </c:pt>
                <c:pt idx="107">
                  <c:v>-0.71833599999999997</c:v>
                </c:pt>
                <c:pt idx="108">
                  <c:v>-0.714337</c:v>
                </c:pt>
                <c:pt idx="109">
                  <c:v>-0.70364099999999996</c:v>
                </c:pt>
                <c:pt idx="110">
                  <c:v>-0.70098899999999997</c:v>
                </c:pt>
                <c:pt idx="111">
                  <c:v>-0.68628800000000001</c:v>
                </c:pt>
                <c:pt idx="112">
                  <c:v>-0.68355699999999997</c:v>
                </c:pt>
                <c:pt idx="113">
                  <c:v>-0.66885899999999998</c:v>
                </c:pt>
                <c:pt idx="114">
                  <c:v>-0.66616500000000001</c:v>
                </c:pt>
                <c:pt idx="115">
                  <c:v>-0.65011399999999997</c:v>
                </c:pt>
                <c:pt idx="116">
                  <c:v>-0.64876999999999996</c:v>
                </c:pt>
                <c:pt idx="117">
                  <c:v>-0.63672300000000004</c:v>
                </c:pt>
                <c:pt idx="118">
                  <c:v>-0.636652</c:v>
                </c:pt>
                <c:pt idx="119">
                  <c:v>-0.61926599999999998</c:v>
                </c:pt>
                <c:pt idx="120">
                  <c:v>-0.61657300000000004</c:v>
                </c:pt>
                <c:pt idx="121">
                  <c:v>-0.60321800000000003</c:v>
                </c:pt>
                <c:pt idx="122">
                  <c:v>-0.60052799999999995</c:v>
                </c:pt>
                <c:pt idx="123">
                  <c:v>-0.58979099999999995</c:v>
                </c:pt>
                <c:pt idx="124">
                  <c:v>-0.58574800000000005</c:v>
                </c:pt>
                <c:pt idx="125">
                  <c:v>-0.57104600000000005</c:v>
                </c:pt>
                <c:pt idx="126">
                  <c:v>-0.57101500000000005</c:v>
                </c:pt>
                <c:pt idx="127">
                  <c:v>-0.55492600000000003</c:v>
                </c:pt>
                <c:pt idx="128">
                  <c:v>-0.55489100000000002</c:v>
                </c:pt>
                <c:pt idx="129">
                  <c:v>-0.54150500000000001</c:v>
                </c:pt>
                <c:pt idx="130">
                  <c:v>-0.54143799999999997</c:v>
                </c:pt>
                <c:pt idx="131">
                  <c:v>-0.52404899999999999</c:v>
                </c:pt>
                <c:pt idx="132">
                  <c:v>-0.52398599999999995</c:v>
                </c:pt>
                <c:pt idx="133">
                  <c:v>-0.51193599999999995</c:v>
                </c:pt>
                <c:pt idx="134">
                  <c:v>-0.51056299999999999</c:v>
                </c:pt>
                <c:pt idx="135">
                  <c:v>-0.49448799999999998</c:v>
                </c:pt>
                <c:pt idx="136">
                  <c:v>-0.49044599999999999</c:v>
                </c:pt>
                <c:pt idx="137">
                  <c:v>-0.47841800000000001</c:v>
                </c:pt>
                <c:pt idx="138">
                  <c:v>-0.47572700000000001</c:v>
                </c:pt>
                <c:pt idx="139">
                  <c:v>-0.46772399999999997</c:v>
                </c:pt>
                <c:pt idx="140">
                  <c:v>-0.46099400000000001</c:v>
                </c:pt>
                <c:pt idx="141">
                  <c:v>-0.446297</c:v>
                </c:pt>
                <c:pt idx="142">
                  <c:v>-0.44626100000000002</c:v>
                </c:pt>
                <c:pt idx="143">
                  <c:v>-0.43156699999999998</c:v>
                </c:pt>
                <c:pt idx="144">
                  <c:v>-0.42887599999999998</c:v>
                </c:pt>
                <c:pt idx="145">
                  <c:v>-0.41552</c:v>
                </c:pt>
                <c:pt idx="146">
                  <c:v>-0.41545500000000002</c:v>
                </c:pt>
                <c:pt idx="147">
                  <c:v>-0.402063</c:v>
                </c:pt>
                <c:pt idx="148">
                  <c:v>-0.40202900000000003</c:v>
                </c:pt>
                <c:pt idx="149">
                  <c:v>-0.38601600000000003</c:v>
                </c:pt>
                <c:pt idx="150">
                  <c:v>-0.384662</c:v>
                </c:pt>
                <c:pt idx="151">
                  <c:v>-0.36861699999999997</c:v>
                </c:pt>
                <c:pt idx="152">
                  <c:v>-0.36854999999999999</c:v>
                </c:pt>
                <c:pt idx="153">
                  <c:v>-0.35383999999999999</c:v>
                </c:pt>
                <c:pt idx="154">
                  <c:v>-0.35380899999999998</c:v>
                </c:pt>
                <c:pt idx="155">
                  <c:v>-0.337731</c:v>
                </c:pt>
                <c:pt idx="156">
                  <c:v>-0.33769500000000002</c:v>
                </c:pt>
                <c:pt idx="157">
                  <c:v>-0.32830500000000001</c:v>
                </c:pt>
                <c:pt idx="158">
                  <c:v>-0.32558500000000001</c:v>
                </c:pt>
                <c:pt idx="159">
                  <c:v>-0.31084600000000001</c:v>
                </c:pt>
                <c:pt idx="160">
                  <c:v>-0.30280099999999999</c:v>
                </c:pt>
                <c:pt idx="161">
                  <c:v>-0.29606900000000003</c:v>
                </c:pt>
                <c:pt idx="162">
                  <c:v>-0.29468800000000001</c:v>
                </c:pt>
                <c:pt idx="163">
                  <c:v>-0.27991899999999997</c:v>
                </c:pt>
                <c:pt idx="164">
                  <c:v>-0.27981299999999998</c:v>
                </c:pt>
                <c:pt idx="165">
                  <c:v>-0.26641799999999999</c:v>
                </c:pt>
                <c:pt idx="166">
                  <c:v>-0.26500299999999999</c:v>
                </c:pt>
                <c:pt idx="167">
                  <c:v>-0.25559100000000001</c:v>
                </c:pt>
                <c:pt idx="168">
                  <c:v>-0.25417699999999999</c:v>
                </c:pt>
                <c:pt idx="169">
                  <c:v>-0.23812800000000001</c:v>
                </c:pt>
                <c:pt idx="170">
                  <c:v>-0.23671300000000001</c:v>
                </c:pt>
                <c:pt idx="171">
                  <c:v>-0.223326</c:v>
                </c:pt>
                <c:pt idx="172">
                  <c:v>-0.22325800000000001</c:v>
                </c:pt>
                <c:pt idx="173">
                  <c:v>-0.21118400000000001</c:v>
                </c:pt>
                <c:pt idx="174">
                  <c:v>-0.20844199999999999</c:v>
                </c:pt>
                <c:pt idx="175">
                  <c:v>-0.19636999999999999</c:v>
                </c:pt>
                <c:pt idx="176">
                  <c:v>-0.194964</c:v>
                </c:pt>
                <c:pt idx="177">
                  <c:v>-0.18156800000000001</c:v>
                </c:pt>
                <c:pt idx="178">
                  <c:v>-0.181503</c:v>
                </c:pt>
                <c:pt idx="179">
                  <c:v>-0.170763</c:v>
                </c:pt>
                <c:pt idx="180">
                  <c:v>-0.16536200000000001</c:v>
                </c:pt>
                <c:pt idx="181">
                  <c:v>-0.14929799999999999</c:v>
                </c:pt>
                <c:pt idx="182">
                  <c:v>-0.15057100000000001</c:v>
                </c:pt>
                <c:pt idx="183">
                  <c:v>-0.13584299999999999</c:v>
                </c:pt>
                <c:pt idx="184">
                  <c:v>-0.13844600000000001</c:v>
                </c:pt>
                <c:pt idx="185">
                  <c:v>-0.121056</c:v>
                </c:pt>
                <c:pt idx="186">
                  <c:v>-0.121</c:v>
                </c:pt>
                <c:pt idx="187">
                  <c:v>-0.106269</c:v>
                </c:pt>
                <c:pt idx="188">
                  <c:v>-0.10620599999999999</c:v>
                </c:pt>
                <c:pt idx="189">
                  <c:v>-8.881E-2</c:v>
                </c:pt>
                <c:pt idx="190">
                  <c:v>-9.1411000000000006E-2</c:v>
                </c:pt>
                <c:pt idx="191">
                  <c:v>-7.5341000000000005E-2</c:v>
                </c:pt>
                <c:pt idx="192">
                  <c:v>-7.7934000000000003E-2</c:v>
                </c:pt>
                <c:pt idx="193">
                  <c:v>-6.0526999999999997E-2</c:v>
                </c:pt>
                <c:pt idx="194">
                  <c:v>-6.0456000000000003E-2</c:v>
                </c:pt>
                <c:pt idx="195">
                  <c:v>-4.172E-2</c:v>
                </c:pt>
                <c:pt idx="196">
                  <c:v>-4.1653999999999997E-2</c:v>
                </c:pt>
                <c:pt idx="197">
                  <c:v>-2.5579999999999999E-2</c:v>
                </c:pt>
                <c:pt idx="198">
                  <c:v>-2.8176E-2</c:v>
                </c:pt>
                <c:pt idx="199">
                  <c:v>-5.4349999999999997E-3</c:v>
                </c:pt>
                <c:pt idx="200">
                  <c:v>-9.3620000000000005E-3</c:v>
                </c:pt>
                <c:pt idx="201">
                  <c:v>5.4669999999999996E-3</c:v>
                </c:pt>
              </c:numCache>
            </c:numRef>
          </c:xVal>
          <c:yVal>
            <c:numRef>
              <c:f>plot!$R$3:$R$204</c:f>
              <c:numCache>
                <c:formatCode>0.00E+00</c:formatCode>
                <c:ptCount val="202"/>
                <c:pt idx="0">
                  <c:v>-4.6666670000000003</c:v>
                </c:pt>
                <c:pt idx="1">
                  <c:v>-2</c:v>
                </c:pt>
                <c:pt idx="2">
                  <c:v>-2</c:v>
                </c:pt>
                <c:pt idx="3">
                  <c:v>0</c:v>
                </c:pt>
                <c:pt idx="4">
                  <c:v>-0.66666670000000006</c:v>
                </c:pt>
                <c:pt idx="5">
                  <c:v>0</c:v>
                </c:pt>
                <c:pt idx="6">
                  <c:v>-1.3333329999999999</c:v>
                </c:pt>
                <c:pt idx="7">
                  <c:v>0</c:v>
                </c:pt>
                <c:pt idx="8">
                  <c:v>-7.3333329999999997</c:v>
                </c:pt>
                <c:pt idx="9">
                  <c:v>-4</c:v>
                </c:pt>
                <c:pt idx="10">
                  <c:v>-9.3333329999999997</c:v>
                </c:pt>
                <c:pt idx="11">
                  <c:v>-6.6666670000000003</c:v>
                </c:pt>
                <c:pt idx="12">
                  <c:v>-10</c:v>
                </c:pt>
                <c:pt idx="13">
                  <c:v>-6.6666670000000003</c:v>
                </c:pt>
                <c:pt idx="14">
                  <c:v>-10.66667</c:v>
                </c:pt>
                <c:pt idx="15">
                  <c:v>-9.3333329999999997</c:v>
                </c:pt>
                <c:pt idx="16">
                  <c:v>-9.3333329999999997</c:v>
                </c:pt>
                <c:pt idx="17">
                  <c:v>-9.3333329999999997</c:v>
                </c:pt>
                <c:pt idx="18">
                  <c:v>-12</c:v>
                </c:pt>
                <c:pt idx="19">
                  <c:v>-8.6666670000000003</c:v>
                </c:pt>
                <c:pt idx="20">
                  <c:v>-10</c:v>
                </c:pt>
                <c:pt idx="21">
                  <c:v>-5.3333329999999997</c:v>
                </c:pt>
                <c:pt idx="22">
                  <c:v>-8.6666670000000003</c:v>
                </c:pt>
                <c:pt idx="23">
                  <c:v>-5.3333329999999997</c:v>
                </c:pt>
                <c:pt idx="24">
                  <c:v>-8</c:v>
                </c:pt>
                <c:pt idx="25">
                  <c:v>-2</c:v>
                </c:pt>
                <c:pt idx="26">
                  <c:v>-8</c:v>
                </c:pt>
                <c:pt idx="27">
                  <c:v>-4</c:v>
                </c:pt>
                <c:pt idx="28">
                  <c:v>-8.6666670000000003</c:v>
                </c:pt>
                <c:pt idx="29">
                  <c:v>-3.3333329999999997</c:v>
                </c:pt>
                <c:pt idx="30">
                  <c:v>-7.3333329999999997</c:v>
                </c:pt>
                <c:pt idx="31">
                  <c:v>-4</c:v>
                </c:pt>
                <c:pt idx="32">
                  <c:v>-6.6666670000000003</c:v>
                </c:pt>
                <c:pt idx="33">
                  <c:v>-5.3333329999999997</c:v>
                </c:pt>
                <c:pt idx="34">
                  <c:v>-7.3333329999999997</c:v>
                </c:pt>
                <c:pt idx="35">
                  <c:v>-4.6666670000000003</c:v>
                </c:pt>
                <c:pt idx="36">
                  <c:v>-4.6666670000000003</c:v>
                </c:pt>
                <c:pt idx="37">
                  <c:v>-2.6666670000000003</c:v>
                </c:pt>
                <c:pt idx="38">
                  <c:v>-7.3333329999999997</c:v>
                </c:pt>
                <c:pt idx="39">
                  <c:v>-1.3333329999999999</c:v>
                </c:pt>
                <c:pt idx="40">
                  <c:v>-8</c:v>
                </c:pt>
                <c:pt idx="41">
                  <c:v>-2</c:v>
                </c:pt>
                <c:pt idx="42">
                  <c:v>-5.3333329999999997</c:v>
                </c:pt>
                <c:pt idx="43">
                  <c:v>-3.3333329999999997</c:v>
                </c:pt>
                <c:pt idx="44">
                  <c:v>-5.3333329999999997</c:v>
                </c:pt>
                <c:pt idx="45">
                  <c:v>-2</c:v>
                </c:pt>
                <c:pt idx="46">
                  <c:v>-6.6666670000000003</c:v>
                </c:pt>
                <c:pt idx="47">
                  <c:v>-3.3333329999999997</c:v>
                </c:pt>
                <c:pt idx="48">
                  <c:v>-5.3333329999999997</c:v>
                </c:pt>
                <c:pt idx="49">
                  <c:v>-0.66666670000000006</c:v>
                </c:pt>
                <c:pt idx="50">
                  <c:v>-8</c:v>
                </c:pt>
                <c:pt idx="51">
                  <c:v>-2.6666670000000003</c:v>
                </c:pt>
                <c:pt idx="52">
                  <c:v>-6.6666670000000003</c:v>
                </c:pt>
                <c:pt idx="53">
                  <c:v>-1.3333329999999999</c:v>
                </c:pt>
                <c:pt idx="54">
                  <c:v>-6.6666670000000003</c:v>
                </c:pt>
                <c:pt idx="55">
                  <c:v>-2</c:v>
                </c:pt>
                <c:pt idx="56">
                  <c:v>-7.3333329999999997</c:v>
                </c:pt>
                <c:pt idx="57">
                  <c:v>-1.3333329999999999</c:v>
                </c:pt>
                <c:pt idx="58">
                  <c:v>-6</c:v>
                </c:pt>
                <c:pt idx="59">
                  <c:v>-1.3333329999999999</c:v>
                </c:pt>
                <c:pt idx="60">
                  <c:v>-4.6666670000000003</c:v>
                </c:pt>
                <c:pt idx="61">
                  <c:v>-4</c:v>
                </c:pt>
                <c:pt idx="62">
                  <c:v>-6</c:v>
                </c:pt>
                <c:pt idx="63">
                  <c:v>-1.3333329999999999</c:v>
                </c:pt>
                <c:pt idx="64">
                  <c:v>-7.3333329999999997</c:v>
                </c:pt>
                <c:pt idx="65">
                  <c:v>0</c:v>
                </c:pt>
                <c:pt idx="66">
                  <c:v>-7.3333329999999997</c:v>
                </c:pt>
                <c:pt idx="67">
                  <c:v>-5.3333329999999997</c:v>
                </c:pt>
                <c:pt idx="68">
                  <c:v>-6</c:v>
                </c:pt>
                <c:pt idx="69">
                  <c:v>-0.66666670000000006</c:v>
                </c:pt>
                <c:pt idx="70">
                  <c:v>-6.6666670000000003</c:v>
                </c:pt>
                <c:pt idx="71">
                  <c:v>-1.3333329999999999</c:v>
                </c:pt>
                <c:pt idx="72">
                  <c:v>-6</c:v>
                </c:pt>
                <c:pt idx="73">
                  <c:v>-2.6666670000000003</c:v>
                </c:pt>
                <c:pt idx="74">
                  <c:v>-8.6666670000000003</c:v>
                </c:pt>
                <c:pt idx="75">
                  <c:v>0</c:v>
                </c:pt>
                <c:pt idx="76">
                  <c:v>-5.3333329999999997</c:v>
                </c:pt>
                <c:pt idx="77">
                  <c:v>-3.3333329999999997</c:v>
                </c:pt>
                <c:pt idx="78">
                  <c:v>-6.6666670000000003</c:v>
                </c:pt>
                <c:pt idx="79">
                  <c:v>-1.3333329999999999</c:v>
                </c:pt>
                <c:pt idx="80">
                  <c:v>-7.3333329999999997</c:v>
                </c:pt>
                <c:pt idx="81">
                  <c:v>-1.3333329999999999</c:v>
                </c:pt>
                <c:pt idx="82">
                  <c:v>-4.6666670000000003</c:v>
                </c:pt>
                <c:pt idx="83">
                  <c:v>-3.3333329999999997</c:v>
                </c:pt>
                <c:pt idx="84">
                  <c:v>-6.6666670000000003</c:v>
                </c:pt>
                <c:pt idx="85">
                  <c:v>-2</c:v>
                </c:pt>
                <c:pt idx="86">
                  <c:v>-5.3333329999999997</c:v>
                </c:pt>
                <c:pt idx="87">
                  <c:v>-2.6666670000000003</c:v>
                </c:pt>
                <c:pt idx="88">
                  <c:v>-5.3333329999999997</c:v>
                </c:pt>
                <c:pt idx="89">
                  <c:v>-2.6666670000000003</c:v>
                </c:pt>
                <c:pt idx="90">
                  <c:v>-7.3333329999999997</c:v>
                </c:pt>
                <c:pt idx="91">
                  <c:v>0</c:v>
                </c:pt>
                <c:pt idx="92">
                  <c:v>-6</c:v>
                </c:pt>
                <c:pt idx="93">
                  <c:v>-1.3333329999999999</c:v>
                </c:pt>
                <c:pt idx="94">
                  <c:v>-7.3333329999999997</c:v>
                </c:pt>
                <c:pt idx="95">
                  <c:v>-1.3333329999999999</c:v>
                </c:pt>
                <c:pt idx="96">
                  <c:v>-8</c:v>
                </c:pt>
                <c:pt idx="97">
                  <c:v>-2</c:v>
                </c:pt>
                <c:pt idx="98">
                  <c:v>-6</c:v>
                </c:pt>
                <c:pt idx="99">
                  <c:v>-2</c:v>
                </c:pt>
                <c:pt idx="100">
                  <c:v>-6.6666670000000003</c:v>
                </c:pt>
                <c:pt idx="101">
                  <c:v>-0.66666670000000006</c:v>
                </c:pt>
                <c:pt idx="102">
                  <c:v>-7.3333329999999997</c:v>
                </c:pt>
                <c:pt idx="103">
                  <c:v>0</c:v>
                </c:pt>
                <c:pt idx="104">
                  <c:v>-7.3333329999999997</c:v>
                </c:pt>
                <c:pt idx="105">
                  <c:v>-0.66666670000000006</c:v>
                </c:pt>
                <c:pt idx="106">
                  <c:v>-7.3333329999999997</c:v>
                </c:pt>
                <c:pt idx="107">
                  <c:v>-2</c:v>
                </c:pt>
                <c:pt idx="108">
                  <c:v>-5.3333329999999997</c:v>
                </c:pt>
                <c:pt idx="109">
                  <c:v>-1.3333329999999999</c:v>
                </c:pt>
                <c:pt idx="110">
                  <c:v>-7.3333329999999997</c:v>
                </c:pt>
                <c:pt idx="111">
                  <c:v>-1.3333329999999999</c:v>
                </c:pt>
                <c:pt idx="112">
                  <c:v>-7.3333329999999997</c:v>
                </c:pt>
                <c:pt idx="113">
                  <c:v>-1.3333329999999999</c:v>
                </c:pt>
                <c:pt idx="114">
                  <c:v>-8</c:v>
                </c:pt>
                <c:pt idx="115">
                  <c:v>-0.66666670000000006</c:v>
                </c:pt>
                <c:pt idx="116">
                  <c:v>-6</c:v>
                </c:pt>
                <c:pt idx="117">
                  <c:v>0</c:v>
                </c:pt>
                <c:pt idx="118">
                  <c:v>-8.6666670000000003</c:v>
                </c:pt>
                <c:pt idx="119">
                  <c:v>-1.3333329999999999</c:v>
                </c:pt>
                <c:pt idx="120">
                  <c:v>-6.6666670000000003</c:v>
                </c:pt>
                <c:pt idx="121">
                  <c:v>-1.3333329999999999</c:v>
                </c:pt>
                <c:pt idx="122">
                  <c:v>-5.3333329999999997</c:v>
                </c:pt>
                <c:pt idx="123">
                  <c:v>-2</c:v>
                </c:pt>
                <c:pt idx="124">
                  <c:v>-7.3333329999999997</c:v>
                </c:pt>
                <c:pt idx="125">
                  <c:v>0</c:v>
                </c:pt>
                <c:pt idx="126">
                  <c:v>-8</c:v>
                </c:pt>
                <c:pt idx="127">
                  <c:v>0</c:v>
                </c:pt>
                <c:pt idx="128">
                  <c:v>-6.6666670000000003</c:v>
                </c:pt>
                <c:pt idx="129">
                  <c:v>0</c:v>
                </c:pt>
                <c:pt idx="130">
                  <c:v>-8.6666670000000003</c:v>
                </c:pt>
                <c:pt idx="131">
                  <c:v>0</c:v>
                </c:pt>
                <c:pt idx="132">
                  <c:v>-6</c:v>
                </c:pt>
                <c:pt idx="133">
                  <c:v>-0.66666670000000006</c:v>
                </c:pt>
                <c:pt idx="134">
                  <c:v>-8</c:v>
                </c:pt>
                <c:pt idx="135">
                  <c:v>-2</c:v>
                </c:pt>
                <c:pt idx="136">
                  <c:v>-6</c:v>
                </c:pt>
                <c:pt idx="137">
                  <c:v>-1.3333329999999999</c:v>
                </c:pt>
                <c:pt idx="138">
                  <c:v>-4</c:v>
                </c:pt>
                <c:pt idx="139">
                  <c:v>-3.3333329999999997</c:v>
                </c:pt>
                <c:pt idx="140">
                  <c:v>-7.3333329999999997</c:v>
                </c:pt>
                <c:pt idx="141">
                  <c:v>0</c:v>
                </c:pt>
                <c:pt idx="142">
                  <c:v>-7.3333329999999997</c:v>
                </c:pt>
                <c:pt idx="143">
                  <c:v>-1.3333329999999999</c:v>
                </c:pt>
                <c:pt idx="144">
                  <c:v>-6.6666670000000003</c:v>
                </c:pt>
                <c:pt idx="145">
                  <c:v>0</c:v>
                </c:pt>
                <c:pt idx="146">
                  <c:v>-6.6666670000000003</c:v>
                </c:pt>
                <c:pt idx="147">
                  <c:v>0</c:v>
                </c:pt>
                <c:pt idx="148">
                  <c:v>-8</c:v>
                </c:pt>
                <c:pt idx="149">
                  <c:v>-0.66666670000000006</c:v>
                </c:pt>
                <c:pt idx="150">
                  <c:v>-8</c:v>
                </c:pt>
                <c:pt idx="151">
                  <c:v>0</c:v>
                </c:pt>
                <c:pt idx="152">
                  <c:v>-7.3333329999999997</c:v>
                </c:pt>
                <c:pt idx="153">
                  <c:v>0</c:v>
                </c:pt>
                <c:pt idx="154">
                  <c:v>-8</c:v>
                </c:pt>
                <c:pt idx="155">
                  <c:v>0</c:v>
                </c:pt>
                <c:pt idx="156">
                  <c:v>-4.6666670000000003</c:v>
                </c:pt>
                <c:pt idx="157">
                  <c:v>-1.3333329999999999</c:v>
                </c:pt>
                <c:pt idx="158">
                  <c:v>-7.3333329999999997</c:v>
                </c:pt>
                <c:pt idx="159">
                  <c:v>-4</c:v>
                </c:pt>
                <c:pt idx="160">
                  <c:v>-3.3333329999999997</c:v>
                </c:pt>
                <c:pt idx="161">
                  <c:v>-0.66666670000000006</c:v>
                </c:pt>
                <c:pt idx="162">
                  <c:v>-7.3333329999999997</c:v>
                </c:pt>
                <c:pt idx="163">
                  <c:v>0</c:v>
                </c:pt>
                <c:pt idx="164">
                  <c:v>-6.6666670000000003</c:v>
                </c:pt>
                <c:pt idx="165">
                  <c:v>-0.66666670000000006</c:v>
                </c:pt>
                <c:pt idx="166">
                  <c:v>-4.6666670000000003</c:v>
                </c:pt>
                <c:pt idx="167">
                  <c:v>-0.66666670000000006</c:v>
                </c:pt>
                <c:pt idx="168">
                  <c:v>-8</c:v>
                </c:pt>
                <c:pt idx="169">
                  <c:v>-0.66666670000000006</c:v>
                </c:pt>
                <c:pt idx="170">
                  <c:v>-6.6666670000000003</c:v>
                </c:pt>
                <c:pt idx="171">
                  <c:v>0</c:v>
                </c:pt>
                <c:pt idx="172">
                  <c:v>-6</c:v>
                </c:pt>
                <c:pt idx="173">
                  <c:v>-1.3333329999999999</c:v>
                </c:pt>
                <c:pt idx="174">
                  <c:v>-6</c:v>
                </c:pt>
                <c:pt idx="175">
                  <c:v>-0.66666670000000006</c:v>
                </c:pt>
                <c:pt idx="176">
                  <c:v>-6.6666670000000003</c:v>
                </c:pt>
                <c:pt idx="177">
                  <c:v>0</c:v>
                </c:pt>
                <c:pt idx="178">
                  <c:v>-5.3333329999999997</c:v>
                </c:pt>
                <c:pt idx="179">
                  <c:v>-2.6666670000000003</c:v>
                </c:pt>
                <c:pt idx="180">
                  <c:v>-8</c:v>
                </c:pt>
                <c:pt idx="181">
                  <c:v>0.66666670000000006</c:v>
                </c:pt>
                <c:pt idx="182">
                  <c:v>-7.3333329999999997</c:v>
                </c:pt>
                <c:pt idx="183">
                  <c:v>1.3333329999999999</c:v>
                </c:pt>
                <c:pt idx="184">
                  <c:v>-8.6666670000000003</c:v>
                </c:pt>
                <c:pt idx="185">
                  <c:v>0</c:v>
                </c:pt>
                <c:pt idx="186">
                  <c:v>-7.3333329999999997</c:v>
                </c:pt>
                <c:pt idx="187">
                  <c:v>0</c:v>
                </c:pt>
                <c:pt idx="188">
                  <c:v>-8.6666670000000003</c:v>
                </c:pt>
                <c:pt idx="189">
                  <c:v>1.3333329999999999</c:v>
                </c:pt>
                <c:pt idx="190">
                  <c:v>-8</c:v>
                </c:pt>
                <c:pt idx="191">
                  <c:v>1.3333329999999999</c:v>
                </c:pt>
                <c:pt idx="192">
                  <c:v>-8.6666670000000003</c:v>
                </c:pt>
                <c:pt idx="193">
                  <c:v>0</c:v>
                </c:pt>
                <c:pt idx="194">
                  <c:v>-9.3333329999999997</c:v>
                </c:pt>
                <c:pt idx="195">
                  <c:v>0</c:v>
                </c:pt>
                <c:pt idx="196">
                  <c:v>-8</c:v>
                </c:pt>
                <c:pt idx="197">
                  <c:v>1.3333329999999999</c:v>
                </c:pt>
                <c:pt idx="198">
                  <c:v>-11.33333</c:v>
                </c:pt>
                <c:pt idx="199">
                  <c:v>2</c:v>
                </c:pt>
                <c:pt idx="200">
                  <c:v>-7.3333329999999997</c:v>
                </c:pt>
                <c:pt idx="201">
                  <c:v>-0.66666670000000006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4A-7F4C-AF9D-922C203F2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655727"/>
        <c:axId val="744527391"/>
      </c:scatterChart>
      <c:valAx>
        <c:axId val="882655727"/>
        <c:scaling>
          <c:orientation val="minMax"/>
          <c:max val="1.27"/>
          <c:min val="-1.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電圧降下</a:t>
                </a:r>
                <a:r>
                  <a:rPr lang="en-US" altLang="ja-JP" dirty="0"/>
                  <a:t> V</a:t>
                </a:r>
                <a:r>
                  <a:rPr lang="en-US" altLang="ja-JP" baseline="-25000" dirty="0"/>
                  <a:t>2400</a:t>
                </a:r>
                <a:r>
                  <a:rPr lang="en-US" altLang="ja-JP" dirty="0"/>
                  <a:t> (V)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5470449821620146"/>
              <c:y val="0.90097675086821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4527391"/>
        <c:crosses val="autoZero"/>
        <c:crossBetween val="midCat"/>
        <c:majorUnit val="0.5"/>
      </c:valAx>
      <c:valAx>
        <c:axId val="7445273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バイアス電流</a:t>
                </a:r>
                <a:r>
                  <a:rPr lang="en-US" altLang="ja-JP" dirty="0"/>
                  <a:t> I</a:t>
                </a:r>
                <a:r>
                  <a:rPr lang="en-US" altLang="ja-JP" baseline="-25000" dirty="0"/>
                  <a:t>B</a:t>
                </a:r>
                <a:r>
                  <a:rPr lang="en-US" altLang="ja-JP" dirty="0"/>
                  <a:t> (</a:t>
                </a:r>
                <a:r>
                  <a:rPr lang="en-US" altLang="ja-JP" dirty="0" err="1"/>
                  <a:t>nA</a:t>
                </a:r>
                <a:r>
                  <a:rPr lang="en-US" altLang="ja-JP" dirty="0"/>
                  <a:t>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7.5310688483469839E-3"/>
              <c:y val="0.30210707079179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82655727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plot!$A$1</c:f>
              <c:strCache>
                <c:ptCount val="1"/>
                <c:pt idx="0">
                  <c:v>順方向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plot!$C$3:$C$215</c:f>
              <c:numCache>
                <c:formatCode>General</c:formatCode>
                <c:ptCount val="213"/>
                <c:pt idx="0">
                  <c:v>1.28087</c:v>
                </c:pt>
                <c:pt idx="1">
                  <c:v>1.282416</c:v>
                </c:pt>
                <c:pt idx="2">
                  <c:v>1.284046</c:v>
                </c:pt>
                <c:pt idx="3">
                  <c:v>1.2856609999999999</c:v>
                </c:pt>
                <c:pt idx="4">
                  <c:v>1.299498</c:v>
                </c:pt>
                <c:pt idx="5">
                  <c:v>1.302567</c:v>
                </c:pt>
                <c:pt idx="6">
                  <c:v>1.3056080000000001</c:v>
                </c:pt>
                <c:pt idx="7">
                  <c:v>1.3080560000000001</c:v>
                </c:pt>
                <c:pt idx="8">
                  <c:v>1.3099190000000001</c:v>
                </c:pt>
                <c:pt idx="9">
                  <c:v>1.3117430000000001</c:v>
                </c:pt>
                <c:pt idx="10">
                  <c:v>1.3141929999999999</c:v>
                </c:pt>
                <c:pt idx="11">
                  <c:v>1.3154349999999999</c:v>
                </c:pt>
                <c:pt idx="12">
                  <c:v>1.3215049999999999</c:v>
                </c:pt>
                <c:pt idx="13">
                  <c:v>1.3209519999999999</c:v>
                </c:pt>
                <c:pt idx="14">
                  <c:v>1.3209850000000001</c:v>
                </c:pt>
                <c:pt idx="15">
                  <c:v>1.321642</c:v>
                </c:pt>
                <c:pt idx="16">
                  <c:v>1.3235060000000001</c:v>
                </c:pt>
                <c:pt idx="17">
                  <c:v>1.323539</c:v>
                </c:pt>
                <c:pt idx="18">
                  <c:v>1.3128120000000001</c:v>
                </c:pt>
                <c:pt idx="19">
                  <c:v>1.310467</c:v>
                </c:pt>
                <c:pt idx="20">
                  <c:v>1.2979099999999999</c:v>
                </c:pt>
                <c:pt idx="21">
                  <c:v>1.2967379999999999</c:v>
                </c:pt>
                <c:pt idx="22">
                  <c:v>1.284213</c:v>
                </c:pt>
                <c:pt idx="23">
                  <c:v>1.2818719999999999</c:v>
                </c:pt>
                <c:pt idx="24">
                  <c:v>1.268724</c:v>
                </c:pt>
                <c:pt idx="25">
                  <c:v>1.2651730000000001</c:v>
                </c:pt>
                <c:pt idx="26">
                  <c:v>1.250818</c:v>
                </c:pt>
                <c:pt idx="27">
                  <c:v>1.258648</c:v>
                </c:pt>
                <c:pt idx="28">
                  <c:v>1.2353160000000001</c:v>
                </c:pt>
                <c:pt idx="29">
                  <c:v>1.231139</c:v>
                </c:pt>
                <c:pt idx="30">
                  <c:v>1.220987</c:v>
                </c:pt>
                <c:pt idx="31">
                  <c:v>1.2210570000000001</c:v>
                </c:pt>
                <c:pt idx="32">
                  <c:v>1.2072830000000001</c:v>
                </c:pt>
                <c:pt idx="33">
                  <c:v>1.2043509999999999</c:v>
                </c:pt>
                <c:pt idx="34">
                  <c:v>1.19238</c:v>
                </c:pt>
                <c:pt idx="35">
                  <c:v>1.1900310000000001</c:v>
                </c:pt>
                <c:pt idx="36">
                  <c:v>1.176291</c:v>
                </c:pt>
                <c:pt idx="37">
                  <c:v>1.17574</c:v>
                </c:pt>
                <c:pt idx="38">
                  <c:v>1.161378</c:v>
                </c:pt>
                <c:pt idx="39">
                  <c:v>1.1608270000000001</c:v>
                </c:pt>
                <c:pt idx="40">
                  <c:v>1.148847</c:v>
                </c:pt>
                <c:pt idx="41">
                  <c:v>1.1482589999999999</c:v>
                </c:pt>
                <c:pt idx="42">
                  <c:v>1.1332420000000001</c:v>
                </c:pt>
                <c:pt idx="43">
                  <c:v>1.133243</c:v>
                </c:pt>
                <c:pt idx="44">
                  <c:v>1.117637</c:v>
                </c:pt>
                <c:pt idx="45">
                  <c:v>1.117639</c:v>
                </c:pt>
                <c:pt idx="46">
                  <c:v>1.104463</c:v>
                </c:pt>
                <c:pt idx="47">
                  <c:v>1.102633</c:v>
                </c:pt>
                <c:pt idx="48">
                  <c:v>1.090042</c:v>
                </c:pt>
                <c:pt idx="49">
                  <c:v>1.088865</c:v>
                </c:pt>
                <c:pt idx="50">
                  <c:v>1.074443</c:v>
                </c:pt>
                <c:pt idx="51">
                  <c:v>1.074443</c:v>
                </c:pt>
                <c:pt idx="52">
                  <c:v>1.0600579999999999</c:v>
                </c:pt>
                <c:pt idx="53">
                  <c:v>1.0600590000000001</c:v>
                </c:pt>
                <c:pt idx="54">
                  <c:v>1.046265</c:v>
                </c:pt>
                <c:pt idx="55">
                  <c:v>1.046262</c:v>
                </c:pt>
                <c:pt idx="56">
                  <c:v>1.031258</c:v>
                </c:pt>
                <c:pt idx="57">
                  <c:v>1.0318780000000001</c:v>
                </c:pt>
                <c:pt idx="58">
                  <c:v>1.028314</c:v>
                </c:pt>
                <c:pt idx="59">
                  <c:v>1.0163169999999999</c:v>
                </c:pt>
                <c:pt idx="60">
                  <c:v>1.0037199999999999</c:v>
                </c:pt>
                <c:pt idx="61">
                  <c:v>0.99829900000000005</c:v>
                </c:pt>
                <c:pt idx="62">
                  <c:v>0.99050800000000006</c:v>
                </c:pt>
                <c:pt idx="63">
                  <c:v>0.98750300000000002</c:v>
                </c:pt>
                <c:pt idx="64">
                  <c:v>0.97369799999999995</c:v>
                </c:pt>
                <c:pt idx="65">
                  <c:v>0.97432300000000005</c:v>
                </c:pt>
                <c:pt idx="66">
                  <c:v>0.96110300000000004</c:v>
                </c:pt>
                <c:pt idx="67">
                  <c:v>0.96110499999999999</c:v>
                </c:pt>
                <c:pt idx="68">
                  <c:v>0.94549499999999997</c:v>
                </c:pt>
                <c:pt idx="69">
                  <c:v>0.94670600000000005</c:v>
                </c:pt>
                <c:pt idx="70">
                  <c:v>0.93648799999999999</c:v>
                </c:pt>
                <c:pt idx="71">
                  <c:v>0.92926900000000001</c:v>
                </c:pt>
                <c:pt idx="72">
                  <c:v>0.91542900000000005</c:v>
                </c:pt>
                <c:pt idx="73">
                  <c:v>0.91601299999999997</c:v>
                </c:pt>
                <c:pt idx="74">
                  <c:v>0.90218500000000001</c:v>
                </c:pt>
                <c:pt idx="75">
                  <c:v>0.90218100000000001</c:v>
                </c:pt>
                <c:pt idx="76">
                  <c:v>0.88778699999999999</c:v>
                </c:pt>
                <c:pt idx="77">
                  <c:v>0.88895999999999997</c:v>
                </c:pt>
                <c:pt idx="78">
                  <c:v>0.87452300000000005</c:v>
                </c:pt>
                <c:pt idx="79">
                  <c:v>0.87508300000000006</c:v>
                </c:pt>
                <c:pt idx="80">
                  <c:v>0.860066</c:v>
                </c:pt>
                <c:pt idx="81">
                  <c:v>0.85999599999999998</c:v>
                </c:pt>
                <c:pt idx="82">
                  <c:v>0.84373699999999996</c:v>
                </c:pt>
                <c:pt idx="83">
                  <c:v>0.84612200000000004</c:v>
                </c:pt>
                <c:pt idx="84">
                  <c:v>0.830453</c:v>
                </c:pt>
                <c:pt idx="85">
                  <c:v>0.83100300000000005</c:v>
                </c:pt>
                <c:pt idx="86">
                  <c:v>0.81775299999999995</c:v>
                </c:pt>
                <c:pt idx="87">
                  <c:v>0.817685</c:v>
                </c:pt>
                <c:pt idx="88">
                  <c:v>0.80264400000000002</c:v>
                </c:pt>
                <c:pt idx="89">
                  <c:v>0.80440599999999995</c:v>
                </c:pt>
                <c:pt idx="90">
                  <c:v>0.78936399999999995</c:v>
                </c:pt>
                <c:pt idx="91">
                  <c:v>0.78929499999999997</c:v>
                </c:pt>
                <c:pt idx="92">
                  <c:v>0.77366699999999999</c:v>
                </c:pt>
                <c:pt idx="93">
                  <c:v>0.77542900000000003</c:v>
                </c:pt>
                <c:pt idx="94">
                  <c:v>0.76042900000000002</c:v>
                </c:pt>
                <c:pt idx="95">
                  <c:v>0.75380499999999995</c:v>
                </c:pt>
                <c:pt idx="96">
                  <c:v>0.74355899999999997</c:v>
                </c:pt>
                <c:pt idx="97">
                  <c:v>0.75011499999999998</c:v>
                </c:pt>
                <c:pt idx="98">
                  <c:v>0.73085999999999995</c:v>
                </c:pt>
                <c:pt idx="99">
                  <c:v>0.73683399999999999</c:v>
                </c:pt>
                <c:pt idx="100">
                  <c:v>0.71161399999999997</c:v>
                </c:pt>
                <c:pt idx="101">
                  <c:v>0.71696199999999999</c:v>
                </c:pt>
                <c:pt idx="102">
                  <c:v>0.70612799999999998</c:v>
                </c:pt>
                <c:pt idx="103">
                  <c:v>0.70612699999999995</c:v>
                </c:pt>
                <c:pt idx="104">
                  <c:v>0.69053100000000001</c:v>
                </c:pt>
                <c:pt idx="105">
                  <c:v>0.69111900000000004</c:v>
                </c:pt>
                <c:pt idx="106">
                  <c:v>0.67486299999999999</c:v>
                </c:pt>
                <c:pt idx="107">
                  <c:v>0.67720800000000003</c:v>
                </c:pt>
                <c:pt idx="108">
                  <c:v>0.662161</c:v>
                </c:pt>
                <c:pt idx="109">
                  <c:v>0.66271199999999997</c:v>
                </c:pt>
                <c:pt idx="110">
                  <c:v>0.64707999999999999</c:v>
                </c:pt>
                <c:pt idx="111">
                  <c:v>0.65008100000000002</c:v>
                </c:pt>
                <c:pt idx="112">
                  <c:v>0.63444599999999995</c:v>
                </c:pt>
                <c:pt idx="113">
                  <c:v>0.636208</c:v>
                </c:pt>
                <c:pt idx="114">
                  <c:v>0.61995599999999995</c:v>
                </c:pt>
                <c:pt idx="115">
                  <c:v>0.62292000000000003</c:v>
                </c:pt>
                <c:pt idx="116">
                  <c:v>0.60725600000000002</c:v>
                </c:pt>
                <c:pt idx="117">
                  <c:v>0.60960199999999998</c:v>
                </c:pt>
                <c:pt idx="118">
                  <c:v>0.59334900000000002</c:v>
                </c:pt>
                <c:pt idx="119">
                  <c:v>0.59510700000000005</c:v>
                </c:pt>
                <c:pt idx="120">
                  <c:v>0.57884800000000003</c:v>
                </c:pt>
                <c:pt idx="121">
                  <c:v>0.58299199999999995</c:v>
                </c:pt>
                <c:pt idx="122">
                  <c:v>0.56673200000000001</c:v>
                </c:pt>
                <c:pt idx="123">
                  <c:v>0.57029399999999997</c:v>
                </c:pt>
                <c:pt idx="124">
                  <c:v>0.55223599999999995</c:v>
                </c:pt>
                <c:pt idx="125">
                  <c:v>0.55458399999999997</c:v>
                </c:pt>
                <c:pt idx="126">
                  <c:v>0.54012099999999996</c:v>
                </c:pt>
                <c:pt idx="127">
                  <c:v>0.54244000000000003</c:v>
                </c:pt>
                <c:pt idx="128">
                  <c:v>0.52740299999999996</c:v>
                </c:pt>
                <c:pt idx="129">
                  <c:v>0.52916200000000002</c:v>
                </c:pt>
                <c:pt idx="130">
                  <c:v>0.51349599999999995</c:v>
                </c:pt>
                <c:pt idx="131">
                  <c:v>0.51704799999999995</c:v>
                </c:pt>
                <c:pt idx="132">
                  <c:v>0.50259600000000004</c:v>
                </c:pt>
                <c:pt idx="133">
                  <c:v>0.50373400000000002</c:v>
                </c:pt>
                <c:pt idx="134">
                  <c:v>0.48931200000000002</c:v>
                </c:pt>
                <c:pt idx="135">
                  <c:v>0.49286799999999997</c:v>
                </c:pt>
                <c:pt idx="136">
                  <c:v>0.47600199999999998</c:v>
                </c:pt>
                <c:pt idx="137">
                  <c:v>0.480763</c:v>
                </c:pt>
                <c:pt idx="138">
                  <c:v>0.46510499999999999</c:v>
                </c:pt>
                <c:pt idx="139">
                  <c:v>0.46686</c:v>
                </c:pt>
                <c:pt idx="140">
                  <c:v>0.44923000000000002</c:v>
                </c:pt>
                <c:pt idx="141">
                  <c:v>0.45803100000000002</c:v>
                </c:pt>
                <c:pt idx="142">
                  <c:v>0.43601600000000001</c:v>
                </c:pt>
                <c:pt idx="143">
                  <c:v>0.44771300000000003</c:v>
                </c:pt>
                <c:pt idx="144">
                  <c:v>0.42421999999999999</c:v>
                </c:pt>
                <c:pt idx="145">
                  <c:v>0.433699</c:v>
                </c:pt>
                <c:pt idx="146">
                  <c:v>0.41242000000000001</c:v>
                </c:pt>
                <c:pt idx="147">
                  <c:v>0.421904</c:v>
                </c:pt>
                <c:pt idx="148">
                  <c:v>0.39985500000000002</c:v>
                </c:pt>
                <c:pt idx="149">
                  <c:v>0.409414</c:v>
                </c:pt>
                <c:pt idx="150">
                  <c:v>0.39136599999999999</c:v>
                </c:pt>
                <c:pt idx="151">
                  <c:v>0.39492100000000002</c:v>
                </c:pt>
                <c:pt idx="152">
                  <c:v>0.38045699999999999</c:v>
                </c:pt>
                <c:pt idx="153">
                  <c:v>0.38280599999999998</c:v>
                </c:pt>
                <c:pt idx="154">
                  <c:v>0.36896600000000002</c:v>
                </c:pt>
                <c:pt idx="155">
                  <c:v>0.37010199999999999</c:v>
                </c:pt>
                <c:pt idx="156">
                  <c:v>0.35625800000000002</c:v>
                </c:pt>
                <c:pt idx="157">
                  <c:v>0.35919200000000001</c:v>
                </c:pt>
                <c:pt idx="158">
                  <c:v>0.34535900000000003</c:v>
                </c:pt>
                <c:pt idx="159">
                  <c:v>0.34828700000000001</c:v>
                </c:pt>
                <c:pt idx="160">
                  <c:v>0.33383299999999999</c:v>
                </c:pt>
                <c:pt idx="161">
                  <c:v>0.33438699999999999</c:v>
                </c:pt>
                <c:pt idx="162">
                  <c:v>0.320544</c:v>
                </c:pt>
                <c:pt idx="163">
                  <c:v>0.32409900000000003</c:v>
                </c:pt>
                <c:pt idx="164">
                  <c:v>0.30721900000000002</c:v>
                </c:pt>
                <c:pt idx="165">
                  <c:v>0.309533</c:v>
                </c:pt>
                <c:pt idx="166">
                  <c:v>0.29569000000000001</c:v>
                </c:pt>
                <c:pt idx="167">
                  <c:v>0.29804000000000003</c:v>
                </c:pt>
                <c:pt idx="168">
                  <c:v>0.28478300000000001</c:v>
                </c:pt>
                <c:pt idx="169">
                  <c:v>0.28471299999999999</c:v>
                </c:pt>
                <c:pt idx="170">
                  <c:v>0.27021699999999998</c:v>
                </c:pt>
                <c:pt idx="171">
                  <c:v>0.27252599999999999</c:v>
                </c:pt>
                <c:pt idx="172">
                  <c:v>0.25806800000000002</c:v>
                </c:pt>
                <c:pt idx="173">
                  <c:v>0.26096799999999998</c:v>
                </c:pt>
                <c:pt idx="174">
                  <c:v>0.24527499999999999</c:v>
                </c:pt>
                <c:pt idx="175">
                  <c:v>0.25003500000000001</c:v>
                </c:pt>
                <c:pt idx="176">
                  <c:v>0.231987</c:v>
                </c:pt>
                <c:pt idx="177">
                  <c:v>0.23550399999999999</c:v>
                </c:pt>
                <c:pt idx="178">
                  <c:v>0.21981200000000001</c:v>
                </c:pt>
                <c:pt idx="179">
                  <c:v>0.22153600000000001</c:v>
                </c:pt>
                <c:pt idx="180">
                  <c:v>0.20646999999999999</c:v>
                </c:pt>
                <c:pt idx="181">
                  <c:v>0.208205</c:v>
                </c:pt>
                <c:pt idx="182">
                  <c:v>0.194933</c:v>
                </c:pt>
                <c:pt idx="183">
                  <c:v>0.19606299999999999</c:v>
                </c:pt>
                <c:pt idx="184">
                  <c:v>0.180397</c:v>
                </c:pt>
                <c:pt idx="185">
                  <c:v>0.18152699999999999</c:v>
                </c:pt>
                <c:pt idx="186">
                  <c:v>0.16825699999999999</c:v>
                </c:pt>
                <c:pt idx="187">
                  <c:v>0.169989</c:v>
                </c:pt>
                <c:pt idx="188">
                  <c:v>0.155527</c:v>
                </c:pt>
                <c:pt idx="189">
                  <c:v>0.156663</c:v>
                </c:pt>
                <c:pt idx="190">
                  <c:v>0.14160200000000001</c:v>
                </c:pt>
                <c:pt idx="191">
                  <c:v>0.142736</c:v>
                </c:pt>
                <c:pt idx="192">
                  <c:v>0.12887499999999999</c:v>
                </c:pt>
                <c:pt idx="193">
                  <c:v>0.13061300000000001</c:v>
                </c:pt>
                <c:pt idx="194">
                  <c:v>0.11494699999999999</c:v>
                </c:pt>
                <c:pt idx="195">
                  <c:v>0.116081</c:v>
                </c:pt>
                <c:pt idx="196">
                  <c:v>0.102217</c:v>
                </c:pt>
                <c:pt idx="197">
                  <c:v>0.102149</c:v>
                </c:pt>
                <c:pt idx="198">
                  <c:v>8.9482000000000006E-2</c:v>
                </c:pt>
                <c:pt idx="199">
                  <c:v>8.9414999999999994E-2</c:v>
                </c:pt>
                <c:pt idx="200">
                  <c:v>7.4945999999999999E-2</c:v>
                </c:pt>
                <c:pt idx="201">
                  <c:v>7.4875999999999998E-2</c:v>
                </c:pt>
                <c:pt idx="202">
                  <c:v>6.1607000000000002E-2</c:v>
                </c:pt>
                <c:pt idx="203">
                  <c:v>6.3338000000000005E-2</c:v>
                </c:pt>
                <c:pt idx="204">
                  <c:v>5.0070000000000003E-2</c:v>
                </c:pt>
                <c:pt idx="205">
                  <c:v>5.0000999999999997E-2</c:v>
                </c:pt>
                <c:pt idx="206">
                  <c:v>3.4925999999999999E-2</c:v>
                </c:pt>
                <c:pt idx="207">
                  <c:v>3.6061999999999997E-2</c:v>
                </c:pt>
                <c:pt idx="208">
                  <c:v>2.2789E-2</c:v>
                </c:pt>
                <c:pt idx="209">
                  <c:v>2.2714999999999999E-2</c:v>
                </c:pt>
                <c:pt idx="210">
                  <c:v>1.0642E-2</c:v>
                </c:pt>
                <c:pt idx="211">
                  <c:v>9.9699999999999997E-3</c:v>
                </c:pt>
                <c:pt idx="212">
                  <c:v>-2.794E-3</c:v>
                </c:pt>
              </c:numCache>
            </c:numRef>
          </c:xVal>
          <c:yVal>
            <c:numRef>
              <c:f>plot!$G$3:$G$215</c:f>
              <c:numCache>
                <c:formatCode>0.00E+00</c:formatCode>
                <c:ptCount val="213"/>
                <c:pt idx="0">
                  <c:v>54.554000000000002</c:v>
                </c:pt>
                <c:pt idx="1">
                  <c:v>51.08</c:v>
                </c:pt>
                <c:pt idx="2">
                  <c:v>51.045999999999999</c:v>
                </c:pt>
                <c:pt idx="3">
                  <c:v>50.923999999999999</c:v>
                </c:pt>
                <c:pt idx="4">
                  <c:v>50.933999999999997</c:v>
                </c:pt>
                <c:pt idx="5">
                  <c:v>50.856000000000002</c:v>
                </c:pt>
                <c:pt idx="6">
                  <c:v>50.816000000000003</c:v>
                </c:pt>
                <c:pt idx="7">
                  <c:v>50.760000000000005</c:v>
                </c:pt>
                <c:pt idx="8">
                  <c:v>50.734000000000002</c:v>
                </c:pt>
                <c:pt idx="9">
                  <c:v>50.616</c:v>
                </c:pt>
                <c:pt idx="10">
                  <c:v>50.655999999999999</c:v>
                </c:pt>
                <c:pt idx="11">
                  <c:v>50.625999999999998</c:v>
                </c:pt>
                <c:pt idx="12">
                  <c:v>50.565999999999995</c:v>
                </c:pt>
                <c:pt idx="13">
                  <c:v>50.46</c:v>
                </c:pt>
                <c:pt idx="14">
                  <c:v>50.481999999999999</c:v>
                </c:pt>
                <c:pt idx="15">
                  <c:v>50.432000000000002</c:v>
                </c:pt>
                <c:pt idx="16">
                  <c:v>50.405999999999999</c:v>
                </c:pt>
                <c:pt idx="17">
                  <c:v>50.448</c:v>
                </c:pt>
                <c:pt idx="18">
                  <c:v>49.65</c:v>
                </c:pt>
                <c:pt idx="19">
                  <c:v>49.646000000000001</c:v>
                </c:pt>
                <c:pt idx="20">
                  <c:v>48.845999999999997</c:v>
                </c:pt>
                <c:pt idx="21">
                  <c:v>48.792000000000002</c:v>
                </c:pt>
                <c:pt idx="22">
                  <c:v>48.036000000000001</c:v>
                </c:pt>
                <c:pt idx="23">
                  <c:v>48.027999999999999</c:v>
                </c:pt>
                <c:pt idx="24">
                  <c:v>47.106000000000002</c:v>
                </c:pt>
                <c:pt idx="25">
                  <c:v>47.152000000000001</c:v>
                </c:pt>
                <c:pt idx="26">
                  <c:v>46.417999999999999</c:v>
                </c:pt>
                <c:pt idx="27">
                  <c:v>46.323999999999998</c:v>
                </c:pt>
                <c:pt idx="28">
                  <c:v>45.481999999999999</c:v>
                </c:pt>
                <c:pt idx="29">
                  <c:v>45.53</c:v>
                </c:pt>
                <c:pt idx="30">
                  <c:v>44.641999999999996</c:v>
                </c:pt>
                <c:pt idx="31">
                  <c:v>44.577999999999996</c:v>
                </c:pt>
                <c:pt idx="32">
                  <c:v>43.823999999999998</c:v>
                </c:pt>
                <c:pt idx="33">
                  <c:v>43.845999999999997</c:v>
                </c:pt>
                <c:pt idx="34">
                  <c:v>43.058</c:v>
                </c:pt>
                <c:pt idx="35">
                  <c:v>43.024000000000001</c:v>
                </c:pt>
                <c:pt idx="36">
                  <c:v>42.247999999999998</c:v>
                </c:pt>
                <c:pt idx="37">
                  <c:v>42.224000000000004</c:v>
                </c:pt>
                <c:pt idx="38">
                  <c:v>41.524000000000001</c:v>
                </c:pt>
                <c:pt idx="39">
                  <c:v>41.442</c:v>
                </c:pt>
                <c:pt idx="40">
                  <c:v>40.683999999999997</c:v>
                </c:pt>
                <c:pt idx="41">
                  <c:v>40.642000000000003</c:v>
                </c:pt>
                <c:pt idx="42">
                  <c:v>39.974000000000004</c:v>
                </c:pt>
                <c:pt idx="43">
                  <c:v>39.816000000000003</c:v>
                </c:pt>
                <c:pt idx="44">
                  <c:v>39.122</c:v>
                </c:pt>
                <c:pt idx="45">
                  <c:v>39.032000000000004</c:v>
                </c:pt>
                <c:pt idx="46">
                  <c:v>38.272000000000006</c:v>
                </c:pt>
                <c:pt idx="47">
                  <c:v>38.309999999999995</c:v>
                </c:pt>
                <c:pt idx="48">
                  <c:v>37.574000000000005</c:v>
                </c:pt>
                <c:pt idx="49">
                  <c:v>37.554000000000002</c:v>
                </c:pt>
                <c:pt idx="50">
                  <c:v>36.795999999999999</c:v>
                </c:pt>
                <c:pt idx="51">
                  <c:v>36.788000000000004</c:v>
                </c:pt>
                <c:pt idx="52">
                  <c:v>36.073999999999998</c:v>
                </c:pt>
                <c:pt idx="53">
                  <c:v>36.064</c:v>
                </c:pt>
                <c:pt idx="54">
                  <c:v>35.305999999999997</c:v>
                </c:pt>
                <c:pt idx="55">
                  <c:v>35.269999999999996</c:v>
                </c:pt>
                <c:pt idx="56">
                  <c:v>34.606000000000002</c:v>
                </c:pt>
                <c:pt idx="57">
                  <c:v>34.543999999999997</c:v>
                </c:pt>
                <c:pt idx="58">
                  <c:v>33.822000000000003</c:v>
                </c:pt>
                <c:pt idx="59">
                  <c:v>33.738</c:v>
                </c:pt>
                <c:pt idx="60">
                  <c:v>33.08</c:v>
                </c:pt>
                <c:pt idx="61">
                  <c:v>33.015999999999998</c:v>
                </c:pt>
                <c:pt idx="62">
                  <c:v>32.295999999999999</c:v>
                </c:pt>
                <c:pt idx="63">
                  <c:v>32.274000000000001</c:v>
                </c:pt>
                <c:pt idx="64">
                  <c:v>31.558</c:v>
                </c:pt>
                <c:pt idx="65">
                  <c:v>31.560000000000002</c:v>
                </c:pt>
                <c:pt idx="66">
                  <c:v>30.86</c:v>
                </c:pt>
                <c:pt idx="67">
                  <c:v>30.840000000000003</c:v>
                </c:pt>
                <c:pt idx="68">
                  <c:v>30.122</c:v>
                </c:pt>
                <c:pt idx="69">
                  <c:v>30.144000000000002</c:v>
                </c:pt>
                <c:pt idx="70">
                  <c:v>29.468</c:v>
                </c:pt>
                <c:pt idx="71">
                  <c:v>29.434000000000001</c:v>
                </c:pt>
                <c:pt idx="72">
                  <c:v>28.731999999999999</c:v>
                </c:pt>
                <c:pt idx="73">
                  <c:v>28.72</c:v>
                </c:pt>
                <c:pt idx="74">
                  <c:v>28.042000000000002</c:v>
                </c:pt>
                <c:pt idx="75">
                  <c:v>28.027999999999999</c:v>
                </c:pt>
                <c:pt idx="76">
                  <c:v>27.336000000000002</c:v>
                </c:pt>
                <c:pt idx="77">
                  <c:v>27.38</c:v>
                </c:pt>
                <c:pt idx="78">
                  <c:v>26.73</c:v>
                </c:pt>
                <c:pt idx="79">
                  <c:v>26.73</c:v>
                </c:pt>
                <c:pt idx="80">
                  <c:v>26.086000000000002</c:v>
                </c:pt>
                <c:pt idx="81">
                  <c:v>26.067999999999998</c:v>
                </c:pt>
                <c:pt idx="82">
                  <c:v>25.401999999999997</c:v>
                </c:pt>
                <c:pt idx="83">
                  <c:v>25.385999999999999</c:v>
                </c:pt>
                <c:pt idx="84">
                  <c:v>24.714000000000002</c:v>
                </c:pt>
                <c:pt idx="85">
                  <c:v>24.731999999999999</c:v>
                </c:pt>
                <c:pt idx="86">
                  <c:v>24.042000000000002</c:v>
                </c:pt>
                <c:pt idx="87">
                  <c:v>24.06</c:v>
                </c:pt>
                <c:pt idx="88">
                  <c:v>23.424000000000003</c:v>
                </c:pt>
                <c:pt idx="89">
                  <c:v>23.424000000000003</c:v>
                </c:pt>
                <c:pt idx="90">
                  <c:v>22.763999999999999</c:v>
                </c:pt>
                <c:pt idx="91">
                  <c:v>22.762</c:v>
                </c:pt>
                <c:pt idx="92">
                  <c:v>22.103999999999999</c:v>
                </c:pt>
                <c:pt idx="93">
                  <c:v>22.12</c:v>
                </c:pt>
                <c:pt idx="94">
                  <c:v>21.495999999999999</c:v>
                </c:pt>
                <c:pt idx="95">
                  <c:v>21.498000000000001</c:v>
                </c:pt>
                <c:pt idx="96">
                  <c:v>20.917999999999999</c:v>
                </c:pt>
                <c:pt idx="97">
                  <c:v>20.904</c:v>
                </c:pt>
                <c:pt idx="98">
                  <c:v>20.302</c:v>
                </c:pt>
                <c:pt idx="99">
                  <c:v>20.309999999999999</c:v>
                </c:pt>
                <c:pt idx="100">
                  <c:v>19.664000000000001</c:v>
                </c:pt>
                <c:pt idx="101">
                  <c:v>19.71</c:v>
                </c:pt>
                <c:pt idx="102">
                  <c:v>19.102</c:v>
                </c:pt>
                <c:pt idx="103">
                  <c:v>19.084</c:v>
                </c:pt>
                <c:pt idx="104">
                  <c:v>18.496000000000002</c:v>
                </c:pt>
                <c:pt idx="105">
                  <c:v>18.481999999999999</c:v>
                </c:pt>
                <c:pt idx="106">
                  <c:v>17.881999999999998</c:v>
                </c:pt>
                <c:pt idx="107">
                  <c:v>17.927999999999997</c:v>
                </c:pt>
                <c:pt idx="108">
                  <c:v>17.36</c:v>
                </c:pt>
                <c:pt idx="109">
                  <c:v>17.352</c:v>
                </c:pt>
                <c:pt idx="110">
                  <c:v>16.79</c:v>
                </c:pt>
                <c:pt idx="111">
                  <c:v>16.808</c:v>
                </c:pt>
                <c:pt idx="112">
                  <c:v>16.265999999999998</c:v>
                </c:pt>
                <c:pt idx="113">
                  <c:v>16.263999999999999</c:v>
                </c:pt>
                <c:pt idx="114">
                  <c:v>15.656000000000001</c:v>
                </c:pt>
                <c:pt idx="115">
                  <c:v>15.693999999999999</c:v>
                </c:pt>
                <c:pt idx="116">
                  <c:v>15.15</c:v>
                </c:pt>
                <c:pt idx="117">
                  <c:v>15.157999999999999</c:v>
                </c:pt>
                <c:pt idx="118">
                  <c:v>14.602</c:v>
                </c:pt>
                <c:pt idx="119">
                  <c:v>14.661999999999999</c:v>
                </c:pt>
                <c:pt idx="120">
                  <c:v>14.128</c:v>
                </c:pt>
                <c:pt idx="121">
                  <c:v>14.132</c:v>
                </c:pt>
                <c:pt idx="122">
                  <c:v>13.594000000000001</c:v>
                </c:pt>
                <c:pt idx="123">
                  <c:v>13.614000000000001</c:v>
                </c:pt>
                <c:pt idx="124">
                  <c:v>13.08</c:v>
                </c:pt>
                <c:pt idx="125">
                  <c:v>13.118</c:v>
                </c:pt>
                <c:pt idx="126">
                  <c:v>12.602</c:v>
                </c:pt>
                <c:pt idx="127">
                  <c:v>12.564</c:v>
                </c:pt>
                <c:pt idx="128">
                  <c:v>12.08</c:v>
                </c:pt>
                <c:pt idx="129">
                  <c:v>12.1</c:v>
                </c:pt>
                <c:pt idx="130">
                  <c:v>11.634</c:v>
                </c:pt>
                <c:pt idx="131">
                  <c:v>11.651999999999999</c:v>
                </c:pt>
                <c:pt idx="132">
                  <c:v>11.202</c:v>
                </c:pt>
                <c:pt idx="133">
                  <c:v>11.229999999999999</c:v>
                </c:pt>
                <c:pt idx="134">
                  <c:v>10.754000000000001</c:v>
                </c:pt>
                <c:pt idx="135">
                  <c:v>10.77</c:v>
                </c:pt>
                <c:pt idx="136">
                  <c:v>10.284000000000001</c:v>
                </c:pt>
                <c:pt idx="137">
                  <c:v>10.326000000000001</c:v>
                </c:pt>
                <c:pt idx="138">
                  <c:v>9.8780000000000001</c:v>
                </c:pt>
                <c:pt idx="139">
                  <c:v>9.91</c:v>
                </c:pt>
                <c:pt idx="140">
                  <c:v>9.4860000000000007</c:v>
                </c:pt>
                <c:pt idx="141">
                  <c:v>9.5</c:v>
                </c:pt>
                <c:pt idx="142">
                  <c:v>9.06</c:v>
                </c:pt>
                <c:pt idx="143">
                  <c:v>9.1020000000000003</c:v>
                </c:pt>
                <c:pt idx="144">
                  <c:v>8.6780000000000008</c:v>
                </c:pt>
                <c:pt idx="145">
                  <c:v>8.7099999999999991</c:v>
                </c:pt>
                <c:pt idx="146">
                  <c:v>8.331999999999999</c:v>
                </c:pt>
                <c:pt idx="147">
                  <c:v>8.3740000000000006</c:v>
                </c:pt>
                <c:pt idx="148">
                  <c:v>7.9740000000000002</c:v>
                </c:pt>
                <c:pt idx="149">
                  <c:v>8.0039999999999996</c:v>
                </c:pt>
                <c:pt idx="150">
                  <c:v>7.5979999999999999</c:v>
                </c:pt>
                <c:pt idx="151">
                  <c:v>7.6240000000000006</c:v>
                </c:pt>
                <c:pt idx="152">
                  <c:v>7.234</c:v>
                </c:pt>
                <c:pt idx="153">
                  <c:v>7.27</c:v>
                </c:pt>
                <c:pt idx="154">
                  <c:v>6.9059999999999997</c:v>
                </c:pt>
                <c:pt idx="155">
                  <c:v>6.9280000000000008</c:v>
                </c:pt>
                <c:pt idx="156">
                  <c:v>6.5640000000000001</c:v>
                </c:pt>
                <c:pt idx="157">
                  <c:v>6.5839999999999996</c:v>
                </c:pt>
                <c:pt idx="158">
                  <c:v>6.226</c:v>
                </c:pt>
                <c:pt idx="159">
                  <c:v>6.2620000000000005</c:v>
                </c:pt>
                <c:pt idx="160">
                  <c:v>5.9259999999999993</c:v>
                </c:pt>
                <c:pt idx="161">
                  <c:v>5.968</c:v>
                </c:pt>
                <c:pt idx="162">
                  <c:v>5.6239999999999997</c:v>
                </c:pt>
                <c:pt idx="163">
                  <c:v>5.6479999999999997</c:v>
                </c:pt>
                <c:pt idx="164">
                  <c:v>5.306</c:v>
                </c:pt>
                <c:pt idx="165">
                  <c:v>5.3040000000000003</c:v>
                </c:pt>
                <c:pt idx="166">
                  <c:v>4.976</c:v>
                </c:pt>
                <c:pt idx="167">
                  <c:v>5.032</c:v>
                </c:pt>
                <c:pt idx="168">
                  <c:v>4.7160000000000002</c:v>
                </c:pt>
                <c:pt idx="169">
                  <c:v>4.7380000000000004</c:v>
                </c:pt>
                <c:pt idx="170">
                  <c:v>4.4240000000000004</c:v>
                </c:pt>
                <c:pt idx="171">
                  <c:v>4.4479999999999995</c:v>
                </c:pt>
                <c:pt idx="172">
                  <c:v>4.1400000000000006</c:v>
                </c:pt>
                <c:pt idx="173">
                  <c:v>4.1659999999999995</c:v>
                </c:pt>
                <c:pt idx="174">
                  <c:v>3.8600000000000003</c:v>
                </c:pt>
                <c:pt idx="175">
                  <c:v>3.8840000000000003</c:v>
                </c:pt>
                <c:pt idx="176">
                  <c:v>3.5640000000000001</c:v>
                </c:pt>
                <c:pt idx="177">
                  <c:v>3.6080000000000001</c:v>
                </c:pt>
                <c:pt idx="178">
                  <c:v>3.3239999999999998</c:v>
                </c:pt>
                <c:pt idx="179">
                  <c:v>3.3400000000000003</c:v>
                </c:pt>
                <c:pt idx="180">
                  <c:v>3.0880000000000001</c:v>
                </c:pt>
                <c:pt idx="181">
                  <c:v>3.1339999999999999</c:v>
                </c:pt>
                <c:pt idx="182">
                  <c:v>2.8759999999999999</c:v>
                </c:pt>
                <c:pt idx="183">
                  <c:v>2.8619999999999997</c:v>
                </c:pt>
                <c:pt idx="184">
                  <c:v>2.5959999999999996</c:v>
                </c:pt>
                <c:pt idx="185">
                  <c:v>2.62</c:v>
                </c:pt>
                <c:pt idx="186">
                  <c:v>2.3719999999999999</c:v>
                </c:pt>
                <c:pt idx="187">
                  <c:v>2.3879999999999999</c:v>
                </c:pt>
                <c:pt idx="188">
                  <c:v>2.1160000000000001</c:v>
                </c:pt>
                <c:pt idx="189">
                  <c:v>2.1619999999999999</c:v>
                </c:pt>
                <c:pt idx="190">
                  <c:v>1.9360000000000002</c:v>
                </c:pt>
                <c:pt idx="191">
                  <c:v>1.9520000000000002</c:v>
                </c:pt>
                <c:pt idx="192">
                  <c:v>1.726</c:v>
                </c:pt>
                <c:pt idx="193">
                  <c:v>1.738</c:v>
                </c:pt>
                <c:pt idx="194">
                  <c:v>1.528</c:v>
                </c:pt>
                <c:pt idx="195">
                  <c:v>1.522</c:v>
                </c:pt>
                <c:pt idx="196">
                  <c:v>1.34</c:v>
                </c:pt>
                <c:pt idx="197">
                  <c:v>1.3519999999999999</c:v>
                </c:pt>
                <c:pt idx="198">
                  <c:v>1.1620000000000001</c:v>
                </c:pt>
                <c:pt idx="199">
                  <c:v>1.1560000000000001</c:v>
                </c:pt>
                <c:pt idx="200">
                  <c:v>0.95799999999999996</c:v>
                </c:pt>
                <c:pt idx="201">
                  <c:v>0.98599999999999999</c:v>
                </c:pt>
                <c:pt idx="202">
                  <c:v>0.82599999999999996</c:v>
                </c:pt>
                <c:pt idx="203">
                  <c:v>0.83399999999999996</c:v>
                </c:pt>
                <c:pt idx="204">
                  <c:v>0.66800000000000004</c:v>
                </c:pt>
                <c:pt idx="205">
                  <c:v>0.66599999999999993</c:v>
                </c:pt>
                <c:pt idx="206">
                  <c:v>0.52400000000000002</c:v>
                </c:pt>
                <c:pt idx="207">
                  <c:v>0.52799999999999991</c:v>
                </c:pt>
                <c:pt idx="208">
                  <c:v>0.39400000000000002</c:v>
                </c:pt>
                <c:pt idx="209">
                  <c:v>0.39799999999999996</c:v>
                </c:pt>
                <c:pt idx="210">
                  <c:v>0.27</c:v>
                </c:pt>
                <c:pt idx="211">
                  <c:v>0.27</c:v>
                </c:pt>
                <c:pt idx="212">
                  <c:v>0.14600000000000002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2-9042-B24E-76A7F0BCD825}"/>
            </c:ext>
          </c:extLst>
        </c:ser>
        <c:ser>
          <c:idx val="1"/>
          <c:order val="1"/>
          <c:tx>
            <c:strRef>
              <c:f>plot!$J$1</c:f>
              <c:strCache>
                <c:ptCount val="1"/>
                <c:pt idx="0">
                  <c:v>逆方向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plot!$P$3:$P$204</c:f>
              <c:numCache>
                <c:formatCode>General</c:formatCode>
                <c:ptCount val="202"/>
                <c:pt idx="0">
                  <c:v>-1.5795520000000001</c:v>
                </c:pt>
                <c:pt idx="1">
                  <c:v>-1.575377</c:v>
                </c:pt>
                <c:pt idx="2">
                  <c:v>-1.573658</c:v>
                </c:pt>
                <c:pt idx="3">
                  <c:v>-1.5718920000000001</c:v>
                </c:pt>
                <c:pt idx="4">
                  <c:v>-1.57193</c:v>
                </c:pt>
                <c:pt idx="5">
                  <c:v>-1.5713779999999999</c:v>
                </c:pt>
                <c:pt idx="6">
                  <c:v>-1.5714459999999999</c:v>
                </c:pt>
                <c:pt idx="7">
                  <c:v>-1.5703069999999999</c:v>
                </c:pt>
                <c:pt idx="8">
                  <c:v>-1.570341</c:v>
                </c:pt>
                <c:pt idx="9">
                  <c:v>-1.5637920000000001</c:v>
                </c:pt>
                <c:pt idx="10">
                  <c:v>-1.560241</c:v>
                </c:pt>
                <c:pt idx="11">
                  <c:v>-1.5518940000000001</c:v>
                </c:pt>
                <c:pt idx="12">
                  <c:v>-1.545963</c:v>
                </c:pt>
                <c:pt idx="13">
                  <c:v>-1.5369900000000001</c:v>
                </c:pt>
                <c:pt idx="14">
                  <c:v>-1.53105</c:v>
                </c:pt>
                <c:pt idx="15">
                  <c:v>-1.521493</c:v>
                </c:pt>
                <c:pt idx="16">
                  <c:v>-1.513137</c:v>
                </c:pt>
                <c:pt idx="17">
                  <c:v>-1.5047839999999999</c:v>
                </c:pt>
                <c:pt idx="18">
                  <c:v>-1.4945310000000001</c:v>
                </c:pt>
                <c:pt idx="19">
                  <c:v>-1.481382</c:v>
                </c:pt>
                <c:pt idx="20">
                  <c:v>-1.4718990000000001</c:v>
                </c:pt>
                <c:pt idx="21">
                  <c:v>-1.4569289999999999</c:v>
                </c:pt>
                <c:pt idx="22">
                  <c:v>-1.4489860000000001</c:v>
                </c:pt>
                <c:pt idx="23">
                  <c:v>-1.4360360000000001</c:v>
                </c:pt>
                <c:pt idx="24">
                  <c:v>-1.428064</c:v>
                </c:pt>
                <c:pt idx="25">
                  <c:v>-1.415257</c:v>
                </c:pt>
                <c:pt idx="26">
                  <c:v>-1.412085</c:v>
                </c:pt>
                <c:pt idx="27">
                  <c:v>-1.399319</c:v>
                </c:pt>
                <c:pt idx="28">
                  <c:v>-1.392935</c:v>
                </c:pt>
                <c:pt idx="29">
                  <c:v>-1.3790709999999999</c:v>
                </c:pt>
                <c:pt idx="30">
                  <c:v>-1.373788</c:v>
                </c:pt>
                <c:pt idx="31">
                  <c:v>-1.362058</c:v>
                </c:pt>
                <c:pt idx="32">
                  <c:v>-1.3556779999999999</c:v>
                </c:pt>
                <c:pt idx="33">
                  <c:v>-1.345019</c:v>
                </c:pt>
                <c:pt idx="34">
                  <c:v>-1.336535</c:v>
                </c:pt>
                <c:pt idx="35">
                  <c:v>-1.3248500000000001</c:v>
                </c:pt>
                <c:pt idx="36">
                  <c:v>-1.3155380000000001</c:v>
                </c:pt>
                <c:pt idx="37">
                  <c:v>-1.30626</c:v>
                </c:pt>
                <c:pt idx="38">
                  <c:v>-1.3010139999999999</c:v>
                </c:pt>
                <c:pt idx="39">
                  <c:v>-1.286421</c:v>
                </c:pt>
                <c:pt idx="40">
                  <c:v>-1.2838000000000001</c:v>
                </c:pt>
                <c:pt idx="41">
                  <c:v>-1.2678659999999999</c:v>
                </c:pt>
                <c:pt idx="42">
                  <c:v>-1.263897</c:v>
                </c:pt>
                <c:pt idx="43">
                  <c:v>-1.253301</c:v>
                </c:pt>
                <c:pt idx="44">
                  <c:v>-1.2467090000000001</c:v>
                </c:pt>
                <c:pt idx="45">
                  <c:v>-1.23611</c:v>
                </c:pt>
                <c:pt idx="46">
                  <c:v>-1.2321390000000001</c:v>
                </c:pt>
                <c:pt idx="47">
                  <c:v>-1.2188479999999999</c:v>
                </c:pt>
                <c:pt idx="48">
                  <c:v>-1.21225</c:v>
                </c:pt>
                <c:pt idx="49">
                  <c:v>-1.201622</c:v>
                </c:pt>
                <c:pt idx="50">
                  <c:v>-1.200342</c:v>
                </c:pt>
                <c:pt idx="51">
                  <c:v>-1.1843680000000001</c:v>
                </c:pt>
                <c:pt idx="52">
                  <c:v>-1.179087</c:v>
                </c:pt>
                <c:pt idx="53">
                  <c:v>-1.1657630000000001</c:v>
                </c:pt>
                <c:pt idx="54">
                  <c:v>-1.163106</c:v>
                </c:pt>
                <c:pt idx="55">
                  <c:v>-1.149778</c:v>
                </c:pt>
                <c:pt idx="56">
                  <c:v>-1.14581</c:v>
                </c:pt>
                <c:pt idx="57">
                  <c:v>-1.131138</c:v>
                </c:pt>
                <c:pt idx="58">
                  <c:v>-1.128449</c:v>
                </c:pt>
                <c:pt idx="59">
                  <c:v>-1.116431</c:v>
                </c:pt>
                <c:pt idx="60">
                  <c:v>-1.113739</c:v>
                </c:pt>
                <c:pt idx="61">
                  <c:v>-1.1043940000000001</c:v>
                </c:pt>
                <c:pt idx="62">
                  <c:v>-1.096387</c:v>
                </c:pt>
                <c:pt idx="63">
                  <c:v>-1.0844119999999999</c:v>
                </c:pt>
                <c:pt idx="64">
                  <c:v>-1.0817589999999999</c:v>
                </c:pt>
                <c:pt idx="65">
                  <c:v>-1.0670930000000001</c:v>
                </c:pt>
                <c:pt idx="66">
                  <c:v>-1.067096</c:v>
                </c:pt>
                <c:pt idx="67">
                  <c:v>-1.0524709999999999</c:v>
                </c:pt>
                <c:pt idx="68">
                  <c:v>-1.041812</c:v>
                </c:pt>
                <c:pt idx="69">
                  <c:v>-1.0298050000000001</c:v>
                </c:pt>
                <c:pt idx="70">
                  <c:v>-1.0284610000000001</c:v>
                </c:pt>
                <c:pt idx="71">
                  <c:v>-1.0151749999999999</c:v>
                </c:pt>
                <c:pt idx="72">
                  <c:v>-1.012518</c:v>
                </c:pt>
                <c:pt idx="73">
                  <c:v>-1.0005120000000001</c:v>
                </c:pt>
                <c:pt idx="74">
                  <c:v>-0.99519800000000003</c:v>
                </c:pt>
                <c:pt idx="75">
                  <c:v>-0.97787400000000002</c:v>
                </c:pt>
                <c:pt idx="76">
                  <c:v>-0.977877</c:v>
                </c:pt>
                <c:pt idx="77">
                  <c:v>-0.96721000000000001</c:v>
                </c:pt>
                <c:pt idx="78">
                  <c:v>-0.96055000000000001</c:v>
                </c:pt>
                <c:pt idx="79">
                  <c:v>-0.94718199999999997</c:v>
                </c:pt>
                <c:pt idx="80">
                  <c:v>-0.94449700000000003</c:v>
                </c:pt>
                <c:pt idx="81">
                  <c:v>-0.92981899999999995</c:v>
                </c:pt>
                <c:pt idx="82">
                  <c:v>-0.92713400000000001</c:v>
                </c:pt>
                <c:pt idx="83">
                  <c:v>-0.91778199999999999</c:v>
                </c:pt>
                <c:pt idx="84">
                  <c:v>-0.91108699999999998</c:v>
                </c:pt>
                <c:pt idx="85">
                  <c:v>-0.89772700000000005</c:v>
                </c:pt>
                <c:pt idx="86">
                  <c:v>-0.89371999999999996</c:v>
                </c:pt>
                <c:pt idx="87">
                  <c:v>-0.88302800000000004</c:v>
                </c:pt>
                <c:pt idx="88">
                  <c:v>-0.87767200000000001</c:v>
                </c:pt>
                <c:pt idx="89">
                  <c:v>-0.86696899999999999</c:v>
                </c:pt>
                <c:pt idx="90">
                  <c:v>-0.86161500000000002</c:v>
                </c:pt>
                <c:pt idx="91">
                  <c:v>-0.846916</c:v>
                </c:pt>
                <c:pt idx="92">
                  <c:v>-0.84684499999999996</c:v>
                </c:pt>
                <c:pt idx="93">
                  <c:v>-0.83479800000000004</c:v>
                </c:pt>
                <c:pt idx="94">
                  <c:v>-0.83210300000000004</c:v>
                </c:pt>
                <c:pt idx="95">
                  <c:v>-0.817415</c:v>
                </c:pt>
                <c:pt idx="96">
                  <c:v>-0.81472299999999997</c:v>
                </c:pt>
                <c:pt idx="97">
                  <c:v>-0.79864199999999996</c:v>
                </c:pt>
                <c:pt idx="98">
                  <c:v>-0.79460900000000001</c:v>
                </c:pt>
                <c:pt idx="99">
                  <c:v>-0.78256899999999996</c:v>
                </c:pt>
                <c:pt idx="100">
                  <c:v>-0.77849999999999997</c:v>
                </c:pt>
                <c:pt idx="101">
                  <c:v>-0.76511799999999996</c:v>
                </c:pt>
                <c:pt idx="102">
                  <c:v>-0.76376999999999995</c:v>
                </c:pt>
                <c:pt idx="103">
                  <c:v>-0.74907999999999997</c:v>
                </c:pt>
                <c:pt idx="104">
                  <c:v>-0.74908300000000005</c:v>
                </c:pt>
                <c:pt idx="105">
                  <c:v>-0.73437699999999995</c:v>
                </c:pt>
                <c:pt idx="106">
                  <c:v>-0.73303700000000005</c:v>
                </c:pt>
                <c:pt idx="107">
                  <c:v>-0.71833599999999997</c:v>
                </c:pt>
                <c:pt idx="108">
                  <c:v>-0.714337</c:v>
                </c:pt>
                <c:pt idx="109">
                  <c:v>-0.70364099999999996</c:v>
                </c:pt>
                <c:pt idx="110">
                  <c:v>-0.70098899999999997</c:v>
                </c:pt>
                <c:pt idx="111">
                  <c:v>-0.68628800000000001</c:v>
                </c:pt>
                <c:pt idx="112">
                  <c:v>-0.68355699999999997</c:v>
                </c:pt>
                <c:pt idx="113">
                  <c:v>-0.66885899999999998</c:v>
                </c:pt>
                <c:pt idx="114">
                  <c:v>-0.66616500000000001</c:v>
                </c:pt>
                <c:pt idx="115">
                  <c:v>-0.65011399999999997</c:v>
                </c:pt>
                <c:pt idx="116">
                  <c:v>-0.64876999999999996</c:v>
                </c:pt>
                <c:pt idx="117">
                  <c:v>-0.63672300000000004</c:v>
                </c:pt>
                <c:pt idx="118">
                  <c:v>-0.636652</c:v>
                </c:pt>
                <c:pt idx="119">
                  <c:v>-0.61926599999999998</c:v>
                </c:pt>
                <c:pt idx="120">
                  <c:v>-0.61657300000000004</c:v>
                </c:pt>
                <c:pt idx="121">
                  <c:v>-0.60321800000000003</c:v>
                </c:pt>
                <c:pt idx="122">
                  <c:v>-0.60052799999999995</c:v>
                </c:pt>
                <c:pt idx="123">
                  <c:v>-0.58979099999999995</c:v>
                </c:pt>
                <c:pt idx="124">
                  <c:v>-0.58574800000000005</c:v>
                </c:pt>
                <c:pt idx="125">
                  <c:v>-0.57104600000000005</c:v>
                </c:pt>
                <c:pt idx="126">
                  <c:v>-0.57101500000000005</c:v>
                </c:pt>
                <c:pt idx="127">
                  <c:v>-0.55492600000000003</c:v>
                </c:pt>
                <c:pt idx="128">
                  <c:v>-0.55489100000000002</c:v>
                </c:pt>
                <c:pt idx="129">
                  <c:v>-0.54150500000000001</c:v>
                </c:pt>
                <c:pt idx="130">
                  <c:v>-0.54143799999999997</c:v>
                </c:pt>
                <c:pt idx="131">
                  <c:v>-0.52404899999999999</c:v>
                </c:pt>
                <c:pt idx="132">
                  <c:v>-0.52398599999999995</c:v>
                </c:pt>
                <c:pt idx="133">
                  <c:v>-0.51193599999999995</c:v>
                </c:pt>
                <c:pt idx="134">
                  <c:v>-0.51056299999999999</c:v>
                </c:pt>
                <c:pt idx="135">
                  <c:v>-0.49448799999999998</c:v>
                </c:pt>
                <c:pt idx="136">
                  <c:v>-0.49044599999999999</c:v>
                </c:pt>
                <c:pt idx="137">
                  <c:v>-0.47841800000000001</c:v>
                </c:pt>
                <c:pt idx="138">
                  <c:v>-0.47572700000000001</c:v>
                </c:pt>
                <c:pt idx="139">
                  <c:v>-0.46772399999999997</c:v>
                </c:pt>
                <c:pt idx="140">
                  <c:v>-0.46099400000000001</c:v>
                </c:pt>
                <c:pt idx="141">
                  <c:v>-0.446297</c:v>
                </c:pt>
                <c:pt idx="142">
                  <c:v>-0.44626100000000002</c:v>
                </c:pt>
                <c:pt idx="143">
                  <c:v>-0.43156699999999998</c:v>
                </c:pt>
                <c:pt idx="144">
                  <c:v>-0.42887599999999998</c:v>
                </c:pt>
                <c:pt idx="145">
                  <c:v>-0.41552</c:v>
                </c:pt>
                <c:pt idx="146">
                  <c:v>-0.41545500000000002</c:v>
                </c:pt>
                <c:pt idx="147">
                  <c:v>-0.402063</c:v>
                </c:pt>
                <c:pt idx="148">
                  <c:v>-0.40202900000000003</c:v>
                </c:pt>
                <c:pt idx="149">
                  <c:v>-0.38601600000000003</c:v>
                </c:pt>
                <c:pt idx="150">
                  <c:v>-0.384662</c:v>
                </c:pt>
                <c:pt idx="151">
                  <c:v>-0.36861699999999997</c:v>
                </c:pt>
                <c:pt idx="152">
                  <c:v>-0.36854999999999999</c:v>
                </c:pt>
                <c:pt idx="153">
                  <c:v>-0.35383999999999999</c:v>
                </c:pt>
                <c:pt idx="154">
                  <c:v>-0.35380899999999998</c:v>
                </c:pt>
                <c:pt idx="155">
                  <c:v>-0.337731</c:v>
                </c:pt>
                <c:pt idx="156">
                  <c:v>-0.33769500000000002</c:v>
                </c:pt>
                <c:pt idx="157">
                  <c:v>-0.32830500000000001</c:v>
                </c:pt>
                <c:pt idx="158">
                  <c:v>-0.32558500000000001</c:v>
                </c:pt>
                <c:pt idx="159">
                  <c:v>-0.31084600000000001</c:v>
                </c:pt>
                <c:pt idx="160">
                  <c:v>-0.30280099999999999</c:v>
                </c:pt>
                <c:pt idx="161">
                  <c:v>-0.29606900000000003</c:v>
                </c:pt>
                <c:pt idx="162">
                  <c:v>-0.29468800000000001</c:v>
                </c:pt>
                <c:pt idx="163">
                  <c:v>-0.27991899999999997</c:v>
                </c:pt>
                <c:pt idx="164">
                  <c:v>-0.27981299999999998</c:v>
                </c:pt>
                <c:pt idx="165">
                  <c:v>-0.26641799999999999</c:v>
                </c:pt>
                <c:pt idx="166">
                  <c:v>-0.26500299999999999</c:v>
                </c:pt>
                <c:pt idx="167">
                  <c:v>-0.25559100000000001</c:v>
                </c:pt>
                <c:pt idx="168">
                  <c:v>-0.25417699999999999</c:v>
                </c:pt>
                <c:pt idx="169">
                  <c:v>-0.23812800000000001</c:v>
                </c:pt>
                <c:pt idx="170">
                  <c:v>-0.23671300000000001</c:v>
                </c:pt>
                <c:pt idx="171">
                  <c:v>-0.223326</c:v>
                </c:pt>
                <c:pt idx="172">
                  <c:v>-0.22325800000000001</c:v>
                </c:pt>
                <c:pt idx="173">
                  <c:v>-0.21118400000000001</c:v>
                </c:pt>
                <c:pt idx="174">
                  <c:v>-0.20844199999999999</c:v>
                </c:pt>
                <c:pt idx="175">
                  <c:v>-0.19636999999999999</c:v>
                </c:pt>
                <c:pt idx="176">
                  <c:v>-0.194964</c:v>
                </c:pt>
                <c:pt idx="177">
                  <c:v>-0.18156800000000001</c:v>
                </c:pt>
                <c:pt idx="178">
                  <c:v>-0.181503</c:v>
                </c:pt>
                <c:pt idx="179">
                  <c:v>-0.170763</c:v>
                </c:pt>
                <c:pt idx="180">
                  <c:v>-0.16536200000000001</c:v>
                </c:pt>
                <c:pt idx="181">
                  <c:v>-0.14929799999999999</c:v>
                </c:pt>
                <c:pt idx="182">
                  <c:v>-0.15057100000000001</c:v>
                </c:pt>
                <c:pt idx="183">
                  <c:v>-0.13584299999999999</c:v>
                </c:pt>
                <c:pt idx="184">
                  <c:v>-0.13844600000000001</c:v>
                </c:pt>
                <c:pt idx="185">
                  <c:v>-0.121056</c:v>
                </c:pt>
                <c:pt idx="186">
                  <c:v>-0.121</c:v>
                </c:pt>
                <c:pt idx="187">
                  <c:v>-0.106269</c:v>
                </c:pt>
                <c:pt idx="188">
                  <c:v>-0.10620599999999999</c:v>
                </c:pt>
                <c:pt idx="189">
                  <c:v>-8.881E-2</c:v>
                </c:pt>
                <c:pt idx="190">
                  <c:v>-9.1411000000000006E-2</c:v>
                </c:pt>
                <c:pt idx="191">
                  <c:v>-7.5341000000000005E-2</c:v>
                </c:pt>
                <c:pt idx="192">
                  <c:v>-7.7934000000000003E-2</c:v>
                </c:pt>
                <c:pt idx="193">
                  <c:v>-6.0526999999999997E-2</c:v>
                </c:pt>
                <c:pt idx="194">
                  <c:v>-6.0456000000000003E-2</c:v>
                </c:pt>
                <c:pt idx="195">
                  <c:v>-4.172E-2</c:v>
                </c:pt>
                <c:pt idx="196">
                  <c:v>-4.1653999999999997E-2</c:v>
                </c:pt>
                <c:pt idx="197">
                  <c:v>-2.5579999999999999E-2</c:v>
                </c:pt>
                <c:pt idx="198">
                  <c:v>-2.8176E-2</c:v>
                </c:pt>
                <c:pt idx="199">
                  <c:v>-5.4349999999999997E-3</c:v>
                </c:pt>
                <c:pt idx="200">
                  <c:v>-9.3620000000000005E-3</c:v>
                </c:pt>
                <c:pt idx="201">
                  <c:v>5.4669999999999996E-3</c:v>
                </c:pt>
              </c:numCache>
            </c:numRef>
          </c:xVal>
          <c:yVal>
            <c:numRef>
              <c:f>plot!$Q$3:$Q$204</c:f>
              <c:numCache>
                <c:formatCode>0.00E+00</c:formatCode>
                <c:ptCount val="202"/>
                <c:pt idx="0">
                  <c:v>-16.917999999999999</c:v>
                </c:pt>
                <c:pt idx="1">
                  <c:v>-15.79</c:v>
                </c:pt>
                <c:pt idx="2">
                  <c:v>-15.863999999999999</c:v>
                </c:pt>
                <c:pt idx="3">
                  <c:v>-15.930000000000001</c:v>
                </c:pt>
                <c:pt idx="4">
                  <c:v>-16.004000000000001</c:v>
                </c:pt>
                <c:pt idx="5">
                  <c:v>-16.073999999999998</c:v>
                </c:pt>
                <c:pt idx="6">
                  <c:v>-16.167999999999999</c:v>
                </c:pt>
                <c:pt idx="7">
                  <c:v>-16.222000000000001</c:v>
                </c:pt>
                <c:pt idx="8">
                  <c:v>-16.27</c:v>
                </c:pt>
                <c:pt idx="9">
                  <c:v>-16.172000000000001</c:v>
                </c:pt>
                <c:pt idx="10">
                  <c:v>-16.257999999999999</c:v>
                </c:pt>
                <c:pt idx="11">
                  <c:v>-16.167999999999999</c:v>
                </c:pt>
                <c:pt idx="12">
                  <c:v>-16.25</c:v>
                </c:pt>
                <c:pt idx="13">
                  <c:v>-16.128</c:v>
                </c:pt>
                <c:pt idx="14">
                  <c:v>-16.143999999999998</c:v>
                </c:pt>
                <c:pt idx="15">
                  <c:v>-16.021999999999998</c:v>
                </c:pt>
                <c:pt idx="16">
                  <c:v>-16.047999999999998</c:v>
                </c:pt>
                <c:pt idx="17">
                  <c:v>-15.894</c:v>
                </c:pt>
                <c:pt idx="18">
                  <c:v>-15.959999999999999</c:v>
                </c:pt>
                <c:pt idx="19">
                  <c:v>-15.814000000000002</c:v>
                </c:pt>
                <c:pt idx="20">
                  <c:v>-15.837999999999999</c:v>
                </c:pt>
                <c:pt idx="21">
                  <c:v>-15.693999999999999</c:v>
                </c:pt>
                <c:pt idx="22">
                  <c:v>-15.726000000000001</c:v>
                </c:pt>
                <c:pt idx="23">
                  <c:v>-15.6</c:v>
                </c:pt>
                <c:pt idx="24">
                  <c:v>-15.641999999999999</c:v>
                </c:pt>
                <c:pt idx="25">
                  <c:v>-15.484</c:v>
                </c:pt>
                <c:pt idx="26">
                  <c:v>-15.554</c:v>
                </c:pt>
                <c:pt idx="27">
                  <c:v>-15.366000000000001</c:v>
                </c:pt>
                <c:pt idx="28">
                  <c:v>-15.395999999999999</c:v>
                </c:pt>
                <c:pt idx="29">
                  <c:v>-15.192</c:v>
                </c:pt>
                <c:pt idx="30">
                  <c:v>-15.23</c:v>
                </c:pt>
                <c:pt idx="31">
                  <c:v>-15.03</c:v>
                </c:pt>
                <c:pt idx="32">
                  <c:v>-15.085999999999999</c:v>
                </c:pt>
                <c:pt idx="33">
                  <c:v>-14.932</c:v>
                </c:pt>
                <c:pt idx="34">
                  <c:v>-14.95</c:v>
                </c:pt>
                <c:pt idx="35">
                  <c:v>-14.752000000000001</c:v>
                </c:pt>
                <c:pt idx="36">
                  <c:v>-14.786</c:v>
                </c:pt>
                <c:pt idx="37">
                  <c:v>-14.610000000000001</c:v>
                </c:pt>
                <c:pt idx="38">
                  <c:v>-14.603999999999999</c:v>
                </c:pt>
                <c:pt idx="39">
                  <c:v>-14.422000000000001</c:v>
                </c:pt>
                <c:pt idx="40">
                  <c:v>-14.453999999999999</c:v>
                </c:pt>
                <c:pt idx="41">
                  <c:v>-14.260000000000002</c:v>
                </c:pt>
                <c:pt idx="42">
                  <c:v>-14.305999999999999</c:v>
                </c:pt>
                <c:pt idx="43">
                  <c:v>-14.077999999999999</c:v>
                </c:pt>
                <c:pt idx="44">
                  <c:v>-14.09</c:v>
                </c:pt>
                <c:pt idx="45">
                  <c:v>-13.9</c:v>
                </c:pt>
                <c:pt idx="46">
                  <c:v>-13.947999999999999</c:v>
                </c:pt>
                <c:pt idx="47">
                  <c:v>-13.762</c:v>
                </c:pt>
                <c:pt idx="48">
                  <c:v>-13.77</c:v>
                </c:pt>
                <c:pt idx="49">
                  <c:v>-13.628</c:v>
                </c:pt>
                <c:pt idx="50">
                  <c:v>-13.638</c:v>
                </c:pt>
                <c:pt idx="51">
                  <c:v>-13.427999999999999</c:v>
                </c:pt>
                <c:pt idx="52">
                  <c:v>-13.42</c:v>
                </c:pt>
                <c:pt idx="53">
                  <c:v>-13.226000000000001</c:v>
                </c:pt>
                <c:pt idx="54">
                  <c:v>-13.226000000000001</c:v>
                </c:pt>
                <c:pt idx="55">
                  <c:v>-13.017999999999999</c:v>
                </c:pt>
                <c:pt idx="56">
                  <c:v>-13.023999999999999</c:v>
                </c:pt>
                <c:pt idx="57">
                  <c:v>-12.822000000000001</c:v>
                </c:pt>
                <c:pt idx="58">
                  <c:v>-12.824</c:v>
                </c:pt>
                <c:pt idx="59">
                  <c:v>-12.624000000000001</c:v>
                </c:pt>
                <c:pt idx="60">
                  <c:v>-12.624000000000001</c:v>
                </c:pt>
                <c:pt idx="61">
                  <c:v>-12.436</c:v>
                </c:pt>
                <c:pt idx="62">
                  <c:v>-12.432</c:v>
                </c:pt>
                <c:pt idx="63">
                  <c:v>-12.234</c:v>
                </c:pt>
                <c:pt idx="64">
                  <c:v>-12.232000000000001</c:v>
                </c:pt>
                <c:pt idx="65">
                  <c:v>-12.03</c:v>
                </c:pt>
                <c:pt idx="66">
                  <c:v>-12.02</c:v>
                </c:pt>
                <c:pt idx="67">
                  <c:v>-11.834000000000001</c:v>
                </c:pt>
                <c:pt idx="68">
                  <c:v>-11.818</c:v>
                </c:pt>
                <c:pt idx="69">
                  <c:v>-11.625999999999999</c:v>
                </c:pt>
                <c:pt idx="70">
                  <c:v>-11.657999999999999</c:v>
                </c:pt>
                <c:pt idx="71">
                  <c:v>-11.432</c:v>
                </c:pt>
                <c:pt idx="72">
                  <c:v>-11.456</c:v>
                </c:pt>
                <c:pt idx="73">
                  <c:v>-11.246</c:v>
                </c:pt>
                <c:pt idx="74">
                  <c:v>-11.254</c:v>
                </c:pt>
                <c:pt idx="75">
                  <c:v>-11.036000000000001</c:v>
                </c:pt>
                <c:pt idx="76">
                  <c:v>-11.012</c:v>
                </c:pt>
                <c:pt idx="77">
                  <c:v>-10.842000000000001</c:v>
                </c:pt>
                <c:pt idx="78">
                  <c:v>-10.838000000000001</c:v>
                </c:pt>
                <c:pt idx="79">
                  <c:v>-10.628</c:v>
                </c:pt>
                <c:pt idx="80">
                  <c:v>-10.602</c:v>
                </c:pt>
                <c:pt idx="81">
                  <c:v>-10.45</c:v>
                </c:pt>
                <c:pt idx="82">
                  <c:v>-10.448</c:v>
                </c:pt>
                <c:pt idx="83">
                  <c:v>-10.218</c:v>
                </c:pt>
                <c:pt idx="84">
                  <c:v>-10.200000000000001</c:v>
                </c:pt>
                <c:pt idx="85">
                  <c:v>-9.9939999999999998</c:v>
                </c:pt>
                <c:pt idx="86">
                  <c:v>-10.040000000000001</c:v>
                </c:pt>
                <c:pt idx="87">
                  <c:v>-9.8360000000000003</c:v>
                </c:pt>
                <c:pt idx="88">
                  <c:v>-9.8239999999999998</c:v>
                </c:pt>
                <c:pt idx="89">
                  <c:v>-9.6340000000000003</c:v>
                </c:pt>
                <c:pt idx="90">
                  <c:v>-9.6120000000000001</c:v>
                </c:pt>
                <c:pt idx="91">
                  <c:v>-9.4280000000000008</c:v>
                </c:pt>
                <c:pt idx="92">
                  <c:v>-9.418000000000001</c:v>
                </c:pt>
                <c:pt idx="93">
                  <c:v>-9.2099999999999991</c:v>
                </c:pt>
                <c:pt idx="94">
                  <c:v>-9.1719999999999988</c:v>
                </c:pt>
                <c:pt idx="95">
                  <c:v>-8.9879999999999995</c:v>
                </c:pt>
                <c:pt idx="96">
                  <c:v>-9.0040000000000013</c:v>
                </c:pt>
                <c:pt idx="97">
                  <c:v>-8.8140000000000001</c:v>
                </c:pt>
                <c:pt idx="98">
                  <c:v>-8.8140000000000001</c:v>
                </c:pt>
                <c:pt idx="99">
                  <c:v>-8.6180000000000003</c:v>
                </c:pt>
                <c:pt idx="100">
                  <c:v>-8.5939999999999994</c:v>
                </c:pt>
                <c:pt idx="101">
                  <c:v>-8.4060000000000006</c:v>
                </c:pt>
                <c:pt idx="102">
                  <c:v>-8.3719999999999999</c:v>
                </c:pt>
                <c:pt idx="103">
                  <c:v>-8.24</c:v>
                </c:pt>
                <c:pt idx="104">
                  <c:v>-8.2420000000000009</c:v>
                </c:pt>
                <c:pt idx="105">
                  <c:v>-8.0460000000000012</c:v>
                </c:pt>
                <c:pt idx="106">
                  <c:v>-8.0039999999999996</c:v>
                </c:pt>
                <c:pt idx="107">
                  <c:v>-7.7959999999999994</c:v>
                </c:pt>
                <c:pt idx="108">
                  <c:v>-7.7819999999999991</c:v>
                </c:pt>
                <c:pt idx="109">
                  <c:v>-7.6</c:v>
                </c:pt>
                <c:pt idx="110">
                  <c:v>-7.6260000000000003</c:v>
                </c:pt>
                <c:pt idx="111">
                  <c:v>-7.3900000000000006</c:v>
                </c:pt>
                <c:pt idx="112">
                  <c:v>-7.3959999999999999</c:v>
                </c:pt>
                <c:pt idx="113">
                  <c:v>-7.18</c:v>
                </c:pt>
                <c:pt idx="114">
                  <c:v>-7.1840000000000002</c:v>
                </c:pt>
                <c:pt idx="115">
                  <c:v>-7.0019999999999998</c:v>
                </c:pt>
                <c:pt idx="116">
                  <c:v>-7.0220000000000002</c:v>
                </c:pt>
                <c:pt idx="117">
                  <c:v>-6.8460000000000001</c:v>
                </c:pt>
                <c:pt idx="118">
                  <c:v>-6.8360000000000003</c:v>
                </c:pt>
                <c:pt idx="119">
                  <c:v>-6.63</c:v>
                </c:pt>
                <c:pt idx="120">
                  <c:v>-6.6219999999999999</c:v>
                </c:pt>
                <c:pt idx="121">
                  <c:v>-6.4479999999999995</c:v>
                </c:pt>
                <c:pt idx="122">
                  <c:v>-6.45</c:v>
                </c:pt>
                <c:pt idx="123">
                  <c:v>-6.2519999999999998</c:v>
                </c:pt>
                <c:pt idx="124">
                  <c:v>-6.2320000000000002</c:v>
                </c:pt>
                <c:pt idx="125">
                  <c:v>-6.0339999999999998</c:v>
                </c:pt>
                <c:pt idx="126">
                  <c:v>-6.0440000000000005</c:v>
                </c:pt>
                <c:pt idx="127">
                  <c:v>-5.8259999999999996</c:v>
                </c:pt>
                <c:pt idx="128">
                  <c:v>-5.8479999999999999</c:v>
                </c:pt>
                <c:pt idx="129">
                  <c:v>-5.6960000000000006</c:v>
                </c:pt>
                <c:pt idx="130">
                  <c:v>-5.6659999999999995</c:v>
                </c:pt>
                <c:pt idx="131">
                  <c:v>-5.4940000000000007</c:v>
                </c:pt>
                <c:pt idx="132">
                  <c:v>-5.5040000000000004</c:v>
                </c:pt>
                <c:pt idx="133">
                  <c:v>-5.3460000000000001</c:v>
                </c:pt>
                <c:pt idx="134">
                  <c:v>-5.3079999999999998</c:v>
                </c:pt>
                <c:pt idx="135">
                  <c:v>-5.1079999999999997</c:v>
                </c:pt>
                <c:pt idx="136">
                  <c:v>-5.1079999999999997</c:v>
                </c:pt>
                <c:pt idx="137">
                  <c:v>-4.9320000000000004</c:v>
                </c:pt>
                <c:pt idx="138">
                  <c:v>-4.9379999999999997</c:v>
                </c:pt>
                <c:pt idx="139">
                  <c:v>-4.7480000000000002</c:v>
                </c:pt>
                <c:pt idx="140">
                  <c:v>-4.7299999999999995</c:v>
                </c:pt>
                <c:pt idx="141">
                  <c:v>-4.5460000000000003</c:v>
                </c:pt>
                <c:pt idx="142">
                  <c:v>-4.5140000000000002</c:v>
                </c:pt>
                <c:pt idx="143">
                  <c:v>-4.3719999999999999</c:v>
                </c:pt>
                <c:pt idx="144">
                  <c:v>-4.3800000000000008</c:v>
                </c:pt>
                <c:pt idx="145">
                  <c:v>-4.202</c:v>
                </c:pt>
                <c:pt idx="146">
                  <c:v>-4.1899999999999995</c:v>
                </c:pt>
                <c:pt idx="147">
                  <c:v>-4</c:v>
                </c:pt>
                <c:pt idx="148">
                  <c:v>-4.0180000000000007</c:v>
                </c:pt>
                <c:pt idx="149">
                  <c:v>-3.8419999999999996</c:v>
                </c:pt>
                <c:pt idx="150">
                  <c:v>-3.8419999999999996</c:v>
                </c:pt>
                <c:pt idx="151">
                  <c:v>-3.6679999999999997</c:v>
                </c:pt>
                <c:pt idx="152">
                  <c:v>-3.6679999999999997</c:v>
                </c:pt>
                <c:pt idx="153">
                  <c:v>-3.4620000000000002</c:v>
                </c:pt>
                <c:pt idx="154">
                  <c:v>-3.4939999999999998</c:v>
                </c:pt>
                <c:pt idx="155">
                  <c:v>-3.3179999999999996</c:v>
                </c:pt>
                <c:pt idx="156">
                  <c:v>-3.3239999999999998</c:v>
                </c:pt>
                <c:pt idx="157">
                  <c:v>-3.1459999999999999</c:v>
                </c:pt>
                <c:pt idx="158">
                  <c:v>-3.1560000000000001</c:v>
                </c:pt>
                <c:pt idx="159">
                  <c:v>-2.99</c:v>
                </c:pt>
                <c:pt idx="160">
                  <c:v>-3.01</c:v>
                </c:pt>
                <c:pt idx="161">
                  <c:v>-2.8499999999999996</c:v>
                </c:pt>
                <c:pt idx="162">
                  <c:v>-2.83</c:v>
                </c:pt>
                <c:pt idx="163">
                  <c:v>-2.66</c:v>
                </c:pt>
                <c:pt idx="164">
                  <c:v>-2.6680000000000001</c:v>
                </c:pt>
                <c:pt idx="165">
                  <c:v>-2.5</c:v>
                </c:pt>
                <c:pt idx="166">
                  <c:v>-2.5</c:v>
                </c:pt>
                <c:pt idx="167">
                  <c:v>-2.33</c:v>
                </c:pt>
                <c:pt idx="168">
                  <c:v>-2.3220000000000001</c:v>
                </c:pt>
                <c:pt idx="169">
                  <c:v>-2.1919999999999997</c:v>
                </c:pt>
                <c:pt idx="170">
                  <c:v>-2.1900000000000004</c:v>
                </c:pt>
                <c:pt idx="171">
                  <c:v>-2.04</c:v>
                </c:pt>
                <c:pt idx="172">
                  <c:v>-2.0420000000000003</c:v>
                </c:pt>
                <c:pt idx="173">
                  <c:v>-1.89</c:v>
                </c:pt>
                <c:pt idx="174">
                  <c:v>-1.8759999999999999</c:v>
                </c:pt>
                <c:pt idx="175">
                  <c:v>-1.7120000000000002</c:v>
                </c:pt>
                <c:pt idx="176">
                  <c:v>-1.744</c:v>
                </c:pt>
                <c:pt idx="177">
                  <c:v>-1.6119999999999999</c:v>
                </c:pt>
                <c:pt idx="178">
                  <c:v>-1.6040000000000001</c:v>
                </c:pt>
                <c:pt idx="179">
                  <c:v>-1.472</c:v>
                </c:pt>
                <c:pt idx="180">
                  <c:v>-1.47</c:v>
                </c:pt>
                <c:pt idx="181">
                  <c:v>-1.3620000000000001</c:v>
                </c:pt>
                <c:pt idx="182">
                  <c:v>-1.3760000000000001</c:v>
                </c:pt>
                <c:pt idx="183">
                  <c:v>-1.246</c:v>
                </c:pt>
                <c:pt idx="184">
                  <c:v>-1.244</c:v>
                </c:pt>
                <c:pt idx="185">
                  <c:v>-1.0759999999999998</c:v>
                </c:pt>
                <c:pt idx="186">
                  <c:v>-1.0839999999999999</c:v>
                </c:pt>
                <c:pt idx="187">
                  <c:v>-0.97199999999999998</c:v>
                </c:pt>
                <c:pt idx="188">
                  <c:v>-0.96800000000000008</c:v>
                </c:pt>
                <c:pt idx="189">
                  <c:v>-0.86</c:v>
                </c:pt>
                <c:pt idx="190">
                  <c:v>-0.86399999999999999</c:v>
                </c:pt>
                <c:pt idx="191">
                  <c:v>-0.77200000000000002</c:v>
                </c:pt>
                <c:pt idx="192">
                  <c:v>-0.78200000000000003</c:v>
                </c:pt>
                <c:pt idx="193">
                  <c:v>-0.66599999999999993</c:v>
                </c:pt>
                <c:pt idx="194">
                  <c:v>-0.66400000000000003</c:v>
                </c:pt>
                <c:pt idx="195">
                  <c:v>-0.51600000000000001</c:v>
                </c:pt>
                <c:pt idx="196">
                  <c:v>-0.53799999999999992</c:v>
                </c:pt>
                <c:pt idx="197">
                  <c:v>-0.44400000000000001</c:v>
                </c:pt>
                <c:pt idx="198">
                  <c:v>-0.44400000000000001</c:v>
                </c:pt>
                <c:pt idx="199">
                  <c:v>-0.33</c:v>
                </c:pt>
                <c:pt idx="200">
                  <c:v>-0.35</c:v>
                </c:pt>
                <c:pt idx="201">
                  <c:v>-0.23799999999999999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62-9042-B24E-76A7F0BCD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655727"/>
        <c:axId val="744527391"/>
      </c:scatterChart>
      <c:valAx>
        <c:axId val="882655727"/>
        <c:scaling>
          <c:orientation val="minMax"/>
          <c:max val="0.2"/>
          <c:min val="-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電圧降下</a:t>
                </a:r>
                <a:r>
                  <a:rPr lang="en-US" altLang="ja-JP" dirty="0"/>
                  <a:t> </a:t>
                </a:r>
                <a:r>
                  <a:rPr lang="en-US" altLang="ja-JP" sz="1000" b="0" i="0" u="none" strike="noStrike" baseline="0" dirty="0">
                    <a:effectLst/>
                  </a:rPr>
                  <a:t>V</a:t>
                </a:r>
                <a:r>
                  <a:rPr lang="en-US" altLang="ja-JP" sz="1000" b="0" i="0" u="none" strike="noStrike" baseline="-25000" dirty="0">
                    <a:effectLst/>
                  </a:rPr>
                  <a:t>2400</a:t>
                </a:r>
                <a:r>
                  <a:rPr lang="en-US" altLang="ja-JP" sz="1000" b="0" i="0" u="none" strike="noStrike" baseline="0" dirty="0"/>
                  <a:t> </a:t>
                </a:r>
                <a:r>
                  <a:rPr lang="en-US" altLang="ja-JP" dirty="0"/>
                  <a:t> (V)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5470449821620146"/>
              <c:y val="0.90097675086821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4527391"/>
        <c:crosses val="autoZero"/>
        <c:crossBetween val="midCat"/>
        <c:majorUnit val="0.1"/>
      </c:valAx>
      <c:valAx>
        <c:axId val="744527391"/>
        <c:scaling>
          <c:orientation val="minMax"/>
          <c:max val="5"/>
          <c:min val="-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電流</a:t>
                </a:r>
                <a:r>
                  <a:rPr lang="en-US" altLang="ja-JP" dirty="0"/>
                  <a:t> I (</a:t>
                </a:r>
                <a:r>
                  <a:rPr lang="en-US" altLang="ja-JP" dirty="0" err="1"/>
                  <a:t>μA</a:t>
                </a:r>
                <a:r>
                  <a:rPr lang="en-US" altLang="ja-JP" dirty="0"/>
                  <a:t>)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1.4212196675912676E-2"/>
              <c:y val="0.381018311123612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82655727"/>
        <c:crosses val="autoZero"/>
        <c:crossBetween val="midCat"/>
        <c:majorUnit val="1"/>
      </c:valAx>
      <c:spPr>
        <a:noFill/>
        <a:ln w="1270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323778459830588"/>
          <c:y val="0.18861542397098055"/>
          <c:w val="0.18807473601124444"/>
          <c:h val="0.12269671258137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C995-DE1C-7C46-8E6D-3511D3E80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8B1C48-2383-8A40-A66E-3278B5CE9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05E7C-EF2D-3F44-838C-2240A702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9553D-5D39-1449-B215-78A0304C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97F8FA-AF58-2740-AA49-402F635D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5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33FEA-1815-8546-9F8E-924A6F91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787AD4-107F-2449-9498-0E5A44436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774BC8-A90B-D147-943F-D226241E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80243F-7DDB-814C-8F4A-EB36653E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11135-E33E-2D4A-B09B-CAB385DE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26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914F58-E0FC-9B4E-95AA-8041C3AEC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863E74-92F8-F442-A5E8-51EC56160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CC3E4-A654-4643-B08D-962F147A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63D68-1968-1A49-B7BF-53DDF9C1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E92A0C-DAA6-C648-8C47-C9B332B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7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8F519-84D4-7345-B425-B33E3BBB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C9EB9-E832-A84B-B08D-BF534ACE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7F28A-AEC5-8247-87D0-30DB5E19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F3AE3-2DEB-1E42-8339-8BFFB742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D73B16-8F7B-C14A-B1C4-A2F84F15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3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5B211-897B-B548-AD4D-52E792D5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CBF206-A700-2C4F-AF12-3D5E9ACB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4BBECE-7A6A-BB4C-8712-4B6BBC2A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E94C0-4062-8540-B302-CCD3AFF1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46D35-559D-7E41-848D-DE467976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1B5FD-88F9-0B40-B182-0C8CA4EA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94CA1-1F3C-E846-88C8-E16CC80C3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21D2CF-60DE-E249-A108-8F5F07C0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800CF-D913-FB41-AFA3-3008681B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1F0CD0-EDEE-F54A-86D9-D0C071D6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BFD3A-9FA2-4E4B-A02D-90A381E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9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48583-FFC3-5248-85F6-6FC10931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197DDE-C90F-674F-9BCF-D7B3E888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593BE4-093C-B340-821F-BE167BABE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053C98-7EDD-0C43-8282-1137EBCA9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106BF0-6E1A-EE4C-B1C9-B8EFBDD31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3FA47B-FB6A-D545-B50F-767C706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3F6656-1607-894F-9D4D-CBD11C2D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A50C6D-D383-4B47-8412-7362ABFE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21136-D669-8549-9CD4-1EE5330D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CFF9EB-E79C-B44F-8CDE-CFEF2158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5C2A94-6C65-AC41-9156-0F2BFFE6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FF208F-E55B-4446-AEA7-366CA2FB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21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A69C15-991B-F348-B122-A4971DD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4076BC-943E-1641-9D05-3F2190CA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7F5780-2275-BB43-AA64-3B23FD4A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12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C8EBE-19E2-E44A-92A5-88F0C636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1FF2F-A3A0-CF43-ABB0-D7D692E8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41C807-26E0-CA40-B90A-13F2E329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807A95-0244-B247-8B73-52576BB0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4169CA-47F3-8447-AF3A-FD63C9FE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B36C54-C4DA-3540-B65E-CB4626E3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9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03DB6-149B-5F43-97FF-B3659EDF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8009E8-7D6E-6A45-AC38-CFC17A2EB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C5F93E-E19E-9C4F-A92B-91162D4D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6A1F56-CB34-1648-B962-07EAC49F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982F13-FBD4-AD4E-9295-9A426EE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55C49-AD20-CE40-B67B-18514A70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8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704DED-538D-CD41-B47E-AAC66411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239CBB-0484-DE4F-96C5-24D9DDA3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FF05D-E74D-8B4A-BB91-D9A518B9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1BC6-B66F-FC4D-99B1-6A64DE7C6564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1B47EE-6497-D548-BFEF-AA81DBCF5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862A3-E189-3240-A771-EEA41736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E035-A116-C64F-8886-5ED6025A5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グラフ 25">
            <a:extLst>
              <a:ext uri="{FF2B5EF4-FFF2-40B4-BE49-F238E27FC236}">
                <a16:creationId xmlns:a16="http://schemas.microsoft.com/office/drawing/2014/main" id="{2A110A70-C1C9-CD4E-BDD3-8FA600B79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448176"/>
              </p:ext>
            </p:extLst>
          </p:nvPr>
        </p:nvGraphicFramePr>
        <p:xfrm>
          <a:off x="443117" y="2692400"/>
          <a:ext cx="5375297" cy="399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386FB0C-3558-B648-9544-3961A99BDF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6699"/>
              </p:ext>
            </p:extLst>
          </p:nvPr>
        </p:nvGraphicFramePr>
        <p:xfrm>
          <a:off x="5946171" y="4136861"/>
          <a:ext cx="3801718" cy="2575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7BE21A3-9BF2-394F-8ABD-F22B54EE8B27}"/>
              </a:ext>
            </a:extLst>
          </p:cNvPr>
          <p:cNvCxnSpPr/>
          <p:nvPr/>
        </p:nvCxnSpPr>
        <p:spPr>
          <a:xfrm flipH="1">
            <a:off x="4190724" y="3801314"/>
            <a:ext cx="691979" cy="679621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F9A46E5-72E4-C342-B80F-3C98F017942C}"/>
              </a:ext>
            </a:extLst>
          </p:cNvPr>
          <p:cNvCxnSpPr>
            <a:cxnSpLocks/>
          </p:cNvCxnSpPr>
          <p:nvPr/>
        </p:nvCxnSpPr>
        <p:spPr>
          <a:xfrm flipV="1">
            <a:off x="1724188" y="5908142"/>
            <a:ext cx="789444" cy="191523"/>
          </a:xfrm>
          <a:prstGeom prst="straightConnector1">
            <a:avLst/>
          </a:prstGeom>
          <a:ln w="28575">
            <a:solidFill>
              <a:schemeClr val="accent2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F0A8922-1C3C-D14A-9B58-52F0975034FF}"/>
              </a:ext>
            </a:extLst>
          </p:cNvPr>
          <p:cNvSpPr/>
          <p:nvPr/>
        </p:nvSpPr>
        <p:spPr>
          <a:xfrm>
            <a:off x="2982028" y="5115698"/>
            <a:ext cx="782450" cy="5107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C69A42C-43EE-D845-96B1-FD3EBAF359ED}"/>
              </a:ext>
            </a:extLst>
          </p:cNvPr>
          <p:cNvCxnSpPr>
            <a:cxnSpLocks/>
          </p:cNvCxnSpPr>
          <p:nvPr/>
        </p:nvCxnSpPr>
        <p:spPr>
          <a:xfrm flipH="1" flipV="1">
            <a:off x="988961" y="2781789"/>
            <a:ext cx="1922062" cy="24019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AA01BA7-DF8D-554D-BF9C-E8E321359C5E}"/>
              </a:ext>
            </a:extLst>
          </p:cNvPr>
          <p:cNvCxnSpPr>
            <a:cxnSpLocks/>
          </p:cNvCxnSpPr>
          <p:nvPr/>
        </p:nvCxnSpPr>
        <p:spPr>
          <a:xfrm flipV="1">
            <a:off x="3776700" y="2768095"/>
            <a:ext cx="539261" cy="2425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0301214-F42B-4D44-8CC0-45DBA87CC23D}"/>
              </a:ext>
            </a:extLst>
          </p:cNvPr>
          <p:cNvCxnSpPr>
            <a:cxnSpLocks/>
          </p:cNvCxnSpPr>
          <p:nvPr/>
        </p:nvCxnSpPr>
        <p:spPr>
          <a:xfrm>
            <a:off x="7536484" y="3141362"/>
            <a:ext cx="10669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6455787-EFE4-7F4B-BC8C-8A575A3B7A53}"/>
              </a:ext>
            </a:extLst>
          </p:cNvPr>
          <p:cNvCxnSpPr>
            <a:cxnSpLocks/>
          </p:cNvCxnSpPr>
          <p:nvPr/>
        </p:nvCxnSpPr>
        <p:spPr>
          <a:xfrm>
            <a:off x="8603473" y="1162227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486CB01-561B-844B-929E-7F50B41F6C7D}"/>
              </a:ext>
            </a:extLst>
          </p:cNvPr>
          <p:cNvCxnSpPr>
            <a:cxnSpLocks/>
          </p:cNvCxnSpPr>
          <p:nvPr/>
        </p:nvCxnSpPr>
        <p:spPr>
          <a:xfrm>
            <a:off x="8749587" y="1066691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DAD72F5-4F95-E144-98DB-B618E9FA6422}"/>
              </a:ext>
            </a:extLst>
          </p:cNvPr>
          <p:cNvCxnSpPr>
            <a:cxnSpLocks/>
          </p:cNvCxnSpPr>
          <p:nvPr/>
        </p:nvCxnSpPr>
        <p:spPr>
          <a:xfrm>
            <a:off x="8603474" y="3000107"/>
            <a:ext cx="0" cy="2825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82605CB-4F33-064C-8DE3-1E4D0D08AC13}"/>
              </a:ext>
            </a:extLst>
          </p:cNvPr>
          <p:cNvCxnSpPr>
            <a:cxnSpLocks/>
          </p:cNvCxnSpPr>
          <p:nvPr/>
        </p:nvCxnSpPr>
        <p:spPr>
          <a:xfrm>
            <a:off x="8749588" y="2904571"/>
            <a:ext cx="0" cy="476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4552C9C-3551-094F-96A8-486A9143453E}"/>
              </a:ext>
            </a:extLst>
          </p:cNvPr>
          <p:cNvCxnSpPr>
            <a:cxnSpLocks/>
          </p:cNvCxnSpPr>
          <p:nvPr/>
        </p:nvCxnSpPr>
        <p:spPr>
          <a:xfrm>
            <a:off x="9628381" y="3182565"/>
            <a:ext cx="1709941" cy="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FA55261-27B9-A24C-8609-95094E11FFEA}"/>
              </a:ext>
            </a:extLst>
          </p:cNvPr>
          <p:cNvCxnSpPr>
            <a:cxnSpLocks/>
          </p:cNvCxnSpPr>
          <p:nvPr/>
        </p:nvCxnSpPr>
        <p:spPr>
          <a:xfrm>
            <a:off x="9186857" y="2933576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4F17B93-810E-9745-BCB8-BC5F8E0CFC4B}"/>
              </a:ext>
            </a:extLst>
          </p:cNvPr>
          <p:cNvCxnSpPr>
            <a:cxnSpLocks/>
          </p:cNvCxnSpPr>
          <p:nvPr/>
        </p:nvCxnSpPr>
        <p:spPr>
          <a:xfrm>
            <a:off x="9385494" y="2938647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AE44796-9C7E-844A-9DAF-D673106CB66D}"/>
              </a:ext>
            </a:extLst>
          </p:cNvPr>
          <p:cNvCxnSpPr>
            <a:cxnSpLocks/>
          </p:cNvCxnSpPr>
          <p:nvPr/>
        </p:nvCxnSpPr>
        <p:spPr>
          <a:xfrm flipH="1">
            <a:off x="9273927" y="2933576"/>
            <a:ext cx="111568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8A62EDC-808B-BF43-9903-AD29ADFC15EC}"/>
              </a:ext>
            </a:extLst>
          </p:cNvPr>
          <p:cNvCxnSpPr>
            <a:cxnSpLocks/>
          </p:cNvCxnSpPr>
          <p:nvPr/>
        </p:nvCxnSpPr>
        <p:spPr>
          <a:xfrm flipH="1">
            <a:off x="9477883" y="2933575"/>
            <a:ext cx="111568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A6A6B-FF70-7947-9040-6F5F3D0DB02A}"/>
              </a:ext>
            </a:extLst>
          </p:cNvPr>
          <p:cNvCxnSpPr>
            <a:cxnSpLocks/>
          </p:cNvCxnSpPr>
          <p:nvPr/>
        </p:nvCxnSpPr>
        <p:spPr>
          <a:xfrm flipH="1">
            <a:off x="9119690" y="2933573"/>
            <a:ext cx="74218" cy="2497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CAC0C40-0DF7-EA41-875B-F215F6377DF0}"/>
              </a:ext>
            </a:extLst>
          </p:cNvPr>
          <p:cNvCxnSpPr>
            <a:cxnSpLocks/>
          </p:cNvCxnSpPr>
          <p:nvPr/>
        </p:nvCxnSpPr>
        <p:spPr>
          <a:xfrm flipH="1" flipV="1">
            <a:off x="9589451" y="2975328"/>
            <a:ext cx="38932" cy="2079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90AB5AA-CAB7-F648-B50B-E48364B7AF7D}"/>
              </a:ext>
            </a:extLst>
          </p:cNvPr>
          <p:cNvCxnSpPr>
            <a:cxnSpLocks/>
          </p:cNvCxnSpPr>
          <p:nvPr/>
        </p:nvCxnSpPr>
        <p:spPr>
          <a:xfrm>
            <a:off x="8749587" y="3140221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0CF01DB-C526-724B-808A-6E24B3A6FC8F}"/>
              </a:ext>
            </a:extLst>
          </p:cNvPr>
          <p:cNvCxnSpPr>
            <a:cxnSpLocks/>
          </p:cNvCxnSpPr>
          <p:nvPr/>
        </p:nvCxnSpPr>
        <p:spPr>
          <a:xfrm>
            <a:off x="9653887" y="1341655"/>
            <a:ext cx="728337" cy="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2BBAFE0-6BD6-B645-86BA-FC808210F6A0}"/>
              </a:ext>
            </a:extLst>
          </p:cNvPr>
          <p:cNvCxnSpPr>
            <a:cxnSpLocks/>
          </p:cNvCxnSpPr>
          <p:nvPr/>
        </p:nvCxnSpPr>
        <p:spPr>
          <a:xfrm>
            <a:off x="9212363" y="1092666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4732ED3-4BB2-4B42-A49A-F90ECC38F4AD}"/>
              </a:ext>
            </a:extLst>
          </p:cNvPr>
          <p:cNvCxnSpPr>
            <a:cxnSpLocks/>
          </p:cNvCxnSpPr>
          <p:nvPr/>
        </p:nvCxnSpPr>
        <p:spPr>
          <a:xfrm>
            <a:off x="9411000" y="1097737"/>
            <a:ext cx="94120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8BFF8C9-3E4A-9748-B492-1DE5CEA02CA8}"/>
              </a:ext>
            </a:extLst>
          </p:cNvPr>
          <p:cNvCxnSpPr>
            <a:cxnSpLocks/>
          </p:cNvCxnSpPr>
          <p:nvPr/>
        </p:nvCxnSpPr>
        <p:spPr>
          <a:xfrm flipH="1">
            <a:off x="9299433" y="1092666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27AE4A3-4422-EB4E-9A4A-AED2EA91761D}"/>
              </a:ext>
            </a:extLst>
          </p:cNvPr>
          <p:cNvCxnSpPr>
            <a:cxnSpLocks/>
          </p:cNvCxnSpPr>
          <p:nvPr/>
        </p:nvCxnSpPr>
        <p:spPr>
          <a:xfrm flipH="1">
            <a:off x="9503389" y="1092665"/>
            <a:ext cx="111567" cy="413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F355AC6-A1FF-3742-BA4A-074ED5030634}"/>
              </a:ext>
            </a:extLst>
          </p:cNvPr>
          <p:cNvCxnSpPr>
            <a:cxnSpLocks/>
          </p:cNvCxnSpPr>
          <p:nvPr/>
        </p:nvCxnSpPr>
        <p:spPr>
          <a:xfrm flipH="1">
            <a:off x="9145196" y="1092663"/>
            <a:ext cx="74217" cy="2497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7749185F-98DC-084C-B1C2-1B3994B0EEEF}"/>
              </a:ext>
            </a:extLst>
          </p:cNvPr>
          <p:cNvCxnSpPr>
            <a:cxnSpLocks/>
          </p:cNvCxnSpPr>
          <p:nvPr/>
        </p:nvCxnSpPr>
        <p:spPr>
          <a:xfrm flipH="1" flipV="1">
            <a:off x="9614957" y="1134418"/>
            <a:ext cx="38931" cy="207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3EC9CAF-621F-AB47-946E-6D94E51A84F6}"/>
              </a:ext>
            </a:extLst>
          </p:cNvPr>
          <p:cNvCxnSpPr>
            <a:cxnSpLocks/>
          </p:cNvCxnSpPr>
          <p:nvPr/>
        </p:nvCxnSpPr>
        <p:spPr>
          <a:xfrm>
            <a:off x="8775093" y="1299311"/>
            <a:ext cx="370103" cy="8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E4A74DE-73E7-7D4B-9DC8-2FB240F96DF3}"/>
              </a:ext>
            </a:extLst>
          </p:cNvPr>
          <p:cNvCxnSpPr>
            <a:cxnSpLocks/>
          </p:cNvCxnSpPr>
          <p:nvPr/>
        </p:nvCxnSpPr>
        <p:spPr>
          <a:xfrm>
            <a:off x="8069978" y="1321980"/>
            <a:ext cx="5334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4C9A4E8-B72B-2442-85AA-F19219C37ABD}"/>
              </a:ext>
            </a:extLst>
          </p:cNvPr>
          <p:cNvCxnSpPr>
            <a:cxnSpLocks/>
          </p:cNvCxnSpPr>
          <p:nvPr/>
        </p:nvCxnSpPr>
        <p:spPr>
          <a:xfrm flipH="1">
            <a:off x="9832460" y="3143010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F336D786-10DB-034C-94D9-FAC37336FEF9}"/>
              </a:ext>
            </a:extLst>
          </p:cNvPr>
          <p:cNvCxnSpPr>
            <a:cxnSpLocks/>
          </p:cNvCxnSpPr>
          <p:nvPr/>
        </p:nvCxnSpPr>
        <p:spPr>
          <a:xfrm flipH="1">
            <a:off x="8949599" y="3159584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2A19544-49FB-2449-9ECD-EB1D0EC6BCB3}"/>
              </a:ext>
            </a:extLst>
          </p:cNvPr>
          <p:cNvSpPr txBox="1"/>
          <p:nvPr/>
        </p:nvSpPr>
        <p:spPr>
          <a:xfrm>
            <a:off x="9216262" y="3615316"/>
            <a:ext cx="3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A44DA926-5904-1642-8C48-D68AE3E43BFA}"/>
              </a:ext>
            </a:extLst>
          </p:cNvPr>
          <p:cNvSpPr/>
          <p:nvPr/>
        </p:nvSpPr>
        <p:spPr>
          <a:xfrm>
            <a:off x="9208848" y="3571037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B871E2B-F4EC-4049-905E-001259388AD6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8921757" y="3755127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9652D078-F2D6-2B44-9199-4EB323178FBD}"/>
              </a:ext>
            </a:extLst>
          </p:cNvPr>
          <p:cNvCxnSpPr>
            <a:cxnSpLocks/>
          </p:cNvCxnSpPr>
          <p:nvPr/>
        </p:nvCxnSpPr>
        <p:spPr>
          <a:xfrm>
            <a:off x="9563854" y="3735200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CAC1A5C-2B8E-0F4B-8934-1842D951E8A5}"/>
              </a:ext>
            </a:extLst>
          </p:cNvPr>
          <p:cNvSpPr txBox="1"/>
          <p:nvPr/>
        </p:nvSpPr>
        <p:spPr>
          <a:xfrm>
            <a:off x="9902022" y="3658386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 2001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DDB5906-F7A8-8446-89F7-DEEDD7F36D0F}"/>
              </a:ext>
            </a:extLst>
          </p:cNvPr>
          <p:cNvSpPr txBox="1"/>
          <p:nvPr/>
        </p:nvSpPr>
        <p:spPr>
          <a:xfrm>
            <a:off x="9587436" y="1896872"/>
            <a:ext cx="115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2001</a:t>
            </a:r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2FB2880-B40C-D441-BCFD-45B6BF979AAA}"/>
              </a:ext>
            </a:extLst>
          </p:cNvPr>
          <p:cNvCxnSpPr>
            <a:cxnSpLocks/>
          </p:cNvCxnSpPr>
          <p:nvPr/>
        </p:nvCxnSpPr>
        <p:spPr>
          <a:xfrm flipV="1">
            <a:off x="7536484" y="480514"/>
            <a:ext cx="0" cy="2679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6088F59-8447-0F4D-9E8A-F9795D2424C0}"/>
              </a:ext>
            </a:extLst>
          </p:cNvPr>
          <p:cNvCxnSpPr>
            <a:cxnSpLocks/>
          </p:cNvCxnSpPr>
          <p:nvPr/>
        </p:nvCxnSpPr>
        <p:spPr>
          <a:xfrm flipH="1">
            <a:off x="9850944" y="1317738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12C155B-194A-B540-A396-FA6E92E508F0}"/>
              </a:ext>
            </a:extLst>
          </p:cNvPr>
          <p:cNvCxnSpPr>
            <a:cxnSpLocks/>
          </p:cNvCxnSpPr>
          <p:nvPr/>
        </p:nvCxnSpPr>
        <p:spPr>
          <a:xfrm flipH="1">
            <a:off x="8968083" y="1334312"/>
            <a:ext cx="10269" cy="610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510ED44-F29C-1642-8437-C5A45EDC05A5}"/>
              </a:ext>
            </a:extLst>
          </p:cNvPr>
          <p:cNvSpPr txBox="1"/>
          <p:nvPr/>
        </p:nvSpPr>
        <p:spPr>
          <a:xfrm>
            <a:off x="9234746" y="1790044"/>
            <a:ext cx="6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</a:t>
            </a:r>
            <a:endParaRPr kumimoji="1" lang="ja-JP" altLang="en-US" b="1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A8644282-960B-6746-AC75-51B25DACBE02}"/>
              </a:ext>
            </a:extLst>
          </p:cNvPr>
          <p:cNvSpPr/>
          <p:nvPr/>
        </p:nvSpPr>
        <p:spPr>
          <a:xfrm>
            <a:off x="9227332" y="1745765"/>
            <a:ext cx="345923" cy="3973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097A4D99-4AC8-D748-B968-A3A2B6E43EDA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8940241" y="1929855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66701A0-7286-A940-9CEE-694944E74E09}"/>
              </a:ext>
            </a:extLst>
          </p:cNvPr>
          <p:cNvCxnSpPr>
            <a:cxnSpLocks/>
          </p:cNvCxnSpPr>
          <p:nvPr/>
        </p:nvCxnSpPr>
        <p:spPr>
          <a:xfrm>
            <a:off x="9582338" y="1909928"/>
            <a:ext cx="287091" cy="1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89B9054-1FBE-0C40-8EF4-9C158DE8DA58}"/>
              </a:ext>
            </a:extLst>
          </p:cNvPr>
          <p:cNvSpPr txBox="1"/>
          <p:nvPr/>
        </p:nvSpPr>
        <p:spPr>
          <a:xfrm>
            <a:off x="9407707" y="2618057"/>
            <a:ext cx="7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50Ω</a:t>
            </a:r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9A46C18-FBE3-DF47-B6FE-0F8CC1502A6C}"/>
              </a:ext>
            </a:extLst>
          </p:cNvPr>
          <p:cNvSpPr txBox="1"/>
          <p:nvPr/>
        </p:nvSpPr>
        <p:spPr>
          <a:xfrm>
            <a:off x="7998763" y="2583429"/>
            <a:ext cx="96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SR830</a:t>
            </a:r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61B6BE8-86D9-C44A-BED0-C114072738F1}"/>
              </a:ext>
            </a:extLst>
          </p:cNvPr>
          <p:cNvSpPr txBox="1"/>
          <p:nvPr/>
        </p:nvSpPr>
        <p:spPr>
          <a:xfrm>
            <a:off x="9425171" y="780039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150Ω</a:t>
            </a:r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1D643CA-5978-7849-9D75-1E7E6594F63C}"/>
              </a:ext>
            </a:extLst>
          </p:cNvPr>
          <p:cNvSpPr txBox="1"/>
          <p:nvPr/>
        </p:nvSpPr>
        <p:spPr>
          <a:xfrm>
            <a:off x="7782127" y="1463584"/>
            <a:ext cx="110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Keithley</a:t>
            </a:r>
          </a:p>
          <a:p>
            <a:r>
              <a:rPr kumimoji="1" lang="en-US" altLang="ja-JP" dirty="0"/>
              <a:t>2400</a:t>
            </a:r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1EF1D2D-5532-2F42-9C01-4FB853E1E98F}"/>
              </a:ext>
            </a:extLst>
          </p:cNvPr>
          <p:cNvCxnSpPr>
            <a:cxnSpLocks/>
          </p:cNvCxnSpPr>
          <p:nvPr/>
        </p:nvCxnSpPr>
        <p:spPr>
          <a:xfrm flipV="1">
            <a:off x="8069978" y="480514"/>
            <a:ext cx="0" cy="861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C066F31-2977-FC45-8C6C-DE615C21915B}"/>
              </a:ext>
            </a:extLst>
          </p:cNvPr>
          <p:cNvCxnSpPr>
            <a:cxnSpLocks/>
          </p:cNvCxnSpPr>
          <p:nvPr/>
        </p:nvCxnSpPr>
        <p:spPr>
          <a:xfrm flipV="1">
            <a:off x="10389766" y="480514"/>
            <a:ext cx="0" cy="8611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FAD9D86-326C-B54B-8EF6-D3A0EF2FC370}"/>
              </a:ext>
            </a:extLst>
          </p:cNvPr>
          <p:cNvCxnSpPr>
            <a:cxnSpLocks/>
          </p:cNvCxnSpPr>
          <p:nvPr/>
        </p:nvCxnSpPr>
        <p:spPr>
          <a:xfrm flipV="1">
            <a:off x="11338322" y="432253"/>
            <a:ext cx="0" cy="27166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FCF169A-601C-5147-A6C3-806DFF75AB92}"/>
              </a:ext>
            </a:extLst>
          </p:cNvPr>
          <p:cNvSpPr txBox="1"/>
          <p:nvPr/>
        </p:nvSpPr>
        <p:spPr>
          <a:xfrm>
            <a:off x="7938112" y="127276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V-</a:t>
            </a:r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EE90257-724C-5E4C-97BF-7EA913314D37}"/>
              </a:ext>
            </a:extLst>
          </p:cNvPr>
          <p:cNvSpPr txBox="1"/>
          <p:nvPr/>
        </p:nvSpPr>
        <p:spPr>
          <a:xfrm>
            <a:off x="7366425" y="136387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-</a:t>
            </a:r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6EC299F-612A-1F47-9D8B-E161BBEC32B7}"/>
              </a:ext>
            </a:extLst>
          </p:cNvPr>
          <p:cNvSpPr txBox="1"/>
          <p:nvPr/>
        </p:nvSpPr>
        <p:spPr>
          <a:xfrm>
            <a:off x="11126561" y="94926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I+</a:t>
            </a:r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7F1EE72-2ED4-AC4C-BAA7-73922CB64F91}"/>
              </a:ext>
            </a:extLst>
          </p:cNvPr>
          <p:cNvSpPr txBox="1"/>
          <p:nvPr/>
        </p:nvSpPr>
        <p:spPr>
          <a:xfrm>
            <a:off x="10257898" y="127276"/>
            <a:ext cx="8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V+</a:t>
            </a:r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E9B46236-7AFC-0B4E-8F18-F02FDCCA911B}"/>
              </a:ext>
            </a:extLst>
          </p:cNvPr>
          <p:cNvSpPr txBox="1"/>
          <p:nvPr/>
        </p:nvSpPr>
        <p:spPr>
          <a:xfrm>
            <a:off x="4607534" y="637069"/>
            <a:ext cx="2794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バイアス電流</a:t>
            </a:r>
            <a:r>
              <a:rPr lang="en-US" altLang="ja-JP" dirty="0"/>
              <a:t>I</a:t>
            </a:r>
            <a:r>
              <a:rPr lang="en-US" altLang="ja-JP" baseline="-25000" dirty="0"/>
              <a:t>B</a:t>
            </a:r>
            <a:r>
              <a:rPr lang="ja-JP" altLang="en-US"/>
              <a:t>を</a:t>
            </a:r>
            <a:r>
              <a:rPr lang="en-US" altLang="ja-JP" dirty="0"/>
              <a:t>0</a:t>
            </a:r>
            <a:r>
              <a:rPr lang="ja-JP" altLang="en-US"/>
              <a:t>にするように</a:t>
            </a:r>
            <a:r>
              <a:rPr lang="en-US" altLang="ja-JP" dirty="0"/>
              <a:t>Keithley2400</a:t>
            </a:r>
            <a:r>
              <a:rPr lang="ja-JP" altLang="en-US"/>
              <a:t>にフィードバックをかける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試料の電圧降下は</a:t>
            </a:r>
            <a:r>
              <a:rPr lang="en-US" altLang="ja-JP" dirty="0"/>
              <a:t>Keithley2400</a:t>
            </a:r>
            <a:r>
              <a:rPr lang="ja-JP" altLang="en-US"/>
              <a:t>に印加した電圧</a:t>
            </a:r>
            <a:r>
              <a:rPr lang="en-US" altLang="ja-JP" dirty="0"/>
              <a:t>V</a:t>
            </a:r>
            <a:r>
              <a:rPr lang="en-US" altLang="ja-JP" baseline="-25000" dirty="0"/>
              <a:t>2400</a:t>
            </a:r>
            <a:r>
              <a:rPr lang="ja-JP" altLang="en-US"/>
              <a:t>に等しい</a:t>
            </a:r>
            <a:endParaRPr kumimoji="1" lang="ja-JP" altLang="en-US"/>
          </a:p>
        </p:txBody>
      </p:sp>
      <p:graphicFrame>
        <p:nvGraphicFramePr>
          <p:cNvPr id="119" name="グラフ 118">
            <a:extLst>
              <a:ext uri="{FF2B5EF4-FFF2-40B4-BE49-F238E27FC236}">
                <a16:creationId xmlns:a16="http://schemas.microsoft.com/office/drawing/2014/main" id="{90181106-8A11-E84C-9BE2-E65767993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71805"/>
              </p:ext>
            </p:extLst>
          </p:nvPr>
        </p:nvGraphicFramePr>
        <p:xfrm>
          <a:off x="476203" y="-164311"/>
          <a:ext cx="4102483" cy="327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4A86F9A-A534-8841-A0D5-40000C503161}"/>
              </a:ext>
            </a:extLst>
          </p:cNvPr>
          <p:cNvSpPr txBox="1"/>
          <p:nvPr/>
        </p:nvSpPr>
        <p:spPr>
          <a:xfrm rot="16200000">
            <a:off x="9859025" y="989225"/>
            <a:ext cx="19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バイアス電流</a:t>
            </a:r>
            <a:r>
              <a:rPr lang="en-US" altLang="ja-JP" dirty="0"/>
              <a:t> I</a:t>
            </a:r>
            <a:r>
              <a:rPr lang="en-US" altLang="ja-JP" baseline="-25000" dirty="0"/>
              <a:t>B</a:t>
            </a:r>
            <a:endParaRPr kumimoji="1" lang="ja-JP" altLang="en-US" baseline="-250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4D83EB2-8DD6-434C-B468-21FD352DC905}"/>
              </a:ext>
            </a:extLst>
          </p:cNvPr>
          <p:cNvSpPr txBox="1"/>
          <p:nvPr/>
        </p:nvSpPr>
        <p:spPr>
          <a:xfrm rot="16200000">
            <a:off x="11185343" y="1739840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電流</a:t>
            </a:r>
            <a:r>
              <a:rPr lang="en-US" altLang="ja-JP" dirty="0"/>
              <a:t> I</a:t>
            </a:r>
            <a:endParaRPr kumimoji="1" lang="ja-JP" altLang="en-US"/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8BDB7E1B-FEDC-0941-8B74-6EBAB87E5641}"/>
              </a:ext>
            </a:extLst>
          </p:cNvPr>
          <p:cNvCxnSpPr/>
          <p:nvPr/>
        </p:nvCxnSpPr>
        <p:spPr>
          <a:xfrm flipV="1">
            <a:off x="11545051" y="874321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4C96238-5107-D54D-8BFE-2547C090E05C}"/>
              </a:ext>
            </a:extLst>
          </p:cNvPr>
          <p:cNvCxnSpPr/>
          <p:nvPr/>
        </p:nvCxnSpPr>
        <p:spPr>
          <a:xfrm flipV="1">
            <a:off x="10581171" y="676995"/>
            <a:ext cx="0" cy="599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34A1FF0-A84F-D44C-A82F-AFE11C82E5E5}"/>
              </a:ext>
            </a:extLst>
          </p:cNvPr>
          <p:cNvCxnSpPr>
            <a:cxnSpLocks/>
          </p:cNvCxnSpPr>
          <p:nvPr/>
        </p:nvCxnSpPr>
        <p:spPr>
          <a:xfrm flipV="1">
            <a:off x="844918" y="4710779"/>
            <a:ext cx="4744692" cy="142720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FB7D2F0-AE17-7A45-A4A1-14DD82366078}"/>
              </a:ext>
            </a:extLst>
          </p:cNvPr>
          <p:cNvSpPr txBox="1"/>
          <p:nvPr/>
        </p:nvSpPr>
        <p:spPr>
          <a:xfrm>
            <a:off x="4809353" y="4385613"/>
            <a:ext cx="1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~100kΩ</a:t>
            </a:r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F4EBF87-DB55-F646-B066-CCE2A6635404}"/>
              </a:ext>
            </a:extLst>
          </p:cNvPr>
          <p:cNvSpPr txBox="1"/>
          <p:nvPr/>
        </p:nvSpPr>
        <p:spPr>
          <a:xfrm>
            <a:off x="5721478" y="3236751"/>
            <a:ext cx="284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フィードバックをかけながら</a:t>
            </a:r>
            <a:r>
              <a:rPr kumimoji="1" lang="en-US" altLang="ja-JP" dirty="0"/>
              <a:t>SR830</a:t>
            </a:r>
            <a:r>
              <a:rPr kumimoji="1" lang="ja-JP" altLang="en-US"/>
              <a:t>の印加電圧を徐々にスイープした</a:t>
            </a:r>
          </a:p>
        </p:txBody>
      </p:sp>
    </p:spTree>
    <p:extLst>
      <p:ext uri="{BB962C8B-B14F-4D97-AF65-F5344CB8AC3E}">
        <p14:creationId xmlns:p14="http://schemas.microsoft.com/office/powerpoint/2010/main" val="16587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97</Words>
  <Application>Microsoft Macintosh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9</cp:revision>
  <dcterms:created xsi:type="dcterms:W3CDTF">2019-04-03T11:24:18Z</dcterms:created>
  <dcterms:modified xsi:type="dcterms:W3CDTF">2019-04-03T12:17:58Z</dcterms:modified>
</cp:coreProperties>
</file>