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3"/>
    <p:restoredTop sz="94778"/>
  </p:normalViewPr>
  <p:slideViewPr>
    <p:cSldViewPr snapToGrid="0" snapToObjects="1">
      <p:cViewPr>
        <p:scale>
          <a:sx n="88" d="100"/>
          <a:sy n="88" d="100"/>
        </p:scale>
        <p:origin x="-3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compari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comparis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comparis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comparis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comparis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10/exp_light_00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comparison!$K$1</c:f>
              <c:strCache>
                <c:ptCount val="1"/>
                <c:pt idx="0">
                  <c:v>dark (ascending V)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comparison!$N$3:$N$1235</c:f>
              <c:numCache>
                <c:formatCode>General</c:formatCode>
                <c:ptCount val="1233"/>
                <c:pt idx="0">
                  <c:v>-1.1928430000000001</c:v>
                </c:pt>
                <c:pt idx="1">
                  <c:v>-1.1909130000000001</c:v>
                </c:pt>
                <c:pt idx="2">
                  <c:v>-1.1953800000000001</c:v>
                </c:pt>
                <c:pt idx="3">
                  <c:v>-1.1996359999999999</c:v>
                </c:pt>
                <c:pt idx="4">
                  <c:v>-1.1996309999999999</c:v>
                </c:pt>
                <c:pt idx="5">
                  <c:v>-1.2000740000000001</c:v>
                </c:pt>
                <c:pt idx="6">
                  <c:v>-1.1985250000000001</c:v>
                </c:pt>
                <c:pt idx="7">
                  <c:v>-1.1977979999999999</c:v>
                </c:pt>
                <c:pt idx="8">
                  <c:v>-1.199803</c:v>
                </c:pt>
                <c:pt idx="9">
                  <c:v>-1.1982520000000001</c:v>
                </c:pt>
                <c:pt idx="10">
                  <c:v>-1.196461</c:v>
                </c:pt>
                <c:pt idx="11">
                  <c:v>-1.1981550000000001</c:v>
                </c:pt>
                <c:pt idx="12">
                  <c:v>-1.197805</c:v>
                </c:pt>
                <c:pt idx="13">
                  <c:v>-1.1991810000000001</c:v>
                </c:pt>
                <c:pt idx="14">
                  <c:v>-1.197902</c:v>
                </c:pt>
                <c:pt idx="15">
                  <c:v>-1.1953800000000001</c:v>
                </c:pt>
                <c:pt idx="16">
                  <c:v>-1.1927380000000001</c:v>
                </c:pt>
                <c:pt idx="17">
                  <c:v>-1.1918390000000001</c:v>
                </c:pt>
                <c:pt idx="18">
                  <c:v>-1.189622</c:v>
                </c:pt>
                <c:pt idx="19">
                  <c:v>-1.1917009999999999</c:v>
                </c:pt>
                <c:pt idx="20">
                  <c:v>-1.1899420000000001</c:v>
                </c:pt>
                <c:pt idx="21">
                  <c:v>-1.1914659999999999</c:v>
                </c:pt>
                <c:pt idx="22">
                  <c:v>-1.191257</c:v>
                </c:pt>
                <c:pt idx="23">
                  <c:v>-1.1927399999999999</c:v>
                </c:pt>
                <c:pt idx="24">
                  <c:v>-1.1922889999999999</c:v>
                </c:pt>
                <c:pt idx="25">
                  <c:v>-1.192701</c:v>
                </c:pt>
                <c:pt idx="26">
                  <c:v>-1.1881139999999999</c:v>
                </c:pt>
                <c:pt idx="27">
                  <c:v>-1.186561</c:v>
                </c:pt>
                <c:pt idx="28">
                  <c:v>-1.181106</c:v>
                </c:pt>
                <c:pt idx="29">
                  <c:v>-1.1828989999999999</c:v>
                </c:pt>
                <c:pt idx="30">
                  <c:v>-1.179343</c:v>
                </c:pt>
                <c:pt idx="31">
                  <c:v>-1.177657</c:v>
                </c:pt>
                <c:pt idx="32">
                  <c:v>-1.1779230000000001</c:v>
                </c:pt>
                <c:pt idx="33">
                  <c:v>-1.17821</c:v>
                </c:pt>
                <c:pt idx="34">
                  <c:v>-1.1787570000000001</c:v>
                </c:pt>
                <c:pt idx="35">
                  <c:v>-1.1829000000000001</c:v>
                </c:pt>
                <c:pt idx="36">
                  <c:v>-1.179141</c:v>
                </c:pt>
                <c:pt idx="37">
                  <c:v>-1.177799</c:v>
                </c:pt>
                <c:pt idx="38">
                  <c:v>-1.1727959999999999</c:v>
                </c:pt>
                <c:pt idx="39">
                  <c:v>-1.1723380000000001</c:v>
                </c:pt>
                <c:pt idx="40">
                  <c:v>-1.1700349999999999</c:v>
                </c:pt>
                <c:pt idx="41">
                  <c:v>-1.1690229999999999</c:v>
                </c:pt>
                <c:pt idx="42">
                  <c:v>-1.1668499999999999</c:v>
                </c:pt>
                <c:pt idx="43">
                  <c:v>-1.1669609999999999</c:v>
                </c:pt>
                <c:pt idx="44">
                  <c:v>-1.16578</c:v>
                </c:pt>
                <c:pt idx="45">
                  <c:v>-1.1643380000000001</c:v>
                </c:pt>
                <c:pt idx="46">
                  <c:v>-1.1640889999999999</c:v>
                </c:pt>
                <c:pt idx="47">
                  <c:v>-1.1558729999999999</c:v>
                </c:pt>
                <c:pt idx="48">
                  <c:v>-1.152174</c:v>
                </c:pt>
                <c:pt idx="49">
                  <c:v>-1.1549450000000001</c:v>
                </c:pt>
                <c:pt idx="50">
                  <c:v>-1.157732</c:v>
                </c:pt>
                <c:pt idx="51">
                  <c:v>-1.1571119999999999</c:v>
                </c:pt>
                <c:pt idx="52">
                  <c:v>-1.157397</c:v>
                </c:pt>
                <c:pt idx="53">
                  <c:v>-1.159988</c:v>
                </c:pt>
                <c:pt idx="54">
                  <c:v>-1.1569799999999999</c:v>
                </c:pt>
                <c:pt idx="55">
                  <c:v>-1.1566719999999999</c:v>
                </c:pt>
                <c:pt idx="56">
                  <c:v>-1.15442</c:v>
                </c:pt>
                <c:pt idx="57">
                  <c:v>-1.151867</c:v>
                </c:pt>
                <c:pt idx="58">
                  <c:v>-1.1512869999999999</c:v>
                </c:pt>
                <c:pt idx="59">
                  <c:v>-1.149073</c:v>
                </c:pt>
                <c:pt idx="60">
                  <c:v>-1.145858</c:v>
                </c:pt>
                <c:pt idx="61">
                  <c:v>-1.1489419999999999</c:v>
                </c:pt>
                <c:pt idx="62">
                  <c:v>-1.146183</c:v>
                </c:pt>
                <c:pt idx="63">
                  <c:v>-1.1458330000000001</c:v>
                </c:pt>
                <c:pt idx="64">
                  <c:v>-1.143691</c:v>
                </c:pt>
                <c:pt idx="65">
                  <c:v>-1.145035</c:v>
                </c:pt>
                <c:pt idx="66">
                  <c:v>-1.1429609999999999</c:v>
                </c:pt>
                <c:pt idx="67">
                  <c:v>-1.140933</c:v>
                </c:pt>
                <c:pt idx="68">
                  <c:v>-1.1379280000000001</c:v>
                </c:pt>
                <c:pt idx="69">
                  <c:v>-1.142385</c:v>
                </c:pt>
                <c:pt idx="70">
                  <c:v>-1.1415109999999999</c:v>
                </c:pt>
                <c:pt idx="71">
                  <c:v>-1.1436280000000001</c:v>
                </c:pt>
                <c:pt idx="72">
                  <c:v>-1.139405</c:v>
                </c:pt>
                <c:pt idx="73">
                  <c:v>-1.141615</c:v>
                </c:pt>
                <c:pt idx="74">
                  <c:v>-1.138509</c:v>
                </c:pt>
                <c:pt idx="75">
                  <c:v>-1.1376189999999999</c:v>
                </c:pt>
                <c:pt idx="76">
                  <c:v>-1.136584</c:v>
                </c:pt>
                <c:pt idx="77">
                  <c:v>-1.1355170000000001</c:v>
                </c:pt>
                <c:pt idx="78">
                  <c:v>-1.1330640000000001</c:v>
                </c:pt>
                <c:pt idx="79">
                  <c:v>-1.1316820000000001</c:v>
                </c:pt>
                <c:pt idx="80">
                  <c:v>-1.127437</c:v>
                </c:pt>
                <c:pt idx="81">
                  <c:v>-1.126323</c:v>
                </c:pt>
                <c:pt idx="82">
                  <c:v>-1.1233660000000001</c:v>
                </c:pt>
                <c:pt idx="83">
                  <c:v>-1.1226339999999999</c:v>
                </c:pt>
                <c:pt idx="84">
                  <c:v>-1.1188709999999999</c:v>
                </c:pt>
                <c:pt idx="85">
                  <c:v>-1.1161799999999999</c:v>
                </c:pt>
                <c:pt idx="86">
                  <c:v>-1.114214</c:v>
                </c:pt>
                <c:pt idx="87">
                  <c:v>-1.1158090000000001</c:v>
                </c:pt>
                <c:pt idx="88">
                  <c:v>-1.1140049999999999</c:v>
                </c:pt>
                <c:pt idx="89">
                  <c:v>-1.1139060000000001</c:v>
                </c:pt>
                <c:pt idx="90">
                  <c:v>-1.1103149999999999</c:v>
                </c:pt>
                <c:pt idx="91">
                  <c:v>-1.1095349999999999</c:v>
                </c:pt>
                <c:pt idx="92">
                  <c:v>-1.1063810000000001</c:v>
                </c:pt>
                <c:pt idx="93">
                  <c:v>-1.1082179999999999</c:v>
                </c:pt>
                <c:pt idx="94">
                  <c:v>-1.106322</c:v>
                </c:pt>
                <c:pt idx="95">
                  <c:v>-1.104317</c:v>
                </c:pt>
                <c:pt idx="96">
                  <c:v>-1.103386</c:v>
                </c:pt>
                <c:pt idx="97">
                  <c:v>-1.1050800000000001</c:v>
                </c:pt>
                <c:pt idx="98">
                  <c:v>-1.103872</c:v>
                </c:pt>
                <c:pt idx="99">
                  <c:v>-1.1055299999999999</c:v>
                </c:pt>
                <c:pt idx="100">
                  <c:v>-1.103567</c:v>
                </c:pt>
                <c:pt idx="101">
                  <c:v>-1.1009420000000001</c:v>
                </c:pt>
                <c:pt idx="102">
                  <c:v>-1.0999369999999999</c:v>
                </c:pt>
                <c:pt idx="103">
                  <c:v>-1.100633</c:v>
                </c:pt>
                <c:pt idx="104">
                  <c:v>-1.094484</c:v>
                </c:pt>
                <c:pt idx="105">
                  <c:v>-1.095974</c:v>
                </c:pt>
                <c:pt idx="106">
                  <c:v>-1.0955189999999999</c:v>
                </c:pt>
                <c:pt idx="107">
                  <c:v>-1.0953870000000001</c:v>
                </c:pt>
                <c:pt idx="108">
                  <c:v>-1.093383</c:v>
                </c:pt>
                <c:pt idx="109">
                  <c:v>-1.0936669999999999</c:v>
                </c:pt>
                <c:pt idx="110">
                  <c:v>-1.0887579999999999</c:v>
                </c:pt>
                <c:pt idx="111">
                  <c:v>-1.083067</c:v>
                </c:pt>
                <c:pt idx="112">
                  <c:v>-1.075723</c:v>
                </c:pt>
                <c:pt idx="113">
                  <c:v>-1.071787</c:v>
                </c:pt>
                <c:pt idx="114">
                  <c:v>-1.067923</c:v>
                </c:pt>
                <c:pt idx="115">
                  <c:v>-1.0676110000000001</c:v>
                </c:pt>
                <c:pt idx="116">
                  <c:v>-1.06368</c:v>
                </c:pt>
                <c:pt idx="117">
                  <c:v>-1.0625739999999999</c:v>
                </c:pt>
                <c:pt idx="118">
                  <c:v>-1.0591649999999999</c:v>
                </c:pt>
                <c:pt idx="119">
                  <c:v>-1.0594809999999999</c:v>
                </c:pt>
                <c:pt idx="120">
                  <c:v>-1.0574349999999999</c:v>
                </c:pt>
                <c:pt idx="121">
                  <c:v>-1.056918</c:v>
                </c:pt>
                <c:pt idx="122">
                  <c:v>-1.050756</c:v>
                </c:pt>
                <c:pt idx="123">
                  <c:v>-1.047342</c:v>
                </c:pt>
                <c:pt idx="124">
                  <c:v>-1.046036</c:v>
                </c:pt>
                <c:pt idx="125">
                  <c:v>-1.044478</c:v>
                </c:pt>
                <c:pt idx="126">
                  <c:v>-1.043674</c:v>
                </c:pt>
                <c:pt idx="127">
                  <c:v>-1.042441</c:v>
                </c:pt>
                <c:pt idx="128">
                  <c:v>-1.041466</c:v>
                </c:pt>
                <c:pt idx="129">
                  <c:v>-1.042192</c:v>
                </c:pt>
                <c:pt idx="130">
                  <c:v>-1.0400259999999999</c:v>
                </c:pt>
                <c:pt idx="131">
                  <c:v>-1.0388820000000001</c:v>
                </c:pt>
                <c:pt idx="132">
                  <c:v>-1.036643</c:v>
                </c:pt>
                <c:pt idx="133">
                  <c:v>-1.034238</c:v>
                </c:pt>
                <c:pt idx="134">
                  <c:v>-1.032095</c:v>
                </c:pt>
                <c:pt idx="135">
                  <c:v>-1.0335730000000001</c:v>
                </c:pt>
                <c:pt idx="136">
                  <c:v>-1.0342279999999999</c:v>
                </c:pt>
                <c:pt idx="137">
                  <c:v>-1.0350299999999999</c:v>
                </c:pt>
                <c:pt idx="138">
                  <c:v>-1.0323260000000001</c:v>
                </c:pt>
                <c:pt idx="139">
                  <c:v>-1.028602</c:v>
                </c:pt>
                <c:pt idx="140">
                  <c:v>-1.025946</c:v>
                </c:pt>
                <c:pt idx="141">
                  <c:v>-1.0241629999999999</c:v>
                </c:pt>
                <c:pt idx="142">
                  <c:v>-1.0206409999999999</c:v>
                </c:pt>
                <c:pt idx="143">
                  <c:v>-1.017882</c:v>
                </c:pt>
                <c:pt idx="144">
                  <c:v>-1.018049</c:v>
                </c:pt>
                <c:pt idx="145">
                  <c:v>-1.017846</c:v>
                </c:pt>
                <c:pt idx="146">
                  <c:v>-1.017701</c:v>
                </c:pt>
                <c:pt idx="147">
                  <c:v>-1.015733</c:v>
                </c:pt>
                <c:pt idx="148">
                  <c:v>-1.011841</c:v>
                </c:pt>
                <c:pt idx="149">
                  <c:v>-1.0110779999999999</c:v>
                </c:pt>
                <c:pt idx="150">
                  <c:v>-1.007595</c:v>
                </c:pt>
                <c:pt idx="151">
                  <c:v>-1.00718</c:v>
                </c:pt>
                <c:pt idx="152">
                  <c:v>-1.006081</c:v>
                </c:pt>
                <c:pt idx="153">
                  <c:v>-1.00708</c:v>
                </c:pt>
                <c:pt idx="154">
                  <c:v>-1.000346</c:v>
                </c:pt>
                <c:pt idx="155">
                  <c:v>-0.99894400000000005</c:v>
                </c:pt>
                <c:pt idx="156">
                  <c:v>-0.99646000000000001</c:v>
                </c:pt>
                <c:pt idx="157">
                  <c:v>-0.99569399999999997</c:v>
                </c:pt>
                <c:pt idx="158">
                  <c:v>-0.99337500000000001</c:v>
                </c:pt>
                <c:pt idx="159">
                  <c:v>-0.99179899999999999</c:v>
                </c:pt>
                <c:pt idx="160">
                  <c:v>-0.99072800000000005</c:v>
                </c:pt>
                <c:pt idx="161">
                  <c:v>-0.99079799999999996</c:v>
                </c:pt>
                <c:pt idx="162">
                  <c:v>-0.98758800000000002</c:v>
                </c:pt>
                <c:pt idx="163">
                  <c:v>-0.98758599999999996</c:v>
                </c:pt>
                <c:pt idx="164">
                  <c:v>-0.98444500000000001</c:v>
                </c:pt>
                <c:pt idx="165">
                  <c:v>-0.98348199999999997</c:v>
                </c:pt>
                <c:pt idx="166">
                  <c:v>-0.98254399999999997</c:v>
                </c:pt>
                <c:pt idx="167">
                  <c:v>-0.98110200000000003</c:v>
                </c:pt>
                <c:pt idx="168">
                  <c:v>-0.97722900000000001</c:v>
                </c:pt>
                <c:pt idx="169">
                  <c:v>-0.97610300000000005</c:v>
                </c:pt>
                <c:pt idx="170">
                  <c:v>-0.97320200000000001</c:v>
                </c:pt>
                <c:pt idx="171">
                  <c:v>-0.97209699999999999</c:v>
                </c:pt>
                <c:pt idx="172">
                  <c:v>-0.96995600000000004</c:v>
                </c:pt>
                <c:pt idx="173">
                  <c:v>-0.96868100000000001</c:v>
                </c:pt>
                <c:pt idx="174">
                  <c:v>-0.96585200000000004</c:v>
                </c:pt>
                <c:pt idx="175">
                  <c:v>-0.96396000000000004</c:v>
                </c:pt>
                <c:pt idx="176">
                  <c:v>-0.96108300000000002</c:v>
                </c:pt>
                <c:pt idx="177">
                  <c:v>-0.96219500000000002</c:v>
                </c:pt>
                <c:pt idx="178">
                  <c:v>-0.95877999999999997</c:v>
                </c:pt>
                <c:pt idx="179">
                  <c:v>-0.95722200000000002</c:v>
                </c:pt>
                <c:pt idx="180">
                  <c:v>-0.95360199999999995</c:v>
                </c:pt>
                <c:pt idx="181">
                  <c:v>-0.95014900000000002</c:v>
                </c:pt>
                <c:pt idx="182">
                  <c:v>-0.94858699999999996</c:v>
                </c:pt>
                <c:pt idx="183">
                  <c:v>-0.94686800000000004</c:v>
                </c:pt>
                <c:pt idx="184">
                  <c:v>-0.94523400000000002</c:v>
                </c:pt>
                <c:pt idx="185">
                  <c:v>-0.94517399999999996</c:v>
                </c:pt>
                <c:pt idx="186">
                  <c:v>-0.94172299999999998</c:v>
                </c:pt>
                <c:pt idx="187">
                  <c:v>-0.94051300000000004</c:v>
                </c:pt>
                <c:pt idx="188">
                  <c:v>-0.93572200000000005</c:v>
                </c:pt>
                <c:pt idx="189">
                  <c:v>-0.93299299999999996</c:v>
                </c:pt>
                <c:pt idx="190">
                  <c:v>-0.93092699999999995</c:v>
                </c:pt>
                <c:pt idx="191">
                  <c:v>-0.93067599999999995</c:v>
                </c:pt>
                <c:pt idx="192">
                  <c:v>-0.92736399999999997</c:v>
                </c:pt>
                <c:pt idx="193">
                  <c:v>-0.92747199999999996</c:v>
                </c:pt>
                <c:pt idx="194">
                  <c:v>-0.92553799999999997</c:v>
                </c:pt>
                <c:pt idx="195">
                  <c:v>-0.92518500000000004</c:v>
                </c:pt>
                <c:pt idx="196">
                  <c:v>-0.925539</c:v>
                </c:pt>
                <c:pt idx="197">
                  <c:v>-0.92433200000000004</c:v>
                </c:pt>
                <c:pt idx="198">
                  <c:v>-0.92112099999999997</c:v>
                </c:pt>
                <c:pt idx="199">
                  <c:v>-0.921736</c:v>
                </c:pt>
                <c:pt idx="200">
                  <c:v>-0.91866700000000001</c:v>
                </c:pt>
                <c:pt idx="201">
                  <c:v>-0.91656800000000005</c:v>
                </c:pt>
                <c:pt idx="202">
                  <c:v>-0.91283499999999995</c:v>
                </c:pt>
                <c:pt idx="203">
                  <c:v>-0.91112000000000004</c:v>
                </c:pt>
                <c:pt idx="204">
                  <c:v>-0.90918100000000002</c:v>
                </c:pt>
                <c:pt idx="205">
                  <c:v>-0.90800999999999998</c:v>
                </c:pt>
                <c:pt idx="206">
                  <c:v>-0.90452600000000005</c:v>
                </c:pt>
                <c:pt idx="207">
                  <c:v>-0.90400700000000001</c:v>
                </c:pt>
                <c:pt idx="208">
                  <c:v>-0.90052100000000002</c:v>
                </c:pt>
                <c:pt idx="209">
                  <c:v>-0.90182700000000005</c:v>
                </c:pt>
                <c:pt idx="210">
                  <c:v>-0.899312</c:v>
                </c:pt>
                <c:pt idx="211">
                  <c:v>-0.89848499999999998</c:v>
                </c:pt>
                <c:pt idx="212">
                  <c:v>-0.89512800000000003</c:v>
                </c:pt>
                <c:pt idx="213">
                  <c:v>-0.89426899999999998</c:v>
                </c:pt>
                <c:pt idx="214">
                  <c:v>-0.89326799999999995</c:v>
                </c:pt>
                <c:pt idx="215">
                  <c:v>-0.89169100000000001</c:v>
                </c:pt>
                <c:pt idx="216">
                  <c:v>-0.88896200000000003</c:v>
                </c:pt>
                <c:pt idx="217">
                  <c:v>-0.886961</c:v>
                </c:pt>
                <c:pt idx="218">
                  <c:v>-0.88685899999999995</c:v>
                </c:pt>
                <c:pt idx="219">
                  <c:v>-0.88550600000000002</c:v>
                </c:pt>
                <c:pt idx="220">
                  <c:v>-0.88149500000000003</c:v>
                </c:pt>
                <c:pt idx="221">
                  <c:v>-0.88205599999999995</c:v>
                </c:pt>
                <c:pt idx="222">
                  <c:v>-0.88205999999999996</c:v>
                </c:pt>
                <c:pt idx="223">
                  <c:v>-0.88022900000000004</c:v>
                </c:pt>
                <c:pt idx="224">
                  <c:v>-0.87615399999999999</c:v>
                </c:pt>
                <c:pt idx="225">
                  <c:v>-0.87501700000000004</c:v>
                </c:pt>
                <c:pt idx="226">
                  <c:v>-0.87187999999999999</c:v>
                </c:pt>
                <c:pt idx="227">
                  <c:v>-0.87221400000000004</c:v>
                </c:pt>
                <c:pt idx="228">
                  <c:v>-0.86866600000000005</c:v>
                </c:pt>
                <c:pt idx="229">
                  <c:v>-0.86760000000000004</c:v>
                </c:pt>
                <c:pt idx="230">
                  <c:v>-0.86199599999999998</c:v>
                </c:pt>
                <c:pt idx="231">
                  <c:v>-0.86369099999999999</c:v>
                </c:pt>
                <c:pt idx="232">
                  <c:v>-0.86123899999999998</c:v>
                </c:pt>
                <c:pt idx="233">
                  <c:v>-0.86079300000000003</c:v>
                </c:pt>
                <c:pt idx="234">
                  <c:v>-0.85765000000000002</c:v>
                </c:pt>
                <c:pt idx="235">
                  <c:v>-0.85631699999999999</c:v>
                </c:pt>
                <c:pt idx="236">
                  <c:v>-0.85444600000000004</c:v>
                </c:pt>
                <c:pt idx="237">
                  <c:v>-0.85475299999999999</c:v>
                </c:pt>
                <c:pt idx="238">
                  <c:v>-0.85109599999999996</c:v>
                </c:pt>
                <c:pt idx="239">
                  <c:v>-0.84985100000000002</c:v>
                </c:pt>
                <c:pt idx="240">
                  <c:v>-0.84771700000000005</c:v>
                </c:pt>
                <c:pt idx="241">
                  <c:v>-0.84833599999999998</c:v>
                </c:pt>
                <c:pt idx="242">
                  <c:v>-0.84871200000000002</c:v>
                </c:pt>
                <c:pt idx="243">
                  <c:v>-0.84698700000000005</c:v>
                </c:pt>
                <c:pt idx="244">
                  <c:v>-0.84429600000000005</c:v>
                </c:pt>
                <c:pt idx="245">
                  <c:v>-0.84415499999999999</c:v>
                </c:pt>
                <c:pt idx="246">
                  <c:v>-0.84160100000000004</c:v>
                </c:pt>
                <c:pt idx="247">
                  <c:v>-0.83946100000000001</c:v>
                </c:pt>
                <c:pt idx="248">
                  <c:v>-0.83560199999999996</c:v>
                </c:pt>
                <c:pt idx="249">
                  <c:v>-0.83429299999999995</c:v>
                </c:pt>
                <c:pt idx="250">
                  <c:v>-0.82938999999999996</c:v>
                </c:pt>
                <c:pt idx="251">
                  <c:v>-0.82780399999999998</c:v>
                </c:pt>
                <c:pt idx="252">
                  <c:v>-0.82366600000000001</c:v>
                </c:pt>
                <c:pt idx="253">
                  <c:v>-0.82273200000000002</c:v>
                </c:pt>
                <c:pt idx="254">
                  <c:v>-0.81701100000000004</c:v>
                </c:pt>
                <c:pt idx="255">
                  <c:v>-0.81800799999999996</c:v>
                </c:pt>
                <c:pt idx="256">
                  <c:v>-0.81511299999999998</c:v>
                </c:pt>
                <c:pt idx="257">
                  <c:v>-0.81335400000000002</c:v>
                </c:pt>
                <c:pt idx="258">
                  <c:v>-0.81032000000000004</c:v>
                </c:pt>
                <c:pt idx="259">
                  <c:v>-0.81021100000000001</c:v>
                </c:pt>
                <c:pt idx="260">
                  <c:v>-0.80635299999999999</c:v>
                </c:pt>
                <c:pt idx="261">
                  <c:v>-0.80355299999999996</c:v>
                </c:pt>
                <c:pt idx="262">
                  <c:v>-0.79978199999999999</c:v>
                </c:pt>
                <c:pt idx="263">
                  <c:v>-0.79910400000000004</c:v>
                </c:pt>
                <c:pt idx="264">
                  <c:v>-0.79134700000000002</c:v>
                </c:pt>
                <c:pt idx="265">
                  <c:v>-0.78944300000000001</c:v>
                </c:pt>
                <c:pt idx="266">
                  <c:v>-0.788968</c:v>
                </c:pt>
                <c:pt idx="267">
                  <c:v>-0.78844099999999995</c:v>
                </c:pt>
                <c:pt idx="268">
                  <c:v>-0.78761800000000004</c:v>
                </c:pt>
                <c:pt idx="269">
                  <c:v>-0.78686599999999995</c:v>
                </c:pt>
                <c:pt idx="270">
                  <c:v>-0.783555</c:v>
                </c:pt>
                <c:pt idx="271">
                  <c:v>-0.78344599999999998</c:v>
                </c:pt>
                <c:pt idx="272">
                  <c:v>-0.78045200000000003</c:v>
                </c:pt>
                <c:pt idx="273">
                  <c:v>-0.78199399999999997</c:v>
                </c:pt>
                <c:pt idx="274">
                  <c:v>-0.78106699999999996</c:v>
                </c:pt>
                <c:pt idx="275">
                  <c:v>-0.78027599999999997</c:v>
                </c:pt>
                <c:pt idx="276">
                  <c:v>-0.77927800000000003</c:v>
                </c:pt>
                <c:pt idx="277">
                  <c:v>-0.77651899999999996</c:v>
                </c:pt>
                <c:pt idx="278">
                  <c:v>-0.77309399999999995</c:v>
                </c:pt>
                <c:pt idx="279">
                  <c:v>-0.77309799999999995</c:v>
                </c:pt>
                <c:pt idx="280">
                  <c:v>-0.76848799999999995</c:v>
                </c:pt>
                <c:pt idx="281">
                  <c:v>-0.76516899999999999</c:v>
                </c:pt>
                <c:pt idx="282">
                  <c:v>-0.761378</c:v>
                </c:pt>
                <c:pt idx="283">
                  <c:v>-0.75858899999999996</c:v>
                </c:pt>
                <c:pt idx="284">
                  <c:v>-0.75502599999999997</c:v>
                </c:pt>
                <c:pt idx="285">
                  <c:v>-0.75523700000000005</c:v>
                </c:pt>
                <c:pt idx="286">
                  <c:v>-0.75334400000000001</c:v>
                </c:pt>
                <c:pt idx="287">
                  <c:v>-0.75085800000000003</c:v>
                </c:pt>
                <c:pt idx="288">
                  <c:v>-0.74779300000000004</c:v>
                </c:pt>
                <c:pt idx="289">
                  <c:v>-0.744923</c:v>
                </c:pt>
                <c:pt idx="290">
                  <c:v>-0.74316599999999999</c:v>
                </c:pt>
                <c:pt idx="291">
                  <c:v>-0.74371100000000001</c:v>
                </c:pt>
                <c:pt idx="292">
                  <c:v>-0.74244100000000002</c:v>
                </c:pt>
                <c:pt idx="293">
                  <c:v>-0.74316599999999999</c:v>
                </c:pt>
                <c:pt idx="294">
                  <c:v>-0.73671900000000001</c:v>
                </c:pt>
                <c:pt idx="295">
                  <c:v>-0.73426800000000003</c:v>
                </c:pt>
                <c:pt idx="296">
                  <c:v>-0.73147399999999996</c:v>
                </c:pt>
                <c:pt idx="297">
                  <c:v>-0.72957499999999997</c:v>
                </c:pt>
                <c:pt idx="298">
                  <c:v>-0.72711899999999996</c:v>
                </c:pt>
                <c:pt idx="299">
                  <c:v>-0.72833899999999996</c:v>
                </c:pt>
                <c:pt idx="300">
                  <c:v>-0.72467099999999995</c:v>
                </c:pt>
                <c:pt idx="301">
                  <c:v>-0.72412100000000001</c:v>
                </c:pt>
                <c:pt idx="302">
                  <c:v>-0.72267800000000004</c:v>
                </c:pt>
                <c:pt idx="303">
                  <c:v>-0.72163100000000002</c:v>
                </c:pt>
                <c:pt idx="304">
                  <c:v>-0.71691899999999997</c:v>
                </c:pt>
                <c:pt idx="305">
                  <c:v>-0.71574199999999999</c:v>
                </c:pt>
                <c:pt idx="306">
                  <c:v>-0.71056399999999997</c:v>
                </c:pt>
                <c:pt idx="307">
                  <c:v>-0.70977999999999997</c:v>
                </c:pt>
                <c:pt idx="308">
                  <c:v>-0.70674099999999995</c:v>
                </c:pt>
                <c:pt idx="309">
                  <c:v>-0.70653999999999995</c:v>
                </c:pt>
                <c:pt idx="310">
                  <c:v>-0.70384500000000005</c:v>
                </c:pt>
                <c:pt idx="311">
                  <c:v>-0.70332099999999997</c:v>
                </c:pt>
                <c:pt idx="312">
                  <c:v>-0.70004200000000005</c:v>
                </c:pt>
                <c:pt idx="313">
                  <c:v>-0.69860500000000003</c:v>
                </c:pt>
                <c:pt idx="314">
                  <c:v>-0.69518999999999997</c:v>
                </c:pt>
                <c:pt idx="315">
                  <c:v>-0.69470200000000004</c:v>
                </c:pt>
                <c:pt idx="316">
                  <c:v>-0.69103599999999998</c:v>
                </c:pt>
                <c:pt idx="317">
                  <c:v>-0.69179900000000005</c:v>
                </c:pt>
                <c:pt idx="318">
                  <c:v>-0.68952500000000005</c:v>
                </c:pt>
                <c:pt idx="319">
                  <c:v>-0.68738600000000005</c:v>
                </c:pt>
                <c:pt idx="320">
                  <c:v>-0.68434600000000001</c:v>
                </c:pt>
                <c:pt idx="321">
                  <c:v>-0.68148299999999995</c:v>
                </c:pt>
                <c:pt idx="322">
                  <c:v>-0.67824700000000004</c:v>
                </c:pt>
                <c:pt idx="323">
                  <c:v>-0.67800099999999996</c:v>
                </c:pt>
                <c:pt idx="324">
                  <c:v>-0.67333699999999996</c:v>
                </c:pt>
                <c:pt idx="325">
                  <c:v>-0.67358200000000001</c:v>
                </c:pt>
                <c:pt idx="326">
                  <c:v>-0.67192799999999997</c:v>
                </c:pt>
                <c:pt idx="327">
                  <c:v>-0.67009700000000005</c:v>
                </c:pt>
                <c:pt idx="328">
                  <c:v>-0.66609399999999996</c:v>
                </c:pt>
                <c:pt idx="329">
                  <c:v>-0.66547199999999995</c:v>
                </c:pt>
                <c:pt idx="330">
                  <c:v>-0.662188</c:v>
                </c:pt>
                <c:pt idx="331">
                  <c:v>-0.66046499999999997</c:v>
                </c:pt>
                <c:pt idx="332">
                  <c:v>-0.65587799999999996</c:v>
                </c:pt>
                <c:pt idx="333">
                  <c:v>-0.65532599999999996</c:v>
                </c:pt>
                <c:pt idx="334">
                  <c:v>-0.65257100000000001</c:v>
                </c:pt>
                <c:pt idx="335">
                  <c:v>-0.65253700000000003</c:v>
                </c:pt>
                <c:pt idx="336">
                  <c:v>-0.64939499999999994</c:v>
                </c:pt>
                <c:pt idx="337">
                  <c:v>-0.64832599999999996</c:v>
                </c:pt>
                <c:pt idx="338">
                  <c:v>-0.64493400000000001</c:v>
                </c:pt>
                <c:pt idx="339">
                  <c:v>-0.64376599999999995</c:v>
                </c:pt>
                <c:pt idx="340">
                  <c:v>-0.63992899999999997</c:v>
                </c:pt>
                <c:pt idx="341">
                  <c:v>-0.63765300000000003</c:v>
                </c:pt>
                <c:pt idx="342">
                  <c:v>-0.632822</c:v>
                </c:pt>
                <c:pt idx="343">
                  <c:v>-0.63260799999999995</c:v>
                </c:pt>
                <c:pt idx="344">
                  <c:v>-0.63036899999999996</c:v>
                </c:pt>
                <c:pt idx="345">
                  <c:v>-0.628826</c:v>
                </c:pt>
                <c:pt idx="346">
                  <c:v>-0.62431300000000001</c:v>
                </c:pt>
                <c:pt idx="347">
                  <c:v>-0.62395999999999996</c:v>
                </c:pt>
                <c:pt idx="348">
                  <c:v>-0.62126499999999996</c:v>
                </c:pt>
                <c:pt idx="349">
                  <c:v>-0.61923700000000004</c:v>
                </c:pt>
                <c:pt idx="350">
                  <c:v>-0.61502800000000002</c:v>
                </c:pt>
                <c:pt idx="351">
                  <c:v>-0.61443199999999998</c:v>
                </c:pt>
                <c:pt idx="352">
                  <c:v>-0.61035799999999996</c:v>
                </c:pt>
                <c:pt idx="353">
                  <c:v>-0.61005600000000004</c:v>
                </c:pt>
                <c:pt idx="354">
                  <c:v>-0.60688200000000003</c:v>
                </c:pt>
                <c:pt idx="355">
                  <c:v>-0.60570999999999997</c:v>
                </c:pt>
                <c:pt idx="356">
                  <c:v>-0.60212500000000002</c:v>
                </c:pt>
                <c:pt idx="357">
                  <c:v>-0.60166799999999998</c:v>
                </c:pt>
                <c:pt idx="358">
                  <c:v>-0.59953699999999999</c:v>
                </c:pt>
                <c:pt idx="359">
                  <c:v>-0.59831999999999996</c:v>
                </c:pt>
                <c:pt idx="360">
                  <c:v>-0.59335199999999999</c:v>
                </c:pt>
                <c:pt idx="361">
                  <c:v>-0.59189499999999995</c:v>
                </c:pt>
                <c:pt idx="362">
                  <c:v>-0.58831699999999998</c:v>
                </c:pt>
                <c:pt idx="363">
                  <c:v>-0.58745199999999997</c:v>
                </c:pt>
                <c:pt idx="364">
                  <c:v>-0.58362499999999995</c:v>
                </c:pt>
                <c:pt idx="365">
                  <c:v>-0.58276300000000003</c:v>
                </c:pt>
                <c:pt idx="366">
                  <c:v>-0.57937300000000003</c:v>
                </c:pt>
                <c:pt idx="367">
                  <c:v>-0.57796099999999995</c:v>
                </c:pt>
                <c:pt idx="368">
                  <c:v>-0.57486000000000004</c:v>
                </c:pt>
                <c:pt idx="369">
                  <c:v>-0.57264300000000001</c:v>
                </c:pt>
                <c:pt idx="370">
                  <c:v>-0.57026399999999999</c:v>
                </c:pt>
                <c:pt idx="371">
                  <c:v>-0.56836600000000004</c:v>
                </c:pt>
                <c:pt idx="372">
                  <c:v>-0.56560600000000005</c:v>
                </c:pt>
                <c:pt idx="373">
                  <c:v>-0.56180600000000003</c:v>
                </c:pt>
                <c:pt idx="374">
                  <c:v>-0.56035500000000005</c:v>
                </c:pt>
                <c:pt idx="375">
                  <c:v>-0.55801000000000001</c:v>
                </c:pt>
                <c:pt idx="376">
                  <c:v>-0.555037</c:v>
                </c:pt>
                <c:pt idx="377">
                  <c:v>-0.555149</c:v>
                </c:pt>
                <c:pt idx="378">
                  <c:v>-0.55359199999999997</c:v>
                </c:pt>
                <c:pt idx="379">
                  <c:v>-0.550902</c:v>
                </c:pt>
                <c:pt idx="380">
                  <c:v>-0.54904299999999995</c:v>
                </c:pt>
                <c:pt idx="381">
                  <c:v>-0.54796999999999996</c:v>
                </c:pt>
                <c:pt idx="382">
                  <c:v>-0.54614700000000005</c:v>
                </c:pt>
                <c:pt idx="383">
                  <c:v>-0.54611299999999996</c:v>
                </c:pt>
                <c:pt idx="384">
                  <c:v>-0.541103</c:v>
                </c:pt>
                <c:pt idx="385">
                  <c:v>-0.54090499999999997</c:v>
                </c:pt>
                <c:pt idx="386">
                  <c:v>-0.53875899999999999</c:v>
                </c:pt>
                <c:pt idx="387">
                  <c:v>-0.53825199999999995</c:v>
                </c:pt>
                <c:pt idx="388">
                  <c:v>-0.535242</c:v>
                </c:pt>
                <c:pt idx="389">
                  <c:v>-0.53324300000000002</c:v>
                </c:pt>
                <c:pt idx="390">
                  <c:v>-0.53027999999999997</c:v>
                </c:pt>
                <c:pt idx="391">
                  <c:v>-0.52879799999999999</c:v>
                </c:pt>
                <c:pt idx="392">
                  <c:v>-0.52545500000000001</c:v>
                </c:pt>
                <c:pt idx="393">
                  <c:v>-0.52406799999999998</c:v>
                </c:pt>
                <c:pt idx="394">
                  <c:v>-0.51916399999999996</c:v>
                </c:pt>
                <c:pt idx="395">
                  <c:v>-0.51882700000000004</c:v>
                </c:pt>
                <c:pt idx="396">
                  <c:v>-0.51648000000000005</c:v>
                </c:pt>
                <c:pt idx="397">
                  <c:v>-0.515266</c:v>
                </c:pt>
                <c:pt idx="398">
                  <c:v>-0.51237600000000005</c:v>
                </c:pt>
                <c:pt idx="399">
                  <c:v>-0.51082399999999994</c:v>
                </c:pt>
                <c:pt idx="400">
                  <c:v>-0.50575000000000003</c:v>
                </c:pt>
                <c:pt idx="401">
                  <c:v>-0.50285999999999997</c:v>
                </c:pt>
                <c:pt idx="402">
                  <c:v>-0.50102400000000002</c:v>
                </c:pt>
                <c:pt idx="403">
                  <c:v>-0.50012199999999996</c:v>
                </c:pt>
                <c:pt idx="404">
                  <c:v>-0.49726300000000001</c:v>
                </c:pt>
                <c:pt idx="405">
                  <c:v>-0.495778</c:v>
                </c:pt>
                <c:pt idx="406">
                  <c:v>-0.49246899999999999</c:v>
                </c:pt>
                <c:pt idx="407">
                  <c:v>-0.49312699999999998</c:v>
                </c:pt>
                <c:pt idx="408">
                  <c:v>-0.49012800000000001</c:v>
                </c:pt>
                <c:pt idx="409">
                  <c:v>-0.48987900000000001</c:v>
                </c:pt>
                <c:pt idx="410">
                  <c:v>-0.48671799999999998</c:v>
                </c:pt>
                <c:pt idx="411">
                  <c:v>-0.48468600000000001</c:v>
                </c:pt>
                <c:pt idx="412">
                  <c:v>-0.480327</c:v>
                </c:pt>
                <c:pt idx="413">
                  <c:v>-0.47978100000000001</c:v>
                </c:pt>
                <c:pt idx="414">
                  <c:v>-0.47757699999999997</c:v>
                </c:pt>
                <c:pt idx="415">
                  <c:v>-0.47616000000000003</c:v>
                </c:pt>
                <c:pt idx="416">
                  <c:v>-0.47281600000000001</c:v>
                </c:pt>
                <c:pt idx="417">
                  <c:v>-0.47112700000000002</c:v>
                </c:pt>
                <c:pt idx="418">
                  <c:v>-0.46564100000000003</c:v>
                </c:pt>
                <c:pt idx="419">
                  <c:v>-0.465644</c:v>
                </c:pt>
                <c:pt idx="420">
                  <c:v>-0.462642</c:v>
                </c:pt>
                <c:pt idx="421">
                  <c:v>-0.46101900000000001</c:v>
                </c:pt>
                <c:pt idx="422">
                  <c:v>-0.45542899999999997</c:v>
                </c:pt>
                <c:pt idx="423">
                  <c:v>-0.45564199999999999</c:v>
                </c:pt>
                <c:pt idx="424">
                  <c:v>-0.45187300000000002</c:v>
                </c:pt>
                <c:pt idx="425">
                  <c:v>-0.45084600000000002</c:v>
                </c:pt>
                <c:pt idx="426">
                  <c:v>-0.44798300000000002</c:v>
                </c:pt>
                <c:pt idx="427">
                  <c:v>-0.44673800000000002</c:v>
                </c:pt>
                <c:pt idx="428">
                  <c:v>-0.44397900000000001</c:v>
                </c:pt>
                <c:pt idx="429">
                  <c:v>-0.44118299999999999</c:v>
                </c:pt>
                <c:pt idx="430">
                  <c:v>-0.43907400000000002</c:v>
                </c:pt>
                <c:pt idx="431">
                  <c:v>-0.43694300000000003</c:v>
                </c:pt>
                <c:pt idx="432">
                  <c:v>-0.43280600000000002</c:v>
                </c:pt>
                <c:pt idx="433">
                  <c:v>-0.432948</c:v>
                </c:pt>
                <c:pt idx="434">
                  <c:v>-0.43083700000000003</c:v>
                </c:pt>
                <c:pt idx="435">
                  <c:v>-0.42758699999999999</c:v>
                </c:pt>
                <c:pt idx="436">
                  <c:v>-0.42603999999999997</c:v>
                </c:pt>
                <c:pt idx="437">
                  <c:v>-0.42335600000000001</c:v>
                </c:pt>
                <c:pt idx="438">
                  <c:v>-0.421597</c:v>
                </c:pt>
                <c:pt idx="439">
                  <c:v>-0.41944700000000001</c:v>
                </c:pt>
                <c:pt idx="440">
                  <c:v>-0.41771900000000001</c:v>
                </c:pt>
                <c:pt idx="441">
                  <c:v>-0.416628</c:v>
                </c:pt>
                <c:pt idx="442">
                  <c:v>-0.414686</c:v>
                </c:pt>
                <c:pt idx="443">
                  <c:v>-0.413549</c:v>
                </c:pt>
                <c:pt idx="444">
                  <c:v>-0.41016599999999998</c:v>
                </c:pt>
                <c:pt idx="445">
                  <c:v>-0.40827599999999997</c:v>
                </c:pt>
                <c:pt idx="446">
                  <c:v>-0.40547899999999998</c:v>
                </c:pt>
                <c:pt idx="447">
                  <c:v>-0.40212500000000001</c:v>
                </c:pt>
                <c:pt idx="448">
                  <c:v>-0.40092100000000003</c:v>
                </c:pt>
                <c:pt idx="449">
                  <c:v>-0.39802700000000002</c:v>
                </c:pt>
                <c:pt idx="450">
                  <c:v>-0.39654299999999998</c:v>
                </c:pt>
                <c:pt idx="451">
                  <c:v>-0.39491900000000002</c:v>
                </c:pt>
                <c:pt idx="452">
                  <c:v>-0.39291799999999999</c:v>
                </c:pt>
                <c:pt idx="453">
                  <c:v>-0.39222499999999999</c:v>
                </c:pt>
                <c:pt idx="454">
                  <c:v>-0.389019</c:v>
                </c:pt>
                <c:pt idx="455">
                  <c:v>-0.38788099999999998</c:v>
                </c:pt>
                <c:pt idx="456">
                  <c:v>-0.38376900000000003</c:v>
                </c:pt>
                <c:pt idx="457">
                  <c:v>-0.380768</c:v>
                </c:pt>
                <c:pt idx="458">
                  <c:v>-0.37886399999999998</c:v>
                </c:pt>
                <c:pt idx="459">
                  <c:v>-0.37783299999999997</c:v>
                </c:pt>
                <c:pt idx="460">
                  <c:v>-0.37327300000000002</c:v>
                </c:pt>
                <c:pt idx="461">
                  <c:v>-0.373417</c:v>
                </c:pt>
                <c:pt idx="462">
                  <c:v>-0.37096200000000001</c:v>
                </c:pt>
                <c:pt idx="463">
                  <c:v>-0.36996200000000001</c:v>
                </c:pt>
                <c:pt idx="464">
                  <c:v>-0.36682399999999998</c:v>
                </c:pt>
                <c:pt idx="465">
                  <c:v>-0.36586200000000002</c:v>
                </c:pt>
                <c:pt idx="466">
                  <c:v>-0.36279</c:v>
                </c:pt>
                <c:pt idx="467">
                  <c:v>-0.35940699999999998</c:v>
                </c:pt>
                <c:pt idx="468">
                  <c:v>-0.35595300000000002</c:v>
                </c:pt>
                <c:pt idx="469">
                  <c:v>-0.35661300000000001</c:v>
                </c:pt>
                <c:pt idx="470">
                  <c:v>-0.35412300000000002</c:v>
                </c:pt>
                <c:pt idx="471">
                  <c:v>-0.35292000000000001</c:v>
                </c:pt>
                <c:pt idx="472">
                  <c:v>-0.35035699999999997</c:v>
                </c:pt>
                <c:pt idx="473">
                  <c:v>-0.348777</c:v>
                </c:pt>
                <c:pt idx="474">
                  <c:v>-0.34367700000000001</c:v>
                </c:pt>
                <c:pt idx="475">
                  <c:v>-0.34357500000000002</c:v>
                </c:pt>
                <c:pt idx="476">
                  <c:v>-0.341088</c:v>
                </c:pt>
                <c:pt idx="477">
                  <c:v>-0.33943400000000001</c:v>
                </c:pt>
                <c:pt idx="478">
                  <c:v>-0.335117</c:v>
                </c:pt>
                <c:pt idx="479">
                  <c:v>-0.33498499999999998</c:v>
                </c:pt>
                <c:pt idx="480">
                  <c:v>-0.33273599999999998</c:v>
                </c:pt>
                <c:pt idx="481">
                  <c:v>-0.33096900000000001</c:v>
                </c:pt>
                <c:pt idx="482">
                  <c:v>-0.32639000000000001</c:v>
                </c:pt>
                <c:pt idx="483">
                  <c:v>-0.32596700000000001</c:v>
                </c:pt>
                <c:pt idx="484">
                  <c:v>-0.32172699999999999</c:v>
                </c:pt>
                <c:pt idx="485">
                  <c:v>-0.32183</c:v>
                </c:pt>
                <c:pt idx="486">
                  <c:v>-0.31654599999999999</c:v>
                </c:pt>
                <c:pt idx="487">
                  <c:v>-0.31606299999999998</c:v>
                </c:pt>
                <c:pt idx="488">
                  <c:v>-0.31381799999999999</c:v>
                </c:pt>
                <c:pt idx="489">
                  <c:v>-0.31126500000000001</c:v>
                </c:pt>
                <c:pt idx="490">
                  <c:v>-0.30960500000000002</c:v>
                </c:pt>
                <c:pt idx="491">
                  <c:v>-0.30847400000000003</c:v>
                </c:pt>
                <c:pt idx="492">
                  <c:v>-0.30580800000000002</c:v>
                </c:pt>
                <c:pt idx="493">
                  <c:v>-0.30461199999999999</c:v>
                </c:pt>
                <c:pt idx="494">
                  <c:v>-0.30166999999999999</c:v>
                </c:pt>
                <c:pt idx="495">
                  <c:v>-0.30046200000000001</c:v>
                </c:pt>
                <c:pt idx="496">
                  <c:v>-0.29800900000000002</c:v>
                </c:pt>
                <c:pt idx="497">
                  <c:v>-0.29635800000000001</c:v>
                </c:pt>
                <c:pt idx="498">
                  <c:v>-0.293045</c:v>
                </c:pt>
                <c:pt idx="499">
                  <c:v>-0.28925099999999998</c:v>
                </c:pt>
                <c:pt idx="500">
                  <c:v>-0.28503899999999999</c:v>
                </c:pt>
                <c:pt idx="501">
                  <c:v>-0.285244</c:v>
                </c:pt>
                <c:pt idx="502">
                  <c:v>-0.28390100000000001</c:v>
                </c:pt>
                <c:pt idx="503">
                  <c:v>-0.28275800000000001</c:v>
                </c:pt>
                <c:pt idx="504">
                  <c:v>-0.28040999999999999</c:v>
                </c:pt>
                <c:pt idx="505">
                  <c:v>-0.278756</c:v>
                </c:pt>
                <c:pt idx="506">
                  <c:v>-0.276057</c:v>
                </c:pt>
                <c:pt idx="507">
                  <c:v>-0.27496199999999998</c:v>
                </c:pt>
                <c:pt idx="508">
                  <c:v>-0.27229500000000001</c:v>
                </c:pt>
                <c:pt idx="509">
                  <c:v>-0.27150299999999999</c:v>
                </c:pt>
                <c:pt idx="510">
                  <c:v>-0.26739400000000002</c:v>
                </c:pt>
                <c:pt idx="511">
                  <c:v>-0.266959</c:v>
                </c:pt>
                <c:pt idx="512">
                  <c:v>-0.26226100000000002</c:v>
                </c:pt>
                <c:pt idx="513">
                  <c:v>-0.26218900000000001</c:v>
                </c:pt>
                <c:pt idx="514">
                  <c:v>-0.25970799999999999</c:v>
                </c:pt>
                <c:pt idx="515">
                  <c:v>-0.25829200000000002</c:v>
                </c:pt>
                <c:pt idx="516">
                  <c:v>-0.25505299999999997</c:v>
                </c:pt>
                <c:pt idx="517">
                  <c:v>-0.25401200000000002</c:v>
                </c:pt>
                <c:pt idx="518">
                  <c:v>-0.24991099999999999</c:v>
                </c:pt>
                <c:pt idx="519">
                  <c:v>-0.24770800000000001</c:v>
                </c:pt>
                <c:pt idx="520">
                  <c:v>-0.24481</c:v>
                </c:pt>
                <c:pt idx="521">
                  <c:v>-0.244702</c:v>
                </c:pt>
                <c:pt idx="522">
                  <c:v>-0.24318100000000001</c:v>
                </c:pt>
                <c:pt idx="523">
                  <c:v>-0.241119</c:v>
                </c:pt>
                <c:pt idx="524">
                  <c:v>-0.23993600000000001</c:v>
                </c:pt>
                <c:pt idx="525">
                  <c:v>-0.23883399999999999</c:v>
                </c:pt>
                <c:pt idx="526">
                  <c:v>-0.23611299999999999</c:v>
                </c:pt>
                <c:pt idx="527">
                  <c:v>-0.23468800000000001</c:v>
                </c:pt>
                <c:pt idx="528">
                  <c:v>-0.230044</c:v>
                </c:pt>
                <c:pt idx="529">
                  <c:v>-0.229486</c:v>
                </c:pt>
                <c:pt idx="530">
                  <c:v>-0.22742000000000001</c:v>
                </c:pt>
                <c:pt idx="531">
                  <c:v>-0.224548</c:v>
                </c:pt>
                <c:pt idx="532">
                  <c:v>-0.22334599999999999</c:v>
                </c:pt>
                <c:pt idx="533">
                  <c:v>-0.22265699999999999</c:v>
                </c:pt>
                <c:pt idx="534">
                  <c:v>-0.22034100000000001</c:v>
                </c:pt>
                <c:pt idx="535">
                  <c:v>-0.21675800000000001</c:v>
                </c:pt>
                <c:pt idx="536">
                  <c:v>-0.21554699999999999</c:v>
                </c:pt>
                <c:pt idx="537">
                  <c:v>-0.21299699999999999</c:v>
                </c:pt>
                <c:pt idx="538">
                  <c:v>-0.211171</c:v>
                </c:pt>
                <c:pt idx="539">
                  <c:v>-0.21079500000000001</c:v>
                </c:pt>
                <c:pt idx="540">
                  <c:v>-0.208596</c:v>
                </c:pt>
                <c:pt idx="541">
                  <c:v>-0.207791</c:v>
                </c:pt>
                <c:pt idx="542">
                  <c:v>-0.20553099999999999</c:v>
                </c:pt>
                <c:pt idx="543">
                  <c:v>-0.20379900000000001</c:v>
                </c:pt>
                <c:pt idx="544">
                  <c:v>-0.20128799999999999</c:v>
                </c:pt>
                <c:pt idx="545">
                  <c:v>-0.20031499999999999</c:v>
                </c:pt>
                <c:pt idx="546">
                  <c:v>-0.19786400000000001</c:v>
                </c:pt>
                <c:pt idx="547">
                  <c:v>-0.19664899999999999</c:v>
                </c:pt>
                <c:pt idx="548">
                  <c:v>-0.192554</c:v>
                </c:pt>
                <c:pt idx="549">
                  <c:v>-0.19028500000000001</c:v>
                </c:pt>
                <c:pt idx="550">
                  <c:v>-0.18751699999999999</c:v>
                </c:pt>
                <c:pt idx="551">
                  <c:v>-0.18642700000000001</c:v>
                </c:pt>
                <c:pt idx="552">
                  <c:v>-0.184034</c:v>
                </c:pt>
                <c:pt idx="553">
                  <c:v>-0.18448600000000001</c:v>
                </c:pt>
                <c:pt idx="554">
                  <c:v>-0.18147099999999999</c:v>
                </c:pt>
                <c:pt idx="555">
                  <c:v>-0.179285</c:v>
                </c:pt>
                <c:pt idx="556">
                  <c:v>-0.176894</c:v>
                </c:pt>
                <c:pt idx="557">
                  <c:v>-0.17530899999999999</c:v>
                </c:pt>
                <c:pt idx="558">
                  <c:v>-0.17385</c:v>
                </c:pt>
                <c:pt idx="559">
                  <c:v>-0.173708</c:v>
                </c:pt>
                <c:pt idx="560">
                  <c:v>-0.17136899999999999</c:v>
                </c:pt>
                <c:pt idx="561">
                  <c:v>-0.16938700000000001</c:v>
                </c:pt>
                <c:pt idx="562">
                  <c:v>-0.16691400000000001</c:v>
                </c:pt>
                <c:pt idx="563">
                  <c:v>-0.16563700000000001</c:v>
                </c:pt>
                <c:pt idx="564">
                  <c:v>-0.16292699999999999</c:v>
                </c:pt>
                <c:pt idx="565">
                  <c:v>-0.162692</c:v>
                </c:pt>
                <c:pt idx="566">
                  <c:v>-0.15920999999999999</c:v>
                </c:pt>
                <c:pt idx="567">
                  <c:v>-0.157418</c:v>
                </c:pt>
                <c:pt idx="568">
                  <c:v>-0.15487000000000001</c:v>
                </c:pt>
                <c:pt idx="569">
                  <c:v>-0.15495200000000001</c:v>
                </c:pt>
                <c:pt idx="570">
                  <c:v>-0.15343499999999999</c:v>
                </c:pt>
                <c:pt idx="571">
                  <c:v>-0.152889</c:v>
                </c:pt>
                <c:pt idx="572">
                  <c:v>-0.151034</c:v>
                </c:pt>
                <c:pt idx="573">
                  <c:v>-0.14993400000000001</c:v>
                </c:pt>
                <c:pt idx="574">
                  <c:v>-0.146208</c:v>
                </c:pt>
                <c:pt idx="575">
                  <c:v>-0.145728</c:v>
                </c:pt>
                <c:pt idx="576">
                  <c:v>-0.14363600000000001</c:v>
                </c:pt>
                <c:pt idx="577">
                  <c:v>-0.14255000000000001</c:v>
                </c:pt>
                <c:pt idx="578">
                  <c:v>-0.13944999999999999</c:v>
                </c:pt>
                <c:pt idx="579">
                  <c:v>-0.13781399999999999</c:v>
                </c:pt>
                <c:pt idx="580">
                  <c:v>-0.137075</c:v>
                </c:pt>
                <c:pt idx="581">
                  <c:v>-0.13452700000000001</c:v>
                </c:pt>
                <c:pt idx="582">
                  <c:v>-0.13205900000000001</c:v>
                </c:pt>
                <c:pt idx="583">
                  <c:v>-0.13197400000000001</c:v>
                </c:pt>
                <c:pt idx="584">
                  <c:v>-0.13048799999999999</c:v>
                </c:pt>
                <c:pt idx="585">
                  <c:v>-0.129826</c:v>
                </c:pt>
                <c:pt idx="586">
                  <c:v>-0.128054</c:v>
                </c:pt>
                <c:pt idx="587">
                  <c:v>-0.12609200000000001</c:v>
                </c:pt>
                <c:pt idx="588">
                  <c:v>-0.123434</c:v>
                </c:pt>
                <c:pt idx="589">
                  <c:v>-0.122862</c:v>
                </c:pt>
                <c:pt idx="590">
                  <c:v>-0.12120499999999999</c:v>
                </c:pt>
                <c:pt idx="591">
                  <c:v>-0.12055</c:v>
                </c:pt>
                <c:pt idx="592">
                  <c:v>-0.11888</c:v>
                </c:pt>
                <c:pt idx="593">
                  <c:v>-0.117049</c:v>
                </c:pt>
                <c:pt idx="594">
                  <c:v>-0.114484</c:v>
                </c:pt>
                <c:pt idx="595">
                  <c:v>-0.11264299999999999</c:v>
                </c:pt>
                <c:pt idx="596">
                  <c:v>-0.11045000000000001</c:v>
                </c:pt>
                <c:pt idx="597">
                  <c:v>-0.10971</c:v>
                </c:pt>
                <c:pt idx="598">
                  <c:v>-0.107583</c:v>
                </c:pt>
                <c:pt idx="599">
                  <c:v>-0.10669099999999999</c:v>
                </c:pt>
                <c:pt idx="600">
                  <c:v>-0.104921</c:v>
                </c:pt>
                <c:pt idx="601">
                  <c:v>-0.10355399999999999</c:v>
                </c:pt>
                <c:pt idx="602">
                  <c:v>-0.102713</c:v>
                </c:pt>
                <c:pt idx="603">
                  <c:v>-0.10223699999999999</c:v>
                </c:pt>
                <c:pt idx="604">
                  <c:v>-9.9046999999999996E-2</c:v>
                </c:pt>
                <c:pt idx="605">
                  <c:v>-9.8309999999999995E-2</c:v>
                </c:pt>
                <c:pt idx="606">
                  <c:v>-9.6795000000000006E-2</c:v>
                </c:pt>
                <c:pt idx="607">
                  <c:v>-9.4825000000000007E-2</c:v>
                </c:pt>
                <c:pt idx="608">
                  <c:v>-9.2312000000000005E-2</c:v>
                </c:pt>
                <c:pt idx="609">
                  <c:v>-9.2119999999999994E-2</c:v>
                </c:pt>
                <c:pt idx="610">
                  <c:v>-9.0975E-2</c:v>
                </c:pt>
                <c:pt idx="611">
                  <c:v>-9.0246999999999994E-2</c:v>
                </c:pt>
                <c:pt idx="612">
                  <c:v>-8.7208999999999995E-2</c:v>
                </c:pt>
                <c:pt idx="613">
                  <c:v>-8.6008000000000001E-2</c:v>
                </c:pt>
                <c:pt idx="614">
                  <c:v>-8.4296999999999997E-2</c:v>
                </c:pt>
                <c:pt idx="615">
                  <c:v>-8.3460999999999994E-2</c:v>
                </c:pt>
                <c:pt idx="616">
                  <c:v>-8.1825999999999996E-2</c:v>
                </c:pt>
                <c:pt idx="617">
                  <c:v>-8.0893999999999994E-2</c:v>
                </c:pt>
                <c:pt idx="618">
                  <c:v>-7.9281000000000004E-2</c:v>
                </c:pt>
                <c:pt idx="619">
                  <c:v>-7.8137999999999999E-2</c:v>
                </c:pt>
                <c:pt idx="620">
                  <c:v>-7.6480000000000006E-2</c:v>
                </c:pt>
                <c:pt idx="621">
                  <c:v>-7.5803999999999996E-2</c:v>
                </c:pt>
                <c:pt idx="622">
                  <c:v>-7.5023999999999993E-2</c:v>
                </c:pt>
                <c:pt idx="623">
                  <c:v>-7.4573E-2</c:v>
                </c:pt>
                <c:pt idx="624">
                  <c:v>-7.2540999999999994E-2</c:v>
                </c:pt>
                <c:pt idx="625">
                  <c:v>-7.1425000000000002E-2</c:v>
                </c:pt>
                <c:pt idx="626">
                  <c:v>-6.9599999999999995E-2</c:v>
                </c:pt>
                <c:pt idx="627">
                  <c:v>-6.9532999999999998E-2</c:v>
                </c:pt>
                <c:pt idx="628">
                  <c:v>-6.762E-2</c:v>
                </c:pt>
                <c:pt idx="629">
                  <c:v>-6.6650000000000001E-2</c:v>
                </c:pt>
                <c:pt idx="630">
                  <c:v>-6.5054000000000001E-2</c:v>
                </c:pt>
                <c:pt idx="631">
                  <c:v>-6.5062999999999996E-2</c:v>
                </c:pt>
                <c:pt idx="632">
                  <c:v>-6.4045000000000005E-2</c:v>
                </c:pt>
                <c:pt idx="633">
                  <c:v>-6.3573000000000005E-2</c:v>
                </c:pt>
                <c:pt idx="634">
                  <c:v>-6.2400999999999998E-2</c:v>
                </c:pt>
                <c:pt idx="635">
                  <c:v>-6.0616999999999997E-2</c:v>
                </c:pt>
                <c:pt idx="636">
                  <c:v>-5.9582000000000003E-2</c:v>
                </c:pt>
                <c:pt idx="637">
                  <c:v>-5.9081000000000002E-2</c:v>
                </c:pt>
                <c:pt idx="638">
                  <c:v>-5.7278999999999997E-2</c:v>
                </c:pt>
                <c:pt idx="639">
                  <c:v>-5.6278000000000002E-2</c:v>
                </c:pt>
                <c:pt idx="640">
                  <c:v>-5.5001000000000001E-2</c:v>
                </c:pt>
                <c:pt idx="641">
                  <c:v>-5.4956999999999999E-2</c:v>
                </c:pt>
                <c:pt idx="642">
                  <c:v>-5.4098E-2</c:v>
                </c:pt>
                <c:pt idx="643">
                  <c:v>-5.3718000000000002E-2</c:v>
                </c:pt>
                <c:pt idx="644">
                  <c:v>-5.1892000000000001E-2</c:v>
                </c:pt>
                <c:pt idx="645">
                  <c:v>-5.1200000000000002E-2</c:v>
                </c:pt>
                <c:pt idx="646">
                  <c:v>-5.0358E-2</c:v>
                </c:pt>
                <c:pt idx="647">
                  <c:v>-4.9827999999999997E-2</c:v>
                </c:pt>
                <c:pt idx="648">
                  <c:v>-4.87E-2</c:v>
                </c:pt>
                <c:pt idx="649">
                  <c:v>-4.7828000000000002E-2</c:v>
                </c:pt>
                <c:pt idx="650">
                  <c:v>-4.6767999999999997E-2</c:v>
                </c:pt>
                <c:pt idx="651">
                  <c:v>-4.5290999999999998E-2</c:v>
                </c:pt>
                <c:pt idx="652">
                  <c:v>-4.3903999999999999E-2</c:v>
                </c:pt>
                <c:pt idx="653">
                  <c:v>-4.3150000000000001E-2</c:v>
                </c:pt>
                <c:pt idx="654">
                  <c:v>-4.2190999999999999E-2</c:v>
                </c:pt>
                <c:pt idx="655">
                  <c:v>-4.1848000000000003E-2</c:v>
                </c:pt>
                <c:pt idx="656">
                  <c:v>-4.1182000000000003E-2</c:v>
                </c:pt>
                <c:pt idx="657">
                  <c:v>-4.0989999999999999E-2</c:v>
                </c:pt>
                <c:pt idx="658">
                  <c:v>-3.9421999999999999E-2</c:v>
                </c:pt>
                <c:pt idx="659">
                  <c:v>-3.8615999999999998E-2</c:v>
                </c:pt>
                <c:pt idx="660">
                  <c:v>-3.7527999999999999E-2</c:v>
                </c:pt>
                <c:pt idx="661">
                  <c:v>-3.7059000000000002E-2</c:v>
                </c:pt>
                <c:pt idx="662">
                  <c:v>-3.6596999999999998E-2</c:v>
                </c:pt>
                <c:pt idx="663">
                  <c:v>-3.6303000000000002E-2</c:v>
                </c:pt>
                <c:pt idx="664">
                  <c:v>-3.5109000000000001E-2</c:v>
                </c:pt>
                <c:pt idx="665">
                  <c:v>-3.492E-2</c:v>
                </c:pt>
                <c:pt idx="666">
                  <c:v>-3.3502999999999998E-2</c:v>
                </c:pt>
                <c:pt idx="667">
                  <c:v>-3.2955999999999999E-2</c:v>
                </c:pt>
                <c:pt idx="668">
                  <c:v>-3.1918000000000002E-2</c:v>
                </c:pt>
                <c:pt idx="669">
                  <c:v>-3.1516000000000002E-2</c:v>
                </c:pt>
                <c:pt idx="670">
                  <c:v>-3.0431E-2</c:v>
                </c:pt>
                <c:pt idx="671">
                  <c:v>-3.0151000000000001E-2</c:v>
                </c:pt>
                <c:pt idx="672">
                  <c:v>-2.9433999999999998E-2</c:v>
                </c:pt>
                <c:pt idx="673">
                  <c:v>-2.9037E-2</c:v>
                </c:pt>
                <c:pt idx="674">
                  <c:v>-2.8232E-2</c:v>
                </c:pt>
                <c:pt idx="675">
                  <c:v>-2.7772999999999999E-2</c:v>
                </c:pt>
                <c:pt idx="676">
                  <c:v>-2.7151999999999999E-2</c:v>
                </c:pt>
                <c:pt idx="677">
                  <c:v>-2.7081999999999998E-2</c:v>
                </c:pt>
                <c:pt idx="678">
                  <c:v>-2.6185E-2</c:v>
                </c:pt>
                <c:pt idx="679">
                  <c:v>-2.5662000000000001E-2</c:v>
                </c:pt>
                <c:pt idx="680">
                  <c:v>-2.4889999999999999E-2</c:v>
                </c:pt>
                <c:pt idx="681">
                  <c:v>-2.4458000000000001E-2</c:v>
                </c:pt>
                <c:pt idx="682">
                  <c:v>-2.3810000000000001E-2</c:v>
                </c:pt>
                <c:pt idx="683">
                  <c:v>-2.3463999999999999E-2</c:v>
                </c:pt>
                <c:pt idx="684">
                  <c:v>-2.2890000000000001E-2</c:v>
                </c:pt>
                <c:pt idx="685">
                  <c:v>-2.2880999999999999E-2</c:v>
                </c:pt>
                <c:pt idx="686">
                  <c:v>-2.2440999999999999E-2</c:v>
                </c:pt>
                <c:pt idx="687">
                  <c:v>-2.1957000000000001E-2</c:v>
                </c:pt>
                <c:pt idx="688">
                  <c:v>-2.1152000000000001E-2</c:v>
                </c:pt>
                <c:pt idx="689">
                  <c:v>-2.0725E-2</c:v>
                </c:pt>
                <c:pt idx="690">
                  <c:v>-2.0008000000000001E-2</c:v>
                </c:pt>
                <c:pt idx="691">
                  <c:v>-1.9965E-2</c:v>
                </c:pt>
                <c:pt idx="692">
                  <c:v>-1.9559E-2</c:v>
                </c:pt>
                <c:pt idx="693">
                  <c:v>-1.9008000000000001E-2</c:v>
                </c:pt>
                <c:pt idx="694">
                  <c:v>-1.8468999999999999E-2</c:v>
                </c:pt>
                <c:pt idx="695">
                  <c:v>-1.8001E-2</c:v>
                </c:pt>
                <c:pt idx="696">
                  <c:v>-1.7475000000000001E-2</c:v>
                </c:pt>
                <c:pt idx="697">
                  <c:v>-1.7122999999999999E-2</c:v>
                </c:pt>
                <c:pt idx="698">
                  <c:v>-1.6611999999999998E-2</c:v>
                </c:pt>
                <c:pt idx="699">
                  <c:v>-1.6409E-2</c:v>
                </c:pt>
                <c:pt idx="700">
                  <c:v>-1.5831000000000001E-2</c:v>
                </c:pt>
                <c:pt idx="701">
                  <c:v>-1.5549E-2</c:v>
                </c:pt>
                <c:pt idx="702">
                  <c:v>-1.5056E-2</c:v>
                </c:pt>
                <c:pt idx="703">
                  <c:v>-1.4957E-2</c:v>
                </c:pt>
                <c:pt idx="704">
                  <c:v>-1.4651000000000001E-2</c:v>
                </c:pt>
                <c:pt idx="705">
                  <c:v>-1.444E-2</c:v>
                </c:pt>
                <c:pt idx="706">
                  <c:v>-1.4109999999999999E-2</c:v>
                </c:pt>
                <c:pt idx="707">
                  <c:v>-1.3823999999999999E-2</c:v>
                </c:pt>
                <c:pt idx="708">
                  <c:v>-1.3416000000000001E-2</c:v>
                </c:pt>
                <c:pt idx="709">
                  <c:v>-1.3143999999999999E-2</c:v>
                </c:pt>
                <c:pt idx="710">
                  <c:v>-1.2905E-2</c:v>
                </c:pt>
                <c:pt idx="711">
                  <c:v>-1.2579E-2</c:v>
                </c:pt>
                <c:pt idx="712">
                  <c:v>-1.2331999999999999E-2</c:v>
                </c:pt>
                <c:pt idx="713">
                  <c:v>-1.2086E-2</c:v>
                </c:pt>
                <c:pt idx="714">
                  <c:v>-1.1742000000000001E-2</c:v>
                </c:pt>
                <c:pt idx="715">
                  <c:v>-1.1625999999999999E-2</c:v>
                </c:pt>
                <c:pt idx="716">
                  <c:v>-1.1483E-2</c:v>
                </c:pt>
                <c:pt idx="717">
                  <c:v>-1.1245E-2</c:v>
                </c:pt>
                <c:pt idx="718">
                  <c:v>-1.0947999999999999E-2</c:v>
                </c:pt>
                <c:pt idx="719">
                  <c:v>-1.0877E-2</c:v>
                </c:pt>
                <c:pt idx="720">
                  <c:v>-1.0577E-2</c:v>
                </c:pt>
                <c:pt idx="721">
                  <c:v>-1.0455000000000001E-2</c:v>
                </c:pt>
                <c:pt idx="722">
                  <c:v>-1.0289E-2</c:v>
                </c:pt>
                <c:pt idx="723">
                  <c:v>-1.0234999999999999E-2</c:v>
                </c:pt>
                <c:pt idx="724">
                  <c:v>-9.8779999999999996E-3</c:v>
                </c:pt>
                <c:pt idx="725">
                  <c:v>-9.6710000000000008E-3</c:v>
                </c:pt>
                <c:pt idx="726">
                  <c:v>-9.3889999999999998E-3</c:v>
                </c:pt>
                <c:pt idx="727">
                  <c:v>-9.2870000000000001E-3</c:v>
                </c:pt>
                <c:pt idx="728">
                  <c:v>-9.0760000000000007E-3</c:v>
                </c:pt>
                <c:pt idx="729">
                  <c:v>-8.9870000000000002E-3</c:v>
                </c:pt>
                <c:pt idx="730">
                  <c:v>-8.7910000000000002E-3</c:v>
                </c:pt>
                <c:pt idx="731">
                  <c:v>-8.7580000000000002E-3</c:v>
                </c:pt>
                <c:pt idx="732">
                  <c:v>-8.5590000000000006E-3</c:v>
                </c:pt>
                <c:pt idx="733">
                  <c:v>-8.4969999999999993E-3</c:v>
                </c:pt>
                <c:pt idx="734">
                  <c:v>-8.3409999999999995E-3</c:v>
                </c:pt>
                <c:pt idx="735">
                  <c:v>-8.3909999999999992E-3</c:v>
                </c:pt>
                <c:pt idx="736">
                  <c:v>-8.1759999999999992E-3</c:v>
                </c:pt>
                <c:pt idx="737">
                  <c:v>-8.2000000000000007E-3</c:v>
                </c:pt>
                <c:pt idx="738">
                  <c:v>-8.1169999999999992E-3</c:v>
                </c:pt>
                <c:pt idx="739">
                  <c:v>-8.1290000000000008E-3</c:v>
                </c:pt>
                <c:pt idx="740">
                  <c:v>-8.097E-3</c:v>
                </c:pt>
                <c:pt idx="741">
                  <c:v>-8.1580000000000003E-3</c:v>
                </c:pt>
                <c:pt idx="742">
                  <c:v>-8.0979999999999993E-3</c:v>
                </c:pt>
                <c:pt idx="743">
                  <c:v>-8.149E-3</c:v>
                </c:pt>
                <c:pt idx="744">
                  <c:v>-8.2249999999999997E-3</c:v>
                </c:pt>
                <c:pt idx="745">
                  <c:v>-8.3630000000000006E-3</c:v>
                </c:pt>
                <c:pt idx="746">
                  <c:v>-8.4290000000000007E-3</c:v>
                </c:pt>
                <c:pt idx="747">
                  <c:v>-8.574E-3</c:v>
                </c:pt>
                <c:pt idx="748">
                  <c:v>-8.6859999999999993E-3</c:v>
                </c:pt>
                <c:pt idx="749">
                  <c:v>-8.8159999999999992E-3</c:v>
                </c:pt>
                <c:pt idx="750">
                  <c:v>-8.9269999999999992E-3</c:v>
                </c:pt>
                <c:pt idx="751">
                  <c:v>-9.1559999999999992E-3</c:v>
                </c:pt>
                <c:pt idx="752">
                  <c:v>-9.2919999999999999E-3</c:v>
                </c:pt>
                <c:pt idx="753">
                  <c:v>-9.3589999999999993E-3</c:v>
                </c:pt>
                <c:pt idx="754">
                  <c:v>-9.4590000000000004E-3</c:v>
                </c:pt>
                <c:pt idx="755">
                  <c:v>-9.6460000000000001E-3</c:v>
                </c:pt>
                <c:pt idx="756">
                  <c:v>-9.8440000000000003E-3</c:v>
                </c:pt>
                <c:pt idx="757">
                  <c:v>-1.0028E-2</c:v>
                </c:pt>
                <c:pt idx="758">
                  <c:v>-1.0097999999999999E-2</c:v>
                </c:pt>
                <c:pt idx="759">
                  <c:v>-1.022E-2</c:v>
                </c:pt>
                <c:pt idx="760">
                  <c:v>-1.0288E-2</c:v>
                </c:pt>
                <c:pt idx="761">
                  <c:v>-1.0370000000000001E-2</c:v>
                </c:pt>
                <c:pt idx="762">
                  <c:v>-1.0342E-2</c:v>
                </c:pt>
                <c:pt idx="763">
                  <c:v>-1.0423E-2</c:v>
                </c:pt>
                <c:pt idx="764">
                  <c:v>-1.0374E-2</c:v>
                </c:pt>
                <c:pt idx="765">
                  <c:v>-1.0423999999999999E-2</c:v>
                </c:pt>
                <c:pt idx="766">
                  <c:v>-1.0425E-2</c:v>
                </c:pt>
                <c:pt idx="767">
                  <c:v>-1.0515999999999999E-2</c:v>
                </c:pt>
                <c:pt idx="768">
                  <c:v>-1.0460000000000001E-2</c:v>
                </c:pt>
                <c:pt idx="769">
                  <c:v>-1.0500000000000001E-2</c:v>
                </c:pt>
                <c:pt idx="770">
                  <c:v>-1.0307999999999999E-2</c:v>
                </c:pt>
                <c:pt idx="771">
                  <c:v>-1.0319E-2</c:v>
                </c:pt>
                <c:pt idx="772">
                  <c:v>-1.0159E-2</c:v>
                </c:pt>
                <c:pt idx="773">
                  <c:v>-1.0163E-2</c:v>
                </c:pt>
                <c:pt idx="774">
                  <c:v>-9.9979999999999999E-3</c:v>
                </c:pt>
                <c:pt idx="775">
                  <c:v>-9.9319999999999999E-3</c:v>
                </c:pt>
                <c:pt idx="776">
                  <c:v>-9.6010000000000002E-3</c:v>
                </c:pt>
                <c:pt idx="777">
                  <c:v>-9.5370000000000003E-3</c:v>
                </c:pt>
                <c:pt idx="778">
                  <c:v>-9.2929999999999992E-3</c:v>
                </c:pt>
                <c:pt idx="779">
                  <c:v>-9.1439999999999994E-3</c:v>
                </c:pt>
                <c:pt idx="780">
                  <c:v>-8.7690000000000008E-3</c:v>
                </c:pt>
                <c:pt idx="781">
                  <c:v>-8.5800000000000008E-3</c:v>
                </c:pt>
                <c:pt idx="782">
                  <c:v>-8.1779999999999995E-3</c:v>
                </c:pt>
                <c:pt idx="783">
                  <c:v>-7.9550000000000003E-3</c:v>
                </c:pt>
                <c:pt idx="784">
                  <c:v>-7.5709999999999996E-3</c:v>
                </c:pt>
                <c:pt idx="785">
                  <c:v>-7.3639999999999999E-3</c:v>
                </c:pt>
                <c:pt idx="786">
                  <c:v>-6.9810000000000002E-3</c:v>
                </c:pt>
                <c:pt idx="787">
                  <c:v>-6.7539999999999996E-3</c:v>
                </c:pt>
                <c:pt idx="788">
                  <c:v>-6.3579999999999999E-3</c:v>
                </c:pt>
                <c:pt idx="789">
                  <c:v>-6.1289999999999999E-3</c:v>
                </c:pt>
                <c:pt idx="790">
                  <c:v>-5.679E-3</c:v>
                </c:pt>
                <c:pt idx="791">
                  <c:v>-5.4900000000000001E-3</c:v>
                </c:pt>
                <c:pt idx="792">
                  <c:v>-5.0289999999999996E-3</c:v>
                </c:pt>
                <c:pt idx="793">
                  <c:v>-4.7619999999999997E-3</c:v>
                </c:pt>
                <c:pt idx="794">
                  <c:v>-4.2940000000000001E-3</c:v>
                </c:pt>
                <c:pt idx="795">
                  <c:v>-4.0639999999999999E-3</c:v>
                </c:pt>
                <c:pt idx="796">
                  <c:v>-3.6719999999999999E-3</c:v>
                </c:pt>
                <c:pt idx="797">
                  <c:v>-3.4299999999999999E-3</c:v>
                </c:pt>
                <c:pt idx="798">
                  <c:v>-3.0309999999999998E-3</c:v>
                </c:pt>
                <c:pt idx="799">
                  <c:v>-2.8040000000000001E-3</c:v>
                </c:pt>
                <c:pt idx="800">
                  <c:v>-2.4689999999999998E-3</c:v>
                </c:pt>
                <c:pt idx="801">
                  <c:v>-2.2680000000000001E-3</c:v>
                </c:pt>
                <c:pt idx="802">
                  <c:v>-2.0040000000000001E-3</c:v>
                </c:pt>
                <c:pt idx="803">
                  <c:v>-1.823E-3</c:v>
                </c:pt>
                <c:pt idx="804">
                  <c:v>-1.5499999999999999E-3</c:v>
                </c:pt>
                <c:pt idx="805">
                  <c:v>-1.408E-3</c:v>
                </c:pt>
                <c:pt idx="806">
                  <c:v>-1.173E-3</c:v>
                </c:pt>
                <c:pt idx="807">
                  <c:v>-1.023E-3</c:v>
                </c:pt>
                <c:pt idx="808">
                  <c:v>-8.3500000000000002E-4</c:v>
                </c:pt>
                <c:pt idx="809">
                  <c:v>-6.8400000000000004E-4</c:v>
                </c:pt>
                <c:pt idx="810">
                  <c:v>-5.2599999999999999E-4</c:v>
                </c:pt>
                <c:pt idx="811">
                  <c:v>-4.0999999999999999E-4</c:v>
                </c:pt>
                <c:pt idx="812">
                  <c:v>-3.0299999999999999E-4</c:v>
                </c:pt>
                <c:pt idx="813">
                  <c:v>-2.3599999999999999E-4</c:v>
                </c:pt>
                <c:pt idx="814" formatCode="0.00E+00">
                  <c:v>-5.7299999999999997E-5</c:v>
                </c:pt>
                <c:pt idx="815" formatCode="0.00E+00">
                  <c:v>2.7300000000000001E-6</c:v>
                </c:pt>
                <c:pt idx="816">
                  <c:v>1.12E-4</c:v>
                </c:pt>
                <c:pt idx="817">
                  <c:v>1.12E-4</c:v>
                </c:pt>
                <c:pt idx="818">
                  <c:v>2.1100000000000001E-4</c:v>
                </c:pt>
                <c:pt idx="819">
                  <c:v>2.8200000000000002E-4</c:v>
                </c:pt>
                <c:pt idx="820">
                  <c:v>3.0899999999999998E-4</c:v>
                </c:pt>
                <c:pt idx="821">
                  <c:v>3.57E-4</c:v>
                </c:pt>
                <c:pt idx="822">
                  <c:v>4.06E-4</c:v>
                </c:pt>
                <c:pt idx="823">
                  <c:v>3.7500000000000001E-4</c:v>
                </c:pt>
                <c:pt idx="824">
                  <c:v>4.1399999999999998E-4</c:v>
                </c:pt>
                <c:pt idx="825">
                  <c:v>4.06E-4</c:v>
                </c:pt>
                <c:pt idx="826">
                  <c:v>4.5600000000000003E-4</c:v>
                </c:pt>
                <c:pt idx="827">
                  <c:v>4.4099999999999999E-4</c:v>
                </c:pt>
                <c:pt idx="828">
                  <c:v>4.7899999999999999E-4</c:v>
                </c:pt>
                <c:pt idx="829">
                  <c:v>4.9200000000000003E-4</c:v>
                </c:pt>
                <c:pt idx="830">
                  <c:v>5.71E-4</c:v>
                </c:pt>
                <c:pt idx="831">
                  <c:v>6.0099999999999997E-4</c:v>
                </c:pt>
                <c:pt idx="832">
                  <c:v>6.69E-4</c:v>
                </c:pt>
                <c:pt idx="833">
                  <c:v>6.7699999999999998E-4</c:v>
                </c:pt>
                <c:pt idx="834">
                  <c:v>7.2800000000000002E-4</c:v>
                </c:pt>
                <c:pt idx="835">
                  <c:v>7.8299999999999995E-4</c:v>
                </c:pt>
                <c:pt idx="836">
                  <c:v>7.9799999999999999E-4</c:v>
                </c:pt>
                <c:pt idx="837">
                  <c:v>8.03E-4</c:v>
                </c:pt>
                <c:pt idx="838">
                  <c:v>7.7999999999999999E-4</c:v>
                </c:pt>
                <c:pt idx="839">
                  <c:v>1.137E-3</c:v>
                </c:pt>
                <c:pt idx="840">
                  <c:v>1.3359999999999999E-3</c:v>
                </c:pt>
                <c:pt idx="841">
                  <c:v>1.3370000000000001E-3</c:v>
                </c:pt>
                <c:pt idx="842">
                  <c:v>1.371E-3</c:v>
                </c:pt>
                <c:pt idx="843">
                  <c:v>1.382E-3</c:v>
                </c:pt>
                <c:pt idx="844">
                  <c:v>1.4159999999999999E-3</c:v>
                </c:pt>
                <c:pt idx="845">
                  <c:v>1.622E-3</c:v>
                </c:pt>
                <c:pt idx="846">
                  <c:v>1.6819999999999999E-3</c:v>
                </c:pt>
                <c:pt idx="847">
                  <c:v>1.823E-3</c:v>
                </c:pt>
                <c:pt idx="848">
                  <c:v>1.91E-3</c:v>
                </c:pt>
                <c:pt idx="849">
                  <c:v>2.1320000000000002E-3</c:v>
                </c:pt>
                <c:pt idx="850">
                  <c:v>2.2209999999999999E-3</c:v>
                </c:pt>
                <c:pt idx="851">
                  <c:v>2.5170000000000001E-3</c:v>
                </c:pt>
                <c:pt idx="852">
                  <c:v>2.6180000000000001E-3</c:v>
                </c:pt>
                <c:pt idx="853">
                  <c:v>2.862E-3</c:v>
                </c:pt>
                <c:pt idx="854">
                  <c:v>3.0019999999999999E-3</c:v>
                </c:pt>
                <c:pt idx="855">
                  <c:v>3.3609999999999998E-3</c:v>
                </c:pt>
                <c:pt idx="856">
                  <c:v>3.431E-3</c:v>
                </c:pt>
                <c:pt idx="857">
                  <c:v>3.7980000000000002E-3</c:v>
                </c:pt>
                <c:pt idx="858">
                  <c:v>3.9350000000000001E-3</c:v>
                </c:pt>
                <c:pt idx="859">
                  <c:v>4.3909999999999999E-3</c:v>
                </c:pt>
                <c:pt idx="860">
                  <c:v>4.5669999999999999E-3</c:v>
                </c:pt>
                <c:pt idx="861">
                  <c:v>5.0080000000000003E-3</c:v>
                </c:pt>
                <c:pt idx="862">
                  <c:v>5.1770000000000002E-3</c:v>
                </c:pt>
                <c:pt idx="863">
                  <c:v>5.6829999999999997E-3</c:v>
                </c:pt>
                <c:pt idx="864">
                  <c:v>5.8440000000000002E-3</c:v>
                </c:pt>
                <c:pt idx="865">
                  <c:v>6.4029999999999998E-3</c:v>
                </c:pt>
                <c:pt idx="866">
                  <c:v>6.7099999999999998E-3</c:v>
                </c:pt>
                <c:pt idx="867">
                  <c:v>7.1900000000000002E-3</c:v>
                </c:pt>
                <c:pt idx="868">
                  <c:v>7.4219999999999998E-3</c:v>
                </c:pt>
                <c:pt idx="869">
                  <c:v>8.0370000000000007E-3</c:v>
                </c:pt>
                <c:pt idx="870">
                  <c:v>8.3230000000000005E-3</c:v>
                </c:pt>
                <c:pt idx="871">
                  <c:v>9.0030000000000006E-3</c:v>
                </c:pt>
                <c:pt idx="872">
                  <c:v>9.2519999999999998E-3</c:v>
                </c:pt>
                <c:pt idx="873">
                  <c:v>9.9880000000000004E-3</c:v>
                </c:pt>
                <c:pt idx="874">
                  <c:v>1.0279E-2</c:v>
                </c:pt>
                <c:pt idx="875">
                  <c:v>1.0972000000000001E-2</c:v>
                </c:pt>
                <c:pt idx="876">
                  <c:v>1.1344E-2</c:v>
                </c:pt>
                <c:pt idx="877">
                  <c:v>1.2200000000000001E-2</c:v>
                </c:pt>
                <c:pt idx="878">
                  <c:v>1.2519000000000001E-2</c:v>
                </c:pt>
                <c:pt idx="879">
                  <c:v>1.3332E-2</c:v>
                </c:pt>
                <c:pt idx="880">
                  <c:v>1.3635E-2</c:v>
                </c:pt>
                <c:pt idx="881">
                  <c:v>1.4571000000000001E-2</c:v>
                </c:pt>
                <c:pt idx="882">
                  <c:v>1.4975E-2</c:v>
                </c:pt>
                <c:pt idx="883">
                  <c:v>1.5923E-2</c:v>
                </c:pt>
                <c:pt idx="884">
                  <c:v>1.6344999999999998E-2</c:v>
                </c:pt>
                <c:pt idx="885">
                  <c:v>1.7308E-2</c:v>
                </c:pt>
                <c:pt idx="886">
                  <c:v>1.7725999999999999E-2</c:v>
                </c:pt>
                <c:pt idx="887">
                  <c:v>1.8717999999999999E-2</c:v>
                </c:pt>
                <c:pt idx="888">
                  <c:v>1.9231000000000002E-2</c:v>
                </c:pt>
                <c:pt idx="889">
                  <c:v>2.0310999999999999E-2</c:v>
                </c:pt>
                <c:pt idx="890">
                  <c:v>2.0801E-2</c:v>
                </c:pt>
                <c:pt idx="891">
                  <c:v>2.1961000000000001E-2</c:v>
                </c:pt>
                <c:pt idx="892">
                  <c:v>2.2477E-2</c:v>
                </c:pt>
                <c:pt idx="893">
                  <c:v>2.3730000000000001E-2</c:v>
                </c:pt>
                <c:pt idx="894">
                  <c:v>2.4228E-2</c:v>
                </c:pt>
                <c:pt idx="895">
                  <c:v>2.5375000000000002E-2</c:v>
                </c:pt>
                <c:pt idx="896">
                  <c:v>2.5821E-2</c:v>
                </c:pt>
                <c:pt idx="897">
                  <c:v>2.7146E-2</c:v>
                </c:pt>
                <c:pt idx="898">
                  <c:v>2.768E-2</c:v>
                </c:pt>
                <c:pt idx="899">
                  <c:v>2.9123E-2</c:v>
                </c:pt>
                <c:pt idx="900">
                  <c:v>2.9670999999999999E-2</c:v>
                </c:pt>
                <c:pt idx="901">
                  <c:v>3.1061999999999999E-2</c:v>
                </c:pt>
                <c:pt idx="902">
                  <c:v>3.1667000000000001E-2</c:v>
                </c:pt>
                <c:pt idx="903">
                  <c:v>3.3071999999999997E-2</c:v>
                </c:pt>
                <c:pt idx="904">
                  <c:v>3.3652000000000001E-2</c:v>
                </c:pt>
                <c:pt idx="905">
                  <c:v>3.5180999999999997E-2</c:v>
                </c:pt>
                <c:pt idx="906">
                  <c:v>3.5867000000000003E-2</c:v>
                </c:pt>
                <c:pt idx="907">
                  <c:v>3.7324000000000003E-2</c:v>
                </c:pt>
                <c:pt idx="908">
                  <c:v>3.7897E-2</c:v>
                </c:pt>
                <c:pt idx="909">
                  <c:v>3.9497999999999998E-2</c:v>
                </c:pt>
                <c:pt idx="910">
                  <c:v>4.0203999999999997E-2</c:v>
                </c:pt>
                <c:pt idx="911">
                  <c:v>4.1699E-2</c:v>
                </c:pt>
                <c:pt idx="912">
                  <c:v>4.2368000000000003E-2</c:v>
                </c:pt>
                <c:pt idx="913">
                  <c:v>4.4081000000000002E-2</c:v>
                </c:pt>
                <c:pt idx="914">
                  <c:v>4.4836000000000001E-2</c:v>
                </c:pt>
                <c:pt idx="915">
                  <c:v>4.6525999999999998E-2</c:v>
                </c:pt>
                <c:pt idx="916">
                  <c:v>4.7265000000000001E-2</c:v>
                </c:pt>
                <c:pt idx="917">
                  <c:v>4.9105000000000003E-2</c:v>
                </c:pt>
                <c:pt idx="918">
                  <c:v>4.9758999999999998E-2</c:v>
                </c:pt>
                <c:pt idx="919">
                  <c:v>5.1580000000000001E-2</c:v>
                </c:pt>
                <c:pt idx="920">
                  <c:v>5.2246000000000001E-2</c:v>
                </c:pt>
                <c:pt idx="921">
                  <c:v>5.3955000000000003E-2</c:v>
                </c:pt>
                <c:pt idx="922">
                  <c:v>5.4739000000000003E-2</c:v>
                </c:pt>
                <c:pt idx="923">
                  <c:v>5.6672E-2</c:v>
                </c:pt>
                <c:pt idx="924">
                  <c:v>5.7444000000000002E-2</c:v>
                </c:pt>
                <c:pt idx="925">
                  <c:v>5.9263000000000003E-2</c:v>
                </c:pt>
                <c:pt idx="926">
                  <c:v>6.0009E-2</c:v>
                </c:pt>
                <c:pt idx="927">
                  <c:v>6.1931E-2</c:v>
                </c:pt>
                <c:pt idx="928">
                  <c:v>6.2696000000000002E-2</c:v>
                </c:pt>
                <c:pt idx="929">
                  <c:v>6.4510999999999999E-2</c:v>
                </c:pt>
                <c:pt idx="930">
                  <c:v>6.5454999999999999E-2</c:v>
                </c:pt>
                <c:pt idx="931">
                  <c:v>6.7303000000000002E-2</c:v>
                </c:pt>
                <c:pt idx="932">
                  <c:v>6.7967E-2</c:v>
                </c:pt>
                <c:pt idx="933">
                  <c:v>7.0001999999999995E-2</c:v>
                </c:pt>
                <c:pt idx="934">
                  <c:v>7.0689000000000002E-2</c:v>
                </c:pt>
                <c:pt idx="935">
                  <c:v>7.2562000000000001E-2</c:v>
                </c:pt>
                <c:pt idx="936">
                  <c:v>7.3401999999999995E-2</c:v>
                </c:pt>
                <c:pt idx="937">
                  <c:v>7.5305999999999998E-2</c:v>
                </c:pt>
                <c:pt idx="938">
                  <c:v>7.5903999999999999E-2</c:v>
                </c:pt>
                <c:pt idx="939">
                  <c:v>7.7935000000000004E-2</c:v>
                </c:pt>
                <c:pt idx="940">
                  <c:v>7.8623999999999999E-2</c:v>
                </c:pt>
                <c:pt idx="941">
                  <c:v>8.0411999999999997E-2</c:v>
                </c:pt>
                <c:pt idx="942">
                  <c:v>8.1174999999999997E-2</c:v>
                </c:pt>
                <c:pt idx="943">
                  <c:v>8.3186999999999997E-2</c:v>
                </c:pt>
                <c:pt idx="944">
                  <c:v>8.3977999999999997E-2</c:v>
                </c:pt>
                <c:pt idx="945">
                  <c:v>8.5766999999999996E-2</c:v>
                </c:pt>
                <c:pt idx="946">
                  <c:v>8.6627999999999997E-2</c:v>
                </c:pt>
                <c:pt idx="947">
                  <c:v>8.8484999999999994E-2</c:v>
                </c:pt>
                <c:pt idx="948">
                  <c:v>8.9209999999999998E-2</c:v>
                </c:pt>
                <c:pt idx="949">
                  <c:v>9.1021000000000005E-2</c:v>
                </c:pt>
                <c:pt idx="950">
                  <c:v>9.1708999999999999E-2</c:v>
                </c:pt>
                <c:pt idx="951">
                  <c:v>9.3658000000000005E-2</c:v>
                </c:pt>
                <c:pt idx="952">
                  <c:v>9.4432000000000002E-2</c:v>
                </c:pt>
                <c:pt idx="953">
                  <c:v>9.6335000000000004E-2</c:v>
                </c:pt>
                <c:pt idx="954">
                  <c:v>9.7029000000000004E-2</c:v>
                </c:pt>
                <c:pt idx="955">
                  <c:v>9.8861000000000004E-2</c:v>
                </c:pt>
                <c:pt idx="956">
                  <c:v>9.9626000000000006E-2</c:v>
                </c:pt>
                <c:pt idx="957">
                  <c:v>0.101518</c:v>
                </c:pt>
                <c:pt idx="958">
                  <c:v>0.10233299999999999</c:v>
                </c:pt>
                <c:pt idx="959">
                  <c:v>0.10417999999999999</c:v>
                </c:pt>
                <c:pt idx="960">
                  <c:v>0.104936</c:v>
                </c:pt>
                <c:pt idx="961">
                  <c:v>0.106683</c:v>
                </c:pt>
                <c:pt idx="962">
                  <c:v>0.10764700000000001</c:v>
                </c:pt>
                <c:pt idx="963">
                  <c:v>0.109538</c:v>
                </c:pt>
                <c:pt idx="964">
                  <c:v>0.110272</c:v>
                </c:pt>
                <c:pt idx="965">
                  <c:v>0.11210299999999999</c:v>
                </c:pt>
                <c:pt idx="966">
                  <c:v>0.11269</c:v>
                </c:pt>
                <c:pt idx="967">
                  <c:v>0.11447499999999999</c:v>
                </c:pt>
                <c:pt idx="968">
                  <c:v>0.115199</c:v>
                </c:pt>
                <c:pt idx="969">
                  <c:v>0.11701</c:v>
                </c:pt>
                <c:pt idx="970">
                  <c:v>0.117786</c:v>
                </c:pt>
                <c:pt idx="971">
                  <c:v>0.11973399999999999</c:v>
                </c:pt>
                <c:pt idx="972">
                  <c:v>0.12045400000000001</c:v>
                </c:pt>
                <c:pt idx="973">
                  <c:v>0.122527</c:v>
                </c:pt>
                <c:pt idx="974">
                  <c:v>0.12328699999999999</c:v>
                </c:pt>
                <c:pt idx="975">
                  <c:v>0.125218</c:v>
                </c:pt>
                <c:pt idx="976">
                  <c:v>0.12598300000000001</c:v>
                </c:pt>
                <c:pt idx="977">
                  <c:v>0.12770200000000001</c:v>
                </c:pt>
                <c:pt idx="978">
                  <c:v>0.128359</c:v>
                </c:pt>
                <c:pt idx="979">
                  <c:v>0.130242</c:v>
                </c:pt>
                <c:pt idx="980">
                  <c:v>0.13087499999999999</c:v>
                </c:pt>
                <c:pt idx="981">
                  <c:v>0.13265399999999999</c:v>
                </c:pt>
                <c:pt idx="982">
                  <c:v>0.13336899999999999</c:v>
                </c:pt>
                <c:pt idx="983">
                  <c:v>0.13547899999999999</c:v>
                </c:pt>
                <c:pt idx="984">
                  <c:v>0.136271</c:v>
                </c:pt>
                <c:pt idx="985">
                  <c:v>0.138354</c:v>
                </c:pt>
                <c:pt idx="986">
                  <c:v>0.139066</c:v>
                </c:pt>
                <c:pt idx="987">
                  <c:v>0.14084099999999999</c:v>
                </c:pt>
                <c:pt idx="988">
                  <c:v>0.14172299999999999</c:v>
                </c:pt>
                <c:pt idx="989">
                  <c:v>0.143484</c:v>
                </c:pt>
                <c:pt idx="990">
                  <c:v>0.144312</c:v>
                </c:pt>
                <c:pt idx="991">
                  <c:v>0.14640600000000001</c:v>
                </c:pt>
                <c:pt idx="992">
                  <c:v>0.14707300000000001</c:v>
                </c:pt>
                <c:pt idx="993">
                  <c:v>0.14896100000000001</c:v>
                </c:pt>
                <c:pt idx="994">
                  <c:v>0.149779</c:v>
                </c:pt>
                <c:pt idx="995">
                  <c:v>0.151813</c:v>
                </c:pt>
                <c:pt idx="996">
                  <c:v>0.15248100000000001</c:v>
                </c:pt>
                <c:pt idx="997">
                  <c:v>0.15425800000000001</c:v>
                </c:pt>
                <c:pt idx="998">
                  <c:v>0.15507699999999999</c:v>
                </c:pt>
                <c:pt idx="999">
                  <c:v>0.15710299999999999</c:v>
                </c:pt>
                <c:pt idx="1000">
                  <c:v>0.15789600000000001</c:v>
                </c:pt>
                <c:pt idx="1001">
                  <c:v>0.159722</c:v>
                </c:pt>
                <c:pt idx="1002">
                  <c:v>0.16034000000000001</c:v>
                </c:pt>
                <c:pt idx="1003">
                  <c:v>0.162081</c:v>
                </c:pt>
                <c:pt idx="1004">
                  <c:v>0.16272</c:v>
                </c:pt>
                <c:pt idx="1005">
                  <c:v>0.16459699999999999</c:v>
                </c:pt>
                <c:pt idx="1006">
                  <c:v>0.16519200000000001</c:v>
                </c:pt>
                <c:pt idx="1007">
                  <c:v>0.167349</c:v>
                </c:pt>
                <c:pt idx="1008">
                  <c:v>0.168133</c:v>
                </c:pt>
                <c:pt idx="1009">
                  <c:v>0.17028199999999999</c:v>
                </c:pt>
                <c:pt idx="1010">
                  <c:v>0.17053499999999999</c:v>
                </c:pt>
                <c:pt idx="1011">
                  <c:v>0.17252500000000001</c:v>
                </c:pt>
                <c:pt idx="1012">
                  <c:v>0.17338799999999999</c:v>
                </c:pt>
                <c:pt idx="1013">
                  <c:v>0.175591</c:v>
                </c:pt>
                <c:pt idx="1014">
                  <c:v>0.176313</c:v>
                </c:pt>
                <c:pt idx="1015">
                  <c:v>0.17816199999999999</c:v>
                </c:pt>
                <c:pt idx="1016">
                  <c:v>0.17894299999999999</c:v>
                </c:pt>
                <c:pt idx="1017">
                  <c:v>0.18090000000000001</c:v>
                </c:pt>
                <c:pt idx="1018">
                  <c:v>0.181751</c:v>
                </c:pt>
                <c:pt idx="1019">
                  <c:v>0.183784</c:v>
                </c:pt>
                <c:pt idx="1020">
                  <c:v>0.18418100000000001</c:v>
                </c:pt>
                <c:pt idx="1021">
                  <c:v>0.186247</c:v>
                </c:pt>
                <c:pt idx="1022">
                  <c:v>0.186977</c:v>
                </c:pt>
                <c:pt idx="1023">
                  <c:v>0.18914</c:v>
                </c:pt>
                <c:pt idx="1024">
                  <c:v>0.189889</c:v>
                </c:pt>
                <c:pt idx="1025">
                  <c:v>0.19172500000000001</c:v>
                </c:pt>
                <c:pt idx="1026">
                  <c:v>0.19237699999999999</c:v>
                </c:pt>
                <c:pt idx="1027">
                  <c:v>0.19425000000000001</c:v>
                </c:pt>
                <c:pt idx="1028">
                  <c:v>0.19489799999999999</c:v>
                </c:pt>
                <c:pt idx="1029">
                  <c:v>0.197016</c:v>
                </c:pt>
                <c:pt idx="1030">
                  <c:v>0.19783000000000001</c:v>
                </c:pt>
                <c:pt idx="1031">
                  <c:v>0.19972899999999999</c:v>
                </c:pt>
                <c:pt idx="1032">
                  <c:v>0.200542</c:v>
                </c:pt>
                <c:pt idx="1033">
                  <c:v>0.202542</c:v>
                </c:pt>
                <c:pt idx="1034">
                  <c:v>0.20304</c:v>
                </c:pt>
                <c:pt idx="1035">
                  <c:v>0.204897</c:v>
                </c:pt>
                <c:pt idx="1036">
                  <c:v>0.20579</c:v>
                </c:pt>
                <c:pt idx="1037">
                  <c:v>0.20797399999999999</c:v>
                </c:pt>
                <c:pt idx="1038">
                  <c:v>0.20883599999999999</c:v>
                </c:pt>
                <c:pt idx="1039">
                  <c:v>0.21052299999999999</c:v>
                </c:pt>
                <c:pt idx="1040">
                  <c:v>0.21091199999999999</c:v>
                </c:pt>
                <c:pt idx="1041">
                  <c:v>0.21246100000000001</c:v>
                </c:pt>
                <c:pt idx="1042">
                  <c:v>0.213117</c:v>
                </c:pt>
                <c:pt idx="1043">
                  <c:v>0.21535799999999999</c:v>
                </c:pt>
                <c:pt idx="1044">
                  <c:v>0.21576799999999999</c:v>
                </c:pt>
                <c:pt idx="1045">
                  <c:v>0.217804</c:v>
                </c:pt>
                <c:pt idx="1046">
                  <c:v>0.21843399999999999</c:v>
                </c:pt>
                <c:pt idx="1047">
                  <c:v>0.22097900000000001</c:v>
                </c:pt>
                <c:pt idx="1048">
                  <c:v>0.221668</c:v>
                </c:pt>
                <c:pt idx="1049">
                  <c:v>0.22353700000000001</c:v>
                </c:pt>
                <c:pt idx="1050">
                  <c:v>0.22411900000000001</c:v>
                </c:pt>
                <c:pt idx="1051">
                  <c:v>0.226359</c:v>
                </c:pt>
                <c:pt idx="1052">
                  <c:v>0.22691600000000001</c:v>
                </c:pt>
                <c:pt idx="1053">
                  <c:v>0.22953200000000001</c:v>
                </c:pt>
                <c:pt idx="1054">
                  <c:v>0.22943</c:v>
                </c:pt>
                <c:pt idx="1055">
                  <c:v>0.231152</c:v>
                </c:pt>
                <c:pt idx="1056">
                  <c:v>0.23181299999999999</c:v>
                </c:pt>
                <c:pt idx="1057">
                  <c:v>0.23378399999999999</c:v>
                </c:pt>
                <c:pt idx="1058">
                  <c:v>0.23461099999999999</c:v>
                </c:pt>
                <c:pt idx="1059">
                  <c:v>0.23677999999999999</c:v>
                </c:pt>
                <c:pt idx="1060">
                  <c:v>0.236961</c:v>
                </c:pt>
                <c:pt idx="1061">
                  <c:v>0.23926900000000001</c:v>
                </c:pt>
                <c:pt idx="1062">
                  <c:v>0.24016199999999999</c:v>
                </c:pt>
                <c:pt idx="1063">
                  <c:v>0.24185400000000001</c:v>
                </c:pt>
                <c:pt idx="1064">
                  <c:v>0.24240300000000001</c:v>
                </c:pt>
                <c:pt idx="1065">
                  <c:v>0.24430399999999999</c:v>
                </c:pt>
                <c:pt idx="1066">
                  <c:v>0.24496499999999999</c:v>
                </c:pt>
                <c:pt idx="1067">
                  <c:v>0.247276</c:v>
                </c:pt>
                <c:pt idx="1068">
                  <c:v>0.247863</c:v>
                </c:pt>
                <c:pt idx="1069">
                  <c:v>0.250139</c:v>
                </c:pt>
                <c:pt idx="1070">
                  <c:v>0.25103300000000001</c:v>
                </c:pt>
                <c:pt idx="1071">
                  <c:v>0.25282399999999999</c:v>
                </c:pt>
                <c:pt idx="1072">
                  <c:v>0.25330799999999998</c:v>
                </c:pt>
                <c:pt idx="1073">
                  <c:v>0.25520599999999999</c:v>
                </c:pt>
                <c:pt idx="1074">
                  <c:v>0.25562200000000002</c:v>
                </c:pt>
                <c:pt idx="1075">
                  <c:v>0.25765500000000002</c:v>
                </c:pt>
                <c:pt idx="1076">
                  <c:v>0.25827600000000001</c:v>
                </c:pt>
                <c:pt idx="1077">
                  <c:v>0.26021</c:v>
                </c:pt>
                <c:pt idx="1078">
                  <c:v>0.260826</c:v>
                </c:pt>
                <c:pt idx="1079">
                  <c:v>0.262762</c:v>
                </c:pt>
                <c:pt idx="1080">
                  <c:v>0.26327400000000001</c:v>
                </c:pt>
                <c:pt idx="1081">
                  <c:v>0.26551900000000001</c:v>
                </c:pt>
                <c:pt idx="1082">
                  <c:v>0.266287</c:v>
                </c:pt>
                <c:pt idx="1083">
                  <c:v>0.26810400000000001</c:v>
                </c:pt>
                <c:pt idx="1084">
                  <c:v>0.26855499999999999</c:v>
                </c:pt>
                <c:pt idx="1085">
                  <c:v>0.27118700000000001</c:v>
                </c:pt>
                <c:pt idx="1086">
                  <c:v>0.27166400000000002</c:v>
                </c:pt>
                <c:pt idx="1087">
                  <c:v>0.27373700000000001</c:v>
                </c:pt>
                <c:pt idx="1088">
                  <c:v>0.27401300000000001</c:v>
                </c:pt>
                <c:pt idx="1089">
                  <c:v>0.27635700000000002</c:v>
                </c:pt>
                <c:pt idx="1090">
                  <c:v>0.27718100000000001</c:v>
                </c:pt>
                <c:pt idx="1091">
                  <c:v>0.27953899999999998</c:v>
                </c:pt>
                <c:pt idx="1092">
                  <c:v>0.27991700000000003</c:v>
                </c:pt>
                <c:pt idx="1093">
                  <c:v>0.28191899999999998</c:v>
                </c:pt>
                <c:pt idx="1094">
                  <c:v>0.282468</c:v>
                </c:pt>
                <c:pt idx="1095">
                  <c:v>0.28487800000000002</c:v>
                </c:pt>
                <c:pt idx="1096">
                  <c:v>0.28578700000000001</c:v>
                </c:pt>
                <c:pt idx="1097">
                  <c:v>0.28743999999999997</c:v>
                </c:pt>
                <c:pt idx="1098">
                  <c:v>0.288269</c:v>
                </c:pt>
                <c:pt idx="1099">
                  <c:v>0.29048299999999999</c:v>
                </c:pt>
                <c:pt idx="1100">
                  <c:v>0.29134900000000002</c:v>
                </c:pt>
                <c:pt idx="1101">
                  <c:v>0.29326799999999997</c:v>
                </c:pt>
                <c:pt idx="1102">
                  <c:v>0.29381699999999999</c:v>
                </c:pt>
                <c:pt idx="1103">
                  <c:v>0.29561599999999999</c:v>
                </c:pt>
                <c:pt idx="1104">
                  <c:v>0.29640699999999998</c:v>
                </c:pt>
                <c:pt idx="1105">
                  <c:v>0.298794</c:v>
                </c:pt>
                <c:pt idx="1106">
                  <c:v>0.29917700000000003</c:v>
                </c:pt>
                <c:pt idx="1107">
                  <c:v>0.30130899999999999</c:v>
                </c:pt>
                <c:pt idx="1108">
                  <c:v>0.301867</c:v>
                </c:pt>
                <c:pt idx="1109">
                  <c:v>0.30441600000000002</c:v>
                </c:pt>
                <c:pt idx="1110">
                  <c:v>0.30504300000000001</c:v>
                </c:pt>
                <c:pt idx="1111">
                  <c:v>0.30697600000000003</c:v>
                </c:pt>
                <c:pt idx="1112">
                  <c:v>0.30731700000000001</c:v>
                </c:pt>
                <c:pt idx="1113">
                  <c:v>0.30919099999999999</c:v>
                </c:pt>
                <c:pt idx="1114">
                  <c:v>0.30966300000000002</c:v>
                </c:pt>
                <c:pt idx="1115">
                  <c:v>0.31205899999999998</c:v>
                </c:pt>
                <c:pt idx="1116">
                  <c:v>0.31284800000000001</c:v>
                </c:pt>
                <c:pt idx="1117">
                  <c:v>0.31522800000000001</c:v>
                </c:pt>
                <c:pt idx="1118">
                  <c:v>0.31550299999999998</c:v>
                </c:pt>
                <c:pt idx="1119">
                  <c:v>0.31775500000000001</c:v>
                </c:pt>
                <c:pt idx="1120">
                  <c:v>0.31888899999999998</c:v>
                </c:pt>
                <c:pt idx="1121">
                  <c:v>0.32098500000000002</c:v>
                </c:pt>
                <c:pt idx="1122">
                  <c:v>0.321548</c:v>
                </c:pt>
                <c:pt idx="1123">
                  <c:v>0.32403300000000002</c:v>
                </c:pt>
                <c:pt idx="1124">
                  <c:v>0.324133</c:v>
                </c:pt>
                <c:pt idx="1125">
                  <c:v>0.32634400000000002</c:v>
                </c:pt>
                <c:pt idx="1126">
                  <c:v>0.32757900000000001</c:v>
                </c:pt>
                <c:pt idx="1127">
                  <c:v>0.329376</c:v>
                </c:pt>
                <c:pt idx="1128">
                  <c:v>0.33010200000000001</c:v>
                </c:pt>
                <c:pt idx="1129">
                  <c:v>0.33321400000000001</c:v>
                </c:pt>
                <c:pt idx="1130">
                  <c:v>0.33403699999999997</c:v>
                </c:pt>
                <c:pt idx="1131">
                  <c:v>0.336451</c:v>
                </c:pt>
                <c:pt idx="1132">
                  <c:v>0.33745000000000003</c:v>
                </c:pt>
                <c:pt idx="1133">
                  <c:v>0.33893600000000002</c:v>
                </c:pt>
                <c:pt idx="1134">
                  <c:v>0.34010899999999999</c:v>
                </c:pt>
                <c:pt idx="1135">
                  <c:v>0.34259699999999998</c:v>
                </c:pt>
                <c:pt idx="1136">
                  <c:v>0.34318100000000001</c:v>
                </c:pt>
                <c:pt idx="1137">
                  <c:v>0.34560000000000002</c:v>
                </c:pt>
                <c:pt idx="1138">
                  <c:v>0.34618300000000002</c:v>
                </c:pt>
                <c:pt idx="1139">
                  <c:v>0.34794399999999998</c:v>
                </c:pt>
                <c:pt idx="1140">
                  <c:v>0.34891100000000003</c:v>
                </c:pt>
                <c:pt idx="1141">
                  <c:v>0.35118700000000003</c:v>
                </c:pt>
                <c:pt idx="1142">
                  <c:v>0.35139599999999999</c:v>
                </c:pt>
                <c:pt idx="1143">
                  <c:v>0.35381200000000002</c:v>
                </c:pt>
                <c:pt idx="1144">
                  <c:v>0.35435699999999998</c:v>
                </c:pt>
                <c:pt idx="1145">
                  <c:v>0.35715200000000003</c:v>
                </c:pt>
                <c:pt idx="1146">
                  <c:v>0.357705</c:v>
                </c:pt>
                <c:pt idx="1147">
                  <c:v>0.359848</c:v>
                </c:pt>
                <c:pt idx="1148">
                  <c:v>0.35978199999999999</c:v>
                </c:pt>
                <c:pt idx="1149">
                  <c:v>0.36278300000000002</c:v>
                </c:pt>
                <c:pt idx="1150">
                  <c:v>0.36371199999999998</c:v>
                </c:pt>
                <c:pt idx="1151">
                  <c:v>0.36584899999999998</c:v>
                </c:pt>
                <c:pt idx="1152">
                  <c:v>0.366645</c:v>
                </c:pt>
                <c:pt idx="1153">
                  <c:v>0.36919999999999997</c:v>
                </c:pt>
                <c:pt idx="1154">
                  <c:v>0.36996800000000002</c:v>
                </c:pt>
                <c:pt idx="1155">
                  <c:v>0.372307</c:v>
                </c:pt>
                <c:pt idx="1156">
                  <c:v>0.37330600000000003</c:v>
                </c:pt>
                <c:pt idx="1157">
                  <c:v>0.37603900000000001</c:v>
                </c:pt>
                <c:pt idx="1158">
                  <c:v>0.37600299999999998</c:v>
                </c:pt>
                <c:pt idx="1159">
                  <c:v>0.37858799999999998</c:v>
                </c:pt>
                <c:pt idx="1160">
                  <c:v>0.37945200000000001</c:v>
                </c:pt>
                <c:pt idx="1161">
                  <c:v>0.38145699999999999</c:v>
                </c:pt>
                <c:pt idx="1162">
                  <c:v>0.38201499999999999</c:v>
                </c:pt>
                <c:pt idx="1163">
                  <c:v>0.38512200000000002</c:v>
                </c:pt>
                <c:pt idx="1164">
                  <c:v>0.38539299999999999</c:v>
                </c:pt>
                <c:pt idx="1165">
                  <c:v>0.38766899999999999</c:v>
                </c:pt>
                <c:pt idx="1166">
                  <c:v>0.38801999999999998</c:v>
                </c:pt>
                <c:pt idx="1167">
                  <c:v>0.390262</c:v>
                </c:pt>
                <c:pt idx="1168">
                  <c:v>0.39067499999999999</c:v>
                </c:pt>
                <c:pt idx="1169">
                  <c:v>0.39339600000000002</c:v>
                </c:pt>
                <c:pt idx="1170">
                  <c:v>0.39384400000000003</c:v>
                </c:pt>
                <c:pt idx="1171">
                  <c:v>0.395924</c:v>
                </c:pt>
                <c:pt idx="1172">
                  <c:v>0.39640300000000001</c:v>
                </c:pt>
                <c:pt idx="1173">
                  <c:v>0.39957999999999999</c:v>
                </c:pt>
                <c:pt idx="1174">
                  <c:v>0.40139999999999998</c:v>
                </c:pt>
                <c:pt idx="1175">
                  <c:v>0.40437899999999999</c:v>
                </c:pt>
                <c:pt idx="1176">
                  <c:v>0.40437200000000001</c:v>
                </c:pt>
                <c:pt idx="1177">
                  <c:v>0.40751999999999999</c:v>
                </c:pt>
                <c:pt idx="1178">
                  <c:v>0.40806799999999999</c:v>
                </c:pt>
                <c:pt idx="1179">
                  <c:v>0.41076099999999999</c:v>
                </c:pt>
                <c:pt idx="1180">
                  <c:v>0.411715</c:v>
                </c:pt>
                <c:pt idx="1181">
                  <c:v>0.41399999999999998</c:v>
                </c:pt>
                <c:pt idx="1182">
                  <c:v>0.41473300000000002</c:v>
                </c:pt>
                <c:pt idx="1183">
                  <c:v>0.41797200000000001</c:v>
                </c:pt>
                <c:pt idx="1184">
                  <c:v>0.41844799999999999</c:v>
                </c:pt>
                <c:pt idx="1185">
                  <c:v>0.42052699999999998</c:v>
                </c:pt>
                <c:pt idx="1186">
                  <c:v>0.42086899999999999</c:v>
                </c:pt>
                <c:pt idx="1187">
                  <c:v>0.42411599999999999</c:v>
                </c:pt>
                <c:pt idx="1188">
                  <c:v>0.42577100000000001</c:v>
                </c:pt>
                <c:pt idx="1189">
                  <c:v>0.428454</c:v>
                </c:pt>
                <c:pt idx="1190">
                  <c:v>0.428869</c:v>
                </c:pt>
                <c:pt idx="1191">
                  <c:v>0.43160300000000001</c:v>
                </c:pt>
                <c:pt idx="1192">
                  <c:v>0.43260100000000001</c:v>
                </c:pt>
                <c:pt idx="1193">
                  <c:v>0.43549300000000002</c:v>
                </c:pt>
                <c:pt idx="1194">
                  <c:v>0.436253</c:v>
                </c:pt>
                <c:pt idx="1195">
                  <c:v>0.43846099999999999</c:v>
                </c:pt>
                <c:pt idx="1196">
                  <c:v>0.43912499999999999</c:v>
                </c:pt>
                <c:pt idx="1197">
                  <c:v>0.44221700000000003</c:v>
                </c:pt>
                <c:pt idx="1198">
                  <c:v>0.44302599999999998</c:v>
                </c:pt>
                <c:pt idx="1199">
                  <c:v>0.44567699999999999</c:v>
                </c:pt>
                <c:pt idx="1200">
                  <c:v>0.44611400000000001</c:v>
                </c:pt>
                <c:pt idx="1201">
                  <c:v>0.44874599999999998</c:v>
                </c:pt>
                <c:pt idx="1202">
                  <c:v>0.44905600000000001</c:v>
                </c:pt>
                <c:pt idx="1203">
                  <c:v>0.45191700000000001</c:v>
                </c:pt>
                <c:pt idx="1204">
                  <c:v>0.45357999999999998</c:v>
                </c:pt>
                <c:pt idx="1205">
                  <c:v>0.45629999999999998</c:v>
                </c:pt>
                <c:pt idx="1206">
                  <c:v>0.45657999999999999</c:v>
                </c:pt>
                <c:pt idx="1207">
                  <c:v>0.45882699999999998</c:v>
                </c:pt>
                <c:pt idx="1208">
                  <c:v>0.45930399999999999</c:v>
                </c:pt>
                <c:pt idx="1209">
                  <c:v>0.46195999999999998</c:v>
                </c:pt>
                <c:pt idx="1210">
                  <c:v>0.46299099999999999</c:v>
                </c:pt>
                <c:pt idx="1211">
                  <c:v>0.46582600000000002</c:v>
                </c:pt>
                <c:pt idx="1212">
                  <c:v>0.46665200000000001</c:v>
                </c:pt>
                <c:pt idx="1213">
                  <c:v>0.46927000000000002</c:v>
                </c:pt>
                <c:pt idx="1214">
                  <c:v>0.469889</c:v>
                </c:pt>
                <c:pt idx="1215">
                  <c:v>0.47389599999999998</c:v>
                </c:pt>
                <c:pt idx="1216">
                  <c:v>0.474549</c:v>
                </c:pt>
                <c:pt idx="1217">
                  <c:v>0.47775499999999999</c:v>
                </c:pt>
                <c:pt idx="1218">
                  <c:v>0.47706999999999999</c:v>
                </c:pt>
                <c:pt idx="1219">
                  <c:v>0.48052099999999998</c:v>
                </c:pt>
                <c:pt idx="1220">
                  <c:v>0.48161999999999999</c:v>
                </c:pt>
                <c:pt idx="1221">
                  <c:v>0.48397200000000001</c:v>
                </c:pt>
                <c:pt idx="1222">
                  <c:v>0.484904</c:v>
                </c:pt>
                <c:pt idx="1223">
                  <c:v>0.48844100000000001</c:v>
                </c:pt>
                <c:pt idx="1224">
                  <c:v>0.48889100000000002</c:v>
                </c:pt>
                <c:pt idx="1225">
                  <c:v>0.49179299999999998</c:v>
                </c:pt>
                <c:pt idx="1226">
                  <c:v>0.49248399999999998</c:v>
                </c:pt>
                <c:pt idx="1227">
                  <c:v>0.49569200000000002</c:v>
                </c:pt>
                <c:pt idx="1228">
                  <c:v>0.49520399999999998</c:v>
                </c:pt>
                <c:pt idx="1229">
                  <c:v>0.49793599999999999</c:v>
                </c:pt>
                <c:pt idx="1230">
                  <c:v>0.49903700000000001</c:v>
                </c:pt>
                <c:pt idx="1231">
                  <c:v>0.50304099999999996</c:v>
                </c:pt>
                <c:pt idx="1232">
                  <c:v>0.50421300000000002</c:v>
                </c:pt>
              </c:numCache>
            </c:numRef>
          </c:xVal>
          <c:yVal>
            <c:numRef>
              <c:f>comparison!$P$3:$P$1235</c:f>
              <c:numCache>
                <c:formatCode>General</c:formatCode>
                <c:ptCount val="1233"/>
                <c:pt idx="0">
                  <c:v>-110</c:v>
                </c:pt>
                <c:pt idx="1">
                  <c:v>-110</c:v>
                </c:pt>
                <c:pt idx="2">
                  <c:v>-109</c:v>
                </c:pt>
                <c:pt idx="3">
                  <c:v>-110</c:v>
                </c:pt>
                <c:pt idx="4">
                  <c:v>-109</c:v>
                </c:pt>
                <c:pt idx="5">
                  <c:v>-108</c:v>
                </c:pt>
                <c:pt idx="6">
                  <c:v>-108</c:v>
                </c:pt>
                <c:pt idx="7">
                  <c:v>-108</c:v>
                </c:pt>
                <c:pt idx="8">
                  <c:v>-108</c:v>
                </c:pt>
                <c:pt idx="9">
                  <c:v>-108</c:v>
                </c:pt>
                <c:pt idx="10">
                  <c:v>-107</c:v>
                </c:pt>
                <c:pt idx="11">
                  <c:v>-107</c:v>
                </c:pt>
                <c:pt idx="12">
                  <c:v>-107</c:v>
                </c:pt>
                <c:pt idx="13">
                  <c:v>-107</c:v>
                </c:pt>
                <c:pt idx="14">
                  <c:v>-106</c:v>
                </c:pt>
                <c:pt idx="15">
                  <c:v>-106</c:v>
                </c:pt>
                <c:pt idx="16">
                  <c:v>-106</c:v>
                </c:pt>
                <c:pt idx="17">
                  <c:v>-105</c:v>
                </c:pt>
                <c:pt idx="18">
                  <c:v>-105</c:v>
                </c:pt>
                <c:pt idx="19">
                  <c:v>-105</c:v>
                </c:pt>
                <c:pt idx="20">
                  <c:v>-105</c:v>
                </c:pt>
                <c:pt idx="21">
                  <c:v>-105</c:v>
                </c:pt>
                <c:pt idx="22">
                  <c:v>-106</c:v>
                </c:pt>
                <c:pt idx="23">
                  <c:v>-107</c:v>
                </c:pt>
                <c:pt idx="24">
                  <c:v>-106</c:v>
                </c:pt>
                <c:pt idx="25">
                  <c:v>-105</c:v>
                </c:pt>
                <c:pt idx="26">
                  <c:v>-105</c:v>
                </c:pt>
                <c:pt idx="27">
                  <c:v>-104</c:v>
                </c:pt>
                <c:pt idx="28">
                  <c:v>-104</c:v>
                </c:pt>
                <c:pt idx="29">
                  <c:v>-104</c:v>
                </c:pt>
                <c:pt idx="30">
                  <c:v>-104</c:v>
                </c:pt>
                <c:pt idx="31">
                  <c:v>-104</c:v>
                </c:pt>
                <c:pt idx="32">
                  <c:v>-105</c:v>
                </c:pt>
                <c:pt idx="33">
                  <c:v>-104</c:v>
                </c:pt>
                <c:pt idx="34">
                  <c:v>-105</c:v>
                </c:pt>
                <c:pt idx="35">
                  <c:v>-105</c:v>
                </c:pt>
                <c:pt idx="36">
                  <c:v>-104</c:v>
                </c:pt>
                <c:pt idx="37">
                  <c:v>-103</c:v>
                </c:pt>
                <c:pt idx="38">
                  <c:v>-103</c:v>
                </c:pt>
                <c:pt idx="39">
                  <c:v>-103</c:v>
                </c:pt>
                <c:pt idx="40">
                  <c:v>-102</c:v>
                </c:pt>
                <c:pt idx="41">
                  <c:v>-103</c:v>
                </c:pt>
                <c:pt idx="42">
                  <c:v>-102</c:v>
                </c:pt>
                <c:pt idx="43">
                  <c:v>-102</c:v>
                </c:pt>
                <c:pt idx="44">
                  <c:v>-103</c:v>
                </c:pt>
                <c:pt idx="45">
                  <c:v>-102</c:v>
                </c:pt>
                <c:pt idx="46">
                  <c:v>-101</c:v>
                </c:pt>
                <c:pt idx="47">
                  <c:v>-102</c:v>
                </c:pt>
                <c:pt idx="48">
                  <c:v>-103</c:v>
                </c:pt>
                <c:pt idx="49">
                  <c:v>-103</c:v>
                </c:pt>
                <c:pt idx="50">
                  <c:v>-102</c:v>
                </c:pt>
                <c:pt idx="51">
                  <c:v>-102</c:v>
                </c:pt>
                <c:pt idx="52">
                  <c:v>-102</c:v>
                </c:pt>
                <c:pt idx="53">
                  <c:v>-102</c:v>
                </c:pt>
                <c:pt idx="54">
                  <c:v>-102</c:v>
                </c:pt>
                <c:pt idx="55">
                  <c:v>-101</c:v>
                </c:pt>
                <c:pt idx="56">
                  <c:v>-101</c:v>
                </c:pt>
                <c:pt idx="57">
                  <c:v>-101</c:v>
                </c:pt>
                <c:pt idx="58">
                  <c:v>-101</c:v>
                </c:pt>
                <c:pt idx="59">
                  <c:v>-101</c:v>
                </c:pt>
                <c:pt idx="60">
                  <c:v>-101</c:v>
                </c:pt>
                <c:pt idx="61">
                  <c:v>-101</c:v>
                </c:pt>
                <c:pt idx="62">
                  <c:v>-100</c:v>
                </c:pt>
                <c:pt idx="63">
                  <c:v>-101</c:v>
                </c:pt>
                <c:pt idx="64">
                  <c:v>-101</c:v>
                </c:pt>
                <c:pt idx="65">
                  <c:v>-100</c:v>
                </c:pt>
                <c:pt idx="66">
                  <c:v>-99.8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-99.7</c:v>
                </c:pt>
                <c:pt idx="71">
                  <c:v>-99.6</c:v>
                </c:pt>
                <c:pt idx="72">
                  <c:v>-99</c:v>
                </c:pt>
                <c:pt idx="73">
                  <c:v>-99.3</c:v>
                </c:pt>
                <c:pt idx="74">
                  <c:v>-98.2</c:v>
                </c:pt>
                <c:pt idx="75">
                  <c:v>-97.899999999999991</c:v>
                </c:pt>
                <c:pt idx="76">
                  <c:v>-97.7</c:v>
                </c:pt>
                <c:pt idx="77">
                  <c:v>-98.1</c:v>
                </c:pt>
                <c:pt idx="78">
                  <c:v>-97</c:v>
                </c:pt>
                <c:pt idx="79">
                  <c:v>-97.2</c:v>
                </c:pt>
                <c:pt idx="80">
                  <c:v>-96.199999999999989</c:v>
                </c:pt>
                <c:pt idx="81">
                  <c:v>-96.5</c:v>
                </c:pt>
                <c:pt idx="82">
                  <c:v>-96.3</c:v>
                </c:pt>
                <c:pt idx="83">
                  <c:v>-96.199999999999989</c:v>
                </c:pt>
                <c:pt idx="84">
                  <c:v>-95.9</c:v>
                </c:pt>
                <c:pt idx="85">
                  <c:v>-95.699999999999989</c:v>
                </c:pt>
                <c:pt idx="86">
                  <c:v>-95.5</c:v>
                </c:pt>
                <c:pt idx="87">
                  <c:v>-96.100000000000009</c:v>
                </c:pt>
                <c:pt idx="88">
                  <c:v>-94.9</c:v>
                </c:pt>
                <c:pt idx="89">
                  <c:v>-95.8</c:v>
                </c:pt>
                <c:pt idx="90">
                  <c:v>-95.4</c:v>
                </c:pt>
                <c:pt idx="91">
                  <c:v>-95.600000000000009</c:v>
                </c:pt>
                <c:pt idx="92">
                  <c:v>-95.1</c:v>
                </c:pt>
                <c:pt idx="93">
                  <c:v>-95</c:v>
                </c:pt>
                <c:pt idx="94">
                  <c:v>-94</c:v>
                </c:pt>
                <c:pt idx="95">
                  <c:v>-94.5</c:v>
                </c:pt>
                <c:pt idx="96">
                  <c:v>-94.1</c:v>
                </c:pt>
                <c:pt idx="97">
                  <c:v>-94.2</c:v>
                </c:pt>
                <c:pt idx="98">
                  <c:v>-93.8</c:v>
                </c:pt>
                <c:pt idx="99">
                  <c:v>-93.399999999999991</c:v>
                </c:pt>
                <c:pt idx="100">
                  <c:v>-93</c:v>
                </c:pt>
                <c:pt idx="101">
                  <c:v>-93.2</c:v>
                </c:pt>
                <c:pt idx="102">
                  <c:v>-92.399999999999991</c:v>
                </c:pt>
                <c:pt idx="103">
                  <c:v>-92.6</c:v>
                </c:pt>
                <c:pt idx="104">
                  <c:v>-92.5</c:v>
                </c:pt>
                <c:pt idx="105">
                  <c:v>-92.5</c:v>
                </c:pt>
                <c:pt idx="106">
                  <c:v>-91.600000000000009</c:v>
                </c:pt>
                <c:pt idx="107">
                  <c:v>-91.4</c:v>
                </c:pt>
                <c:pt idx="108">
                  <c:v>-91.199999999999989</c:v>
                </c:pt>
                <c:pt idx="109">
                  <c:v>-91.8</c:v>
                </c:pt>
                <c:pt idx="110">
                  <c:v>-91.199999999999989</c:v>
                </c:pt>
                <c:pt idx="111">
                  <c:v>-91.100000000000009</c:v>
                </c:pt>
                <c:pt idx="112">
                  <c:v>-90.600000000000009</c:v>
                </c:pt>
                <c:pt idx="113">
                  <c:v>-90.1</c:v>
                </c:pt>
                <c:pt idx="114">
                  <c:v>-89.7</c:v>
                </c:pt>
                <c:pt idx="115">
                  <c:v>-89.4</c:v>
                </c:pt>
                <c:pt idx="116">
                  <c:v>-89</c:v>
                </c:pt>
                <c:pt idx="117">
                  <c:v>-88.9</c:v>
                </c:pt>
                <c:pt idx="118">
                  <c:v>-88.6</c:v>
                </c:pt>
                <c:pt idx="119">
                  <c:v>-88.399999999999991</c:v>
                </c:pt>
                <c:pt idx="120">
                  <c:v>-88</c:v>
                </c:pt>
                <c:pt idx="121">
                  <c:v>-87.899999999999991</c:v>
                </c:pt>
                <c:pt idx="122">
                  <c:v>-87.7</c:v>
                </c:pt>
                <c:pt idx="123">
                  <c:v>-87.5</c:v>
                </c:pt>
                <c:pt idx="124">
                  <c:v>-87.600000000000009</c:v>
                </c:pt>
                <c:pt idx="125">
                  <c:v>-87.600000000000009</c:v>
                </c:pt>
                <c:pt idx="126">
                  <c:v>-85.4</c:v>
                </c:pt>
                <c:pt idx="127">
                  <c:v>-86.100000000000009</c:v>
                </c:pt>
                <c:pt idx="128">
                  <c:v>-85.8</c:v>
                </c:pt>
                <c:pt idx="129">
                  <c:v>-85.7</c:v>
                </c:pt>
                <c:pt idx="130">
                  <c:v>-84.5</c:v>
                </c:pt>
                <c:pt idx="131">
                  <c:v>-84.4</c:v>
                </c:pt>
                <c:pt idx="132">
                  <c:v>-84.3</c:v>
                </c:pt>
                <c:pt idx="133">
                  <c:v>-84.8</c:v>
                </c:pt>
                <c:pt idx="134">
                  <c:v>-84.3</c:v>
                </c:pt>
                <c:pt idx="135">
                  <c:v>-84.3</c:v>
                </c:pt>
                <c:pt idx="136">
                  <c:v>-83.9</c:v>
                </c:pt>
                <c:pt idx="137">
                  <c:v>-84</c:v>
                </c:pt>
                <c:pt idx="138">
                  <c:v>-83.1</c:v>
                </c:pt>
                <c:pt idx="139">
                  <c:v>-82.8</c:v>
                </c:pt>
                <c:pt idx="140">
                  <c:v>-82</c:v>
                </c:pt>
                <c:pt idx="141">
                  <c:v>-81.8</c:v>
                </c:pt>
                <c:pt idx="142">
                  <c:v>-81.699999999999989</c:v>
                </c:pt>
                <c:pt idx="143">
                  <c:v>-81.600000000000009</c:v>
                </c:pt>
                <c:pt idx="144">
                  <c:v>-81.400000000000006</c:v>
                </c:pt>
                <c:pt idx="145">
                  <c:v>-81.100000000000009</c:v>
                </c:pt>
                <c:pt idx="146">
                  <c:v>-80.7</c:v>
                </c:pt>
                <c:pt idx="147">
                  <c:v>-80.5</c:v>
                </c:pt>
                <c:pt idx="148">
                  <c:v>-80.2</c:v>
                </c:pt>
                <c:pt idx="149">
                  <c:v>-80.099999999999994</c:v>
                </c:pt>
                <c:pt idx="150">
                  <c:v>-79.599999999999994</c:v>
                </c:pt>
                <c:pt idx="151">
                  <c:v>-79.599999999999994</c:v>
                </c:pt>
                <c:pt idx="152">
                  <c:v>-79.099999999999994</c:v>
                </c:pt>
                <c:pt idx="153">
                  <c:v>-79.099999999999994</c:v>
                </c:pt>
                <c:pt idx="154">
                  <c:v>-78.7</c:v>
                </c:pt>
                <c:pt idx="155">
                  <c:v>-78.599999999999994</c:v>
                </c:pt>
                <c:pt idx="156">
                  <c:v>-77.899999999999991</c:v>
                </c:pt>
                <c:pt idx="157">
                  <c:v>-77.899999999999991</c:v>
                </c:pt>
                <c:pt idx="158">
                  <c:v>-78.099999999999994</c:v>
                </c:pt>
                <c:pt idx="159">
                  <c:v>-77.899999999999991</c:v>
                </c:pt>
                <c:pt idx="160">
                  <c:v>-77.5</c:v>
                </c:pt>
                <c:pt idx="161">
                  <c:v>-77.600000000000009</c:v>
                </c:pt>
                <c:pt idx="162">
                  <c:v>-77</c:v>
                </c:pt>
                <c:pt idx="163">
                  <c:v>-76.900000000000006</c:v>
                </c:pt>
                <c:pt idx="164">
                  <c:v>-76.600000000000009</c:v>
                </c:pt>
                <c:pt idx="165">
                  <c:v>-76.5</c:v>
                </c:pt>
                <c:pt idx="166">
                  <c:v>-76</c:v>
                </c:pt>
                <c:pt idx="167">
                  <c:v>-75.900000000000006</c:v>
                </c:pt>
                <c:pt idx="168">
                  <c:v>-75.599999999999994</c:v>
                </c:pt>
                <c:pt idx="169">
                  <c:v>-75.5</c:v>
                </c:pt>
                <c:pt idx="170">
                  <c:v>-75.2</c:v>
                </c:pt>
                <c:pt idx="171">
                  <c:v>-75.2</c:v>
                </c:pt>
                <c:pt idx="172">
                  <c:v>-74.900000000000006</c:v>
                </c:pt>
                <c:pt idx="173">
                  <c:v>-74.5</c:v>
                </c:pt>
                <c:pt idx="174">
                  <c:v>-74.3</c:v>
                </c:pt>
                <c:pt idx="175">
                  <c:v>-74.2</c:v>
                </c:pt>
                <c:pt idx="176">
                  <c:v>-73.800000000000011</c:v>
                </c:pt>
                <c:pt idx="177">
                  <c:v>-73.7</c:v>
                </c:pt>
                <c:pt idx="178">
                  <c:v>-73.399999999999991</c:v>
                </c:pt>
                <c:pt idx="179">
                  <c:v>-73.300000000000011</c:v>
                </c:pt>
                <c:pt idx="180">
                  <c:v>-72.7</c:v>
                </c:pt>
                <c:pt idx="181">
                  <c:v>-72.7</c:v>
                </c:pt>
                <c:pt idx="182">
                  <c:v>-72.399999999999991</c:v>
                </c:pt>
                <c:pt idx="183">
                  <c:v>-72.399999999999991</c:v>
                </c:pt>
                <c:pt idx="184">
                  <c:v>-71.900000000000006</c:v>
                </c:pt>
                <c:pt idx="185">
                  <c:v>-71.699999999999989</c:v>
                </c:pt>
                <c:pt idx="186">
                  <c:v>-71.3</c:v>
                </c:pt>
                <c:pt idx="187">
                  <c:v>-71.2</c:v>
                </c:pt>
                <c:pt idx="188">
                  <c:v>-70.8</c:v>
                </c:pt>
                <c:pt idx="189">
                  <c:v>-70.8</c:v>
                </c:pt>
                <c:pt idx="190">
                  <c:v>-70.3</c:v>
                </c:pt>
                <c:pt idx="191">
                  <c:v>-70.2</c:v>
                </c:pt>
                <c:pt idx="192">
                  <c:v>-69.7</c:v>
                </c:pt>
                <c:pt idx="193">
                  <c:v>-69.599999999999994</c:v>
                </c:pt>
                <c:pt idx="194">
                  <c:v>-69.2</c:v>
                </c:pt>
                <c:pt idx="195">
                  <c:v>-69.3</c:v>
                </c:pt>
                <c:pt idx="196">
                  <c:v>-68.899999999999991</c:v>
                </c:pt>
                <c:pt idx="197">
                  <c:v>-68.800000000000011</c:v>
                </c:pt>
                <c:pt idx="198">
                  <c:v>-68.399999999999991</c:v>
                </c:pt>
                <c:pt idx="199">
                  <c:v>-68.300000000000011</c:v>
                </c:pt>
                <c:pt idx="200">
                  <c:v>-67.8</c:v>
                </c:pt>
                <c:pt idx="201">
                  <c:v>-67.7</c:v>
                </c:pt>
                <c:pt idx="202">
                  <c:v>-67.199999999999989</c:v>
                </c:pt>
                <c:pt idx="203">
                  <c:v>-67.199999999999989</c:v>
                </c:pt>
                <c:pt idx="204">
                  <c:v>-66.900000000000006</c:v>
                </c:pt>
                <c:pt idx="205">
                  <c:v>-66.699999999999989</c:v>
                </c:pt>
                <c:pt idx="206">
                  <c:v>-66.400000000000006</c:v>
                </c:pt>
                <c:pt idx="207">
                  <c:v>-66</c:v>
                </c:pt>
                <c:pt idx="208">
                  <c:v>-65.7</c:v>
                </c:pt>
                <c:pt idx="209">
                  <c:v>-65.599999999999994</c:v>
                </c:pt>
                <c:pt idx="210">
                  <c:v>-65.2</c:v>
                </c:pt>
                <c:pt idx="211">
                  <c:v>-65</c:v>
                </c:pt>
                <c:pt idx="212">
                  <c:v>-64.8</c:v>
                </c:pt>
                <c:pt idx="213">
                  <c:v>-64.8</c:v>
                </c:pt>
                <c:pt idx="214">
                  <c:v>-64.399999999999991</c:v>
                </c:pt>
                <c:pt idx="215">
                  <c:v>-64.2</c:v>
                </c:pt>
                <c:pt idx="216">
                  <c:v>-63.899999999999991</c:v>
                </c:pt>
                <c:pt idx="217">
                  <c:v>-63.6</c:v>
                </c:pt>
                <c:pt idx="218">
                  <c:v>-63.3</c:v>
                </c:pt>
                <c:pt idx="219">
                  <c:v>-63.3</c:v>
                </c:pt>
                <c:pt idx="220">
                  <c:v>-62.9</c:v>
                </c:pt>
                <c:pt idx="221">
                  <c:v>-62.8</c:v>
                </c:pt>
                <c:pt idx="222">
                  <c:v>-62.4</c:v>
                </c:pt>
                <c:pt idx="223">
                  <c:v>-62.199999999999996</c:v>
                </c:pt>
                <c:pt idx="224">
                  <c:v>-61.9</c:v>
                </c:pt>
                <c:pt idx="225">
                  <c:v>-61.8</c:v>
                </c:pt>
                <c:pt idx="226">
                  <c:v>-61.500000000000007</c:v>
                </c:pt>
                <c:pt idx="227">
                  <c:v>-61.4</c:v>
                </c:pt>
                <c:pt idx="228">
                  <c:v>-61.099999999999994</c:v>
                </c:pt>
                <c:pt idx="229">
                  <c:v>-61</c:v>
                </c:pt>
                <c:pt idx="230">
                  <c:v>-60.699999999999996</c:v>
                </c:pt>
                <c:pt idx="231">
                  <c:v>-60.6</c:v>
                </c:pt>
                <c:pt idx="232">
                  <c:v>-60.2</c:v>
                </c:pt>
                <c:pt idx="233">
                  <c:v>-60.2</c:v>
                </c:pt>
                <c:pt idx="234">
                  <c:v>-59.7</c:v>
                </c:pt>
                <c:pt idx="235">
                  <c:v>-59.7</c:v>
                </c:pt>
                <c:pt idx="236">
                  <c:v>-59.4</c:v>
                </c:pt>
                <c:pt idx="237">
                  <c:v>-59.2</c:v>
                </c:pt>
                <c:pt idx="238">
                  <c:v>-58.9</c:v>
                </c:pt>
                <c:pt idx="239">
                  <c:v>-58.8</c:v>
                </c:pt>
                <c:pt idx="240">
                  <c:v>-58.5</c:v>
                </c:pt>
                <c:pt idx="241">
                  <c:v>-58.6</c:v>
                </c:pt>
                <c:pt idx="242">
                  <c:v>-58.300000000000004</c:v>
                </c:pt>
                <c:pt idx="243">
                  <c:v>-58.1</c:v>
                </c:pt>
                <c:pt idx="244">
                  <c:v>-57.800000000000004</c:v>
                </c:pt>
                <c:pt idx="245">
                  <c:v>-57.7</c:v>
                </c:pt>
                <c:pt idx="246">
                  <c:v>-57.2</c:v>
                </c:pt>
                <c:pt idx="247">
                  <c:v>-57.2</c:v>
                </c:pt>
                <c:pt idx="248">
                  <c:v>-56.9</c:v>
                </c:pt>
                <c:pt idx="249">
                  <c:v>-56.7</c:v>
                </c:pt>
                <c:pt idx="250">
                  <c:v>-56.4</c:v>
                </c:pt>
                <c:pt idx="251">
                  <c:v>-56.3</c:v>
                </c:pt>
                <c:pt idx="252">
                  <c:v>-56</c:v>
                </c:pt>
                <c:pt idx="253">
                  <c:v>-56</c:v>
                </c:pt>
                <c:pt idx="254">
                  <c:v>-55.6</c:v>
                </c:pt>
                <c:pt idx="255">
                  <c:v>-55.6</c:v>
                </c:pt>
                <c:pt idx="256">
                  <c:v>-55.2</c:v>
                </c:pt>
                <c:pt idx="257">
                  <c:v>-55.2</c:v>
                </c:pt>
                <c:pt idx="258">
                  <c:v>-54.8</c:v>
                </c:pt>
                <c:pt idx="259">
                  <c:v>-54.7</c:v>
                </c:pt>
                <c:pt idx="260">
                  <c:v>-54.3</c:v>
                </c:pt>
                <c:pt idx="261">
                  <c:v>-54.2</c:v>
                </c:pt>
                <c:pt idx="262">
                  <c:v>-53.900000000000006</c:v>
                </c:pt>
                <c:pt idx="263">
                  <c:v>-53.900000000000006</c:v>
                </c:pt>
                <c:pt idx="264">
                  <c:v>-53.6</c:v>
                </c:pt>
                <c:pt idx="265">
                  <c:v>-53.5</c:v>
                </c:pt>
                <c:pt idx="266">
                  <c:v>-53.199999999999996</c:v>
                </c:pt>
                <c:pt idx="267">
                  <c:v>-53.1</c:v>
                </c:pt>
                <c:pt idx="268">
                  <c:v>-52.800000000000004</c:v>
                </c:pt>
                <c:pt idx="269">
                  <c:v>-52.599999999999994</c:v>
                </c:pt>
                <c:pt idx="270">
                  <c:v>-52.3</c:v>
                </c:pt>
                <c:pt idx="271">
                  <c:v>-52.2</c:v>
                </c:pt>
                <c:pt idx="272">
                  <c:v>-51.9</c:v>
                </c:pt>
                <c:pt idx="273">
                  <c:v>-51.8</c:v>
                </c:pt>
                <c:pt idx="274">
                  <c:v>-51.5</c:v>
                </c:pt>
                <c:pt idx="275">
                  <c:v>-51.5</c:v>
                </c:pt>
                <c:pt idx="276">
                  <c:v>-51.1</c:v>
                </c:pt>
                <c:pt idx="277">
                  <c:v>-51.1</c:v>
                </c:pt>
                <c:pt idx="278">
                  <c:v>-50.699999999999996</c:v>
                </c:pt>
                <c:pt idx="279">
                  <c:v>-50.599999999999994</c:v>
                </c:pt>
                <c:pt idx="280">
                  <c:v>-50.2</c:v>
                </c:pt>
                <c:pt idx="281">
                  <c:v>-50.1</c:v>
                </c:pt>
                <c:pt idx="282">
                  <c:v>-49.7</c:v>
                </c:pt>
                <c:pt idx="283">
                  <c:v>-49.7</c:v>
                </c:pt>
                <c:pt idx="284">
                  <c:v>-49.3</c:v>
                </c:pt>
                <c:pt idx="285">
                  <c:v>-49.2</c:v>
                </c:pt>
                <c:pt idx="286">
                  <c:v>-48.8</c:v>
                </c:pt>
                <c:pt idx="287">
                  <c:v>-48.8</c:v>
                </c:pt>
                <c:pt idx="288">
                  <c:v>-48.5</c:v>
                </c:pt>
                <c:pt idx="289">
                  <c:v>-48.4</c:v>
                </c:pt>
                <c:pt idx="290">
                  <c:v>-48.099999999999994</c:v>
                </c:pt>
                <c:pt idx="291">
                  <c:v>-48</c:v>
                </c:pt>
                <c:pt idx="292">
                  <c:v>-47.7</c:v>
                </c:pt>
                <c:pt idx="293">
                  <c:v>-47.6</c:v>
                </c:pt>
                <c:pt idx="294">
                  <c:v>-47.4</c:v>
                </c:pt>
                <c:pt idx="295">
                  <c:v>-47.3</c:v>
                </c:pt>
                <c:pt idx="296">
                  <c:v>-46.9</c:v>
                </c:pt>
                <c:pt idx="297">
                  <c:v>-46.8</c:v>
                </c:pt>
                <c:pt idx="298">
                  <c:v>-46.5</c:v>
                </c:pt>
                <c:pt idx="299">
                  <c:v>-46.400000000000006</c:v>
                </c:pt>
                <c:pt idx="300">
                  <c:v>-46.1</c:v>
                </c:pt>
                <c:pt idx="301">
                  <c:v>-46</c:v>
                </c:pt>
                <c:pt idx="302">
                  <c:v>-45.7</c:v>
                </c:pt>
                <c:pt idx="303">
                  <c:v>-45.599999999999994</c:v>
                </c:pt>
                <c:pt idx="304">
                  <c:v>-45.2</c:v>
                </c:pt>
                <c:pt idx="305">
                  <c:v>-45.2</c:v>
                </c:pt>
                <c:pt idx="306">
                  <c:v>-44.9</c:v>
                </c:pt>
                <c:pt idx="307">
                  <c:v>-44.7</c:v>
                </c:pt>
                <c:pt idx="308">
                  <c:v>-44.5</c:v>
                </c:pt>
                <c:pt idx="309">
                  <c:v>-44.4</c:v>
                </c:pt>
                <c:pt idx="310">
                  <c:v>-44.199999999999996</c:v>
                </c:pt>
                <c:pt idx="311">
                  <c:v>-44.1</c:v>
                </c:pt>
                <c:pt idx="312">
                  <c:v>-43.800000000000004</c:v>
                </c:pt>
                <c:pt idx="313">
                  <c:v>-43.699999999999996</c:v>
                </c:pt>
                <c:pt idx="314">
                  <c:v>-43.4</c:v>
                </c:pt>
                <c:pt idx="315">
                  <c:v>-43.300000000000004</c:v>
                </c:pt>
                <c:pt idx="316">
                  <c:v>-43</c:v>
                </c:pt>
                <c:pt idx="317">
                  <c:v>-42.9</c:v>
                </c:pt>
                <c:pt idx="318">
                  <c:v>-42.6</c:v>
                </c:pt>
                <c:pt idx="319">
                  <c:v>-42.6</c:v>
                </c:pt>
                <c:pt idx="320">
                  <c:v>-42.3</c:v>
                </c:pt>
                <c:pt idx="321">
                  <c:v>-42.2</c:v>
                </c:pt>
                <c:pt idx="322">
                  <c:v>-41.9</c:v>
                </c:pt>
                <c:pt idx="323">
                  <c:v>-41.699999999999996</c:v>
                </c:pt>
                <c:pt idx="324">
                  <c:v>-41.4</c:v>
                </c:pt>
                <c:pt idx="325">
                  <c:v>-41.4</c:v>
                </c:pt>
                <c:pt idx="326">
                  <c:v>-41.1</c:v>
                </c:pt>
                <c:pt idx="327">
                  <c:v>-41</c:v>
                </c:pt>
                <c:pt idx="328">
                  <c:v>-40.700000000000003</c:v>
                </c:pt>
                <c:pt idx="329">
                  <c:v>-40.5</c:v>
                </c:pt>
                <c:pt idx="330">
                  <c:v>-40.200000000000003</c:v>
                </c:pt>
                <c:pt idx="331">
                  <c:v>-40.1</c:v>
                </c:pt>
                <c:pt idx="332">
                  <c:v>-39.9</c:v>
                </c:pt>
                <c:pt idx="333">
                  <c:v>-39.799999999999997</c:v>
                </c:pt>
                <c:pt idx="334">
                  <c:v>-39.6</c:v>
                </c:pt>
                <c:pt idx="335">
                  <c:v>-39.400000000000006</c:v>
                </c:pt>
                <c:pt idx="336">
                  <c:v>-39.199999999999996</c:v>
                </c:pt>
                <c:pt idx="337">
                  <c:v>-39.1</c:v>
                </c:pt>
                <c:pt idx="338">
                  <c:v>-38.800000000000004</c:v>
                </c:pt>
                <c:pt idx="339">
                  <c:v>-38.699999999999996</c:v>
                </c:pt>
                <c:pt idx="340">
                  <c:v>-38.4</c:v>
                </c:pt>
                <c:pt idx="341">
                  <c:v>-38.300000000000004</c:v>
                </c:pt>
                <c:pt idx="342">
                  <c:v>-38.099999999999994</c:v>
                </c:pt>
                <c:pt idx="343">
                  <c:v>-38</c:v>
                </c:pt>
                <c:pt idx="344">
                  <c:v>-37.700000000000003</c:v>
                </c:pt>
                <c:pt idx="345">
                  <c:v>-37.6</c:v>
                </c:pt>
                <c:pt idx="346">
                  <c:v>-37.299999999999997</c:v>
                </c:pt>
                <c:pt idx="347">
                  <c:v>-37.200000000000003</c:v>
                </c:pt>
                <c:pt idx="348">
                  <c:v>-36.900000000000006</c:v>
                </c:pt>
                <c:pt idx="349">
                  <c:v>-36.900000000000006</c:v>
                </c:pt>
                <c:pt idx="350">
                  <c:v>-36.6</c:v>
                </c:pt>
                <c:pt idx="351">
                  <c:v>-36.5</c:v>
                </c:pt>
                <c:pt idx="352">
                  <c:v>-36.1</c:v>
                </c:pt>
                <c:pt idx="353">
                  <c:v>-36</c:v>
                </c:pt>
                <c:pt idx="354">
                  <c:v>-35.700000000000003</c:v>
                </c:pt>
                <c:pt idx="355">
                  <c:v>-35.700000000000003</c:v>
                </c:pt>
                <c:pt idx="356">
                  <c:v>-35.4</c:v>
                </c:pt>
                <c:pt idx="357">
                  <c:v>-35.299999999999997</c:v>
                </c:pt>
                <c:pt idx="358">
                  <c:v>-35</c:v>
                </c:pt>
                <c:pt idx="359">
                  <c:v>-35</c:v>
                </c:pt>
                <c:pt idx="360">
                  <c:v>-34.700000000000003</c:v>
                </c:pt>
                <c:pt idx="361">
                  <c:v>-34.6</c:v>
                </c:pt>
                <c:pt idx="362">
                  <c:v>-34.299999999999997</c:v>
                </c:pt>
                <c:pt idx="363">
                  <c:v>-34.199999999999996</c:v>
                </c:pt>
                <c:pt idx="364">
                  <c:v>-34</c:v>
                </c:pt>
                <c:pt idx="365">
                  <c:v>-34</c:v>
                </c:pt>
                <c:pt idx="366">
                  <c:v>-33.699999999999996</c:v>
                </c:pt>
                <c:pt idx="367">
                  <c:v>-33.599999999999994</c:v>
                </c:pt>
                <c:pt idx="368">
                  <c:v>-33.300000000000004</c:v>
                </c:pt>
                <c:pt idx="369">
                  <c:v>-33.200000000000003</c:v>
                </c:pt>
                <c:pt idx="370">
                  <c:v>-33</c:v>
                </c:pt>
                <c:pt idx="371">
                  <c:v>-32.9</c:v>
                </c:pt>
                <c:pt idx="372">
                  <c:v>-32.6</c:v>
                </c:pt>
                <c:pt idx="373">
                  <c:v>-32.6</c:v>
                </c:pt>
                <c:pt idx="374">
                  <c:v>-32.4</c:v>
                </c:pt>
                <c:pt idx="375">
                  <c:v>-32.299999999999997</c:v>
                </c:pt>
                <c:pt idx="376">
                  <c:v>-32</c:v>
                </c:pt>
                <c:pt idx="377">
                  <c:v>-31.900000000000002</c:v>
                </c:pt>
                <c:pt idx="378">
                  <c:v>-31.7</c:v>
                </c:pt>
                <c:pt idx="379">
                  <c:v>-31.6</c:v>
                </c:pt>
                <c:pt idx="380">
                  <c:v>-31.4</c:v>
                </c:pt>
                <c:pt idx="381">
                  <c:v>-31.3</c:v>
                </c:pt>
                <c:pt idx="382">
                  <c:v>-31.099999999999998</c:v>
                </c:pt>
                <c:pt idx="383">
                  <c:v>-31.099999999999998</c:v>
                </c:pt>
                <c:pt idx="384">
                  <c:v>-30.800000000000004</c:v>
                </c:pt>
                <c:pt idx="385">
                  <c:v>-30.7</c:v>
                </c:pt>
                <c:pt idx="386">
                  <c:v>-30.5</c:v>
                </c:pt>
                <c:pt idx="387">
                  <c:v>-30.4</c:v>
                </c:pt>
                <c:pt idx="388">
                  <c:v>-30.1</c:v>
                </c:pt>
                <c:pt idx="389">
                  <c:v>-30.1</c:v>
                </c:pt>
                <c:pt idx="390">
                  <c:v>-29.8</c:v>
                </c:pt>
                <c:pt idx="391">
                  <c:v>-29.8</c:v>
                </c:pt>
                <c:pt idx="392">
                  <c:v>-29.5</c:v>
                </c:pt>
                <c:pt idx="393">
                  <c:v>-29.4</c:v>
                </c:pt>
                <c:pt idx="394">
                  <c:v>-29.099999999999998</c:v>
                </c:pt>
                <c:pt idx="395">
                  <c:v>-29.099999999999998</c:v>
                </c:pt>
                <c:pt idx="396">
                  <c:v>-28.799999999999997</c:v>
                </c:pt>
                <c:pt idx="397">
                  <c:v>-28.7</c:v>
                </c:pt>
                <c:pt idx="398">
                  <c:v>-28.5</c:v>
                </c:pt>
                <c:pt idx="399">
                  <c:v>-28.4</c:v>
                </c:pt>
                <c:pt idx="400">
                  <c:v>-28.2</c:v>
                </c:pt>
                <c:pt idx="401">
                  <c:v>-28.099999999999998</c:v>
                </c:pt>
                <c:pt idx="402">
                  <c:v>-27.8</c:v>
                </c:pt>
                <c:pt idx="403">
                  <c:v>-27.900000000000002</c:v>
                </c:pt>
                <c:pt idx="404">
                  <c:v>-27.6</c:v>
                </c:pt>
                <c:pt idx="405">
                  <c:v>-27.6</c:v>
                </c:pt>
                <c:pt idx="406">
                  <c:v>-27.3</c:v>
                </c:pt>
                <c:pt idx="407">
                  <c:v>-27.3</c:v>
                </c:pt>
                <c:pt idx="408">
                  <c:v>-27</c:v>
                </c:pt>
                <c:pt idx="409">
                  <c:v>-27</c:v>
                </c:pt>
                <c:pt idx="410">
                  <c:v>-26.7</c:v>
                </c:pt>
                <c:pt idx="411">
                  <c:v>-26.7</c:v>
                </c:pt>
                <c:pt idx="412">
                  <c:v>-26.400000000000002</c:v>
                </c:pt>
                <c:pt idx="413">
                  <c:v>-26.299999999999997</c:v>
                </c:pt>
                <c:pt idx="414">
                  <c:v>-26.1</c:v>
                </c:pt>
                <c:pt idx="415">
                  <c:v>-26</c:v>
                </c:pt>
                <c:pt idx="416">
                  <c:v>-25.8</c:v>
                </c:pt>
                <c:pt idx="417">
                  <c:v>-25.700000000000003</c:v>
                </c:pt>
                <c:pt idx="418">
                  <c:v>-25.5</c:v>
                </c:pt>
                <c:pt idx="419">
                  <c:v>-25.400000000000002</c:v>
                </c:pt>
                <c:pt idx="420">
                  <c:v>-25.1</c:v>
                </c:pt>
                <c:pt idx="421">
                  <c:v>-25.1</c:v>
                </c:pt>
                <c:pt idx="422">
                  <c:v>-24.9</c:v>
                </c:pt>
                <c:pt idx="423">
                  <c:v>-24.8</c:v>
                </c:pt>
                <c:pt idx="424">
                  <c:v>-24.6</c:v>
                </c:pt>
                <c:pt idx="425">
                  <c:v>-24.5</c:v>
                </c:pt>
                <c:pt idx="426">
                  <c:v>-24.2</c:v>
                </c:pt>
                <c:pt idx="427">
                  <c:v>-24.1</c:v>
                </c:pt>
                <c:pt idx="428">
                  <c:v>-23.900000000000002</c:v>
                </c:pt>
                <c:pt idx="429">
                  <c:v>-23.900000000000002</c:v>
                </c:pt>
                <c:pt idx="430">
                  <c:v>-23.6</c:v>
                </c:pt>
                <c:pt idx="431">
                  <c:v>-23.6</c:v>
                </c:pt>
                <c:pt idx="432">
                  <c:v>-23.4</c:v>
                </c:pt>
                <c:pt idx="433">
                  <c:v>-23.3</c:v>
                </c:pt>
                <c:pt idx="434">
                  <c:v>-23.099999999999998</c:v>
                </c:pt>
                <c:pt idx="435">
                  <c:v>-23</c:v>
                </c:pt>
                <c:pt idx="436">
                  <c:v>-22.799999999999997</c:v>
                </c:pt>
                <c:pt idx="437">
                  <c:v>-22.799999999999997</c:v>
                </c:pt>
                <c:pt idx="438">
                  <c:v>-22.6</c:v>
                </c:pt>
                <c:pt idx="439">
                  <c:v>-22.5</c:v>
                </c:pt>
                <c:pt idx="440">
                  <c:v>-22.3</c:v>
                </c:pt>
                <c:pt idx="441">
                  <c:v>-22.3</c:v>
                </c:pt>
                <c:pt idx="442">
                  <c:v>-22</c:v>
                </c:pt>
                <c:pt idx="443">
                  <c:v>-22</c:v>
                </c:pt>
                <c:pt idx="444">
                  <c:v>-21.7</c:v>
                </c:pt>
                <c:pt idx="445">
                  <c:v>-21.7</c:v>
                </c:pt>
                <c:pt idx="446">
                  <c:v>-21.5</c:v>
                </c:pt>
                <c:pt idx="447">
                  <c:v>-21.5</c:v>
                </c:pt>
                <c:pt idx="448">
                  <c:v>-21.2</c:v>
                </c:pt>
                <c:pt idx="449">
                  <c:v>-21.2</c:v>
                </c:pt>
                <c:pt idx="450">
                  <c:v>-21</c:v>
                </c:pt>
                <c:pt idx="451">
                  <c:v>-21</c:v>
                </c:pt>
                <c:pt idx="452">
                  <c:v>-20.8</c:v>
                </c:pt>
                <c:pt idx="453">
                  <c:v>-20.8</c:v>
                </c:pt>
                <c:pt idx="454">
                  <c:v>-20.5</c:v>
                </c:pt>
                <c:pt idx="455">
                  <c:v>-20.400000000000002</c:v>
                </c:pt>
                <c:pt idx="456">
                  <c:v>-20.2</c:v>
                </c:pt>
                <c:pt idx="457">
                  <c:v>-20.2</c:v>
                </c:pt>
                <c:pt idx="458">
                  <c:v>-19.899999999999999</c:v>
                </c:pt>
                <c:pt idx="459">
                  <c:v>-19.899999999999999</c:v>
                </c:pt>
                <c:pt idx="460">
                  <c:v>-19.700000000000003</c:v>
                </c:pt>
                <c:pt idx="461">
                  <c:v>-19.599999999999998</c:v>
                </c:pt>
                <c:pt idx="462">
                  <c:v>-19.400000000000002</c:v>
                </c:pt>
                <c:pt idx="463">
                  <c:v>-19.400000000000002</c:v>
                </c:pt>
                <c:pt idx="464">
                  <c:v>-19.2</c:v>
                </c:pt>
                <c:pt idx="465">
                  <c:v>-19.100000000000001</c:v>
                </c:pt>
                <c:pt idx="466">
                  <c:v>-18.899999999999999</c:v>
                </c:pt>
                <c:pt idx="467">
                  <c:v>-18.899999999999999</c:v>
                </c:pt>
                <c:pt idx="468">
                  <c:v>-18.7</c:v>
                </c:pt>
                <c:pt idx="469">
                  <c:v>-18.7</c:v>
                </c:pt>
                <c:pt idx="470">
                  <c:v>-18.399999999999999</c:v>
                </c:pt>
                <c:pt idx="471">
                  <c:v>-18.399999999999999</c:v>
                </c:pt>
                <c:pt idx="472">
                  <c:v>-18.2</c:v>
                </c:pt>
                <c:pt idx="473">
                  <c:v>-18.099999999999998</c:v>
                </c:pt>
                <c:pt idx="474">
                  <c:v>-17.900000000000002</c:v>
                </c:pt>
                <c:pt idx="475">
                  <c:v>-17.900000000000002</c:v>
                </c:pt>
                <c:pt idx="476">
                  <c:v>-17.7</c:v>
                </c:pt>
                <c:pt idx="477">
                  <c:v>-17.7</c:v>
                </c:pt>
                <c:pt idx="478">
                  <c:v>-17.399999999999999</c:v>
                </c:pt>
                <c:pt idx="479">
                  <c:v>-17.399999999999999</c:v>
                </c:pt>
                <c:pt idx="480">
                  <c:v>-17.200000000000003</c:v>
                </c:pt>
                <c:pt idx="481">
                  <c:v>-17.200000000000003</c:v>
                </c:pt>
                <c:pt idx="482">
                  <c:v>-16.900000000000002</c:v>
                </c:pt>
                <c:pt idx="483">
                  <c:v>-16.900000000000002</c:v>
                </c:pt>
                <c:pt idx="484">
                  <c:v>-16.7</c:v>
                </c:pt>
                <c:pt idx="485">
                  <c:v>-16.7</c:v>
                </c:pt>
                <c:pt idx="486">
                  <c:v>-16.399999999999999</c:v>
                </c:pt>
                <c:pt idx="487">
                  <c:v>-16.399999999999999</c:v>
                </c:pt>
                <c:pt idx="488">
                  <c:v>-16.2</c:v>
                </c:pt>
                <c:pt idx="489">
                  <c:v>-16.2</c:v>
                </c:pt>
                <c:pt idx="490">
                  <c:v>-16</c:v>
                </c:pt>
                <c:pt idx="491">
                  <c:v>-16</c:v>
                </c:pt>
                <c:pt idx="492">
                  <c:v>-15.8</c:v>
                </c:pt>
                <c:pt idx="493">
                  <c:v>-15.7</c:v>
                </c:pt>
                <c:pt idx="494">
                  <c:v>-15.6</c:v>
                </c:pt>
                <c:pt idx="495">
                  <c:v>-15.5</c:v>
                </c:pt>
                <c:pt idx="496">
                  <c:v>-15.400000000000002</c:v>
                </c:pt>
                <c:pt idx="497">
                  <c:v>-15.299999999999999</c:v>
                </c:pt>
                <c:pt idx="498">
                  <c:v>-15.1</c:v>
                </c:pt>
                <c:pt idx="499">
                  <c:v>-15.1</c:v>
                </c:pt>
                <c:pt idx="500">
                  <c:v>-14.9</c:v>
                </c:pt>
                <c:pt idx="501">
                  <c:v>-14.9</c:v>
                </c:pt>
                <c:pt idx="502">
                  <c:v>-14.7</c:v>
                </c:pt>
                <c:pt idx="503">
                  <c:v>-14.7</c:v>
                </c:pt>
                <c:pt idx="504">
                  <c:v>-14.5</c:v>
                </c:pt>
                <c:pt idx="505">
                  <c:v>-14.399999999999999</c:v>
                </c:pt>
                <c:pt idx="506">
                  <c:v>-14.2</c:v>
                </c:pt>
                <c:pt idx="507">
                  <c:v>-14.2</c:v>
                </c:pt>
                <c:pt idx="508">
                  <c:v>-14.1</c:v>
                </c:pt>
                <c:pt idx="509">
                  <c:v>-14.1</c:v>
                </c:pt>
                <c:pt idx="510">
                  <c:v>-13.9</c:v>
                </c:pt>
                <c:pt idx="511">
                  <c:v>-13.8</c:v>
                </c:pt>
                <c:pt idx="512">
                  <c:v>-13.6</c:v>
                </c:pt>
                <c:pt idx="513">
                  <c:v>-13.6</c:v>
                </c:pt>
                <c:pt idx="514">
                  <c:v>-13.4</c:v>
                </c:pt>
                <c:pt idx="515">
                  <c:v>-13.4</c:v>
                </c:pt>
                <c:pt idx="516">
                  <c:v>-13.200000000000001</c:v>
                </c:pt>
                <c:pt idx="517">
                  <c:v>-13.200000000000001</c:v>
                </c:pt>
                <c:pt idx="518">
                  <c:v>-13</c:v>
                </c:pt>
                <c:pt idx="519">
                  <c:v>-13</c:v>
                </c:pt>
                <c:pt idx="520">
                  <c:v>-12.799999999999999</c:v>
                </c:pt>
                <c:pt idx="521">
                  <c:v>-12.799999999999999</c:v>
                </c:pt>
                <c:pt idx="522">
                  <c:v>-12.6</c:v>
                </c:pt>
                <c:pt idx="523">
                  <c:v>-12.6</c:v>
                </c:pt>
                <c:pt idx="524">
                  <c:v>-12.4</c:v>
                </c:pt>
                <c:pt idx="525">
                  <c:v>-12.4</c:v>
                </c:pt>
                <c:pt idx="526">
                  <c:v>-12.3</c:v>
                </c:pt>
                <c:pt idx="527">
                  <c:v>-12.2</c:v>
                </c:pt>
                <c:pt idx="528">
                  <c:v>-12.1</c:v>
                </c:pt>
                <c:pt idx="529">
                  <c:v>-12</c:v>
                </c:pt>
                <c:pt idx="530">
                  <c:v>-11.9</c:v>
                </c:pt>
                <c:pt idx="531">
                  <c:v>-11.8</c:v>
                </c:pt>
                <c:pt idx="532">
                  <c:v>-11.7</c:v>
                </c:pt>
                <c:pt idx="533">
                  <c:v>-11.600000000000001</c:v>
                </c:pt>
                <c:pt idx="534">
                  <c:v>-11.5</c:v>
                </c:pt>
                <c:pt idx="535">
                  <c:v>-11.5</c:v>
                </c:pt>
                <c:pt idx="536">
                  <c:v>-11.3</c:v>
                </c:pt>
                <c:pt idx="537">
                  <c:v>-11.3</c:v>
                </c:pt>
                <c:pt idx="538">
                  <c:v>-11.1</c:v>
                </c:pt>
                <c:pt idx="539">
                  <c:v>-11.1</c:v>
                </c:pt>
                <c:pt idx="540">
                  <c:v>-10.9</c:v>
                </c:pt>
                <c:pt idx="541">
                  <c:v>-10.9</c:v>
                </c:pt>
                <c:pt idx="542">
                  <c:v>-10.8</c:v>
                </c:pt>
                <c:pt idx="543">
                  <c:v>-10.7</c:v>
                </c:pt>
                <c:pt idx="544">
                  <c:v>-10.6</c:v>
                </c:pt>
                <c:pt idx="545">
                  <c:v>-10.6</c:v>
                </c:pt>
                <c:pt idx="546">
                  <c:v>-10.4</c:v>
                </c:pt>
                <c:pt idx="547">
                  <c:v>-10.4</c:v>
                </c:pt>
                <c:pt idx="548">
                  <c:v>-10.200000000000001</c:v>
                </c:pt>
                <c:pt idx="549">
                  <c:v>-10.200000000000001</c:v>
                </c:pt>
                <c:pt idx="550">
                  <c:v>-10.1</c:v>
                </c:pt>
                <c:pt idx="551">
                  <c:v>-10.1</c:v>
                </c:pt>
                <c:pt idx="552">
                  <c:v>-9.8800000000000008</c:v>
                </c:pt>
                <c:pt idx="553">
                  <c:v>-9.8800000000000008</c:v>
                </c:pt>
                <c:pt idx="554">
                  <c:v>-9.7100000000000009</c:v>
                </c:pt>
                <c:pt idx="555">
                  <c:v>-9.7100000000000009</c:v>
                </c:pt>
                <c:pt idx="556">
                  <c:v>-9.5400000000000009</c:v>
                </c:pt>
                <c:pt idx="557">
                  <c:v>-9.5299999999999994</c:v>
                </c:pt>
                <c:pt idx="558">
                  <c:v>-9.3800000000000008</c:v>
                </c:pt>
                <c:pt idx="559">
                  <c:v>-9.3699999999999992</c:v>
                </c:pt>
                <c:pt idx="560">
                  <c:v>-9.23</c:v>
                </c:pt>
                <c:pt idx="561">
                  <c:v>-9.19</c:v>
                </c:pt>
                <c:pt idx="562">
                  <c:v>-9.0399999999999991</c:v>
                </c:pt>
                <c:pt idx="563">
                  <c:v>-9.02</c:v>
                </c:pt>
                <c:pt idx="564">
                  <c:v>-8.85</c:v>
                </c:pt>
                <c:pt idx="565">
                  <c:v>-8.85</c:v>
                </c:pt>
                <c:pt idx="566">
                  <c:v>-8.67</c:v>
                </c:pt>
                <c:pt idx="567">
                  <c:v>-8.67</c:v>
                </c:pt>
                <c:pt idx="568">
                  <c:v>-8.51</c:v>
                </c:pt>
                <c:pt idx="569">
                  <c:v>-8.52</c:v>
                </c:pt>
                <c:pt idx="570">
                  <c:v>-8.35</c:v>
                </c:pt>
                <c:pt idx="571">
                  <c:v>-8.3699999999999992</c:v>
                </c:pt>
                <c:pt idx="572">
                  <c:v>-8.1999999999999993</c:v>
                </c:pt>
                <c:pt idx="573">
                  <c:v>-8.19</c:v>
                </c:pt>
                <c:pt idx="574">
                  <c:v>-8.06</c:v>
                </c:pt>
                <c:pt idx="575">
                  <c:v>-8.0499999999999989</c:v>
                </c:pt>
                <c:pt idx="576">
                  <c:v>-7.91</c:v>
                </c:pt>
                <c:pt idx="577">
                  <c:v>-7.9200000000000008</c:v>
                </c:pt>
                <c:pt idx="578">
                  <c:v>-7.7600000000000007</c:v>
                </c:pt>
                <c:pt idx="579">
                  <c:v>-7.7600000000000007</c:v>
                </c:pt>
                <c:pt idx="580">
                  <c:v>-7.62</c:v>
                </c:pt>
                <c:pt idx="581">
                  <c:v>-7.62</c:v>
                </c:pt>
                <c:pt idx="582">
                  <c:v>-7.47</c:v>
                </c:pt>
                <c:pt idx="583">
                  <c:v>-7.46</c:v>
                </c:pt>
                <c:pt idx="584">
                  <c:v>-7.33</c:v>
                </c:pt>
                <c:pt idx="585">
                  <c:v>-7.33</c:v>
                </c:pt>
                <c:pt idx="586">
                  <c:v>-7.21</c:v>
                </c:pt>
                <c:pt idx="587">
                  <c:v>-7.1899999999999995</c:v>
                </c:pt>
                <c:pt idx="588">
                  <c:v>-7.05</c:v>
                </c:pt>
                <c:pt idx="589">
                  <c:v>-7.04</c:v>
                </c:pt>
                <c:pt idx="590">
                  <c:v>-6.88</c:v>
                </c:pt>
                <c:pt idx="591">
                  <c:v>-6.91</c:v>
                </c:pt>
                <c:pt idx="592">
                  <c:v>-6.78</c:v>
                </c:pt>
                <c:pt idx="593">
                  <c:v>-6.79</c:v>
                </c:pt>
                <c:pt idx="594">
                  <c:v>-6.62</c:v>
                </c:pt>
                <c:pt idx="595">
                  <c:v>-6.6499999999999995</c:v>
                </c:pt>
                <c:pt idx="596">
                  <c:v>-6.5100000000000007</c:v>
                </c:pt>
                <c:pt idx="597">
                  <c:v>-6.5200000000000005</c:v>
                </c:pt>
                <c:pt idx="598">
                  <c:v>-6.38</c:v>
                </c:pt>
                <c:pt idx="599">
                  <c:v>-6.38</c:v>
                </c:pt>
                <c:pt idx="600">
                  <c:v>-6.22</c:v>
                </c:pt>
                <c:pt idx="601">
                  <c:v>-6.21</c:v>
                </c:pt>
                <c:pt idx="602">
                  <c:v>-6.09</c:v>
                </c:pt>
                <c:pt idx="603">
                  <c:v>-6.06</c:v>
                </c:pt>
                <c:pt idx="604">
                  <c:v>-5.9399999999999995</c:v>
                </c:pt>
                <c:pt idx="605">
                  <c:v>-5.93</c:v>
                </c:pt>
                <c:pt idx="606">
                  <c:v>-5.8100000000000005</c:v>
                </c:pt>
                <c:pt idx="607">
                  <c:v>-5.79</c:v>
                </c:pt>
                <c:pt idx="608">
                  <c:v>-5.65</c:v>
                </c:pt>
                <c:pt idx="609">
                  <c:v>-5.65</c:v>
                </c:pt>
                <c:pt idx="610">
                  <c:v>-5.55</c:v>
                </c:pt>
                <c:pt idx="611">
                  <c:v>-5.55</c:v>
                </c:pt>
                <c:pt idx="612">
                  <c:v>-5.41</c:v>
                </c:pt>
                <c:pt idx="613">
                  <c:v>-5.41</c:v>
                </c:pt>
                <c:pt idx="614">
                  <c:v>-5.32</c:v>
                </c:pt>
                <c:pt idx="615">
                  <c:v>-5.31</c:v>
                </c:pt>
                <c:pt idx="616">
                  <c:v>-5.19</c:v>
                </c:pt>
                <c:pt idx="617">
                  <c:v>-5.19</c:v>
                </c:pt>
                <c:pt idx="618">
                  <c:v>-5.0599999999999996</c:v>
                </c:pt>
                <c:pt idx="619">
                  <c:v>-5.0699999999999994</c:v>
                </c:pt>
                <c:pt idx="620">
                  <c:v>-4.9400000000000004</c:v>
                </c:pt>
                <c:pt idx="621">
                  <c:v>-4.9400000000000004</c:v>
                </c:pt>
                <c:pt idx="622">
                  <c:v>-4.8199999999999994</c:v>
                </c:pt>
                <c:pt idx="623">
                  <c:v>-4.8199999999999994</c:v>
                </c:pt>
                <c:pt idx="624">
                  <c:v>-4.71</c:v>
                </c:pt>
                <c:pt idx="625">
                  <c:v>-4.7</c:v>
                </c:pt>
                <c:pt idx="626">
                  <c:v>-4.59</c:v>
                </c:pt>
                <c:pt idx="627">
                  <c:v>-4.58</c:v>
                </c:pt>
                <c:pt idx="628">
                  <c:v>-4.49</c:v>
                </c:pt>
                <c:pt idx="629">
                  <c:v>-4.49</c:v>
                </c:pt>
                <c:pt idx="630">
                  <c:v>-4.3900000000000006</c:v>
                </c:pt>
                <c:pt idx="631">
                  <c:v>-4.3900000000000006</c:v>
                </c:pt>
                <c:pt idx="632">
                  <c:v>-4.2799999999999994</c:v>
                </c:pt>
                <c:pt idx="633">
                  <c:v>-4.2699999999999996</c:v>
                </c:pt>
                <c:pt idx="634">
                  <c:v>-4.17</c:v>
                </c:pt>
                <c:pt idx="635">
                  <c:v>-4.1500000000000004</c:v>
                </c:pt>
                <c:pt idx="636">
                  <c:v>-4.0600000000000005</c:v>
                </c:pt>
                <c:pt idx="637">
                  <c:v>-4.08</c:v>
                </c:pt>
                <c:pt idx="638">
                  <c:v>-3.98</c:v>
                </c:pt>
                <c:pt idx="639">
                  <c:v>-3.97</c:v>
                </c:pt>
                <c:pt idx="640">
                  <c:v>-3.87</c:v>
                </c:pt>
                <c:pt idx="641">
                  <c:v>-3.87</c:v>
                </c:pt>
                <c:pt idx="642">
                  <c:v>-3.77</c:v>
                </c:pt>
                <c:pt idx="643">
                  <c:v>-3.77</c:v>
                </c:pt>
                <c:pt idx="644">
                  <c:v>-3.6799999999999997</c:v>
                </c:pt>
                <c:pt idx="645">
                  <c:v>-3.67</c:v>
                </c:pt>
                <c:pt idx="646">
                  <c:v>-3.5700000000000003</c:v>
                </c:pt>
                <c:pt idx="647">
                  <c:v>-3.5700000000000003</c:v>
                </c:pt>
                <c:pt idx="648">
                  <c:v>-3.45</c:v>
                </c:pt>
                <c:pt idx="649">
                  <c:v>-3.44</c:v>
                </c:pt>
                <c:pt idx="650">
                  <c:v>-3.35</c:v>
                </c:pt>
                <c:pt idx="651">
                  <c:v>-3.35</c:v>
                </c:pt>
                <c:pt idx="652">
                  <c:v>-3.27</c:v>
                </c:pt>
                <c:pt idx="653">
                  <c:v>-3.2600000000000002</c:v>
                </c:pt>
                <c:pt idx="654">
                  <c:v>-3.18</c:v>
                </c:pt>
                <c:pt idx="655">
                  <c:v>-3.17</c:v>
                </c:pt>
                <c:pt idx="656">
                  <c:v>-3.08</c:v>
                </c:pt>
                <c:pt idx="657">
                  <c:v>-3.08</c:v>
                </c:pt>
                <c:pt idx="658">
                  <c:v>-3</c:v>
                </c:pt>
                <c:pt idx="659">
                  <c:v>-3</c:v>
                </c:pt>
                <c:pt idx="660">
                  <c:v>-2.9299999999999997</c:v>
                </c:pt>
                <c:pt idx="661">
                  <c:v>-2.9299999999999997</c:v>
                </c:pt>
                <c:pt idx="662">
                  <c:v>-2.84</c:v>
                </c:pt>
                <c:pt idx="663">
                  <c:v>-2.8499999999999996</c:v>
                </c:pt>
                <c:pt idx="664">
                  <c:v>-2.77</c:v>
                </c:pt>
                <c:pt idx="665">
                  <c:v>-2.77</c:v>
                </c:pt>
                <c:pt idx="666">
                  <c:v>-2.7</c:v>
                </c:pt>
                <c:pt idx="667">
                  <c:v>-2.69</c:v>
                </c:pt>
                <c:pt idx="668">
                  <c:v>-2.61</c:v>
                </c:pt>
                <c:pt idx="669">
                  <c:v>-2.61</c:v>
                </c:pt>
                <c:pt idx="670">
                  <c:v>-2.5299999999999998</c:v>
                </c:pt>
                <c:pt idx="671">
                  <c:v>-2.52</c:v>
                </c:pt>
                <c:pt idx="672">
                  <c:v>-2.4499999999999997</c:v>
                </c:pt>
                <c:pt idx="673">
                  <c:v>-2.4499999999999997</c:v>
                </c:pt>
                <c:pt idx="674">
                  <c:v>-2.37</c:v>
                </c:pt>
                <c:pt idx="675">
                  <c:v>-2.37</c:v>
                </c:pt>
                <c:pt idx="676">
                  <c:v>-2.2999999999999998</c:v>
                </c:pt>
                <c:pt idx="677">
                  <c:v>-2.29</c:v>
                </c:pt>
                <c:pt idx="678">
                  <c:v>-2.2199999999999998</c:v>
                </c:pt>
                <c:pt idx="679">
                  <c:v>-2.23</c:v>
                </c:pt>
                <c:pt idx="680">
                  <c:v>-2.16</c:v>
                </c:pt>
                <c:pt idx="681">
                  <c:v>-2.1500000000000004</c:v>
                </c:pt>
                <c:pt idx="682">
                  <c:v>-2.08</c:v>
                </c:pt>
                <c:pt idx="683">
                  <c:v>-2.09</c:v>
                </c:pt>
                <c:pt idx="684">
                  <c:v>-2.02</c:v>
                </c:pt>
                <c:pt idx="685">
                  <c:v>-2.02</c:v>
                </c:pt>
                <c:pt idx="686">
                  <c:v>-1.9700000000000002</c:v>
                </c:pt>
                <c:pt idx="687">
                  <c:v>-1.9700000000000002</c:v>
                </c:pt>
                <c:pt idx="688">
                  <c:v>-1.91</c:v>
                </c:pt>
                <c:pt idx="689">
                  <c:v>-1.9</c:v>
                </c:pt>
                <c:pt idx="690">
                  <c:v>-1.8399999999999999</c:v>
                </c:pt>
                <c:pt idx="691">
                  <c:v>-1.8399999999999999</c:v>
                </c:pt>
                <c:pt idx="692">
                  <c:v>-1.7799999999999998</c:v>
                </c:pt>
                <c:pt idx="693">
                  <c:v>-1.7799999999999998</c:v>
                </c:pt>
                <c:pt idx="694">
                  <c:v>-1.72</c:v>
                </c:pt>
                <c:pt idx="695">
                  <c:v>-1.72</c:v>
                </c:pt>
                <c:pt idx="696">
                  <c:v>-1.66</c:v>
                </c:pt>
                <c:pt idx="697">
                  <c:v>-1.66</c:v>
                </c:pt>
                <c:pt idx="698">
                  <c:v>-1.61</c:v>
                </c:pt>
                <c:pt idx="699">
                  <c:v>-1.6199999999999999</c:v>
                </c:pt>
                <c:pt idx="700">
                  <c:v>-1.56</c:v>
                </c:pt>
                <c:pt idx="701">
                  <c:v>-1.56</c:v>
                </c:pt>
                <c:pt idx="702">
                  <c:v>-1.51</c:v>
                </c:pt>
                <c:pt idx="703">
                  <c:v>-1.51</c:v>
                </c:pt>
                <c:pt idx="704">
                  <c:v>-1.4500000000000002</c:v>
                </c:pt>
                <c:pt idx="705">
                  <c:v>-1.46</c:v>
                </c:pt>
                <c:pt idx="706">
                  <c:v>-1.4100000000000001</c:v>
                </c:pt>
                <c:pt idx="707">
                  <c:v>-1.4100000000000001</c:v>
                </c:pt>
                <c:pt idx="708">
                  <c:v>-1.3599999999999999</c:v>
                </c:pt>
                <c:pt idx="709">
                  <c:v>-1.3599999999999999</c:v>
                </c:pt>
                <c:pt idx="710">
                  <c:v>-1.31</c:v>
                </c:pt>
                <c:pt idx="711">
                  <c:v>-1.31</c:v>
                </c:pt>
                <c:pt idx="712">
                  <c:v>-1.28</c:v>
                </c:pt>
                <c:pt idx="713">
                  <c:v>-1.29</c:v>
                </c:pt>
                <c:pt idx="714">
                  <c:v>-1.25</c:v>
                </c:pt>
                <c:pt idx="715">
                  <c:v>-1.25</c:v>
                </c:pt>
                <c:pt idx="716">
                  <c:v>-1.21</c:v>
                </c:pt>
                <c:pt idx="717">
                  <c:v>-1.21</c:v>
                </c:pt>
                <c:pt idx="718">
                  <c:v>-1.18</c:v>
                </c:pt>
                <c:pt idx="719">
                  <c:v>-1.18</c:v>
                </c:pt>
                <c:pt idx="720">
                  <c:v>-1.1499999999999999</c:v>
                </c:pt>
                <c:pt idx="721">
                  <c:v>-1.1499999999999999</c:v>
                </c:pt>
                <c:pt idx="722">
                  <c:v>-1.1200000000000001</c:v>
                </c:pt>
                <c:pt idx="723">
                  <c:v>-1.1200000000000001</c:v>
                </c:pt>
                <c:pt idx="724">
                  <c:v>-1.08</c:v>
                </c:pt>
                <c:pt idx="725">
                  <c:v>-1.08</c:v>
                </c:pt>
                <c:pt idx="726">
                  <c:v>-1.0499999999999998</c:v>
                </c:pt>
                <c:pt idx="727">
                  <c:v>-1.06</c:v>
                </c:pt>
                <c:pt idx="728">
                  <c:v>-1.02</c:v>
                </c:pt>
                <c:pt idx="729">
                  <c:v>-1.02</c:v>
                </c:pt>
                <c:pt idx="730">
                  <c:v>-0.99600000000000011</c:v>
                </c:pt>
                <c:pt idx="731">
                  <c:v>-0.995</c:v>
                </c:pt>
                <c:pt idx="732">
                  <c:v>-0.96699999999999997</c:v>
                </c:pt>
                <c:pt idx="733">
                  <c:v>-0.96800000000000008</c:v>
                </c:pt>
                <c:pt idx="734">
                  <c:v>-0.93699999999999994</c:v>
                </c:pt>
                <c:pt idx="735">
                  <c:v>-0.93799999999999994</c:v>
                </c:pt>
                <c:pt idx="736">
                  <c:v>-0.90999999999999992</c:v>
                </c:pt>
                <c:pt idx="737">
                  <c:v>-0.91999999999999993</c:v>
                </c:pt>
                <c:pt idx="738">
                  <c:v>-0.89900000000000002</c:v>
                </c:pt>
                <c:pt idx="739">
                  <c:v>-0.89700000000000002</c:v>
                </c:pt>
                <c:pt idx="740">
                  <c:v>-0.872</c:v>
                </c:pt>
                <c:pt idx="741">
                  <c:v>-0.872</c:v>
                </c:pt>
                <c:pt idx="742">
                  <c:v>-0.84699999999999998</c:v>
                </c:pt>
                <c:pt idx="743">
                  <c:v>-0.84799999999999998</c:v>
                </c:pt>
                <c:pt idx="744">
                  <c:v>-0.82599999999999996</c:v>
                </c:pt>
                <c:pt idx="745">
                  <c:v>-0.82599999999999996</c:v>
                </c:pt>
                <c:pt idx="746">
                  <c:v>-0.79999999999999993</c:v>
                </c:pt>
                <c:pt idx="747">
                  <c:v>-0.79800000000000004</c:v>
                </c:pt>
                <c:pt idx="748">
                  <c:v>-0.77400000000000002</c:v>
                </c:pt>
                <c:pt idx="749">
                  <c:v>-0.77300000000000002</c:v>
                </c:pt>
                <c:pt idx="750">
                  <c:v>-0.751</c:v>
                </c:pt>
                <c:pt idx="751">
                  <c:v>-0.75700000000000001</c:v>
                </c:pt>
                <c:pt idx="752">
                  <c:v>-0.73499999999999999</c:v>
                </c:pt>
                <c:pt idx="753">
                  <c:v>-0.73899999999999999</c:v>
                </c:pt>
                <c:pt idx="754">
                  <c:v>-0.71500000000000008</c:v>
                </c:pt>
                <c:pt idx="755">
                  <c:v>-0.71899999999999997</c:v>
                </c:pt>
                <c:pt idx="756">
                  <c:v>-0.69500000000000006</c:v>
                </c:pt>
                <c:pt idx="757">
                  <c:v>-0.69500000000000006</c:v>
                </c:pt>
                <c:pt idx="758">
                  <c:v>-0.67700000000000005</c:v>
                </c:pt>
                <c:pt idx="759">
                  <c:v>-0.67899999999999994</c:v>
                </c:pt>
                <c:pt idx="760">
                  <c:v>-0.65800000000000003</c:v>
                </c:pt>
                <c:pt idx="761">
                  <c:v>-0.66100000000000003</c:v>
                </c:pt>
                <c:pt idx="762">
                  <c:v>-0.63800000000000001</c:v>
                </c:pt>
                <c:pt idx="763">
                  <c:v>-0.63900000000000001</c:v>
                </c:pt>
                <c:pt idx="764">
                  <c:v>-0.622</c:v>
                </c:pt>
                <c:pt idx="765">
                  <c:v>-0.626</c:v>
                </c:pt>
                <c:pt idx="766">
                  <c:v>-0.60100000000000009</c:v>
                </c:pt>
                <c:pt idx="767">
                  <c:v>-0.60599999999999998</c:v>
                </c:pt>
                <c:pt idx="768">
                  <c:v>-0.58299999999999996</c:v>
                </c:pt>
                <c:pt idx="769">
                  <c:v>-0.58400000000000007</c:v>
                </c:pt>
                <c:pt idx="770">
                  <c:v>-0.56000000000000005</c:v>
                </c:pt>
                <c:pt idx="771">
                  <c:v>-0.55700000000000005</c:v>
                </c:pt>
                <c:pt idx="772">
                  <c:v>-0.53300000000000003</c:v>
                </c:pt>
                <c:pt idx="773">
                  <c:v>-0.53499999999999992</c:v>
                </c:pt>
                <c:pt idx="774">
                  <c:v>-0.51300000000000001</c:v>
                </c:pt>
                <c:pt idx="775">
                  <c:v>-0.51200000000000001</c:v>
                </c:pt>
                <c:pt idx="776">
                  <c:v>-0.49</c:v>
                </c:pt>
                <c:pt idx="777">
                  <c:v>-0.48899999999999999</c:v>
                </c:pt>
                <c:pt idx="778">
                  <c:v>-0.46400000000000002</c:v>
                </c:pt>
                <c:pt idx="779">
                  <c:v>-0.46499999999999997</c:v>
                </c:pt>
                <c:pt idx="780">
                  <c:v>-0.441</c:v>
                </c:pt>
                <c:pt idx="781">
                  <c:v>-0.44499999999999995</c:v>
                </c:pt>
                <c:pt idx="782">
                  <c:v>-0.41800000000000004</c:v>
                </c:pt>
                <c:pt idx="783">
                  <c:v>-0.42100000000000004</c:v>
                </c:pt>
                <c:pt idx="784">
                  <c:v>-0.39100000000000001</c:v>
                </c:pt>
                <c:pt idx="785">
                  <c:v>-0.39100000000000001</c:v>
                </c:pt>
                <c:pt idx="786">
                  <c:v>-0.36499999999999999</c:v>
                </c:pt>
                <c:pt idx="787">
                  <c:v>-0.36399999999999999</c:v>
                </c:pt>
                <c:pt idx="788">
                  <c:v>-0.33700000000000002</c:v>
                </c:pt>
                <c:pt idx="789">
                  <c:v>-0.33599999999999997</c:v>
                </c:pt>
                <c:pt idx="790">
                  <c:v>-0.308</c:v>
                </c:pt>
                <c:pt idx="791">
                  <c:v>-0.309</c:v>
                </c:pt>
                <c:pt idx="792">
                  <c:v>-0.27700000000000002</c:v>
                </c:pt>
                <c:pt idx="793">
                  <c:v>-0.27799999999999997</c:v>
                </c:pt>
                <c:pt idx="794">
                  <c:v>-0.24699999999999997</c:v>
                </c:pt>
                <c:pt idx="795">
                  <c:v>-0.248</c:v>
                </c:pt>
                <c:pt idx="796">
                  <c:v>-0.22</c:v>
                </c:pt>
                <c:pt idx="797">
                  <c:v>-0.219</c:v>
                </c:pt>
                <c:pt idx="798">
                  <c:v>-0.19</c:v>
                </c:pt>
                <c:pt idx="799">
                  <c:v>-0.19</c:v>
                </c:pt>
                <c:pt idx="800">
                  <c:v>-0.16299999999999998</c:v>
                </c:pt>
                <c:pt idx="801">
                  <c:v>-0.16299999999999998</c:v>
                </c:pt>
                <c:pt idx="802">
                  <c:v>-0.13799999999999998</c:v>
                </c:pt>
                <c:pt idx="803">
                  <c:v>-0.13799999999999998</c:v>
                </c:pt>
                <c:pt idx="804">
                  <c:v>-0.113</c:v>
                </c:pt>
                <c:pt idx="805">
                  <c:v>-0.113</c:v>
                </c:pt>
                <c:pt idx="806">
                  <c:v>-9.0899999999999995E-2</c:v>
                </c:pt>
                <c:pt idx="807">
                  <c:v>-8.9700000000000002E-2</c:v>
                </c:pt>
                <c:pt idx="808">
                  <c:v>-7.3700000000000002E-2</c:v>
                </c:pt>
                <c:pt idx="809">
                  <c:v>-7.3300000000000004E-2</c:v>
                </c:pt>
                <c:pt idx="810">
                  <c:v>-5.8900000000000001E-2</c:v>
                </c:pt>
                <c:pt idx="811">
                  <c:v>-5.8500000000000003E-2</c:v>
                </c:pt>
                <c:pt idx="812">
                  <c:v>-4.5200000000000004E-2</c:v>
                </c:pt>
                <c:pt idx="813">
                  <c:v>-4.4199999999999996E-2</c:v>
                </c:pt>
                <c:pt idx="814">
                  <c:v>-3.5000000000000003E-2</c:v>
                </c:pt>
                <c:pt idx="815">
                  <c:v>-3.4700000000000002E-2</c:v>
                </c:pt>
                <c:pt idx="816">
                  <c:v>-2.8399999999999998E-2</c:v>
                </c:pt>
                <c:pt idx="817">
                  <c:v>-2.81E-2</c:v>
                </c:pt>
                <c:pt idx="818">
                  <c:v>-2.3199999999999998E-2</c:v>
                </c:pt>
                <c:pt idx="819">
                  <c:v>-2.2200000000000001E-2</c:v>
                </c:pt>
                <c:pt idx="820">
                  <c:v>-1.8100000000000002E-2</c:v>
                </c:pt>
                <c:pt idx="821">
                  <c:v>-1.7299999999999999E-2</c:v>
                </c:pt>
                <c:pt idx="822">
                  <c:v>-1.41E-2</c:v>
                </c:pt>
                <c:pt idx="823">
                  <c:v>-1.4199999999999999E-2</c:v>
                </c:pt>
                <c:pt idx="824">
                  <c:v>-1.12E-2</c:v>
                </c:pt>
                <c:pt idx="825">
                  <c:v>-1.0699999999999999E-2</c:v>
                </c:pt>
                <c:pt idx="826">
                  <c:v>-8.4700000000000001E-3</c:v>
                </c:pt>
                <c:pt idx="827">
                  <c:v>-8.2000000000000007E-3</c:v>
                </c:pt>
                <c:pt idx="828">
                  <c:v>-5.2700000000000004E-3</c:v>
                </c:pt>
                <c:pt idx="829">
                  <c:v>-5.5299999999999993E-3</c:v>
                </c:pt>
                <c:pt idx="830">
                  <c:v>-2.2699999999999999E-3</c:v>
                </c:pt>
                <c:pt idx="831">
                  <c:v>-2.6700000000000001E-3</c:v>
                </c:pt>
                <c:pt idx="832">
                  <c:v>7.3299999999999993E-4</c:v>
                </c:pt>
                <c:pt idx="833">
                  <c:v>1.07E-3</c:v>
                </c:pt>
                <c:pt idx="834">
                  <c:v>4.6699999999999997E-3</c:v>
                </c:pt>
                <c:pt idx="835">
                  <c:v>4.2000000000000006E-3</c:v>
                </c:pt>
                <c:pt idx="836">
                  <c:v>4.47E-3</c:v>
                </c:pt>
                <c:pt idx="837">
                  <c:v>4.7299999999999998E-3</c:v>
                </c:pt>
                <c:pt idx="838">
                  <c:v>4.6699999999999997E-3</c:v>
                </c:pt>
                <c:pt idx="839">
                  <c:v>2.5699999999999997E-2</c:v>
                </c:pt>
                <c:pt idx="840">
                  <c:v>2.5699999999999997E-2</c:v>
                </c:pt>
                <c:pt idx="841">
                  <c:v>2.6599999999999999E-2</c:v>
                </c:pt>
                <c:pt idx="842">
                  <c:v>2.7299999999999998E-2</c:v>
                </c:pt>
                <c:pt idx="843">
                  <c:v>2.6000000000000002E-2</c:v>
                </c:pt>
                <c:pt idx="844">
                  <c:v>2.5300000000000003E-2</c:v>
                </c:pt>
                <c:pt idx="845">
                  <c:v>3.3500000000000002E-2</c:v>
                </c:pt>
                <c:pt idx="846">
                  <c:v>3.39E-2</c:v>
                </c:pt>
                <c:pt idx="847">
                  <c:v>4.2300000000000004E-2</c:v>
                </c:pt>
                <c:pt idx="848">
                  <c:v>4.2599999999999999E-2</c:v>
                </c:pt>
                <c:pt idx="849">
                  <c:v>5.2899999999999996E-2</c:v>
                </c:pt>
                <c:pt idx="850">
                  <c:v>5.2899999999999996E-2</c:v>
                </c:pt>
                <c:pt idx="851">
                  <c:v>6.2400000000000004E-2</c:v>
                </c:pt>
                <c:pt idx="852">
                  <c:v>6.2400000000000004E-2</c:v>
                </c:pt>
                <c:pt idx="853">
                  <c:v>7.4499999999999997E-2</c:v>
                </c:pt>
                <c:pt idx="854">
                  <c:v>7.4799999999999991E-2</c:v>
                </c:pt>
                <c:pt idx="855">
                  <c:v>8.8300000000000003E-2</c:v>
                </c:pt>
                <c:pt idx="856">
                  <c:v>8.8899999999999993E-2</c:v>
                </c:pt>
                <c:pt idx="857">
                  <c:v>0.10299999999999999</c:v>
                </c:pt>
                <c:pt idx="858">
                  <c:v>0.10400000000000001</c:v>
                </c:pt>
                <c:pt idx="859">
                  <c:v>0.12</c:v>
                </c:pt>
                <c:pt idx="860">
                  <c:v>0.12</c:v>
                </c:pt>
                <c:pt idx="861">
                  <c:v>0.13799999999999998</c:v>
                </c:pt>
                <c:pt idx="862">
                  <c:v>0.13799999999999998</c:v>
                </c:pt>
                <c:pt idx="863">
                  <c:v>0.157</c:v>
                </c:pt>
                <c:pt idx="864">
                  <c:v>0.157</c:v>
                </c:pt>
                <c:pt idx="865">
                  <c:v>0.17800000000000002</c:v>
                </c:pt>
                <c:pt idx="866">
                  <c:v>0.17800000000000002</c:v>
                </c:pt>
                <c:pt idx="867">
                  <c:v>0.20200000000000001</c:v>
                </c:pt>
                <c:pt idx="868">
                  <c:v>0.20300000000000001</c:v>
                </c:pt>
                <c:pt idx="869">
                  <c:v>0.22800000000000001</c:v>
                </c:pt>
                <c:pt idx="870">
                  <c:v>0.22800000000000001</c:v>
                </c:pt>
                <c:pt idx="871">
                  <c:v>0.254</c:v>
                </c:pt>
                <c:pt idx="872">
                  <c:v>0.255</c:v>
                </c:pt>
                <c:pt idx="873">
                  <c:v>0.28299999999999997</c:v>
                </c:pt>
                <c:pt idx="874">
                  <c:v>0.28200000000000003</c:v>
                </c:pt>
                <c:pt idx="875">
                  <c:v>0.312</c:v>
                </c:pt>
                <c:pt idx="876">
                  <c:v>0.312</c:v>
                </c:pt>
                <c:pt idx="877">
                  <c:v>0.34499999999999997</c:v>
                </c:pt>
                <c:pt idx="878">
                  <c:v>0.34499999999999997</c:v>
                </c:pt>
                <c:pt idx="879">
                  <c:v>0.379</c:v>
                </c:pt>
                <c:pt idx="880">
                  <c:v>0.38100000000000001</c:v>
                </c:pt>
                <c:pt idx="881">
                  <c:v>0.41699999999999998</c:v>
                </c:pt>
                <c:pt idx="882">
                  <c:v>0.41600000000000004</c:v>
                </c:pt>
                <c:pt idx="883">
                  <c:v>0.45499999999999996</c:v>
                </c:pt>
                <c:pt idx="884">
                  <c:v>0.45400000000000001</c:v>
                </c:pt>
                <c:pt idx="885">
                  <c:v>0.496</c:v>
                </c:pt>
                <c:pt idx="886">
                  <c:v>0.49399999999999994</c:v>
                </c:pt>
                <c:pt idx="887">
                  <c:v>0.53499999999999992</c:v>
                </c:pt>
                <c:pt idx="888">
                  <c:v>0.53799999999999992</c:v>
                </c:pt>
                <c:pt idx="889">
                  <c:v>0.58100000000000007</c:v>
                </c:pt>
                <c:pt idx="890">
                  <c:v>0.58199999999999996</c:v>
                </c:pt>
                <c:pt idx="891">
                  <c:v>0.626</c:v>
                </c:pt>
                <c:pt idx="892">
                  <c:v>0.628</c:v>
                </c:pt>
                <c:pt idx="893">
                  <c:v>0.67700000000000005</c:v>
                </c:pt>
                <c:pt idx="894">
                  <c:v>0.67599999999999993</c:v>
                </c:pt>
                <c:pt idx="895">
                  <c:v>0.72399999999999998</c:v>
                </c:pt>
                <c:pt idx="896">
                  <c:v>0.72399999999999998</c:v>
                </c:pt>
                <c:pt idx="897">
                  <c:v>0.77100000000000002</c:v>
                </c:pt>
                <c:pt idx="898">
                  <c:v>0.77300000000000002</c:v>
                </c:pt>
                <c:pt idx="899">
                  <c:v>0.82500000000000007</c:v>
                </c:pt>
                <c:pt idx="900">
                  <c:v>0.82599999999999996</c:v>
                </c:pt>
                <c:pt idx="901">
                  <c:v>0.88200000000000001</c:v>
                </c:pt>
                <c:pt idx="902">
                  <c:v>0.88</c:v>
                </c:pt>
                <c:pt idx="903">
                  <c:v>0.93200000000000005</c:v>
                </c:pt>
                <c:pt idx="904">
                  <c:v>0.93200000000000005</c:v>
                </c:pt>
                <c:pt idx="905">
                  <c:v>0.99099999999999988</c:v>
                </c:pt>
                <c:pt idx="906">
                  <c:v>0.99099999999999988</c:v>
                </c:pt>
                <c:pt idx="907">
                  <c:v>1.04</c:v>
                </c:pt>
                <c:pt idx="908">
                  <c:v>1.0499999999999998</c:v>
                </c:pt>
                <c:pt idx="909">
                  <c:v>1.1000000000000001</c:v>
                </c:pt>
                <c:pt idx="910">
                  <c:v>1.1000000000000001</c:v>
                </c:pt>
                <c:pt idx="911">
                  <c:v>1.1599999999999999</c:v>
                </c:pt>
                <c:pt idx="912">
                  <c:v>1.17</c:v>
                </c:pt>
                <c:pt idx="913">
                  <c:v>1.23</c:v>
                </c:pt>
                <c:pt idx="914">
                  <c:v>1.23</c:v>
                </c:pt>
                <c:pt idx="915">
                  <c:v>1.29</c:v>
                </c:pt>
                <c:pt idx="916">
                  <c:v>1.29</c:v>
                </c:pt>
                <c:pt idx="917">
                  <c:v>1.3599999999999999</c:v>
                </c:pt>
                <c:pt idx="918">
                  <c:v>1.35</c:v>
                </c:pt>
                <c:pt idx="919">
                  <c:v>1.42</c:v>
                </c:pt>
                <c:pt idx="920">
                  <c:v>1.4100000000000001</c:v>
                </c:pt>
                <c:pt idx="921">
                  <c:v>1.48</c:v>
                </c:pt>
                <c:pt idx="922">
                  <c:v>1.48</c:v>
                </c:pt>
                <c:pt idx="923">
                  <c:v>1.55</c:v>
                </c:pt>
                <c:pt idx="924">
                  <c:v>1.55</c:v>
                </c:pt>
                <c:pt idx="925">
                  <c:v>1.6199999999999999</c:v>
                </c:pt>
                <c:pt idx="926">
                  <c:v>1.61</c:v>
                </c:pt>
                <c:pt idx="927">
                  <c:v>1.69</c:v>
                </c:pt>
                <c:pt idx="928">
                  <c:v>1.68</c:v>
                </c:pt>
                <c:pt idx="929">
                  <c:v>1.75</c:v>
                </c:pt>
                <c:pt idx="930">
                  <c:v>1.75</c:v>
                </c:pt>
                <c:pt idx="931">
                  <c:v>1.8199999999999998</c:v>
                </c:pt>
                <c:pt idx="932">
                  <c:v>1.8199999999999998</c:v>
                </c:pt>
                <c:pt idx="933">
                  <c:v>1.89</c:v>
                </c:pt>
                <c:pt idx="934">
                  <c:v>1.89</c:v>
                </c:pt>
                <c:pt idx="935">
                  <c:v>1.96</c:v>
                </c:pt>
                <c:pt idx="936">
                  <c:v>1.96</c:v>
                </c:pt>
                <c:pt idx="937">
                  <c:v>2.0300000000000002</c:v>
                </c:pt>
                <c:pt idx="938">
                  <c:v>2.02</c:v>
                </c:pt>
                <c:pt idx="939">
                  <c:v>2.09</c:v>
                </c:pt>
                <c:pt idx="940">
                  <c:v>2.09</c:v>
                </c:pt>
                <c:pt idx="941">
                  <c:v>2.17</c:v>
                </c:pt>
                <c:pt idx="942">
                  <c:v>2.17</c:v>
                </c:pt>
                <c:pt idx="943">
                  <c:v>2.2400000000000002</c:v>
                </c:pt>
                <c:pt idx="944">
                  <c:v>2.2400000000000002</c:v>
                </c:pt>
                <c:pt idx="945">
                  <c:v>2.3199999999999998</c:v>
                </c:pt>
                <c:pt idx="946">
                  <c:v>2.31</c:v>
                </c:pt>
                <c:pt idx="947">
                  <c:v>2.39</c:v>
                </c:pt>
                <c:pt idx="948">
                  <c:v>2.39</c:v>
                </c:pt>
                <c:pt idx="949">
                  <c:v>2.46</c:v>
                </c:pt>
                <c:pt idx="950">
                  <c:v>2.46</c:v>
                </c:pt>
                <c:pt idx="951">
                  <c:v>2.54</c:v>
                </c:pt>
                <c:pt idx="952">
                  <c:v>2.54</c:v>
                </c:pt>
                <c:pt idx="953">
                  <c:v>2.61</c:v>
                </c:pt>
                <c:pt idx="954">
                  <c:v>2.61</c:v>
                </c:pt>
                <c:pt idx="955">
                  <c:v>2.69</c:v>
                </c:pt>
                <c:pt idx="956">
                  <c:v>2.69</c:v>
                </c:pt>
                <c:pt idx="957">
                  <c:v>2.77</c:v>
                </c:pt>
                <c:pt idx="958">
                  <c:v>2.77</c:v>
                </c:pt>
                <c:pt idx="959">
                  <c:v>2.8499999999999996</c:v>
                </c:pt>
                <c:pt idx="960">
                  <c:v>2.8499999999999996</c:v>
                </c:pt>
                <c:pt idx="961">
                  <c:v>2.9299999999999997</c:v>
                </c:pt>
                <c:pt idx="962">
                  <c:v>2.94</c:v>
                </c:pt>
                <c:pt idx="963">
                  <c:v>3.02</c:v>
                </c:pt>
                <c:pt idx="964">
                  <c:v>3.02</c:v>
                </c:pt>
                <c:pt idx="965">
                  <c:v>3.1</c:v>
                </c:pt>
                <c:pt idx="966">
                  <c:v>3.1</c:v>
                </c:pt>
                <c:pt idx="967">
                  <c:v>3.17</c:v>
                </c:pt>
                <c:pt idx="968">
                  <c:v>3.18</c:v>
                </c:pt>
                <c:pt idx="969">
                  <c:v>3.2600000000000002</c:v>
                </c:pt>
                <c:pt idx="970">
                  <c:v>3.27</c:v>
                </c:pt>
                <c:pt idx="971">
                  <c:v>3.36</c:v>
                </c:pt>
                <c:pt idx="972">
                  <c:v>3.36</c:v>
                </c:pt>
                <c:pt idx="973">
                  <c:v>3.44</c:v>
                </c:pt>
                <c:pt idx="974">
                  <c:v>3.45</c:v>
                </c:pt>
                <c:pt idx="975">
                  <c:v>3.54</c:v>
                </c:pt>
                <c:pt idx="976">
                  <c:v>3.54</c:v>
                </c:pt>
                <c:pt idx="977">
                  <c:v>3.62</c:v>
                </c:pt>
                <c:pt idx="978">
                  <c:v>3.63</c:v>
                </c:pt>
                <c:pt idx="979">
                  <c:v>3.7199999999999998</c:v>
                </c:pt>
                <c:pt idx="980">
                  <c:v>3.73</c:v>
                </c:pt>
                <c:pt idx="981">
                  <c:v>3.82</c:v>
                </c:pt>
                <c:pt idx="982">
                  <c:v>3.8299999999999996</c:v>
                </c:pt>
                <c:pt idx="983">
                  <c:v>3.92</c:v>
                </c:pt>
                <c:pt idx="984">
                  <c:v>3.9299999999999997</c:v>
                </c:pt>
                <c:pt idx="985">
                  <c:v>4.0199999999999996</c:v>
                </c:pt>
                <c:pt idx="986">
                  <c:v>4.03</c:v>
                </c:pt>
                <c:pt idx="987">
                  <c:v>4.12</c:v>
                </c:pt>
                <c:pt idx="988">
                  <c:v>4.13</c:v>
                </c:pt>
                <c:pt idx="989">
                  <c:v>4.2300000000000004</c:v>
                </c:pt>
                <c:pt idx="990">
                  <c:v>4.25</c:v>
                </c:pt>
                <c:pt idx="991">
                  <c:v>4.34</c:v>
                </c:pt>
                <c:pt idx="992">
                  <c:v>4.3499999999999996</c:v>
                </c:pt>
                <c:pt idx="993">
                  <c:v>4.45</c:v>
                </c:pt>
                <c:pt idx="994">
                  <c:v>4.4700000000000006</c:v>
                </c:pt>
                <c:pt idx="995">
                  <c:v>4.5600000000000005</c:v>
                </c:pt>
                <c:pt idx="996">
                  <c:v>4.58</c:v>
                </c:pt>
                <c:pt idx="997">
                  <c:v>4.67</c:v>
                </c:pt>
                <c:pt idx="998">
                  <c:v>4.6900000000000004</c:v>
                </c:pt>
                <c:pt idx="999">
                  <c:v>4.79</c:v>
                </c:pt>
                <c:pt idx="1000">
                  <c:v>4.8099999999999996</c:v>
                </c:pt>
                <c:pt idx="1001">
                  <c:v>4.91</c:v>
                </c:pt>
                <c:pt idx="1002">
                  <c:v>4.9300000000000006</c:v>
                </c:pt>
                <c:pt idx="1003">
                  <c:v>5.03</c:v>
                </c:pt>
                <c:pt idx="1004">
                  <c:v>5.05</c:v>
                </c:pt>
                <c:pt idx="1005">
                  <c:v>5.1499999999999995</c:v>
                </c:pt>
                <c:pt idx="1006">
                  <c:v>5.17</c:v>
                </c:pt>
                <c:pt idx="1007">
                  <c:v>5.2700000000000005</c:v>
                </c:pt>
                <c:pt idx="1008">
                  <c:v>5.3</c:v>
                </c:pt>
                <c:pt idx="1009">
                  <c:v>5.41</c:v>
                </c:pt>
                <c:pt idx="1010">
                  <c:v>5.43</c:v>
                </c:pt>
                <c:pt idx="1011">
                  <c:v>5.54</c:v>
                </c:pt>
                <c:pt idx="1012">
                  <c:v>5.57</c:v>
                </c:pt>
                <c:pt idx="1013">
                  <c:v>5.68</c:v>
                </c:pt>
                <c:pt idx="1014">
                  <c:v>5.71</c:v>
                </c:pt>
                <c:pt idx="1015">
                  <c:v>5.82</c:v>
                </c:pt>
                <c:pt idx="1016">
                  <c:v>5.85</c:v>
                </c:pt>
                <c:pt idx="1017">
                  <c:v>5.96</c:v>
                </c:pt>
                <c:pt idx="1018">
                  <c:v>5.97</c:v>
                </c:pt>
                <c:pt idx="1019">
                  <c:v>6.09</c:v>
                </c:pt>
                <c:pt idx="1020">
                  <c:v>6.13</c:v>
                </c:pt>
                <c:pt idx="1021">
                  <c:v>6.25</c:v>
                </c:pt>
                <c:pt idx="1022">
                  <c:v>6.28</c:v>
                </c:pt>
                <c:pt idx="1023">
                  <c:v>6.3999999999999995</c:v>
                </c:pt>
                <c:pt idx="1024">
                  <c:v>6.42</c:v>
                </c:pt>
                <c:pt idx="1025">
                  <c:v>6.54</c:v>
                </c:pt>
                <c:pt idx="1026">
                  <c:v>6.5699999999999994</c:v>
                </c:pt>
                <c:pt idx="1027">
                  <c:v>6.69</c:v>
                </c:pt>
                <c:pt idx="1028">
                  <c:v>6.7299999999999995</c:v>
                </c:pt>
                <c:pt idx="1029">
                  <c:v>6.85</c:v>
                </c:pt>
                <c:pt idx="1030">
                  <c:v>6.88</c:v>
                </c:pt>
                <c:pt idx="1031">
                  <c:v>7.02</c:v>
                </c:pt>
                <c:pt idx="1032">
                  <c:v>7.04</c:v>
                </c:pt>
                <c:pt idx="1033">
                  <c:v>7.17</c:v>
                </c:pt>
                <c:pt idx="1034">
                  <c:v>7.1999999999999993</c:v>
                </c:pt>
                <c:pt idx="1035">
                  <c:v>7.34</c:v>
                </c:pt>
                <c:pt idx="1036">
                  <c:v>7.38</c:v>
                </c:pt>
                <c:pt idx="1037">
                  <c:v>7.5</c:v>
                </c:pt>
                <c:pt idx="1038">
                  <c:v>7.54</c:v>
                </c:pt>
                <c:pt idx="1039">
                  <c:v>7.669999999999999</c:v>
                </c:pt>
                <c:pt idx="1040">
                  <c:v>7.7100000000000009</c:v>
                </c:pt>
                <c:pt idx="1041">
                  <c:v>7.84</c:v>
                </c:pt>
                <c:pt idx="1042">
                  <c:v>7.8900000000000006</c:v>
                </c:pt>
                <c:pt idx="1043">
                  <c:v>8.0299999999999994</c:v>
                </c:pt>
                <c:pt idx="1044">
                  <c:v>8.06</c:v>
                </c:pt>
                <c:pt idx="1045">
                  <c:v>8.2099999999999991</c:v>
                </c:pt>
                <c:pt idx="1046">
                  <c:v>8.25</c:v>
                </c:pt>
                <c:pt idx="1047">
                  <c:v>8.3899999999999988</c:v>
                </c:pt>
                <c:pt idx="1048">
                  <c:v>8.43</c:v>
                </c:pt>
                <c:pt idx="1049">
                  <c:v>8.5599999999999987</c:v>
                </c:pt>
                <c:pt idx="1050">
                  <c:v>8.6000000000000014</c:v>
                </c:pt>
                <c:pt idx="1051">
                  <c:v>8.74</c:v>
                </c:pt>
                <c:pt idx="1052">
                  <c:v>8.7900000000000009</c:v>
                </c:pt>
                <c:pt idx="1053">
                  <c:v>8.93</c:v>
                </c:pt>
                <c:pt idx="1054">
                  <c:v>8.9700000000000006</c:v>
                </c:pt>
                <c:pt idx="1055">
                  <c:v>9.120000000000001</c:v>
                </c:pt>
                <c:pt idx="1056">
                  <c:v>9.16</c:v>
                </c:pt>
                <c:pt idx="1057">
                  <c:v>9.31</c:v>
                </c:pt>
                <c:pt idx="1058">
                  <c:v>9.36</c:v>
                </c:pt>
                <c:pt idx="1059">
                  <c:v>9.51</c:v>
                </c:pt>
                <c:pt idx="1060">
                  <c:v>9.5500000000000007</c:v>
                </c:pt>
                <c:pt idx="1061">
                  <c:v>9.7100000000000009</c:v>
                </c:pt>
                <c:pt idx="1062">
                  <c:v>9.75</c:v>
                </c:pt>
                <c:pt idx="1063">
                  <c:v>9.91</c:v>
                </c:pt>
                <c:pt idx="1064">
                  <c:v>9.9499999999999993</c:v>
                </c:pt>
                <c:pt idx="1065">
                  <c:v>10.1</c:v>
                </c:pt>
                <c:pt idx="1066">
                  <c:v>10.200000000000001</c:v>
                </c:pt>
                <c:pt idx="1067">
                  <c:v>10.299999999999999</c:v>
                </c:pt>
                <c:pt idx="1068">
                  <c:v>10.4</c:v>
                </c:pt>
                <c:pt idx="1069">
                  <c:v>10.5</c:v>
                </c:pt>
                <c:pt idx="1070">
                  <c:v>10.6</c:v>
                </c:pt>
                <c:pt idx="1071">
                  <c:v>10.7</c:v>
                </c:pt>
                <c:pt idx="1072">
                  <c:v>10.8</c:v>
                </c:pt>
                <c:pt idx="1073">
                  <c:v>10.9</c:v>
                </c:pt>
                <c:pt idx="1074">
                  <c:v>11</c:v>
                </c:pt>
                <c:pt idx="1075">
                  <c:v>11.1</c:v>
                </c:pt>
                <c:pt idx="1076">
                  <c:v>11.2</c:v>
                </c:pt>
                <c:pt idx="1077">
                  <c:v>11.399999999999999</c:v>
                </c:pt>
                <c:pt idx="1078">
                  <c:v>11.399999999999999</c:v>
                </c:pt>
                <c:pt idx="1079">
                  <c:v>11.600000000000001</c:v>
                </c:pt>
                <c:pt idx="1080">
                  <c:v>11.600000000000001</c:v>
                </c:pt>
                <c:pt idx="1081">
                  <c:v>11.8</c:v>
                </c:pt>
                <c:pt idx="1082">
                  <c:v>11.8</c:v>
                </c:pt>
                <c:pt idx="1083">
                  <c:v>12</c:v>
                </c:pt>
                <c:pt idx="1084">
                  <c:v>12.1</c:v>
                </c:pt>
                <c:pt idx="1085">
                  <c:v>12.2</c:v>
                </c:pt>
                <c:pt idx="1086">
                  <c:v>12.3</c:v>
                </c:pt>
                <c:pt idx="1087">
                  <c:v>12.5</c:v>
                </c:pt>
                <c:pt idx="1088">
                  <c:v>12.5</c:v>
                </c:pt>
                <c:pt idx="1089">
                  <c:v>12.700000000000001</c:v>
                </c:pt>
                <c:pt idx="1090">
                  <c:v>12.799999999999999</c:v>
                </c:pt>
                <c:pt idx="1091">
                  <c:v>13</c:v>
                </c:pt>
                <c:pt idx="1092">
                  <c:v>13</c:v>
                </c:pt>
                <c:pt idx="1093">
                  <c:v>13.200000000000001</c:v>
                </c:pt>
                <c:pt idx="1094">
                  <c:v>13.299999999999999</c:v>
                </c:pt>
                <c:pt idx="1095">
                  <c:v>13.5</c:v>
                </c:pt>
                <c:pt idx="1096">
                  <c:v>13.5</c:v>
                </c:pt>
                <c:pt idx="1097">
                  <c:v>13.7</c:v>
                </c:pt>
                <c:pt idx="1098">
                  <c:v>13.8</c:v>
                </c:pt>
                <c:pt idx="1099">
                  <c:v>14</c:v>
                </c:pt>
                <c:pt idx="1100">
                  <c:v>14</c:v>
                </c:pt>
                <c:pt idx="1101">
                  <c:v>14.2</c:v>
                </c:pt>
                <c:pt idx="1102">
                  <c:v>14.3</c:v>
                </c:pt>
                <c:pt idx="1103">
                  <c:v>14.5</c:v>
                </c:pt>
                <c:pt idx="1104">
                  <c:v>14.5</c:v>
                </c:pt>
                <c:pt idx="1105">
                  <c:v>14.7</c:v>
                </c:pt>
                <c:pt idx="1106">
                  <c:v>14.8</c:v>
                </c:pt>
                <c:pt idx="1107">
                  <c:v>15</c:v>
                </c:pt>
                <c:pt idx="1108">
                  <c:v>15.1</c:v>
                </c:pt>
                <c:pt idx="1109">
                  <c:v>15.299999999999999</c:v>
                </c:pt>
                <c:pt idx="1110">
                  <c:v>15.299999999999999</c:v>
                </c:pt>
                <c:pt idx="1111">
                  <c:v>15.5</c:v>
                </c:pt>
                <c:pt idx="1112">
                  <c:v>15.6</c:v>
                </c:pt>
                <c:pt idx="1113">
                  <c:v>15.8</c:v>
                </c:pt>
                <c:pt idx="1114">
                  <c:v>15.9</c:v>
                </c:pt>
                <c:pt idx="1115">
                  <c:v>16.099999999999998</c:v>
                </c:pt>
                <c:pt idx="1116">
                  <c:v>16.2</c:v>
                </c:pt>
                <c:pt idx="1117">
                  <c:v>16.399999999999999</c:v>
                </c:pt>
                <c:pt idx="1118">
                  <c:v>16.399999999999999</c:v>
                </c:pt>
                <c:pt idx="1119">
                  <c:v>16.7</c:v>
                </c:pt>
                <c:pt idx="1120">
                  <c:v>16.7</c:v>
                </c:pt>
                <c:pt idx="1121">
                  <c:v>16.900000000000002</c:v>
                </c:pt>
                <c:pt idx="1122">
                  <c:v>17</c:v>
                </c:pt>
                <c:pt idx="1123">
                  <c:v>17.200000000000003</c:v>
                </c:pt>
                <c:pt idx="1124">
                  <c:v>17.3</c:v>
                </c:pt>
                <c:pt idx="1125">
                  <c:v>17.5</c:v>
                </c:pt>
                <c:pt idx="1126">
                  <c:v>17.600000000000001</c:v>
                </c:pt>
                <c:pt idx="1127">
                  <c:v>17.8</c:v>
                </c:pt>
                <c:pt idx="1128">
                  <c:v>17.900000000000002</c:v>
                </c:pt>
                <c:pt idx="1129">
                  <c:v>18.2</c:v>
                </c:pt>
                <c:pt idx="1130">
                  <c:v>18.2</c:v>
                </c:pt>
                <c:pt idx="1131">
                  <c:v>18.5</c:v>
                </c:pt>
                <c:pt idx="1132">
                  <c:v>18.5</c:v>
                </c:pt>
                <c:pt idx="1133">
                  <c:v>18.8</c:v>
                </c:pt>
                <c:pt idx="1134">
                  <c:v>18.899999999999999</c:v>
                </c:pt>
                <c:pt idx="1135">
                  <c:v>19.100000000000001</c:v>
                </c:pt>
                <c:pt idx="1136">
                  <c:v>19.2</c:v>
                </c:pt>
                <c:pt idx="1137">
                  <c:v>19.400000000000002</c:v>
                </c:pt>
                <c:pt idx="1138">
                  <c:v>19.5</c:v>
                </c:pt>
                <c:pt idx="1139">
                  <c:v>19.700000000000003</c:v>
                </c:pt>
                <c:pt idx="1140">
                  <c:v>19.8</c:v>
                </c:pt>
                <c:pt idx="1141">
                  <c:v>20</c:v>
                </c:pt>
                <c:pt idx="1142">
                  <c:v>20.100000000000001</c:v>
                </c:pt>
                <c:pt idx="1143">
                  <c:v>20.299999999999997</c:v>
                </c:pt>
                <c:pt idx="1144">
                  <c:v>20.400000000000002</c:v>
                </c:pt>
                <c:pt idx="1145">
                  <c:v>20.7</c:v>
                </c:pt>
                <c:pt idx="1146">
                  <c:v>20.7</c:v>
                </c:pt>
                <c:pt idx="1147">
                  <c:v>21</c:v>
                </c:pt>
                <c:pt idx="1148">
                  <c:v>21.1</c:v>
                </c:pt>
                <c:pt idx="1149">
                  <c:v>21.3</c:v>
                </c:pt>
                <c:pt idx="1150">
                  <c:v>21.4</c:v>
                </c:pt>
                <c:pt idx="1151">
                  <c:v>21.7</c:v>
                </c:pt>
                <c:pt idx="1152">
                  <c:v>21.7</c:v>
                </c:pt>
                <c:pt idx="1153">
                  <c:v>22</c:v>
                </c:pt>
                <c:pt idx="1154">
                  <c:v>22.099999999999998</c:v>
                </c:pt>
                <c:pt idx="1155">
                  <c:v>22.4</c:v>
                </c:pt>
                <c:pt idx="1156">
                  <c:v>22.4</c:v>
                </c:pt>
                <c:pt idx="1157">
                  <c:v>22.7</c:v>
                </c:pt>
                <c:pt idx="1158">
                  <c:v>22.799999999999997</c:v>
                </c:pt>
                <c:pt idx="1159">
                  <c:v>23</c:v>
                </c:pt>
                <c:pt idx="1160">
                  <c:v>23.099999999999998</c:v>
                </c:pt>
                <c:pt idx="1161">
                  <c:v>23.4</c:v>
                </c:pt>
                <c:pt idx="1162">
                  <c:v>23.5</c:v>
                </c:pt>
                <c:pt idx="1163">
                  <c:v>23.7</c:v>
                </c:pt>
                <c:pt idx="1164">
                  <c:v>23.8</c:v>
                </c:pt>
                <c:pt idx="1165">
                  <c:v>24.1</c:v>
                </c:pt>
                <c:pt idx="1166">
                  <c:v>24.2</c:v>
                </c:pt>
                <c:pt idx="1167">
                  <c:v>24.4</c:v>
                </c:pt>
                <c:pt idx="1168">
                  <c:v>24.5</c:v>
                </c:pt>
                <c:pt idx="1169">
                  <c:v>24.8</c:v>
                </c:pt>
                <c:pt idx="1170">
                  <c:v>24.9</c:v>
                </c:pt>
                <c:pt idx="1171">
                  <c:v>25.1</c:v>
                </c:pt>
                <c:pt idx="1172">
                  <c:v>25.299999999999997</c:v>
                </c:pt>
                <c:pt idx="1173">
                  <c:v>25.599999999999998</c:v>
                </c:pt>
                <c:pt idx="1174">
                  <c:v>25.599999999999998</c:v>
                </c:pt>
                <c:pt idx="1175">
                  <c:v>25.9</c:v>
                </c:pt>
                <c:pt idx="1176">
                  <c:v>26</c:v>
                </c:pt>
                <c:pt idx="1177">
                  <c:v>26.299999999999997</c:v>
                </c:pt>
                <c:pt idx="1178">
                  <c:v>26.400000000000002</c:v>
                </c:pt>
                <c:pt idx="1179">
                  <c:v>26.7</c:v>
                </c:pt>
                <c:pt idx="1180">
                  <c:v>26.8</c:v>
                </c:pt>
                <c:pt idx="1181">
                  <c:v>27.1</c:v>
                </c:pt>
                <c:pt idx="1182">
                  <c:v>27.2</c:v>
                </c:pt>
                <c:pt idx="1183">
                  <c:v>27.4</c:v>
                </c:pt>
                <c:pt idx="1184">
                  <c:v>27.5</c:v>
                </c:pt>
                <c:pt idx="1185">
                  <c:v>27.8</c:v>
                </c:pt>
                <c:pt idx="1186">
                  <c:v>27.900000000000002</c:v>
                </c:pt>
                <c:pt idx="1187">
                  <c:v>28.2</c:v>
                </c:pt>
                <c:pt idx="1188">
                  <c:v>28.3</c:v>
                </c:pt>
                <c:pt idx="1189">
                  <c:v>28.6</c:v>
                </c:pt>
                <c:pt idx="1190">
                  <c:v>28.7</c:v>
                </c:pt>
                <c:pt idx="1191">
                  <c:v>29</c:v>
                </c:pt>
                <c:pt idx="1192">
                  <c:v>29.099999999999998</c:v>
                </c:pt>
                <c:pt idx="1193">
                  <c:v>29.4</c:v>
                </c:pt>
                <c:pt idx="1194">
                  <c:v>29.5</c:v>
                </c:pt>
                <c:pt idx="1195">
                  <c:v>29.8</c:v>
                </c:pt>
                <c:pt idx="1196">
                  <c:v>29.9</c:v>
                </c:pt>
                <c:pt idx="1197">
                  <c:v>30.1</c:v>
                </c:pt>
                <c:pt idx="1198">
                  <c:v>30.3</c:v>
                </c:pt>
                <c:pt idx="1199">
                  <c:v>30.599999999999998</c:v>
                </c:pt>
                <c:pt idx="1200">
                  <c:v>30.7</c:v>
                </c:pt>
                <c:pt idx="1201">
                  <c:v>31</c:v>
                </c:pt>
                <c:pt idx="1202">
                  <c:v>31.099999999999998</c:v>
                </c:pt>
                <c:pt idx="1203">
                  <c:v>31.3</c:v>
                </c:pt>
                <c:pt idx="1204">
                  <c:v>31.5</c:v>
                </c:pt>
                <c:pt idx="1205">
                  <c:v>31.8</c:v>
                </c:pt>
                <c:pt idx="1206">
                  <c:v>31.8</c:v>
                </c:pt>
                <c:pt idx="1207">
                  <c:v>32.199999999999996</c:v>
                </c:pt>
                <c:pt idx="1208">
                  <c:v>32.299999999999997</c:v>
                </c:pt>
                <c:pt idx="1209">
                  <c:v>32.5</c:v>
                </c:pt>
                <c:pt idx="1210">
                  <c:v>32.700000000000003</c:v>
                </c:pt>
                <c:pt idx="1211">
                  <c:v>33</c:v>
                </c:pt>
                <c:pt idx="1212">
                  <c:v>33.1</c:v>
                </c:pt>
                <c:pt idx="1213">
                  <c:v>33.4</c:v>
                </c:pt>
                <c:pt idx="1214">
                  <c:v>33.5</c:v>
                </c:pt>
                <c:pt idx="1215">
                  <c:v>33.800000000000004</c:v>
                </c:pt>
                <c:pt idx="1216">
                  <c:v>33.9</c:v>
                </c:pt>
                <c:pt idx="1217">
                  <c:v>34.199999999999996</c:v>
                </c:pt>
                <c:pt idx="1218">
                  <c:v>34.299999999999997</c:v>
                </c:pt>
                <c:pt idx="1219">
                  <c:v>34.700000000000003</c:v>
                </c:pt>
                <c:pt idx="1220">
                  <c:v>34.700000000000003</c:v>
                </c:pt>
                <c:pt idx="1221">
                  <c:v>35</c:v>
                </c:pt>
                <c:pt idx="1222">
                  <c:v>35.200000000000003</c:v>
                </c:pt>
                <c:pt idx="1223">
                  <c:v>35.5</c:v>
                </c:pt>
                <c:pt idx="1224">
                  <c:v>35.6</c:v>
                </c:pt>
                <c:pt idx="1225">
                  <c:v>35.9</c:v>
                </c:pt>
                <c:pt idx="1226">
                  <c:v>36</c:v>
                </c:pt>
                <c:pt idx="1227">
                  <c:v>36.300000000000004</c:v>
                </c:pt>
                <c:pt idx="1228">
                  <c:v>36.4</c:v>
                </c:pt>
                <c:pt idx="1229">
                  <c:v>36.699999999999996</c:v>
                </c:pt>
                <c:pt idx="1230">
                  <c:v>36.900000000000006</c:v>
                </c:pt>
                <c:pt idx="1231">
                  <c:v>37.200000000000003</c:v>
                </c:pt>
                <c:pt idx="1232">
                  <c:v>37.299999999999997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78-0249-833E-64BF94745423}"/>
            </c:ext>
          </c:extLst>
        </c:ser>
        <c:ser>
          <c:idx val="2"/>
          <c:order val="1"/>
          <c:tx>
            <c:strRef>
              <c:f>comparison!$T$1</c:f>
              <c:strCache>
                <c:ptCount val="1"/>
                <c:pt idx="0">
                  <c:v>dark (descending V)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comparison!$W$3:$W$1392</c:f>
              <c:numCache>
                <c:formatCode>General</c:formatCode>
                <c:ptCount val="1390"/>
                <c:pt idx="0">
                  <c:v>0.73192699999999999</c:v>
                </c:pt>
                <c:pt idx="1">
                  <c:v>0.74607699999999999</c:v>
                </c:pt>
                <c:pt idx="2">
                  <c:v>0.74104300000000001</c:v>
                </c:pt>
                <c:pt idx="3">
                  <c:v>0.74976900000000002</c:v>
                </c:pt>
                <c:pt idx="4">
                  <c:v>0.74628799999999995</c:v>
                </c:pt>
                <c:pt idx="5">
                  <c:v>0.75487300000000002</c:v>
                </c:pt>
                <c:pt idx="6">
                  <c:v>0.75039299999999998</c:v>
                </c:pt>
                <c:pt idx="7">
                  <c:v>0.75608399999999998</c:v>
                </c:pt>
                <c:pt idx="8">
                  <c:v>0.75377400000000006</c:v>
                </c:pt>
                <c:pt idx="9">
                  <c:v>0.76156699999999999</c:v>
                </c:pt>
                <c:pt idx="10">
                  <c:v>0.75956199999999996</c:v>
                </c:pt>
                <c:pt idx="11">
                  <c:v>0.766092</c:v>
                </c:pt>
                <c:pt idx="12">
                  <c:v>0.76187400000000005</c:v>
                </c:pt>
                <c:pt idx="13">
                  <c:v>0.76671199999999995</c:v>
                </c:pt>
                <c:pt idx="14">
                  <c:v>0.76722500000000005</c:v>
                </c:pt>
                <c:pt idx="15">
                  <c:v>0.76902499999999996</c:v>
                </c:pt>
                <c:pt idx="16">
                  <c:v>0.76901699999999995</c:v>
                </c:pt>
                <c:pt idx="17">
                  <c:v>0.76916099999999998</c:v>
                </c:pt>
                <c:pt idx="18">
                  <c:v>0.77380400000000005</c:v>
                </c:pt>
                <c:pt idx="19">
                  <c:v>0.77205000000000001</c:v>
                </c:pt>
                <c:pt idx="20">
                  <c:v>0.77846300000000002</c:v>
                </c:pt>
                <c:pt idx="21">
                  <c:v>0.76936099999999996</c:v>
                </c:pt>
                <c:pt idx="22">
                  <c:v>0.792713</c:v>
                </c:pt>
                <c:pt idx="23">
                  <c:v>0.76677700000000004</c:v>
                </c:pt>
                <c:pt idx="24">
                  <c:v>0.79012499999999997</c:v>
                </c:pt>
                <c:pt idx="25">
                  <c:v>0.77024999999999999</c:v>
                </c:pt>
                <c:pt idx="26">
                  <c:v>0.79247100000000004</c:v>
                </c:pt>
                <c:pt idx="27">
                  <c:v>0.77725200000000005</c:v>
                </c:pt>
                <c:pt idx="28">
                  <c:v>0.79239899999999996</c:v>
                </c:pt>
                <c:pt idx="29">
                  <c:v>0.77959599999999996</c:v>
                </c:pt>
                <c:pt idx="30">
                  <c:v>0.79230100000000003</c:v>
                </c:pt>
                <c:pt idx="31">
                  <c:v>0.78367399999999998</c:v>
                </c:pt>
                <c:pt idx="32">
                  <c:v>0.79284699999999997</c:v>
                </c:pt>
                <c:pt idx="33">
                  <c:v>0.78615599999999997</c:v>
                </c:pt>
                <c:pt idx="34">
                  <c:v>0.79615800000000003</c:v>
                </c:pt>
                <c:pt idx="35">
                  <c:v>0.78773899999999997</c:v>
                </c:pt>
                <c:pt idx="36">
                  <c:v>0.80050500000000002</c:v>
                </c:pt>
                <c:pt idx="37">
                  <c:v>0.79347199999999996</c:v>
                </c:pt>
                <c:pt idx="38">
                  <c:v>0.80029499999999998</c:v>
                </c:pt>
                <c:pt idx="39">
                  <c:v>0.79619899999999999</c:v>
                </c:pt>
                <c:pt idx="40">
                  <c:v>0.80037100000000005</c:v>
                </c:pt>
                <c:pt idx="41">
                  <c:v>0.79827199999999998</c:v>
                </c:pt>
                <c:pt idx="42">
                  <c:v>0.80016399999999999</c:v>
                </c:pt>
                <c:pt idx="43">
                  <c:v>0.800925</c:v>
                </c:pt>
                <c:pt idx="44">
                  <c:v>0.801925</c:v>
                </c:pt>
                <c:pt idx="45">
                  <c:v>0.80360699999999996</c:v>
                </c:pt>
                <c:pt idx="46">
                  <c:v>0.80309799999999998</c:v>
                </c:pt>
                <c:pt idx="47">
                  <c:v>0.80682399999999999</c:v>
                </c:pt>
                <c:pt idx="48">
                  <c:v>0.80337400000000003</c:v>
                </c:pt>
                <c:pt idx="49">
                  <c:v>0.81279000000000001</c:v>
                </c:pt>
                <c:pt idx="50">
                  <c:v>0.802956</c:v>
                </c:pt>
                <c:pt idx="51">
                  <c:v>0.81275799999999998</c:v>
                </c:pt>
                <c:pt idx="52">
                  <c:v>0.79695000000000005</c:v>
                </c:pt>
                <c:pt idx="53">
                  <c:v>0.81545199999999995</c:v>
                </c:pt>
                <c:pt idx="54">
                  <c:v>0.79694799999999999</c:v>
                </c:pt>
                <c:pt idx="55">
                  <c:v>0.81852499999999995</c:v>
                </c:pt>
                <c:pt idx="56">
                  <c:v>0.79220000000000002</c:v>
                </c:pt>
                <c:pt idx="57">
                  <c:v>0.81876300000000002</c:v>
                </c:pt>
                <c:pt idx="58">
                  <c:v>0.787462</c:v>
                </c:pt>
                <c:pt idx="59">
                  <c:v>0.81690300000000005</c:v>
                </c:pt>
                <c:pt idx="60">
                  <c:v>0.80071199999999998</c:v>
                </c:pt>
                <c:pt idx="61">
                  <c:v>0.80216299999999996</c:v>
                </c:pt>
                <c:pt idx="62">
                  <c:v>0.80019300000000004</c:v>
                </c:pt>
                <c:pt idx="63">
                  <c:v>0.80109300000000006</c:v>
                </c:pt>
                <c:pt idx="64">
                  <c:v>0.79771300000000001</c:v>
                </c:pt>
                <c:pt idx="65">
                  <c:v>0.79947699999999999</c:v>
                </c:pt>
                <c:pt idx="66">
                  <c:v>0.79850900000000002</c:v>
                </c:pt>
                <c:pt idx="67">
                  <c:v>0.79592700000000005</c:v>
                </c:pt>
                <c:pt idx="68">
                  <c:v>0.79225999999999996</c:v>
                </c:pt>
                <c:pt idx="69">
                  <c:v>0.79256800000000005</c:v>
                </c:pt>
                <c:pt idx="70">
                  <c:v>0.79039700000000002</c:v>
                </c:pt>
                <c:pt idx="71">
                  <c:v>0.79150299999999996</c:v>
                </c:pt>
                <c:pt idx="72">
                  <c:v>0.78747299999999998</c:v>
                </c:pt>
                <c:pt idx="73">
                  <c:v>0.78905800000000004</c:v>
                </c:pt>
                <c:pt idx="74">
                  <c:v>0.78650200000000003</c:v>
                </c:pt>
                <c:pt idx="75">
                  <c:v>0.78616399999999997</c:v>
                </c:pt>
                <c:pt idx="76">
                  <c:v>0.78160099999999999</c:v>
                </c:pt>
                <c:pt idx="77">
                  <c:v>0.78378000000000003</c:v>
                </c:pt>
                <c:pt idx="78">
                  <c:v>0.78222800000000003</c:v>
                </c:pt>
                <c:pt idx="79">
                  <c:v>0.78236399999999995</c:v>
                </c:pt>
                <c:pt idx="80">
                  <c:v>0.77949900000000005</c:v>
                </c:pt>
                <c:pt idx="81">
                  <c:v>0.77936000000000005</c:v>
                </c:pt>
                <c:pt idx="82">
                  <c:v>0.776258</c:v>
                </c:pt>
                <c:pt idx="83">
                  <c:v>0.77636099999999997</c:v>
                </c:pt>
                <c:pt idx="84">
                  <c:v>0.77076699999999998</c:v>
                </c:pt>
                <c:pt idx="85">
                  <c:v>0.77321499999999999</c:v>
                </c:pt>
                <c:pt idx="86">
                  <c:v>0.77156199999999997</c:v>
                </c:pt>
                <c:pt idx="87">
                  <c:v>0.77249100000000004</c:v>
                </c:pt>
                <c:pt idx="88">
                  <c:v>0.76711600000000002</c:v>
                </c:pt>
                <c:pt idx="89">
                  <c:v>0.76608900000000002</c:v>
                </c:pt>
                <c:pt idx="90">
                  <c:v>0.761907</c:v>
                </c:pt>
                <c:pt idx="91">
                  <c:v>0.76253300000000002</c:v>
                </c:pt>
                <c:pt idx="92">
                  <c:v>0.76053400000000004</c:v>
                </c:pt>
                <c:pt idx="93">
                  <c:v>0.76001300000000005</c:v>
                </c:pt>
                <c:pt idx="94">
                  <c:v>0.75797499999999995</c:v>
                </c:pt>
                <c:pt idx="95">
                  <c:v>0.75777399999999995</c:v>
                </c:pt>
                <c:pt idx="96">
                  <c:v>0.75466200000000005</c:v>
                </c:pt>
                <c:pt idx="97">
                  <c:v>0.75587000000000004</c:v>
                </c:pt>
                <c:pt idx="98">
                  <c:v>0.75198100000000001</c:v>
                </c:pt>
                <c:pt idx="99">
                  <c:v>0.75232100000000002</c:v>
                </c:pt>
                <c:pt idx="100">
                  <c:v>0.74829100000000004</c:v>
                </c:pt>
                <c:pt idx="101">
                  <c:v>0.75107599999999997</c:v>
                </c:pt>
                <c:pt idx="102">
                  <c:v>0.74697499999999994</c:v>
                </c:pt>
                <c:pt idx="103">
                  <c:v>0.74700800000000001</c:v>
                </c:pt>
                <c:pt idx="104">
                  <c:v>0.74321499999999996</c:v>
                </c:pt>
                <c:pt idx="105">
                  <c:v>0.74407599999999996</c:v>
                </c:pt>
                <c:pt idx="106">
                  <c:v>0.74149399999999999</c:v>
                </c:pt>
                <c:pt idx="107">
                  <c:v>0.74149100000000001</c:v>
                </c:pt>
                <c:pt idx="108">
                  <c:v>0.73697299999999999</c:v>
                </c:pt>
                <c:pt idx="109">
                  <c:v>0.73765700000000001</c:v>
                </c:pt>
                <c:pt idx="110">
                  <c:v>0.73307699999999998</c:v>
                </c:pt>
                <c:pt idx="111">
                  <c:v>0.73507</c:v>
                </c:pt>
                <c:pt idx="112">
                  <c:v>0.73038199999999998</c:v>
                </c:pt>
                <c:pt idx="113">
                  <c:v>0.73168800000000001</c:v>
                </c:pt>
                <c:pt idx="114">
                  <c:v>0.72726900000000005</c:v>
                </c:pt>
                <c:pt idx="115">
                  <c:v>0.72706400000000004</c:v>
                </c:pt>
                <c:pt idx="116">
                  <c:v>0.72348299999999999</c:v>
                </c:pt>
                <c:pt idx="117">
                  <c:v>0.72334399999999999</c:v>
                </c:pt>
                <c:pt idx="118">
                  <c:v>0.71889499999999995</c:v>
                </c:pt>
                <c:pt idx="119">
                  <c:v>0.72103300000000004</c:v>
                </c:pt>
                <c:pt idx="120">
                  <c:v>0.71606300000000001</c:v>
                </c:pt>
                <c:pt idx="121">
                  <c:v>0.71692</c:v>
                </c:pt>
                <c:pt idx="122">
                  <c:v>0.71237200000000001</c:v>
                </c:pt>
                <c:pt idx="123">
                  <c:v>0.71447700000000003</c:v>
                </c:pt>
                <c:pt idx="124">
                  <c:v>0.70981499999999997</c:v>
                </c:pt>
                <c:pt idx="125">
                  <c:v>0.71016400000000002</c:v>
                </c:pt>
                <c:pt idx="126">
                  <c:v>0.70591800000000005</c:v>
                </c:pt>
                <c:pt idx="127">
                  <c:v>0.70658100000000001</c:v>
                </c:pt>
                <c:pt idx="128">
                  <c:v>0.70219299999999996</c:v>
                </c:pt>
                <c:pt idx="129">
                  <c:v>0.702677</c:v>
                </c:pt>
                <c:pt idx="130">
                  <c:v>0.69791999999999998</c:v>
                </c:pt>
                <c:pt idx="131">
                  <c:v>0.697577</c:v>
                </c:pt>
                <c:pt idx="132">
                  <c:v>0.69322899999999998</c:v>
                </c:pt>
                <c:pt idx="133">
                  <c:v>0.69402200000000003</c:v>
                </c:pt>
                <c:pt idx="134">
                  <c:v>0.688944</c:v>
                </c:pt>
                <c:pt idx="135">
                  <c:v>0.69074000000000002</c:v>
                </c:pt>
                <c:pt idx="136">
                  <c:v>0.68566499999999997</c:v>
                </c:pt>
                <c:pt idx="137">
                  <c:v>0.68621100000000002</c:v>
                </c:pt>
                <c:pt idx="138">
                  <c:v>0.68266300000000002</c:v>
                </c:pt>
                <c:pt idx="139">
                  <c:v>0.68183000000000005</c:v>
                </c:pt>
                <c:pt idx="140">
                  <c:v>0.67904100000000001</c:v>
                </c:pt>
                <c:pt idx="141">
                  <c:v>0.67931299999999994</c:v>
                </c:pt>
                <c:pt idx="142">
                  <c:v>0.67586100000000005</c:v>
                </c:pt>
                <c:pt idx="143">
                  <c:v>0.67597300000000005</c:v>
                </c:pt>
                <c:pt idx="144">
                  <c:v>0.67106299999999997</c:v>
                </c:pt>
                <c:pt idx="145">
                  <c:v>0.67359000000000002</c:v>
                </c:pt>
                <c:pt idx="146">
                  <c:v>0.66841099999999998</c:v>
                </c:pt>
                <c:pt idx="147">
                  <c:v>0.66827300000000001</c:v>
                </c:pt>
                <c:pt idx="148">
                  <c:v>0.66405700000000001</c:v>
                </c:pt>
                <c:pt idx="149">
                  <c:v>0.66436200000000001</c:v>
                </c:pt>
                <c:pt idx="150">
                  <c:v>0.65956199999999998</c:v>
                </c:pt>
                <c:pt idx="151">
                  <c:v>0.659466</c:v>
                </c:pt>
                <c:pt idx="152">
                  <c:v>0.65531799999999996</c:v>
                </c:pt>
                <c:pt idx="153">
                  <c:v>0.65543300000000004</c:v>
                </c:pt>
                <c:pt idx="154">
                  <c:v>0.650806</c:v>
                </c:pt>
                <c:pt idx="155">
                  <c:v>0.65181</c:v>
                </c:pt>
                <c:pt idx="156">
                  <c:v>0.64780499999999996</c:v>
                </c:pt>
                <c:pt idx="157">
                  <c:v>0.64742599999999995</c:v>
                </c:pt>
                <c:pt idx="158">
                  <c:v>0.644347</c:v>
                </c:pt>
                <c:pt idx="159">
                  <c:v>0.64421099999999998</c:v>
                </c:pt>
                <c:pt idx="160">
                  <c:v>0.64000100000000004</c:v>
                </c:pt>
                <c:pt idx="161">
                  <c:v>0.64021700000000004</c:v>
                </c:pt>
                <c:pt idx="162">
                  <c:v>0.63585499999999995</c:v>
                </c:pt>
                <c:pt idx="163">
                  <c:v>0.63672899999999999</c:v>
                </c:pt>
                <c:pt idx="164">
                  <c:v>0.63250899999999999</c:v>
                </c:pt>
                <c:pt idx="165">
                  <c:v>0.63261599999999996</c:v>
                </c:pt>
                <c:pt idx="166">
                  <c:v>0.62874300000000005</c:v>
                </c:pt>
                <c:pt idx="167">
                  <c:v>0.62847900000000001</c:v>
                </c:pt>
                <c:pt idx="168">
                  <c:v>0.62465400000000004</c:v>
                </c:pt>
                <c:pt idx="169">
                  <c:v>0.62492300000000001</c:v>
                </c:pt>
                <c:pt idx="170">
                  <c:v>0.62095199999999995</c:v>
                </c:pt>
                <c:pt idx="171">
                  <c:v>0.62085100000000004</c:v>
                </c:pt>
                <c:pt idx="172">
                  <c:v>0.61515600000000004</c:v>
                </c:pt>
                <c:pt idx="173">
                  <c:v>0.61580999999999997</c:v>
                </c:pt>
                <c:pt idx="174">
                  <c:v>0.61177199999999998</c:v>
                </c:pt>
                <c:pt idx="175">
                  <c:v>0.61270899999999995</c:v>
                </c:pt>
                <c:pt idx="176">
                  <c:v>0.60750300000000002</c:v>
                </c:pt>
                <c:pt idx="177">
                  <c:v>0.60733499999999996</c:v>
                </c:pt>
                <c:pt idx="178">
                  <c:v>0.60297500000000004</c:v>
                </c:pt>
                <c:pt idx="179">
                  <c:v>0.60311599999999999</c:v>
                </c:pt>
                <c:pt idx="180">
                  <c:v>0.59858999999999996</c:v>
                </c:pt>
                <c:pt idx="181">
                  <c:v>0.59870299999999999</c:v>
                </c:pt>
                <c:pt idx="182">
                  <c:v>0.59365500000000004</c:v>
                </c:pt>
                <c:pt idx="183">
                  <c:v>0.59400500000000001</c:v>
                </c:pt>
                <c:pt idx="184">
                  <c:v>0.589758</c:v>
                </c:pt>
                <c:pt idx="185">
                  <c:v>0.59034500000000001</c:v>
                </c:pt>
                <c:pt idx="186">
                  <c:v>0.58564000000000005</c:v>
                </c:pt>
                <c:pt idx="187">
                  <c:v>0.586206</c:v>
                </c:pt>
                <c:pt idx="188">
                  <c:v>0.58136200000000005</c:v>
                </c:pt>
                <c:pt idx="189">
                  <c:v>0.58126599999999995</c:v>
                </c:pt>
                <c:pt idx="190">
                  <c:v>0.57670299999999997</c:v>
                </c:pt>
                <c:pt idx="191">
                  <c:v>0.57718999999999998</c:v>
                </c:pt>
                <c:pt idx="192">
                  <c:v>0.57253299999999996</c:v>
                </c:pt>
                <c:pt idx="193">
                  <c:v>0.57254099999999997</c:v>
                </c:pt>
                <c:pt idx="194">
                  <c:v>0.56808000000000003</c:v>
                </c:pt>
                <c:pt idx="195">
                  <c:v>0.56818900000000006</c:v>
                </c:pt>
                <c:pt idx="196">
                  <c:v>0.56255599999999994</c:v>
                </c:pt>
                <c:pt idx="197">
                  <c:v>0.56314500000000001</c:v>
                </c:pt>
                <c:pt idx="198">
                  <c:v>0.55821299999999996</c:v>
                </c:pt>
                <c:pt idx="199">
                  <c:v>0.55820899999999996</c:v>
                </c:pt>
                <c:pt idx="200">
                  <c:v>0.55389600000000005</c:v>
                </c:pt>
                <c:pt idx="201">
                  <c:v>0.55410599999999999</c:v>
                </c:pt>
                <c:pt idx="202">
                  <c:v>0.54899799999999999</c:v>
                </c:pt>
                <c:pt idx="203">
                  <c:v>0.55023900000000003</c:v>
                </c:pt>
                <c:pt idx="204">
                  <c:v>0.54540200000000005</c:v>
                </c:pt>
                <c:pt idx="205">
                  <c:v>0.54499500000000001</c:v>
                </c:pt>
                <c:pt idx="206">
                  <c:v>0.54084699999999997</c:v>
                </c:pt>
                <c:pt idx="207">
                  <c:v>0.54089299999999996</c:v>
                </c:pt>
                <c:pt idx="208">
                  <c:v>0.53633399999999998</c:v>
                </c:pt>
                <c:pt idx="209">
                  <c:v>0.53560600000000003</c:v>
                </c:pt>
                <c:pt idx="210">
                  <c:v>0.53132800000000002</c:v>
                </c:pt>
                <c:pt idx="211">
                  <c:v>0.53287899999999999</c:v>
                </c:pt>
                <c:pt idx="212">
                  <c:v>0.52774299999999996</c:v>
                </c:pt>
                <c:pt idx="213">
                  <c:v>0.52871699999999999</c:v>
                </c:pt>
                <c:pt idx="214">
                  <c:v>0.52360700000000004</c:v>
                </c:pt>
                <c:pt idx="215">
                  <c:v>0.52363700000000002</c:v>
                </c:pt>
                <c:pt idx="216">
                  <c:v>0.51880499999999996</c:v>
                </c:pt>
                <c:pt idx="217">
                  <c:v>0.51853000000000005</c:v>
                </c:pt>
                <c:pt idx="218">
                  <c:v>0.51380599999999998</c:v>
                </c:pt>
                <c:pt idx="219">
                  <c:v>0.51470199999999999</c:v>
                </c:pt>
                <c:pt idx="220">
                  <c:v>0.50945399999999996</c:v>
                </c:pt>
                <c:pt idx="221">
                  <c:v>0.50925600000000004</c:v>
                </c:pt>
                <c:pt idx="222">
                  <c:v>0.50510500000000003</c:v>
                </c:pt>
                <c:pt idx="223">
                  <c:v>0.50494799999999995</c:v>
                </c:pt>
                <c:pt idx="224">
                  <c:v>0.50046000000000002</c:v>
                </c:pt>
                <c:pt idx="225">
                  <c:v>0.50069600000000003</c:v>
                </c:pt>
                <c:pt idx="226">
                  <c:v>0.49621199999999999</c:v>
                </c:pt>
                <c:pt idx="227">
                  <c:v>0.49620700000000001</c:v>
                </c:pt>
                <c:pt idx="228">
                  <c:v>0.49096499999999998</c:v>
                </c:pt>
                <c:pt idx="229">
                  <c:v>0.49158800000000002</c:v>
                </c:pt>
                <c:pt idx="230">
                  <c:v>0.48713800000000002</c:v>
                </c:pt>
                <c:pt idx="231">
                  <c:v>0.48754799999999998</c:v>
                </c:pt>
                <c:pt idx="232">
                  <c:v>0.48235099999999997</c:v>
                </c:pt>
                <c:pt idx="233">
                  <c:v>0.48270200000000002</c:v>
                </c:pt>
                <c:pt idx="234">
                  <c:v>0.47787099999999999</c:v>
                </c:pt>
                <c:pt idx="235">
                  <c:v>0.47869400000000001</c:v>
                </c:pt>
                <c:pt idx="236">
                  <c:v>0.47330800000000001</c:v>
                </c:pt>
                <c:pt idx="237">
                  <c:v>0.473414</c:v>
                </c:pt>
                <c:pt idx="238">
                  <c:v>0.46862399999999999</c:v>
                </c:pt>
                <c:pt idx="239">
                  <c:v>0.468275</c:v>
                </c:pt>
                <c:pt idx="240">
                  <c:v>0.46420400000000001</c:v>
                </c:pt>
                <c:pt idx="241">
                  <c:v>0.46396799999999999</c:v>
                </c:pt>
                <c:pt idx="242">
                  <c:v>0.45951700000000001</c:v>
                </c:pt>
                <c:pt idx="243">
                  <c:v>0.45983099999999999</c:v>
                </c:pt>
                <c:pt idx="244">
                  <c:v>0.45475300000000002</c:v>
                </c:pt>
                <c:pt idx="245">
                  <c:v>0.45509300000000003</c:v>
                </c:pt>
                <c:pt idx="246">
                  <c:v>0.45039699999999999</c:v>
                </c:pt>
                <c:pt idx="247">
                  <c:v>0.45081300000000002</c:v>
                </c:pt>
                <c:pt idx="248">
                  <c:v>0.44591799999999998</c:v>
                </c:pt>
                <c:pt idx="249">
                  <c:v>0.44637399999999999</c:v>
                </c:pt>
                <c:pt idx="250">
                  <c:v>0.44112400000000002</c:v>
                </c:pt>
                <c:pt idx="251">
                  <c:v>0.44167299999999998</c:v>
                </c:pt>
                <c:pt idx="252">
                  <c:v>0.43705300000000002</c:v>
                </c:pt>
                <c:pt idx="253">
                  <c:v>0.43715799999999999</c:v>
                </c:pt>
                <c:pt idx="254">
                  <c:v>0.43257200000000001</c:v>
                </c:pt>
                <c:pt idx="255">
                  <c:v>0.43315500000000001</c:v>
                </c:pt>
                <c:pt idx="256">
                  <c:v>0.42866599999999999</c:v>
                </c:pt>
                <c:pt idx="257">
                  <c:v>0.427983</c:v>
                </c:pt>
                <c:pt idx="258">
                  <c:v>0.42321599999999998</c:v>
                </c:pt>
                <c:pt idx="259">
                  <c:v>0.423765</c:v>
                </c:pt>
                <c:pt idx="260">
                  <c:v>0.41908000000000001</c:v>
                </c:pt>
                <c:pt idx="261">
                  <c:v>0.41942200000000002</c:v>
                </c:pt>
                <c:pt idx="262">
                  <c:v>0.41476200000000002</c:v>
                </c:pt>
                <c:pt idx="263">
                  <c:v>0.41483399999999998</c:v>
                </c:pt>
                <c:pt idx="264">
                  <c:v>0.40996300000000002</c:v>
                </c:pt>
                <c:pt idx="265">
                  <c:v>0.41000500000000001</c:v>
                </c:pt>
                <c:pt idx="266">
                  <c:v>0.405997</c:v>
                </c:pt>
                <c:pt idx="267">
                  <c:v>0.405752</c:v>
                </c:pt>
                <c:pt idx="268">
                  <c:v>0.40136899999999998</c:v>
                </c:pt>
                <c:pt idx="269">
                  <c:v>0.401613</c:v>
                </c:pt>
                <c:pt idx="270">
                  <c:v>0.39657599999999998</c:v>
                </c:pt>
                <c:pt idx="271">
                  <c:v>0.39692100000000002</c:v>
                </c:pt>
                <c:pt idx="272">
                  <c:v>0.39180900000000002</c:v>
                </c:pt>
                <c:pt idx="273">
                  <c:v>0.392121</c:v>
                </c:pt>
                <c:pt idx="274">
                  <c:v>0.38756499999999999</c:v>
                </c:pt>
                <c:pt idx="275">
                  <c:v>0.38767299999999999</c:v>
                </c:pt>
                <c:pt idx="276">
                  <c:v>0.38287399999999999</c:v>
                </c:pt>
                <c:pt idx="277">
                  <c:v>0.38311499999999998</c:v>
                </c:pt>
                <c:pt idx="278">
                  <c:v>0.37845800000000002</c:v>
                </c:pt>
                <c:pt idx="279">
                  <c:v>0.378357</c:v>
                </c:pt>
                <c:pt idx="280">
                  <c:v>0.374029</c:v>
                </c:pt>
                <c:pt idx="281">
                  <c:v>0.37451800000000002</c:v>
                </c:pt>
                <c:pt idx="282">
                  <c:v>0.36989899999999998</c:v>
                </c:pt>
                <c:pt idx="283">
                  <c:v>0.36979299999999998</c:v>
                </c:pt>
                <c:pt idx="284">
                  <c:v>0.365512</c:v>
                </c:pt>
                <c:pt idx="285">
                  <c:v>0.36519499999999999</c:v>
                </c:pt>
                <c:pt idx="286">
                  <c:v>0.36050500000000002</c:v>
                </c:pt>
                <c:pt idx="287">
                  <c:v>0.36085299999999998</c:v>
                </c:pt>
                <c:pt idx="288">
                  <c:v>0.35609299999999999</c:v>
                </c:pt>
                <c:pt idx="289">
                  <c:v>0.356709</c:v>
                </c:pt>
                <c:pt idx="290">
                  <c:v>0.35191299999999998</c:v>
                </c:pt>
                <c:pt idx="291">
                  <c:v>0.35249799999999998</c:v>
                </c:pt>
                <c:pt idx="292">
                  <c:v>0.347188</c:v>
                </c:pt>
                <c:pt idx="293">
                  <c:v>0.34700799999999998</c:v>
                </c:pt>
                <c:pt idx="294">
                  <c:v>0.34239700000000001</c:v>
                </c:pt>
                <c:pt idx="295">
                  <c:v>0.34294400000000003</c:v>
                </c:pt>
                <c:pt idx="296">
                  <c:v>0.33879999999999999</c:v>
                </c:pt>
                <c:pt idx="297">
                  <c:v>0.33859699999999998</c:v>
                </c:pt>
                <c:pt idx="298">
                  <c:v>0.33355499999999999</c:v>
                </c:pt>
                <c:pt idx="299">
                  <c:v>0.33413900000000002</c:v>
                </c:pt>
                <c:pt idx="300">
                  <c:v>0.32948100000000002</c:v>
                </c:pt>
                <c:pt idx="301">
                  <c:v>0.32969100000000001</c:v>
                </c:pt>
                <c:pt idx="302">
                  <c:v>0.32503599999999999</c:v>
                </c:pt>
                <c:pt idx="303">
                  <c:v>0.32510099999999997</c:v>
                </c:pt>
                <c:pt idx="304">
                  <c:v>0.32058199999999998</c:v>
                </c:pt>
                <c:pt idx="305">
                  <c:v>0.32089099999999998</c:v>
                </c:pt>
                <c:pt idx="306">
                  <c:v>0.31651099999999999</c:v>
                </c:pt>
                <c:pt idx="307">
                  <c:v>0.31654300000000002</c:v>
                </c:pt>
                <c:pt idx="308">
                  <c:v>0.31188300000000002</c:v>
                </c:pt>
                <c:pt idx="309">
                  <c:v>0.312193</c:v>
                </c:pt>
                <c:pt idx="310">
                  <c:v>0.307529</c:v>
                </c:pt>
                <c:pt idx="311">
                  <c:v>0.30769800000000003</c:v>
                </c:pt>
                <c:pt idx="312">
                  <c:v>0.303288</c:v>
                </c:pt>
                <c:pt idx="313">
                  <c:v>0.303394</c:v>
                </c:pt>
                <c:pt idx="314">
                  <c:v>0.29928300000000002</c:v>
                </c:pt>
                <c:pt idx="315">
                  <c:v>0.29869299999999999</c:v>
                </c:pt>
                <c:pt idx="316">
                  <c:v>0.29462100000000002</c:v>
                </c:pt>
                <c:pt idx="317">
                  <c:v>0.294242</c:v>
                </c:pt>
                <c:pt idx="318">
                  <c:v>0.290134</c:v>
                </c:pt>
                <c:pt idx="319">
                  <c:v>0.29017100000000001</c:v>
                </c:pt>
                <c:pt idx="320">
                  <c:v>0.28581699999999999</c:v>
                </c:pt>
                <c:pt idx="321">
                  <c:v>0.28567999999999999</c:v>
                </c:pt>
                <c:pt idx="322">
                  <c:v>0.28101700000000002</c:v>
                </c:pt>
                <c:pt idx="323">
                  <c:v>0.28112199999999998</c:v>
                </c:pt>
                <c:pt idx="324">
                  <c:v>0.27681099999999997</c:v>
                </c:pt>
                <c:pt idx="325">
                  <c:v>0.27681099999999997</c:v>
                </c:pt>
                <c:pt idx="326">
                  <c:v>0.27201500000000001</c:v>
                </c:pt>
                <c:pt idx="327">
                  <c:v>0.27231899999999998</c:v>
                </c:pt>
                <c:pt idx="328">
                  <c:v>0.26783899999999999</c:v>
                </c:pt>
                <c:pt idx="329">
                  <c:v>0.26763500000000001</c:v>
                </c:pt>
                <c:pt idx="330">
                  <c:v>0.26338600000000001</c:v>
                </c:pt>
                <c:pt idx="331">
                  <c:v>0.26331399999999999</c:v>
                </c:pt>
                <c:pt idx="332">
                  <c:v>0.25904199999999999</c:v>
                </c:pt>
                <c:pt idx="333">
                  <c:v>0.25918099999999999</c:v>
                </c:pt>
                <c:pt idx="334">
                  <c:v>0.25503500000000001</c:v>
                </c:pt>
                <c:pt idx="335">
                  <c:v>0.25477</c:v>
                </c:pt>
                <c:pt idx="336">
                  <c:v>0.250307</c:v>
                </c:pt>
                <c:pt idx="337">
                  <c:v>0.25048799999999999</c:v>
                </c:pt>
                <c:pt idx="338">
                  <c:v>0.246417</c:v>
                </c:pt>
                <c:pt idx="339">
                  <c:v>0.245864</c:v>
                </c:pt>
                <c:pt idx="340">
                  <c:v>0.24237600000000001</c:v>
                </c:pt>
                <c:pt idx="341">
                  <c:v>0.24241399999999999</c:v>
                </c:pt>
                <c:pt idx="342">
                  <c:v>0.23796200000000001</c:v>
                </c:pt>
                <c:pt idx="343">
                  <c:v>0.23813200000000001</c:v>
                </c:pt>
                <c:pt idx="344">
                  <c:v>0.233707</c:v>
                </c:pt>
                <c:pt idx="345">
                  <c:v>0.23316200000000001</c:v>
                </c:pt>
                <c:pt idx="346">
                  <c:v>0.229021</c:v>
                </c:pt>
                <c:pt idx="347">
                  <c:v>0.22881799999999999</c:v>
                </c:pt>
                <c:pt idx="348">
                  <c:v>0.224879</c:v>
                </c:pt>
                <c:pt idx="349">
                  <c:v>0.22480700000000001</c:v>
                </c:pt>
                <c:pt idx="350">
                  <c:v>0.220747</c:v>
                </c:pt>
                <c:pt idx="351">
                  <c:v>0.221021</c:v>
                </c:pt>
                <c:pt idx="352">
                  <c:v>0.216637</c:v>
                </c:pt>
                <c:pt idx="353">
                  <c:v>0.21656900000000001</c:v>
                </c:pt>
                <c:pt idx="354">
                  <c:v>0.212838</c:v>
                </c:pt>
                <c:pt idx="355">
                  <c:v>0.21312300000000001</c:v>
                </c:pt>
                <c:pt idx="356">
                  <c:v>0.20779400000000001</c:v>
                </c:pt>
                <c:pt idx="357">
                  <c:v>0.20713799999999999</c:v>
                </c:pt>
                <c:pt idx="358">
                  <c:v>0.20324</c:v>
                </c:pt>
                <c:pt idx="359">
                  <c:v>0.20339399999999999</c:v>
                </c:pt>
                <c:pt idx="360">
                  <c:v>0.199154</c:v>
                </c:pt>
                <c:pt idx="361">
                  <c:v>0.198907</c:v>
                </c:pt>
                <c:pt idx="362">
                  <c:v>0.194409</c:v>
                </c:pt>
                <c:pt idx="363">
                  <c:v>0.195052</c:v>
                </c:pt>
                <c:pt idx="364">
                  <c:v>0.19098200000000001</c:v>
                </c:pt>
                <c:pt idx="365">
                  <c:v>0.190806</c:v>
                </c:pt>
                <c:pt idx="366">
                  <c:v>0.18661</c:v>
                </c:pt>
                <c:pt idx="367">
                  <c:v>0.186226</c:v>
                </c:pt>
                <c:pt idx="368">
                  <c:v>0.18295900000000001</c:v>
                </c:pt>
                <c:pt idx="369">
                  <c:v>0.182198</c:v>
                </c:pt>
                <c:pt idx="370">
                  <c:v>0.17880599999999999</c:v>
                </c:pt>
                <c:pt idx="371">
                  <c:v>0.17865600000000001</c:v>
                </c:pt>
                <c:pt idx="372">
                  <c:v>0.174481</c:v>
                </c:pt>
                <c:pt idx="373">
                  <c:v>0.174454</c:v>
                </c:pt>
                <c:pt idx="374">
                  <c:v>0.17058300000000001</c:v>
                </c:pt>
                <c:pt idx="375">
                  <c:v>0.16997999999999999</c:v>
                </c:pt>
                <c:pt idx="376">
                  <c:v>0.16627500000000001</c:v>
                </c:pt>
                <c:pt idx="377">
                  <c:v>0.16601199999999999</c:v>
                </c:pt>
                <c:pt idx="378">
                  <c:v>0.162108</c:v>
                </c:pt>
                <c:pt idx="379">
                  <c:v>0.162075</c:v>
                </c:pt>
                <c:pt idx="380">
                  <c:v>0.158503</c:v>
                </c:pt>
                <c:pt idx="381">
                  <c:v>0.15850600000000001</c:v>
                </c:pt>
                <c:pt idx="382">
                  <c:v>0.15526599999999999</c:v>
                </c:pt>
                <c:pt idx="383">
                  <c:v>0.15460699999999999</c:v>
                </c:pt>
                <c:pt idx="384">
                  <c:v>0.15070800000000001</c:v>
                </c:pt>
                <c:pt idx="385">
                  <c:v>0.150448</c:v>
                </c:pt>
                <c:pt idx="386">
                  <c:v>0.14719299999999999</c:v>
                </c:pt>
                <c:pt idx="387">
                  <c:v>0.14652200000000001</c:v>
                </c:pt>
                <c:pt idx="388">
                  <c:v>0.143341</c:v>
                </c:pt>
                <c:pt idx="389">
                  <c:v>0.14274999999999999</c:v>
                </c:pt>
                <c:pt idx="390">
                  <c:v>0.13928699999999999</c:v>
                </c:pt>
                <c:pt idx="391">
                  <c:v>0.13858599999999999</c:v>
                </c:pt>
                <c:pt idx="392">
                  <c:v>0.13558799999999999</c:v>
                </c:pt>
                <c:pt idx="393">
                  <c:v>0.13531499999999999</c:v>
                </c:pt>
                <c:pt idx="394">
                  <c:v>0.13175700000000001</c:v>
                </c:pt>
                <c:pt idx="395">
                  <c:v>0.13097900000000001</c:v>
                </c:pt>
                <c:pt idx="396">
                  <c:v>0.12804099999999999</c:v>
                </c:pt>
                <c:pt idx="397">
                  <c:v>0.127583</c:v>
                </c:pt>
                <c:pt idx="398">
                  <c:v>0.124183</c:v>
                </c:pt>
                <c:pt idx="399">
                  <c:v>0.123469</c:v>
                </c:pt>
                <c:pt idx="400">
                  <c:v>0.120361</c:v>
                </c:pt>
                <c:pt idx="401">
                  <c:v>0.119812</c:v>
                </c:pt>
                <c:pt idx="402">
                  <c:v>0.11670999999999999</c:v>
                </c:pt>
                <c:pt idx="403">
                  <c:v>0.116378</c:v>
                </c:pt>
                <c:pt idx="404">
                  <c:v>0.11314200000000001</c:v>
                </c:pt>
                <c:pt idx="405">
                  <c:v>0.112917</c:v>
                </c:pt>
                <c:pt idx="406">
                  <c:v>0.109928</c:v>
                </c:pt>
                <c:pt idx="407">
                  <c:v>0.10959199999999999</c:v>
                </c:pt>
                <c:pt idx="408">
                  <c:v>0.106422</c:v>
                </c:pt>
                <c:pt idx="409">
                  <c:v>0.10559300000000001</c:v>
                </c:pt>
                <c:pt idx="410">
                  <c:v>0.102425</c:v>
                </c:pt>
                <c:pt idx="411">
                  <c:v>0.102086</c:v>
                </c:pt>
                <c:pt idx="412">
                  <c:v>9.9134E-2</c:v>
                </c:pt>
                <c:pt idx="413">
                  <c:v>9.8549999999999999E-2</c:v>
                </c:pt>
                <c:pt idx="414">
                  <c:v>9.5923999999999995E-2</c:v>
                </c:pt>
                <c:pt idx="415">
                  <c:v>9.5264000000000001E-2</c:v>
                </c:pt>
                <c:pt idx="416">
                  <c:v>9.2304999999999998E-2</c:v>
                </c:pt>
                <c:pt idx="417">
                  <c:v>9.1756000000000004E-2</c:v>
                </c:pt>
                <c:pt idx="418">
                  <c:v>8.9134000000000005E-2</c:v>
                </c:pt>
                <c:pt idx="419">
                  <c:v>8.8662000000000005E-2</c:v>
                </c:pt>
                <c:pt idx="420">
                  <c:v>8.5793999999999995E-2</c:v>
                </c:pt>
                <c:pt idx="421">
                  <c:v>8.5236000000000006E-2</c:v>
                </c:pt>
                <c:pt idx="422">
                  <c:v>8.2772999999999999E-2</c:v>
                </c:pt>
                <c:pt idx="423">
                  <c:v>8.2309999999999994E-2</c:v>
                </c:pt>
                <c:pt idx="424">
                  <c:v>7.9770999999999995E-2</c:v>
                </c:pt>
                <c:pt idx="425">
                  <c:v>7.9162999999999997E-2</c:v>
                </c:pt>
                <c:pt idx="426">
                  <c:v>7.6766000000000001E-2</c:v>
                </c:pt>
                <c:pt idx="427">
                  <c:v>7.6300999999999994E-2</c:v>
                </c:pt>
                <c:pt idx="428">
                  <c:v>7.3646000000000003E-2</c:v>
                </c:pt>
                <c:pt idx="429">
                  <c:v>7.3134000000000005E-2</c:v>
                </c:pt>
                <c:pt idx="430">
                  <c:v>7.0935999999999999E-2</c:v>
                </c:pt>
                <c:pt idx="431">
                  <c:v>7.0563000000000001E-2</c:v>
                </c:pt>
                <c:pt idx="432">
                  <c:v>6.8035999999999999E-2</c:v>
                </c:pt>
                <c:pt idx="433">
                  <c:v>6.7566000000000001E-2</c:v>
                </c:pt>
                <c:pt idx="434">
                  <c:v>6.5597000000000003E-2</c:v>
                </c:pt>
                <c:pt idx="435">
                  <c:v>6.4660999999999996E-2</c:v>
                </c:pt>
                <c:pt idx="436">
                  <c:v>6.2720999999999999E-2</c:v>
                </c:pt>
                <c:pt idx="437">
                  <c:v>6.2165999999999999E-2</c:v>
                </c:pt>
                <c:pt idx="438">
                  <c:v>6.0025000000000002E-2</c:v>
                </c:pt>
                <c:pt idx="439">
                  <c:v>5.9415999999999997E-2</c:v>
                </c:pt>
                <c:pt idx="440">
                  <c:v>5.7275E-2</c:v>
                </c:pt>
                <c:pt idx="441">
                  <c:v>5.6778000000000002E-2</c:v>
                </c:pt>
                <c:pt idx="442">
                  <c:v>5.4954999999999997E-2</c:v>
                </c:pt>
                <c:pt idx="443">
                  <c:v>5.4739000000000003E-2</c:v>
                </c:pt>
                <c:pt idx="444">
                  <c:v>5.2989000000000001E-2</c:v>
                </c:pt>
                <c:pt idx="445">
                  <c:v>5.2659999999999998E-2</c:v>
                </c:pt>
                <c:pt idx="446">
                  <c:v>5.0707000000000002E-2</c:v>
                </c:pt>
                <c:pt idx="447">
                  <c:v>5.0290000000000001E-2</c:v>
                </c:pt>
                <c:pt idx="448">
                  <c:v>4.8638000000000001E-2</c:v>
                </c:pt>
                <c:pt idx="449">
                  <c:v>4.7995000000000003E-2</c:v>
                </c:pt>
                <c:pt idx="450">
                  <c:v>4.6494000000000001E-2</c:v>
                </c:pt>
                <c:pt idx="451">
                  <c:v>4.6144999999999999E-2</c:v>
                </c:pt>
                <c:pt idx="452">
                  <c:v>4.4546000000000002E-2</c:v>
                </c:pt>
                <c:pt idx="453">
                  <c:v>4.3992000000000003E-2</c:v>
                </c:pt>
                <c:pt idx="454">
                  <c:v>4.2424999999999997E-2</c:v>
                </c:pt>
                <c:pt idx="455">
                  <c:v>4.2040000000000001E-2</c:v>
                </c:pt>
                <c:pt idx="456">
                  <c:v>4.0536999999999997E-2</c:v>
                </c:pt>
                <c:pt idx="457">
                  <c:v>3.9964E-2</c:v>
                </c:pt>
                <c:pt idx="458">
                  <c:v>3.8405000000000002E-2</c:v>
                </c:pt>
                <c:pt idx="459">
                  <c:v>3.8088999999999998E-2</c:v>
                </c:pt>
                <c:pt idx="460">
                  <c:v>3.6614000000000001E-2</c:v>
                </c:pt>
                <c:pt idx="461">
                  <c:v>3.6158000000000003E-2</c:v>
                </c:pt>
                <c:pt idx="462">
                  <c:v>3.5002999999999999E-2</c:v>
                </c:pt>
                <c:pt idx="463">
                  <c:v>3.4647999999999998E-2</c:v>
                </c:pt>
                <c:pt idx="464">
                  <c:v>3.3314999999999997E-2</c:v>
                </c:pt>
                <c:pt idx="465">
                  <c:v>3.2870000000000003E-2</c:v>
                </c:pt>
                <c:pt idx="466">
                  <c:v>3.1620000000000002E-2</c:v>
                </c:pt>
                <c:pt idx="467">
                  <c:v>3.1223000000000001E-2</c:v>
                </c:pt>
                <c:pt idx="468">
                  <c:v>3.0218999999999999E-2</c:v>
                </c:pt>
                <c:pt idx="469">
                  <c:v>2.9982000000000002E-2</c:v>
                </c:pt>
                <c:pt idx="470">
                  <c:v>2.8593E-2</c:v>
                </c:pt>
                <c:pt idx="471">
                  <c:v>2.8287E-2</c:v>
                </c:pt>
                <c:pt idx="472">
                  <c:v>2.7185000000000001E-2</c:v>
                </c:pt>
                <c:pt idx="473">
                  <c:v>2.6970999999999998E-2</c:v>
                </c:pt>
                <c:pt idx="474">
                  <c:v>2.5951999999999999E-2</c:v>
                </c:pt>
                <c:pt idx="475">
                  <c:v>2.5571E-2</c:v>
                </c:pt>
                <c:pt idx="476">
                  <c:v>2.4518000000000002E-2</c:v>
                </c:pt>
                <c:pt idx="477">
                  <c:v>2.4236000000000001E-2</c:v>
                </c:pt>
                <c:pt idx="478">
                  <c:v>2.3252999999999999E-2</c:v>
                </c:pt>
                <c:pt idx="479">
                  <c:v>2.3068999999999999E-2</c:v>
                </c:pt>
                <c:pt idx="480">
                  <c:v>2.2055000000000002E-2</c:v>
                </c:pt>
                <c:pt idx="481">
                  <c:v>2.1812000000000002E-2</c:v>
                </c:pt>
                <c:pt idx="482">
                  <c:v>2.0968000000000001E-2</c:v>
                </c:pt>
                <c:pt idx="483">
                  <c:v>2.0688000000000002E-2</c:v>
                </c:pt>
                <c:pt idx="484">
                  <c:v>1.9806000000000001E-2</c:v>
                </c:pt>
                <c:pt idx="485">
                  <c:v>1.9532000000000001E-2</c:v>
                </c:pt>
                <c:pt idx="486">
                  <c:v>1.8629E-2</c:v>
                </c:pt>
                <c:pt idx="487">
                  <c:v>1.8334E-2</c:v>
                </c:pt>
                <c:pt idx="488">
                  <c:v>1.7545999999999999E-2</c:v>
                </c:pt>
                <c:pt idx="489">
                  <c:v>1.7415E-2</c:v>
                </c:pt>
                <c:pt idx="490">
                  <c:v>1.6641E-2</c:v>
                </c:pt>
                <c:pt idx="491">
                  <c:v>1.6261000000000001E-2</c:v>
                </c:pt>
                <c:pt idx="492">
                  <c:v>1.5556E-2</c:v>
                </c:pt>
                <c:pt idx="493">
                  <c:v>1.5439E-2</c:v>
                </c:pt>
                <c:pt idx="494">
                  <c:v>1.465E-2</c:v>
                </c:pt>
                <c:pt idx="495">
                  <c:v>1.4416E-2</c:v>
                </c:pt>
                <c:pt idx="496">
                  <c:v>1.3677E-2</c:v>
                </c:pt>
                <c:pt idx="497">
                  <c:v>1.3442000000000001E-2</c:v>
                </c:pt>
                <c:pt idx="498">
                  <c:v>1.2736000000000001E-2</c:v>
                </c:pt>
                <c:pt idx="499">
                  <c:v>1.2513E-2</c:v>
                </c:pt>
                <c:pt idx="500">
                  <c:v>1.1875E-2</c:v>
                </c:pt>
                <c:pt idx="501">
                  <c:v>1.1642E-2</c:v>
                </c:pt>
                <c:pt idx="502">
                  <c:v>1.0985E-2</c:v>
                </c:pt>
                <c:pt idx="503">
                  <c:v>1.0781000000000001E-2</c:v>
                </c:pt>
                <c:pt idx="504">
                  <c:v>1.0156E-2</c:v>
                </c:pt>
                <c:pt idx="505">
                  <c:v>9.9120000000000007E-3</c:v>
                </c:pt>
                <c:pt idx="506">
                  <c:v>9.2440000000000005E-3</c:v>
                </c:pt>
                <c:pt idx="507">
                  <c:v>9.0220000000000005E-3</c:v>
                </c:pt>
                <c:pt idx="508">
                  <c:v>8.4489999999999999E-3</c:v>
                </c:pt>
                <c:pt idx="509">
                  <c:v>8.2410000000000001E-3</c:v>
                </c:pt>
                <c:pt idx="510">
                  <c:v>7.6429999999999996E-3</c:v>
                </c:pt>
                <c:pt idx="511">
                  <c:v>7.4099999999999999E-3</c:v>
                </c:pt>
                <c:pt idx="512">
                  <c:v>6.9080000000000001E-3</c:v>
                </c:pt>
                <c:pt idx="513">
                  <c:v>6.6750000000000004E-3</c:v>
                </c:pt>
                <c:pt idx="514">
                  <c:v>6.1180000000000002E-3</c:v>
                </c:pt>
                <c:pt idx="515">
                  <c:v>5.9069999999999999E-3</c:v>
                </c:pt>
                <c:pt idx="516">
                  <c:v>5.4229999999999999E-3</c:v>
                </c:pt>
                <c:pt idx="517">
                  <c:v>5.1419999999999999E-3</c:v>
                </c:pt>
                <c:pt idx="518">
                  <c:v>4.6940000000000003E-3</c:v>
                </c:pt>
                <c:pt idx="519">
                  <c:v>4.4869999999999997E-3</c:v>
                </c:pt>
                <c:pt idx="520">
                  <c:v>4.0289999999999996E-3</c:v>
                </c:pt>
                <c:pt idx="521">
                  <c:v>3.8370000000000001E-3</c:v>
                </c:pt>
                <c:pt idx="522">
                  <c:v>3.3930000000000002E-3</c:v>
                </c:pt>
                <c:pt idx="523">
                  <c:v>3.1800000000000001E-3</c:v>
                </c:pt>
                <c:pt idx="524">
                  <c:v>2.8029999999999999E-3</c:v>
                </c:pt>
                <c:pt idx="525">
                  <c:v>2.6199999999999999E-3</c:v>
                </c:pt>
                <c:pt idx="526">
                  <c:v>2.33E-3</c:v>
                </c:pt>
                <c:pt idx="527">
                  <c:v>2.186E-3</c:v>
                </c:pt>
                <c:pt idx="528">
                  <c:v>1.867E-3</c:v>
                </c:pt>
                <c:pt idx="529">
                  <c:v>1.8209999999999999E-3</c:v>
                </c:pt>
                <c:pt idx="530">
                  <c:v>1.565E-3</c:v>
                </c:pt>
                <c:pt idx="531">
                  <c:v>1.4469999999999999E-3</c:v>
                </c:pt>
                <c:pt idx="532">
                  <c:v>1.2539999999999999E-3</c:v>
                </c:pt>
                <c:pt idx="533">
                  <c:v>1.122E-3</c:v>
                </c:pt>
                <c:pt idx="534">
                  <c:v>1.047E-3</c:v>
                </c:pt>
                <c:pt idx="535">
                  <c:v>1.0009999999999999E-3</c:v>
                </c:pt>
                <c:pt idx="536">
                  <c:v>9.2299999999999999E-4</c:v>
                </c:pt>
                <c:pt idx="537">
                  <c:v>8.6399999999999997E-4</c:v>
                </c:pt>
                <c:pt idx="538">
                  <c:v>8.1800000000000004E-4</c:v>
                </c:pt>
                <c:pt idx="539">
                  <c:v>7.76E-4</c:v>
                </c:pt>
                <c:pt idx="540">
                  <c:v>7.1900000000000002E-4</c:v>
                </c:pt>
                <c:pt idx="541">
                  <c:v>7.3700000000000002E-4</c:v>
                </c:pt>
                <c:pt idx="542">
                  <c:v>7.3700000000000002E-4</c:v>
                </c:pt>
                <c:pt idx="543">
                  <c:v>6.7699999999999998E-4</c:v>
                </c:pt>
                <c:pt idx="544">
                  <c:v>6.8800000000000003E-4</c:v>
                </c:pt>
                <c:pt idx="545">
                  <c:v>6.5399999999999996E-4</c:v>
                </c:pt>
                <c:pt idx="546">
                  <c:v>6.6E-4</c:v>
                </c:pt>
                <c:pt idx="547">
                  <c:v>6.8099999999999996E-4</c:v>
                </c:pt>
                <c:pt idx="548">
                  <c:v>6.8800000000000003E-4</c:v>
                </c:pt>
                <c:pt idx="549">
                  <c:v>6.8800000000000003E-4</c:v>
                </c:pt>
                <c:pt idx="550">
                  <c:v>7.5900000000000002E-4</c:v>
                </c:pt>
                <c:pt idx="551">
                  <c:v>7.1699999999999997E-4</c:v>
                </c:pt>
                <c:pt idx="552">
                  <c:v>7.1199999999999996E-4</c:v>
                </c:pt>
                <c:pt idx="553">
                  <c:v>6.5600000000000001E-4</c:v>
                </c:pt>
                <c:pt idx="554">
                  <c:v>6.8199999999999999E-4</c:v>
                </c:pt>
                <c:pt idx="555">
                  <c:v>7.3099999999999999E-4</c:v>
                </c:pt>
                <c:pt idx="556">
                  <c:v>7.2300000000000001E-4</c:v>
                </c:pt>
                <c:pt idx="557">
                  <c:v>7.0399999999999998E-4</c:v>
                </c:pt>
                <c:pt idx="558">
                  <c:v>6.8400000000000004E-4</c:v>
                </c:pt>
                <c:pt idx="559">
                  <c:v>7.2599999999999997E-4</c:v>
                </c:pt>
                <c:pt idx="560">
                  <c:v>7.8200000000000003E-4</c:v>
                </c:pt>
                <c:pt idx="561">
                  <c:v>7.4299999999999995E-4</c:v>
                </c:pt>
                <c:pt idx="562">
                  <c:v>7.2900000000000005E-4</c:v>
                </c:pt>
                <c:pt idx="563">
                  <c:v>7.7999999999999999E-4</c:v>
                </c:pt>
                <c:pt idx="564">
                  <c:v>8.2100000000000001E-4</c:v>
                </c:pt>
                <c:pt idx="565">
                  <c:v>8.8500000000000004E-4</c:v>
                </c:pt>
                <c:pt idx="566">
                  <c:v>8.6399999999999997E-4</c:v>
                </c:pt>
                <c:pt idx="567">
                  <c:v>8.4400000000000002E-4</c:v>
                </c:pt>
                <c:pt idx="568">
                  <c:v>8.5099999999999998E-4</c:v>
                </c:pt>
                <c:pt idx="569">
                  <c:v>8.83E-4</c:v>
                </c:pt>
                <c:pt idx="570">
                  <c:v>8.2700000000000004E-4</c:v>
                </c:pt>
                <c:pt idx="571">
                  <c:v>8.5999999999999998E-4</c:v>
                </c:pt>
                <c:pt idx="572">
                  <c:v>8.3000000000000001E-4</c:v>
                </c:pt>
                <c:pt idx="573">
                  <c:v>8.8400000000000002E-4</c:v>
                </c:pt>
                <c:pt idx="574">
                  <c:v>9.2299999999999999E-4</c:v>
                </c:pt>
                <c:pt idx="575">
                  <c:v>9.3999999999999997E-4</c:v>
                </c:pt>
                <c:pt idx="576">
                  <c:v>9.6299999999999999E-4</c:v>
                </c:pt>
                <c:pt idx="577">
                  <c:v>9.8400000000000007E-4</c:v>
                </c:pt>
                <c:pt idx="578">
                  <c:v>9.7000000000000005E-4</c:v>
                </c:pt>
                <c:pt idx="579">
                  <c:v>9.7599999999999998E-4</c:v>
                </c:pt>
                <c:pt idx="580">
                  <c:v>9.7499999999999996E-4</c:v>
                </c:pt>
                <c:pt idx="581">
                  <c:v>9.5600000000000004E-4</c:v>
                </c:pt>
                <c:pt idx="582">
                  <c:v>9.7599999999999998E-4</c:v>
                </c:pt>
                <c:pt idx="583">
                  <c:v>1.0169999999999999E-3</c:v>
                </c:pt>
                <c:pt idx="584">
                  <c:v>1.013E-3</c:v>
                </c:pt>
                <c:pt idx="585">
                  <c:v>1.021E-3</c:v>
                </c:pt>
                <c:pt idx="586">
                  <c:v>9.8400000000000007E-4</c:v>
                </c:pt>
                <c:pt idx="587">
                  <c:v>9.9500000000000001E-4</c:v>
                </c:pt>
                <c:pt idx="588">
                  <c:v>1.0549999999999999E-3</c:v>
                </c:pt>
                <c:pt idx="589">
                  <c:v>1.041E-3</c:v>
                </c:pt>
                <c:pt idx="590">
                  <c:v>1.0399999999999999E-3</c:v>
                </c:pt>
                <c:pt idx="591">
                  <c:v>1.0250000000000001E-3</c:v>
                </c:pt>
                <c:pt idx="592">
                  <c:v>9.77E-4</c:v>
                </c:pt>
                <c:pt idx="593">
                  <c:v>9.6900000000000003E-4</c:v>
                </c:pt>
                <c:pt idx="594">
                  <c:v>9.1799999999999998E-4</c:v>
                </c:pt>
                <c:pt idx="595">
                  <c:v>9.6400000000000001E-4</c:v>
                </c:pt>
                <c:pt idx="596">
                  <c:v>9.3499999999999996E-4</c:v>
                </c:pt>
                <c:pt idx="597">
                  <c:v>9.2000000000000003E-4</c:v>
                </c:pt>
                <c:pt idx="598">
                  <c:v>8.7600000000000004E-4</c:v>
                </c:pt>
                <c:pt idx="599">
                  <c:v>8.9599999999999999E-4</c:v>
                </c:pt>
                <c:pt idx="600">
                  <c:v>8.9899999999999995E-4</c:v>
                </c:pt>
                <c:pt idx="601">
                  <c:v>8.0999999999999996E-4</c:v>
                </c:pt>
                <c:pt idx="602">
                  <c:v>8.2700000000000004E-4</c:v>
                </c:pt>
                <c:pt idx="603">
                  <c:v>7.94E-4</c:v>
                </c:pt>
                <c:pt idx="604">
                  <c:v>7.67E-4</c:v>
                </c:pt>
                <c:pt idx="605">
                  <c:v>7.5900000000000002E-4</c:v>
                </c:pt>
                <c:pt idx="606">
                  <c:v>7.5299999999999998E-4</c:v>
                </c:pt>
                <c:pt idx="607">
                  <c:v>7.2999999999999996E-4</c:v>
                </c:pt>
                <c:pt idx="608">
                  <c:v>7.2099999999999996E-4</c:v>
                </c:pt>
                <c:pt idx="609">
                  <c:v>6.1700000000000004E-4</c:v>
                </c:pt>
                <c:pt idx="610">
                  <c:v>5.8600000000000004E-4</c:v>
                </c:pt>
                <c:pt idx="611">
                  <c:v>5.53E-4</c:v>
                </c:pt>
                <c:pt idx="612">
                  <c:v>5.22E-4</c:v>
                </c:pt>
                <c:pt idx="613">
                  <c:v>4.8000000000000001E-4</c:v>
                </c:pt>
                <c:pt idx="614">
                  <c:v>4.57E-4</c:v>
                </c:pt>
                <c:pt idx="615">
                  <c:v>3.1700000000000001E-4</c:v>
                </c:pt>
                <c:pt idx="616">
                  <c:v>3.5500000000000001E-4</c:v>
                </c:pt>
                <c:pt idx="617">
                  <c:v>3.0200000000000002E-4</c:v>
                </c:pt>
                <c:pt idx="618">
                  <c:v>2.72E-4</c:v>
                </c:pt>
                <c:pt idx="619">
                  <c:v>1.4799999999999999E-4</c:v>
                </c:pt>
                <c:pt idx="620" formatCode="0.00E+00">
                  <c:v>7.8003489999999999E-5</c:v>
                </c:pt>
                <c:pt idx="621" formatCode="0.00E+00">
                  <c:v>6.0133680000000002E-5</c:v>
                </c:pt>
                <c:pt idx="622" formatCode="0.00E+00">
                  <c:v>-4.0005159999999998E-5</c:v>
                </c:pt>
                <c:pt idx="623">
                  <c:v>-2.8200000000000002E-4</c:v>
                </c:pt>
                <c:pt idx="624">
                  <c:v>-3.77E-4</c:v>
                </c:pt>
                <c:pt idx="625">
                  <c:v>6.11E-4</c:v>
                </c:pt>
                <c:pt idx="626">
                  <c:v>1.5200000000000001E-4</c:v>
                </c:pt>
                <c:pt idx="627">
                  <c:v>-3.1100000000000002E-4</c:v>
                </c:pt>
                <c:pt idx="628">
                  <c:v>-6.7100000000000005E-4</c:v>
                </c:pt>
                <c:pt idx="629">
                  <c:v>-8.3500000000000002E-4</c:v>
                </c:pt>
                <c:pt idx="630">
                  <c:v>-9.1E-4</c:v>
                </c:pt>
                <c:pt idx="631">
                  <c:v>-1.106E-3</c:v>
                </c:pt>
                <c:pt idx="632">
                  <c:v>-1.1999999999999999E-3</c:v>
                </c:pt>
                <c:pt idx="633">
                  <c:v>-1.3259999999999999E-3</c:v>
                </c:pt>
                <c:pt idx="634">
                  <c:v>-1.3500000000000001E-3</c:v>
                </c:pt>
                <c:pt idx="635">
                  <c:v>-1.495E-3</c:v>
                </c:pt>
                <c:pt idx="636">
                  <c:v>-1.691E-3</c:v>
                </c:pt>
                <c:pt idx="637">
                  <c:v>-1.768E-3</c:v>
                </c:pt>
                <c:pt idx="638">
                  <c:v>-1.892E-3</c:v>
                </c:pt>
                <c:pt idx="639">
                  <c:v>-2.052E-3</c:v>
                </c:pt>
                <c:pt idx="640">
                  <c:v>-2.1429999999999999E-3</c:v>
                </c:pt>
                <c:pt idx="641">
                  <c:v>-2.349E-3</c:v>
                </c:pt>
                <c:pt idx="642">
                  <c:v>-2.4139999999999999E-3</c:v>
                </c:pt>
                <c:pt idx="643">
                  <c:v>-2.6840000000000002E-3</c:v>
                </c:pt>
                <c:pt idx="644">
                  <c:v>-2.905E-3</c:v>
                </c:pt>
                <c:pt idx="645">
                  <c:v>-2.934E-3</c:v>
                </c:pt>
                <c:pt idx="646">
                  <c:v>-2.931E-3</c:v>
                </c:pt>
                <c:pt idx="647">
                  <c:v>-3.0630000000000002E-3</c:v>
                </c:pt>
                <c:pt idx="648">
                  <c:v>-3.1510000000000002E-3</c:v>
                </c:pt>
                <c:pt idx="649">
                  <c:v>-3.3790000000000001E-3</c:v>
                </c:pt>
                <c:pt idx="650">
                  <c:v>-3.4789999999999999E-3</c:v>
                </c:pt>
                <c:pt idx="651">
                  <c:v>-3.5769999999999999E-3</c:v>
                </c:pt>
                <c:pt idx="652">
                  <c:v>-3.6979999999999999E-3</c:v>
                </c:pt>
                <c:pt idx="653">
                  <c:v>-3.8990000000000001E-3</c:v>
                </c:pt>
                <c:pt idx="654">
                  <c:v>-4.0460000000000001E-3</c:v>
                </c:pt>
                <c:pt idx="655">
                  <c:v>-4.2090000000000001E-3</c:v>
                </c:pt>
                <c:pt idx="656">
                  <c:v>-4.2750000000000002E-3</c:v>
                </c:pt>
                <c:pt idx="657">
                  <c:v>-4.4450000000000002E-3</c:v>
                </c:pt>
                <c:pt idx="658">
                  <c:v>-4.5279999999999999E-3</c:v>
                </c:pt>
                <c:pt idx="659">
                  <c:v>-4.7210000000000004E-3</c:v>
                </c:pt>
                <c:pt idx="660">
                  <c:v>-4.7999999999999996E-3</c:v>
                </c:pt>
                <c:pt idx="661">
                  <c:v>-4.9740000000000001E-3</c:v>
                </c:pt>
                <c:pt idx="662">
                  <c:v>-5.1359999999999999E-3</c:v>
                </c:pt>
                <c:pt idx="663">
                  <c:v>-5.2599999999999999E-3</c:v>
                </c:pt>
                <c:pt idx="664">
                  <c:v>-5.4609999999999997E-3</c:v>
                </c:pt>
                <c:pt idx="665">
                  <c:v>-5.6030000000000003E-3</c:v>
                </c:pt>
                <c:pt idx="666">
                  <c:v>-5.7590000000000002E-3</c:v>
                </c:pt>
                <c:pt idx="667">
                  <c:v>-5.914E-3</c:v>
                </c:pt>
                <c:pt idx="668">
                  <c:v>-6.097E-3</c:v>
                </c:pt>
                <c:pt idx="669">
                  <c:v>-6.2789999999999999E-3</c:v>
                </c:pt>
                <c:pt idx="670">
                  <c:v>-6.3740000000000003E-3</c:v>
                </c:pt>
                <c:pt idx="671">
                  <c:v>-6.4260000000000003E-3</c:v>
                </c:pt>
                <c:pt idx="672">
                  <c:v>-6.496E-3</c:v>
                </c:pt>
                <c:pt idx="673">
                  <c:v>-6.7759999999999999E-3</c:v>
                </c:pt>
                <c:pt idx="674">
                  <c:v>-6.9150000000000001E-3</c:v>
                </c:pt>
                <c:pt idx="675">
                  <c:v>-7.1529999999999996E-3</c:v>
                </c:pt>
                <c:pt idx="676">
                  <c:v>-7.3619999999999996E-3</c:v>
                </c:pt>
                <c:pt idx="677">
                  <c:v>-7.5789999999999998E-3</c:v>
                </c:pt>
                <c:pt idx="678">
                  <c:v>-7.613E-3</c:v>
                </c:pt>
                <c:pt idx="679">
                  <c:v>-7.8040000000000002E-3</c:v>
                </c:pt>
                <c:pt idx="680">
                  <c:v>-7.8820000000000001E-3</c:v>
                </c:pt>
                <c:pt idx="681">
                  <c:v>-8.116E-3</c:v>
                </c:pt>
                <c:pt idx="682">
                  <c:v>-8.3169999999999997E-3</c:v>
                </c:pt>
                <c:pt idx="683">
                  <c:v>-8.5419999999999992E-3</c:v>
                </c:pt>
                <c:pt idx="684">
                  <c:v>-8.6E-3</c:v>
                </c:pt>
                <c:pt idx="685">
                  <c:v>-8.8610000000000008E-3</c:v>
                </c:pt>
                <c:pt idx="686">
                  <c:v>-8.9379999999999998E-3</c:v>
                </c:pt>
                <c:pt idx="687">
                  <c:v>-9.2099999999999994E-3</c:v>
                </c:pt>
                <c:pt idx="688">
                  <c:v>-9.3229999999999997E-3</c:v>
                </c:pt>
                <c:pt idx="689">
                  <c:v>-9.5910000000000006E-3</c:v>
                </c:pt>
                <c:pt idx="690">
                  <c:v>-9.7839999999999993E-3</c:v>
                </c:pt>
                <c:pt idx="691">
                  <c:v>-1.0116E-2</c:v>
                </c:pt>
                <c:pt idx="692">
                  <c:v>-1.0423E-2</c:v>
                </c:pt>
                <c:pt idx="693">
                  <c:v>-1.0659E-2</c:v>
                </c:pt>
                <c:pt idx="694">
                  <c:v>-1.0911000000000001E-2</c:v>
                </c:pt>
                <c:pt idx="695">
                  <c:v>-1.112E-2</c:v>
                </c:pt>
                <c:pt idx="696">
                  <c:v>-1.1354E-2</c:v>
                </c:pt>
                <c:pt idx="697">
                  <c:v>-1.1665999999999999E-2</c:v>
                </c:pt>
                <c:pt idx="698">
                  <c:v>-1.1865000000000001E-2</c:v>
                </c:pt>
                <c:pt idx="699">
                  <c:v>-1.2224E-2</c:v>
                </c:pt>
                <c:pt idx="700">
                  <c:v>-1.2326E-2</c:v>
                </c:pt>
                <c:pt idx="701">
                  <c:v>-1.2637000000000001E-2</c:v>
                </c:pt>
                <c:pt idx="702">
                  <c:v>-1.2722000000000001E-2</c:v>
                </c:pt>
                <c:pt idx="703">
                  <c:v>-1.3089E-2</c:v>
                </c:pt>
                <c:pt idx="704">
                  <c:v>-1.3216E-2</c:v>
                </c:pt>
                <c:pt idx="705">
                  <c:v>-1.3577000000000001E-2</c:v>
                </c:pt>
                <c:pt idx="706">
                  <c:v>-1.3648E-2</c:v>
                </c:pt>
                <c:pt idx="707">
                  <c:v>-1.4007E-2</c:v>
                </c:pt>
                <c:pt idx="708">
                  <c:v>-1.421E-2</c:v>
                </c:pt>
                <c:pt idx="709">
                  <c:v>-1.4603E-2</c:v>
                </c:pt>
                <c:pt idx="710">
                  <c:v>-1.4917E-2</c:v>
                </c:pt>
                <c:pt idx="711">
                  <c:v>-1.5422E-2</c:v>
                </c:pt>
                <c:pt idx="712">
                  <c:v>-1.5685000000000001E-2</c:v>
                </c:pt>
                <c:pt idx="713">
                  <c:v>-1.6094000000000001E-2</c:v>
                </c:pt>
                <c:pt idx="714">
                  <c:v>-1.6272999999999999E-2</c:v>
                </c:pt>
                <c:pt idx="715">
                  <c:v>-1.6667999999999999E-2</c:v>
                </c:pt>
                <c:pt idx="716">
                  <c:v>-1.6936E-2</c:v>
                </c:pt>
                <c:pt idx="717">
                  <c:v>-1.7444000000000001E-2</c:v>
                </c:pt>
                <c:pt idx="718">
                  <c:v>-1.7675E-2</c:v>
                </c:pt>
                <c:pt idx="719">
                  <c:v>-1.8095E-2</c:v>
                </c:pt>
                <c:pt idx="720">
                  <c:v>-1.8471999999999999E-2</c:v>
                </c:pt>
                <c:pt idx="721">
                  <c:v>-1.8773999999999999E-2</c:v>
                </c:pt>
                <c:pt idx="722">
                  <c:v>-1.9082999999999999E-2</c:v>
                </c:pt>
                <c:pt idx="723">
                  <c:v>-1.9531E-2</c:v>
                </c:pt>
                <c:pt idx="724">
                  <c:v>-1.9838000000000001E-2</c:v>
                </c:pt>
                <c:pt idx="725">
                  <c:v>-2.0405E-2</c:v>
                </c:pt>
                <c:pt idx="726">
                  <c:v>-2.0551E-2</c:v>
                </c:pt>
                <c:pt idx="727">
                  <c:v>-2.0864000000000001E-2</c:v>
                </c:pt>
                <c:pt idx="728">
                  <c:v>-2.1236000000000001E-2</c:v>
                </c:pt>
                <c:pt idx="729">
                  <c:v>-2.1686E-2</c:v>
                </c:pt>
                <c:pt idx="730">
                  <c:v>-2.2030999999999999E-2</c:v>
                </c:pt>
                <c:pt idx="731">
                  <c:v>-2.2453000000000001E-2</c:v>
                </c:pt>
                <c:pt idx="732">
                  <c:v>-2.3054000000000002E-2</c:v>
                </c:pt>
                <c:pt idx="733">
                  <c:v>-2.3425999999999999E-2</c:v>
                </c:pt>
                <c:pt idx="734">
                  <c:v>-2.3650999999999998E-2</c:v>
                </c:pt>
                <c:pt idx="735">
                  <c:v>-2.4209000000000001E-2</c:v>
                </c:pt>
                <c:pt idx="736">
                  <c:v>-2.4705999999999999E-2</c:v>
                </c:pt>
                <c:pt idx="737">
                  <c:v>-2.5361999999999999E-2</c:v>
                </c:pt>
                <c:pt idx="738">
                  <c:v>-2.5828E-2</c:v>
                </c:pt>
                <c:pt idx="739">
                  <c:v>-2.6311000000000001E-2</c:v>
                </c:pt>
                <c:pt idx="740">
                  <c:v>-2.6762999999999999E-2</c:v>
                </c:pt>
                <c:pt idx="741">
                  <c:v>-2.7231999999999999E-2</c:v>
                </c:pt>
                <c:pt idx="742">
                  <c:v>-2.7845999999999999E-2</c:v>
                </c:pt>
                <c:pt idx="743">
                  <c:v>-2.8493000000000001E-2</c:v>
                </c:pt>
                <c:pt idx="744">
                  <c:v>-2.8875000000000001E-2</c:v>
                </c:pt>
                <c:pt idx="745">
                  <c:v>-2.9531000000000002E-2</c:v>
                </c:pt>
                <c:pt idx="746">
                  <c:v>-2.9923000000000002E-2</c:v>
                </c:pt>
                <c:pt idx="747">
                  <c:v>-3.0637999999999999E-2</c:v>
                </c:pt>
                <c:pt idx="748">
                  <c:v>-3.1163E-2</c:v>
                </c:pt>
                <c:pt idx="749">
                  <c:v>-3.1739999999999997E-2</c:v>
                </c:pt>
                <c:pt idx="750">
                  <c:v>-3.2181000000000001E-2</c:v>
                </c:pt>
                <c:pt idx="751">
                  <c:v>-3.2792000000000002E-2</c:v>
                </c:pt>
                <c:pt idx="752">
                  <c:v>-3.3230000000000003E-2</c:v>
                </c:pt>
                <c:pt idx="753">
                  <c:v>-3.3842999999999998E-2</c:v>
                </c:pt>
                <c:pt idx="754">
                  <c:v>-3.4397999999999998E-2</c:v>
                </c:pt>
                <c:pt idx="755">
                  <c:v>-3.4979999999999997E-2</c:v>
                </c:pt>
                <c:pt idx="756">
                  <c:v>-3.5388999999999997E-2</c:v>
                </c:pt>
                <c:pt idx="757">
                  <c:v>-3.6101000000000001E-2</c:v>
                </c:pt>
                <c:pt idx="758">
                  <c:v>-3.6804000000000003E-2</c:v>
                </c:pt>
                <c:pt idx="759">
                  <c:v>-3.7601999999999997E-2</c:v>
                </c:pt>
                <c:pt idx="760">
                  <c:v>-3.7918E-2</c:v>
                </c:pt>
                <c:pt idx="761">
                  <c:v>-3.8814000000000001E-2</c:v>
                </c:pt>
                <c:pt idx="762">
                  <c:v>-3.9725999999999997E-2</c:v>
                </c:pt>
                <c:pt idx="763">
                  <c:v>-4.0637E-2</c:v>
                </c:pt>
                <c:pt idx="764">
                  <c:v>-4.1276E-2</c:v>
                </c:pt>
                <c:pt idx="765">
                  <c:v>-4.2071999999999998E-2</c:v>
                </c:pt>
                <c:pt idx="766">
                  <c:v>-4.2666999999999997E-2</c:v>
                </c:pt>
                <c:pt idx="767">
                  <c:v>-4.3733000000000001E-2</c:v>
                </c:pt>
                <c:pt idx="768">
                  <c:v>-4.4451999999999998E-2</c:v>
                </c:pt>
                <c:pt idx="769">
                  <c:v>-4.5204000000000001E-2</c:v>
                </c:pt>
                <c:pt idx="770">
                  <c:v>-4.5780000000000001E-2</c:v>
                </c:pt>
                <c:pt idx="771">
                  <c:v>-4.6691999999999997E-2</c:v>
                </c:pt>
                <c:pt idx="772">
                  <c:v>-4.7203000000000002E-2</c:v>
                </c:pt>
                <c:pt idx="773">
                  <c:v>-4.7692999999999999E-2</c:v>
                </c:pt>
                <c:pt idx="774">
                  <c:v>-4.8516999999999998E-2</c:v>
                </c:pt>
                <c:pt idx="775">
                  <c:v>-4.9507000000000002E-2</c:v>
                </c:pt>
                <c:pt idx="776">
                  <c:v>-5.0072999999999999E-2</c:v>
                </c:pt>
                <c:pt idx="777">
                  <c:v>-5.0821999999999999E-2</c:v>
                </c:pt>
                <c:pt idx="778">
                  <c:v>-5.1196999999999999E-2</c:v>
                </c:pt>
                <c:pt idx="779">
                  <c:v>-5.2026999999999997E-2</c:v>
                </c:pt>
                <c:pt idx="780">
                  <c:v>-5.2549999999999999E-2</c:v>
                </c:pt>
                <c:pt idx="781">
                  <c:v>-5.3344999999999997E-2</c:v>
                </c:pt>
                <c:pt idx="782">
                  <c:v>-5.4214999999999999E-2</c:v>
                </c:pt>
                <c:pt idx="783">
                  <c:v>-5.5032999999999999E-2</c:v>
                </c:pt>
                <c:pt idx="784">
                  <c:v>-5.6022000000000002E-2</c:v>
                </c:pt>
                <c:pt idx="785">
                  <c:v>-5.6973999999999997E-2</c:v>
                </c:pt>
                <c:pt idx="786">
                  <c:v>-5.7456E-2</c:v>
                </c:pt>
                <c:pt idx="787">
                  <c:v>-5.8104999999999997E-2</c:v>
                </c:pt>
                <c:pt idx="788">
                  <c:v>-5.8888999999999997E-2</c:v>
                </c:pt>
                <c:pt idx="789">
                  <c:v>-5.9841999999999999E-2</c:v>
                </c:pt>
                <c:pt idx="790">
                  <c:v>-6.0742999999999998E-2</c:v>
                </c:pt>
                <c:pt idx="791">
                  <c:v>-6.1815000000000002E-2</c:v>
                </c:pt>
                <c:pt idx="792">
                  <c:v>-6.2259000000000002E-2</c:v>
                </c:pt>
                <c:pt idx="793">
                  <c:v>-6.3065999999999997E-2</c:v>
                </c:pt>
                <c:pt idx="794">
                  <c:v>-6.3800999999999997E-2</c:v>
                </c:pt>
                <c:pt idx="795">
                  <c:v>-6.4962000000000006E-2</c:v>
                </c:pt>
                <c:pt idx="796">
                  <c:v>-6.5833000000000003E-2</c:v>
                </c:pt>
                <c:pt idx="797">
                  <c:v>-6.7071000000000006E-2</c:v>
                </c:pt>
                <c:pt idx="798">
                  <c:v>-6.7916000000000004E-2</c:v>
                </c:pt>
                <c:pt idx="799">
                  <c:v>-6.9251999999999994E-2</c:v>
                </c:pt>
                <c:pt idx="800">
                  <c:v>-7.0278999999999994E-2</c:v>
                </c:pt>
                <c:pt idx="801">
                  <c:v>-7.1429000000000006E-2</c:v>
                </c:pt>
                <c:pt idx="802">
                  <c:v>-7.2512999999999994E-2</c:v>
                </c:pt>
                <c:pt idx="803">
                  <c:v>-7.3433999999999999E-2</c:v>
                </c:pt>
                <c:pt idx="804">
                  <c:v>-7.4268000000000001E-2</c:v>
                </c:pt>
                <c:pt idx="805">
                  <c:v>-7.5579999999999994E-2</c:v>
                </c:pt>
                <c:pt idx="806">
                  <c:v>-7.6310000000000003E-2</c:v>
                </c:pt>
                <c:pt idx="807">
                  <c:v>-7.7232999999999996E-2</c:v>
                </c:pt>
                <c:pt idx="808">
                  <c:v>-7.8150999999999998E-2</c:v>
                </c:pt>
                <c:pt idx="809">
                  <c:v>-7.9336000000000004E-2</c:v>
                </c:pt>
                <c:pt idx="810">
                  <c:v>-8.0532999999999993E-2</c:v>
                </c:pt>
                <c:pt idx="811">
                  <c:v>-8.2006999999999997E-2</c:v>
                </c:pt>
                <c:pt idx="812">
                  <c:v>-8.2858000000000001E-2</c:v>
                </c:pt>
                <c:pt idx="813">
                  <c:v>-8.4047999999999998E-2</c:v>
                </c:pt>
                <c:pt idx="814">
                  <c:v>-8.5206000000000004E-2</c:v>
                </c:pt>
                <c:pt idx="815">
                  <c:v>-8.6968000000000004E-2</c:v>
                </c:pt>
                <c:pt idx="816">
                  <c:v>-8.8158E-2</c:v>
                </c:pt>
                <c:pt idx="817">
                  <c:v>-8.9636999999999994E-2</c:v>
                </c:pt>
                <c:pt idx="818">
                  <c:v>-9.0861999999999998E-2</c:v>
                </c:pt>
                <c:pt idx="819">
                  <c:v>-9.2410999999999993E-2</c:v>
                </c:pt>
                <c:pt idx="820">
                  <c:v>-9.3448000000000003E-2</c:v>
                </c:pt>
                <c:pt idx="821">
                  <c:v>-9.4714999999999994E-2</c:v>
                </c:pt>
                <c:pt idx="822">
                  <c:v>-9.5924999999999996E-2</c:v>
                </c:pt>
                <c:pt idx="823">
                  <c:v>-9.7047999999999995E-2</c:v>
                </c:pt>
                <c:pt idx="824">
                  <c:v>-9.8204E-2</c:v>
                </c:pt>
                <c:pt idx="825">
                  <c:v>-9.9746000000000001E-2</c:v>
                </c:pt>
                <c:pt idx="826">
                  <c:v>-0.100882</c:v>
                </c:pt>
                <c:pt idx="827">
                  <c:v>-0.10233299999999999</c:v>
                </c:pt>
                <c:pt idx="828">
                  <c:v>-0.103419</c:v>
                </c:pt>
                <c:pt idx="829">
                  <c:v>-0.104891</c:v>
                </c:pt>
                <c:pt idx="830">
                  <c:v>-0.10613</c:v>
                </c:pt>
                <c:pt idx="831">
                  <c:v>-0.10716199999999999</c:v>
                </c:pt>
                <c:pt idx="832">
                  <c:v>-0.10810400000000001</c:v>
                </c:pt>
                <c:pt idx="833">
                  <c:v>-0.109306</c:v>
                </c:pt>
                <c:pt idx="834">
                  <c:v>-0.110386</c:v>
                </c:pt>
                <c:pt idx="835">
                  <c:v>-0.111745</c:v>
                </c:pt>
                <c:pt idx="836">
                  <c:v>-0.112442</c:v>
                </c:pt>
                <c:pt idx="837">
                  <c:v>-0.11386499999999999</c:v>
                </c:pt>
                <c:pt idx="838">
                  <c:v>-0.11498</c:v>
                </c:pt>
                <c:pt idx="839">
                  <c:v>-0.116475</c:v>
                </c:pt>
                <c:pt idx="840">
                  <c:v>-0.11756</c:v>
                </c:pt>
                <c:pt idx="841">
                  <c:v>-0.11927400000000001</c:v>
                </c:pt>
                <c:pt idx="842">
                  <c:v>-0.120742</c:v>
                </c:pt>
                <c:pt idx="843">
                  <c:v>-0.122084</c:v>
                </c:pt>
                <c:pt idx="844">
                  <c:v>-0.123518</c:v>
                </c:pt>
                <c:pt idx="845">
                  <c:v>-0.12538099999999999</c:v>
                </c:pt>
                <c:pt idx="846">
                  <c:v>-0.12656899999999999</c:v>
                </c:pt>
                <c:pt idx="847">
                  <c:v>-0.128167</c:v>
                </c:pt>
                <c:pt idx="848">
                  <c:v>-0.12923000000000001</c:v>
                </c:pt>
                <c:pt idx="849">
                  <c:v>-0.130802</c:v>
                </c:pt>
                <c:pt idx="850">
                  <c:v>-0.131443</c:v>
                </c:pt>
                <c:pt idx="851">
                  <c:v>-0.133074</c:v>
                </c:pt>
                <c:pt idx="852">
                  <c:v>-0.13439300000000001</c:v>
                </c:pt>
                <c:pt idx="853">
                  <c:v>-0.13572300000000001</c:v>
                </c:pt>
                <c:pt idx="854">
                  <c:v>-0.13678399999999999</c:v>
                </c:pt>
                <c:pt idx="855">
                  <c:v>-0.13841300000000001</c:v>
                </c:pt>
                <c:pt idx="856">
                  <c:v>-0.13980899999999999</c:v>
                </c:pt>
                <c:pt idx="857">
                  <c:v>-0.14189499999999999</c:v>
                </c:pt>
                <c:pt idx="858">
                  <c:v>-0.14369699999999999</c:v>
                </c:pt>
                <c:pt idx="859">
                  <c:v>-0.14546200000000001</c:v>
                </c:pt>
                <c:pt idx="860">
                  <c:v>-0.147228</c:v>
                </c:pt>
                <c:pt idx="861">
                  <c:v>-0.149255</c:v>
                </c:pt>
                <c:pt idx="862">
                  <c:v>-0.15054200000000001</c:v>
                </c:pt>
                <c:pt idx="863">
                  <c:v>-0.15188199999999999</c:v>
                </c:pt>
                <c:pt idx="864">
                  <c:v>-0.15274799999999999</c:v>
                </c:pt>
                <c:pt idx="865">
                  <c:v>-0.15454399999999999</c:v>
                </c:pt>
                <c:pt idx="866">
                  <c:v>-0.15600600000000001</c:v>
                </c:pt>
                <c:pt idx="867">
                  <c:v>-0.157612</c:v>
                </c:pt>
                <c:pt idx="868">
                  <c:v>-0.15917000000000001</c:v>
                </c:pt>
                <c:pt idx="869">
                  <c:v>-0.16101099999999999</c:v>
                </c:pt>
                <c:pt idx="870">
                  <c:v>-0.162407</c:v>
                </c:pt>
                <c:pt idx="871">
                  <c:v>-0.16438900000000001</c:v>
                </c:pt>
                <c:pt idx="872">
                  <c:v>-0.16586200000000001</c:v>
                </c:pt>
                <c:pt idx="873">
                  <c:v>-0.16775399999999999</c:v>
                </c:pt>
                <c:pt idx="874">
                  <c:v>-0.169789</c:v>
                </c:pt>
                <c:pt idx="875">
                  <c:v>-0.171406</c:v>
                </c:pt>
                <c:pt idx="876">
                  <c:v>-0.17303199999999999</c:v>
                </c:pt>
                <c:pt idx="877">
                  <c:v>-0.17510400000000001</c:v>
                </c:pt>
                <c:pt idx="878">
                  <c:v>-0.17663000000000001</c:v>
                </c:pt>
                <c:pt idx="879">
                  <c:v>-0.17779700000000001</c:v>
                </c:pt>
                <c:pt idx="880">
                  <c:v>-0.17894499999999999</c:v>
                </c:pt>
                <c:pt idx="881">
                  <c:v>-0.18068300000000001</c:v>
                </c:pt>
                <c:pt idx="882">
                  <c:v>-0.18181700000000001</c:v>
                </c:pt>
                <c:pt idx="883">
                  <c:v>-0.18407000000000001</c:v>
                </c:pt>
                <c:pt idx="884">
                  <c:v>-0.18556800000000001</c:v>
                </c:pt>
                <c:pt idx="885">
                  <c:v>-0.18654599999999999</c:v>
                </c:pt>
                <c:pt idx="886">
                  <c:v>-0.18829899999999999</c:v>
                </c:pt>
                <c:pt idx="887">
                  <c:v>-0.19050700000000001</c:v>
                </c:pt>
                <c:pt idx="888">
                  <c:v>-0.19250999999999999</c:v>
                </c:pt>
                <c:pt idx="889">
                  <c:v>-0.19442699999999999</c:v>
                </c:pt>
                <c:pt idx="890">
                  <c:v>-0.195743</c:v>
                </c:pt>
                <c:pt idx="891">
                  <c:v>-0.197767</c:v>
                </c:pt>
                <c:pt idx="892">
                  <c:v>-0.198771</c:v>
                </c:pt>
                <c:pt idx="893">
                  <c:v>-0.20058300000000001</c:v>
                </c:pt>
                <c:pt idx="894">
                  <c:v>-0.201872</c:v>
                </c:pt>
                <c:pt idx="895">
                  <c:v>-0.203405</c:v>
                </c:pt>
                <c:pt idx="896">
                  <c:v>-0.20541300000000001</c:v>
                </c:pt>
                <c:pt idx="897">
                  <c:v>-0.20768700000000001</c:v>
                </c:pt>
                <c:pt idx="898">
                  <c:v>-0.209066</c:v>
                </c:pt>
                <c:pt idx="899">
                  <c:v>-0.21099999999999999</c:v>
                </c:pt>
                <c:pt idx="900">
                  <c:v>-0.212758</c:v>
                </c:pt>
                <c:pt idx="901">
                  <c:v>-0.21509900000000001</c:v>
                </c:pt>
                <c:pt idx="902">
                  <c:v>-0.21651999999999999</c:v>
                </c:pt>
                <c:pt idx="903">
                  <c:v>-0.21796399999999999</c:v>
                </c:pt>
                <c:pt idx="904">
                  <c:v>-0.219694</c:v>
                </c:pt>
                <c:pt idx="905">
                  <c:v>-0.22200700000000001</c:v>
                </c:pt>
                <c:pt idx="906">
                  <c:v>-0.22331300000000001</c:v>
                </c:pt>
                <c:pt idx="907">
                  <c:v>-0.22545499999999999</c:v>
                </c:pt>
                <c:pt idx="908">
                  <c:v>-0.22714300000000001</c:v>
                </c:pt>
                <c:pt idx="909">
                  <c:v>-0.23024700000000001</c:v>
                </c:pt>
                <c:pt idx="910">
                  <c:v>-0.232103</c:v>
                </c:pt>
                <c:pt idx="911">
                  <c:v>-0.234596</c:v>
                </c:pt>
                <c:pt idx="912">
                  <c:v>-0.23690600000000001</c:v>
                </c:pt>
                <c:pt idx="913">
                  <c:v>-0.239449</c:v>
                </c:pt>
                <c:pt idx="914">
                  <c:v>-0.24073800000000001</c:v>
                </c:pt>
                <c:pt idx="915">
                  <c:v>-0.24274000000000001</c:v>
                </c:pt>
                <c:pt idx="916">
                  <c:v>-0.24525</c:v>
                </c:pt>
                <c:pt idx="917">
                  <c:v>-0.24739700000000001</c:v>
                </c:pt>
                <c:pt idx="918">
                  <c:v>-0.24915300000000001</c:v>
                </c:pt>
                <c:pt idx="919">
                  <c:v>-0.25153700000000001</c:v>
                </c:pt>
                <c:pt idx="920">
                  <c:v>-0.25325799999999998</c:v>
                </c:pt>
                <c:pt idx="921">
                  <c:v>-0.255463</c:v>
                </c:pt>
                <c:pt idx="922">
                  <c:v>-0.25708700000000001</c:v>
                </c:pt>
                <c:pt idx="923">
                  <c:v>-0.25891199999999998</c:v>
                </c:pt>
                <c:pt idx="924">
                  <c:v>-0.25925399999999998</c:v>
                </c:pt>
                <c:pt idx="925">
                  <c:v>-0.26094600000000001</c:v>
                </c:pt>
                <c:pt idx="926">
                  <c:v>-0.26280799999999999</c:v>
                </c:pt>
                <c:pt idx="927">
                  <c:v>-0.264988</c:v>
                </c:pt>
                <c:pt idx="928">
                  <c:v>-0.266878</c:v>
                </c:pt>
                <c:pt idx="929">
                  <c:v>-0.26970499999999997</c:v>
                </c:pt>
                <c:pt idx="930">
                  <c:v>-0.27143099999999998</c:v>
                </c:pt>
                <c:pt idx="931">
                  <c:v>-0.27405400000000002</c:v>
                </c:pt>
                <c:pt idx="932">
                  <c:v>-0.27519700000000002</c:v>
                </c:pt>
                <c:pt idx="933">
                  <c:v>-0.27695900000000001</c:v>
                </c:pt>
                <c:pt idx="934">
                  <c:v>-0.27830199999999999</c:v>
                </c:pt>
                <c:pt idx="935">
                  <c:v>-0.28010699999999999</c:v>
                </c:pt>
                <c:pt idx="936">
                  <c:v>-0.28158300000000003</c:v>
                </c:pt>
                <c:pt idx="937">
                  <c:v>-0.28331200000000001</c:v>
                </c:pt>
                <c:pt idx="938">
                  <c:v>-0.28551900000000002</c:v>
                </c:pt>
                <c:pt idx="939">
                  <c:v>-0.28797499999999998</c:v>
                </c:pt>
                <c:pt idx="940">
                  <c:v>-0.28997600000000001</c:v>
                </c:pt>
                <c:pt idx="941">
                  <c:v>-0.292041</c:v>
                </c:pt>
                <c:pt idx="942">
                  <c:v>-0.294211</c:v>
                </c:pt>
                <c:pt idx="943">
                  <c:v>-0.29634899999999997</c:v>
                </c:pt>
                <c:pt idx="944">
                  <c:v>-0.29821999999999999</c:v>
                </c:pt>
                <c:pt idx="945">
                  <c:v>-0.30067500000000003</c:v>
                </c:pt>
                <c:pt idx="946">
                  <c:v>-0.302394</c:v>
                </c:pt>
                <c:pt idx="947">
                  <c:v>-0.304398</c:v>
                </c:pt>
                <c:pt idx="948">
                  <c:v>-0.30660500000000002</c:v>
                </c:pt>
                <c:pt idx="949">
                  <c:v>-0.30860799999999999</c:v>
                </c:pt>
                <c:pt idx="950">
                  <c:v>-0.31026599999999999</c:v>
                </c:pt>
                <c:pt idx="951">
                  <c:v>-0.31202299999999999</c:v>
                </c:pt>
                <c:pt idx="952">
                  <c:v>-0.31385299999999999</c:v>
                </c:pt>
                <c:pt idx="953">
                  <c:v>-0.31558599999999998</c:v>
                </c:pt>
                <c:pt idx="954">
                  <c:v>-0.31706000000000001</c:v>
                </c:pt>
                <c:pt idx="955">
                  <c:v>-0.31907400000000002</c:v>
                </c:pt>
                <c:pt idx="956">
                  <c:v>-0.32048599999999999</c:v>
                </c:pt>
                <c:pt idx="957">
                  <c:v>-0.32300400000000001</c:v>
                </c:pt>
                <c:pt idx="958">
                  <c:v>-0.32438400000000001</c:v>
                </c:pt>
                <c:pt idx="959">
                  <c:v>-0.32645600000000002</c:v>
                </c:pt>
                <c:pt idx="960">
                  <c:v>-0.32786799999999999</c:v>
                </c:pt>
                <c:pt idx="961">
                  <c:v>-0.33121800000000001</c:v>
                </c:pt>
                <c:pt idx="962">
                  <c:v>-0.33342500000000003</c:v>
                </c:pt>
                <c:pt idx="963">
                  <c:v>-0.33501300000000001</c:v>
                </c:pt>
                <c:pt idx="964">
                  <c:v>-0.33643099999999998</c:v>
                </c:pt>
                <c:pt idx="965">
                  <c:v>-0.33807900000000002</c:v>
                </c:pt>
                <c:pt idx="966">
                  <c:v>-0.338117</c:v>
                </c:pt>
                <c:pt idx="967">
                  <c:v>-0.339671</c:v>
                </c:pt>
                <c:pt idx="968">
                  <c:v>-0.34233000000000002</c:v>
                </c:pt>
                <c:pt idx="969">
                  <c:v>-0.34557300000000002</c:v>
                </c:pt>
                <c:pt idx="970">
                  <c:v>-0.34776400000000002</c:v>
                </c:pt>
                <c:pt idx="971">
                  <c:v>-0.35043099999999999</c:v>
                </c:pt>
                <c:pt idx="972">
                  <c:v>-0.35243400000000003</c:v>
                </c:pt>
                <c:pt idx="973">
                  <c:v>-0.35433100000000001</c:v>
                </c:pt>
                <c:pt idx="974">
                  <c:v>-0.35594599999999998</c:v>
                </c:pt>
                <c:pt idx="975">
                  <c:v>-0.357956</c:v>
                </c:pt>
                <c:pt idx="976">
                  <c:v>-0.35936800000000002</c:v>
                </c:pt>
                <c:pt idx="977">
                  <c:v>-0.36106300000000002</c:v>
                </c:pt>
                <c:pt idx="978">
                  <c:v>-0.36179099999999997</c:v>
                </c:pt>
                <c:pt idx="979">
                  <c:v>-0.36316900000000002</c:v>
                </c:pt>
                <c:pt idx="980">
                  <c:v>-0.36479200000000001</c:v>
                </c:pt>
                <c:pt idx="981">
                  <c:v>-0.36702899999999999</c:v>
                </c:pt>
                <c:pt idx="982">
                  <c:v>-0.368477</c:v>
                </c:pt>
                <c:pt idx="983">
                  <c:v>-0.37116500000000002</c:v>
                </c:pt>
                <c:pt idx="984">
                  <c:v>-0.37372</c:v>
                </c:pt>
                <c:pt idx="985">
                  <c:v>-0.377274</c:v>
                </c:pt>
                <c:pt idx="986">
                  <c:v>-0.37948500000000002</c:v>
                </c:pt>
                <c:pt idx="987">
                  <c:v>-0.382218</c:v>
                </c:pt>
                <c:pt idx="988">
                  <c:v>-0.384326</c:v>
                </c:pt>
                <c:pt idx="989">
                  <c:v>-0.38649800000000001</c:v>
                </c:pt>
                <c:pt idx="990">
                  <c:v>-0.38797599999999999</c:v>
                </c:pt>
                <c:pt idx="991">
                  <c:v>-0.38874399999999998</c:v>
                </c:pt>
                <c:pt idx="992">
                  <c:v>-0.38939400000000002</c:v>
                </c:pt>
                <c:pt idx="993">
                  <c:v>-0.39288099999999998</c:v>
                </c:pt>
                <c:pt idx="994">
                  <c:v>-0.39446999999999999</c:v>
                </c:pt>
                <c:pt idx="995">
                  <c:v>-0.39753899999999998</c:v>
                </c:pt>
                <c:pt idx="996">
                  <c:v>-0.39999200000000001</c:v>
                </c:pt>
                <c:pt idx="997">
                  <c:v>-0.40157900000000002</c:v>
                </c:pt>
                <c:pt idx="998">
                  <c:v>-0.40392699999999998</c:v>
                </c:pt>
                <c:pt idx="999">
                  <c:v>-0.406831</c:v>
                </c:pt>
                <c:pt idx="1000">
                  <c:v>-0.40878300000000001</c:v>
                </c:pt>
                <c:pt idx="1001">
                  <c:v>-0.412798</c:v>
                </c:pt>
                <c:pt idx="1002">
                  <c:v>-0.413995</c:v>
                </c:pt>
                <c:pt idx="1003">
                  <c:v>-0.41490300000000002</c:v>
                </c:pt>
                <c:pt idx="1004">
                  <c:v>-0.41499999999999998</c:v>
                </c:pt>
                <c:pt idx="1005">
                  <c:v>-0.41659499999999999</c:v>
                </c:pt>
                <c:pt idx="1006">
                  <c:v>-0.41844199999999998</c:v>
                </c:pt>
                <c:pt idx="1007">
                  <c:v>-0.42193700000000001</c:v>
                </c:pt>
                <c:pt idx="1008">
                  <c:v>-0.423425</c:v>
                </c:pt>
                <c:pt idx="1009">
                  <c:v>-0.427425</c:v>
                </c:pt>
                <c:pt idx="1010">
                  <c:v>-0.42772700000000002</c:v>
                </c:pt>
                <c:pt idx="1011">
                  <c:v>-0.43152200000000002</c:v>
                </c:pt>
                <c:pt idx="1012">
                  <c:v>-0.43359399999999998</c:v>
                </c:pt>
                <c:pt idx="1013">
                  <c:v>-0.43472499999999997</c:v>
                </c:pt>
                <c:pt idx="1014">
                  <c:v>-0.43572300000000003</c:v>
                </c:pt>
                <c:pt idx="1015">
                  <c:v>-0.437388</c:v>
                </c:pt>
                <c:pt idx="1016">
                  <c:v>-0.44031500000000001</c:v>
                </c:pt>
                <c:pt idx="1017">
                  <c:v>-0.44332100000000002</c:v>
                </c:pt>
                <c:pt idx="1018">
                  <c:v>-0.44541799999999998</c:v>
                </c:pt>
                <c:pt idx="1019">
                  <c:v>-0.44911499999999999</c:v>
                </c:pt>
                <c:pt idx="1020">
                  <c:v>-0.45049400000000001</c:v>
                </c:pt>
                <c:pt idx="1021">
                  <c:v>-0.45484000000000002</c:v>
                </c:pt>
                <c:pt idx="1022">
                  <c:v>-0.45809</c:v>
                </c:pt>
                <c:pt idx="1023">
                  <c:v>-0.46043400000000001</c:v>
                </c:pt>
                <c:pt idx="1024">
                  <c:v>-0.46263500000000002</c:v>
                </c:pt>
                <c:pt idx="1025">
                  <c:v>-0.46511400000000003</c:v>
                </c:pt>
                <c:pt idx="1026">
                  <c:v>-0.46673999999999999</c:v>
                </c:pt>
                <c:pt idx="1027">
                  <c:v>-0.46837000000000001</c:v>
                </c:pt>
                <c:pt idx="1028">
                  <c:v>-0.47222399999999998</c:v>
                </c:pt>
                <c:pt idx="1029">
                  <c:v>-0.47647200000000001</c:v>
                </c:pt>
                <c:pt idx="1030">
                  <c:v>-0.479439</c:v>
                </c:pt>
                <c:pt idx="1031">
                  <c:v>-0.48305900000000002</c:v>
                </c:pt>
                <c:pt idx="1032">
                  <c:v>-0.48461700000000002</c:v>
                </c:pt>
                <c:pt idx="1033">
                  <c:v>-0.48777799999999999</c:v>
                </c:pt>
                <c:pt idx="1034">
                  <c:v>-0.48767300000000002</c:v>
                </c:pt>
                <c:pt idx="1035">
                  <c:v>-0.48895699999999997</c:v>
                </c:pt>
                <c:pt idx="1036">
                  <c:v>-0.49046800000000002</c:v>
                </c:pt>
                <c:pt idx="1037">
                  <c:v>-0.49357000000000001</c:v>
                </c:pt>
                <c:pt idx="1038">
                  <c:v>-0.49485099999999999</c:v>
                </c:pt>
                <c:pt idx="1039">
                  <c:v>-0.49513200000000002</c:v>
                </c:pt>
                <c:pt idx="1040">
                  <c:v>-0.49629099999999998</c:v>
                </c:pt>
                <c:pt idx="1041">
                  <c:v>-0.49781799999999998</c:v>
                </c:pt>
                <c:pt idx="1042">
                  <c:v>-0.50006200000000001</c:v>
                </c:pt>
                <c:pt idx="1043">
                  <c:v>-0.50261199999999995</c:v>
                </c:pt>
                <c:pt idx="1044">
                  <c:v>-0.50471999999999995</c:v>
                </c:pt>
                <c:pt idx="1045">
                  <c:v>-0.50726700000000002</c:v>
                </c:pt>
                <c:pt idx="1046">
                  <c:v>-0.50958199999999998</c:v>
                </c:pt>
                <c:pt idx="1047">
                  <c:v>-0.51209400000000005</c:v>
                </c:pt>
                <c:pt idx="1048">
                  <c:v>-0.51430500000000001</c:v>
                </c:pt>
                <c:pt idx="1049">
                  <c:v>-0.51609799999999995</c:v>
                </c:pt>
                <c:pt idx="1050">
                  <c:v>-0.51738200000000001</c:v>
                </c:pt>
                <c:pt idx="1051">
                  <c:v>-0.51695899999999995</c:v>
                </c:pt>
                <c:pt idx="1052">
                  <c:v>-0.51830900000000002</c:v>
                </c:pt>
                <c:pt idx="1053">
                  <c:v>-0.52054800000000001</c:v>
                </c:pt>
                <c:pt idx="1054">
                  <c:v>-0.52320699999999998</c:v>
                </c:pt>
                <c:pt idx="1055">
                  <c:v>-0.52631600000000001</c:v>
                </c:pt>
                <c:pt idx="1056">
                  <c:v>-0.52961800000000003</c:v>
                </c:pt>
                <c:pt idx="1057">
                  <c:v>-0.53379799999999999</c:v>
                </c:pt>
                <c:pt idx="1058">
                  <c:v>-0.53596500000000002</c:v>
                </c:pt>
                <c:pt idx="1059">
                  <c:v>-0.539072</c:v>
                </c:pt>
                <c:pt idx="1060">
                  <c:v>-0.54266400000000004</c:v>
                </c:pt>
                <c:pt idx="1061">
                  <c:v>-0.54679800000000001</c:v>
                </c:pt>
                <c:pt idx="1062">
                  <c:v>-0.54966199999999998</c:v>
                </c:pt>
                <c:pt idx="1063">
                  <c:v>-0.55548699999999995</c:v>
                </c:pt>
                <c:pt idx="1064">
                  <c:v>-0.55745900000000004</c:v>
                </c:pt>
                <c:pt idx="1065">
                  <c:v>-0.56076899999999996</c:v>
                </c:pt>
                <c:pt idx="1066">
                  <c:v>-0.56267400000000001</c:v>
                </c:pt>
                <c:pt idx="1067">
                  <c:v>-0.56571000000000005</c:v>
                </c:pt>
                <c:pt idx="1068">
                  <c:v>-0.56675200000000003</c:v>
                </c:pt>
                <c:pt idx="1069">
                  <c:v>-0.56884999999999997</c:v>
                </c:pt>
                <c:pt idx="1070">
                  <c:v>-0.56691800000000003</c:v>
                </c:pt>
                <c:pt idx="1071">
                  <c:v>-0.56926600000000005</c:v>
                </c:pt>
                <c:pt idx="1072">
                  <c:v>-0.57236299999999996</c:v>
                </c:pt>
                <c:pt idx="1073">
                  <c:v>-0.57364999999999999</c:v>
                </c:pt>
                <c:pt idx="1074">
                  <c:v>-0.57561499999999999</c:v>
                </c:pt>
                <c:pt idx="1075">
                  <c:v>-0.57830899999999996</c:v>
                </c:pt>
                <c:pt idx="1076">
                  <c:v>-0.57930300000000001</c:v>
                </c:pt>
                <c:pt idx="1077">
                  <c:v>-0.58185500000000001</c:v>
                </c:pt>
                <c:pt idx="1078">
                  <c:v>-0.58431200000000005</c:v>
                </c:pt>
                <c:pt idx="1079">
                  <c:v>-0.58776399999999995</c:v>
                </c:pt>
                <c:pt idx="1080">
                  <c:v>-0.590862</c:v>
                </c:pt>
                <c:pt idx="1081">
                  <c:v>-0.59354899999999999</c:v>
                </c:pt>
                <c:pt idx="1082">
                  <c:v>-0.59707399999999999</c:v>
                </c:pt>
                <c:pt idx="1083">
                  <c:v>-0.59901599999999999</c:v>
                </c:pt>
                <c:pt idx="1084">
                  <c:v>-0.60253100000000004</c:v>
                </c:pt>
                <c:pt idx="1085">
                  <c:v>-0.60553599999999996</c:v>
                </c:pt>
                <c:pt idx="1086">
                  <c:v>-0.60877499999999996</c:v>
                </c:pt>
                <c:pt idx="1087">
                  <c:v>-0.61026499999999995</c:v>
                </c:pt>
                <c:pt idx="1088">
                  <c:v>-0.613124</c:v>
                </c:pt>
                <c:pt idx="1089">
                  <c:v>-0.61582099999999995</c:v>
                </c:pt>
                <c:pt idx="1090">
                  <c:v>-0.61878900000000003</c:v>
                </c:pt>
                <c:pt idx="1091">
                  <c:v>-0.62178999999999995</c:v>
                </c:pt>
                <c:pt idx="1092">
                  <c:v>-0.623614</c:v>
                </c:pt>
                <c:pt idx="1093">
                  <c:v>-0.626247</c:v>
                </c:pt>
                <c:pt idx="1094">
                  <c:v>-0.62772600000000001</c:v>
                </c:pt>
                <c:pt idx="1095">
                  <c:v>-0.62947600000000004</c:v>
                </c:pt>
                <c:pt idx="1096">
                  <c:v>-0.62958400000000003</c:v>
                </c:pt>
                <c:pt idx="1097">
                  <c:v>-0.63012599999999996</c:v>
                </c:pt>
                <c:pt idx="1098">
                  <c:v>-0.63140399999999997</c:v>
                </c:pt>
                <c:pt idx="1099">
                  <c:v>-0.63685899999999995</c:v>
                </c:pt>
                <c:pt idx="1100">
                  <c:v>-0.63893900000000003</c:v>
                </c:pt>
                <c:pt idx="1101">
                  <c:v>-0.64318200000000003</c:v>
                </c:pt>
                <c:pt idx="1102">
                  <c:v>-0.64556199999999997</c:v>
                </c:pt>
                <c:pt idx="1103">
                  <c:v>-0.64693400000000001</c:v>
                </c:pt>
                <c:pt idx="1104">
                  <c:v>-0.648316</c:v>
                </c:pt>
                <c:pt idx="1105">
                  <c:v>-0.65356599999999998</c:v>
                </c:pt>
                <c:pt idx="1106">
                  <c:v>-0.65818900000000002</c:v>
                </c:pt>
                <c:pt idx="1107">
                  <c:v>-0.662327</c:v>
                </c:pt>
                <c:pt idx="1108">
                  <c:v>-0.662323</c:v>
                </c:pt>
                <c:pt idx="1109">
                  <c:v>-0.66343399999999997</c:v>
                </c:pt>
                <c:pt idx="1110">
                  <c:v>-0.66467900000000002</c:v>
                </c:pt>
                <c:pt idx="1111">
                  <c:v>-0.667269</c:v>
                </c:pt>
                <c:pt idx="1112">
                  <c:v>-0.66843600000000003</c:v>
                </c:pt>
                <c:pt idx="1113">
                  <c:v>-0.66782200000000003</c:v>
                </c:pt>
                <c:pt idx="1114">
                  <c:v>-0.66710000000000003</c:v>
                </c:pt>
                <c:pt idx="1115">
                  <c:v>-0.66864900000000005</c:v>
                </c:pt>
                <c:pt idx="1116">
                  <c:v>-0.67154700000000001</c:v>
                </c:pt>
                <c:pt idx="1117">
                  <c:v>-0.67412899999999998</c:v>
                </c:pt>
                <c:pt idx="1118">
                  <c:v>-0.675234</c:v>
                </c:pt>
                <c:pt idx="1119">
                  <c:v>-0.67492399999999997</c:v>
                </c:pt>
                <c:pt idx="1120">
                  <c:v>-0.67447400000000002</c:v>
                </c:pt>
                <c:pt idx="1121">
                  <c:v>-0.67744499999999996</c:v>
                </c:pt>
                <c:pt idx="1122">
                  <c:v>-0.67872399999999999</c:v>
                </c:pt>
                <c:pt idx="1123">
                  <c:v>-0.68093700000000001</c:v>
                </c:pt>
                <c:pt idx="1124">
                  <c:v>-0.68413000000000002</c:v>
                </c:pt>
                <c:pt idx="1125">
                  <c:v>-0.68562000000000001</c:v>
                </c:pt>
                <c:pt idx="1126">
                  <c:v>-0.68669899999999995</c:v>
                </c:pt>
                <c:pt idx="1127">
                  <c:v>-0.68942499999999995</c:v>
                </c:pt>
                <c:pt idx="1128">
                  <c:v>-0.69158699999999995</c:v>
                </c:pt>
                <c:pt idx="1129">
                  <c:v>-0.69270399999999999</c:v>
                </c:pt>
                <c:pt idx="1130">
                  <c:v>-0.69373399999999996</c:v>
                </c:pt>
                <c:pt idx="1131">
                  <c:v>-0.69573399999999996</c:v>
                </c:pt>
                <c:pt idx="1132">
                  <c:v>-0.69514500000000001</c:v>
                </c:pt>
                <c:pt idx="1133">
                  <c:v>-0.7006</c:v>
                </c:pt>
                <c:pt idx="1134">
                  <c:v>-0.70360100000000003</c:v>
                </c:pt>
                <c:pt idx="1135">
                  <c:v>-0.70805600000000002</c:v>
                </c:pt>
                <c:pt idx="1136">
                  <c:v>-0.70873600000000003</c:v>
                </c:pt>
                <c:pt idx="1137">
                  <c:v>-0.71177299999999999</c:v>
                </c:pt>
                <c:pt idx="1138">
                  <c:v>-0.71401999999999999</c:v>
                </c:pt>
                <c:pt idx="1139">
                  <c:v>-0.71733199999999997</c:v>
                </c:pt>
                <c:pt idx="1140">
                  <c:v>-0.71928800000000004</c:v>
                </c:pt>
                <c:pt idx="1141">
                  <c:v>-0.72153500000000004</c:v>
                </c:pt>
                <c:pt idx="1142">
                  <c:v>-0.72336999999999996</c:v>
                </c:pt>
                <c:pt idx="1143">
                  <c:v>-0.72702100000000003</c:v>
                </c:pt>
                <c:pt idx="1144">
                  <c:v>-0.72667800000000005</c:v>
                </c:pt>
                <c:pt idx="1145">
                  <c:v>-0.72891899999999998</c:v>
                </c:pt>
                <c:pt idx="1146">
                  <c:v>-0.73078399999999999</c:v>
                </c:pt>
                <c:pt idx="1147">
                  <c:v>-0.732155</c:v>
                </c:pt>
                <c:pt idx="1148">
                  <c:v>-0.73336500000000004</c:v>
                </c:pt>
                <c:pt idx="1149">
                  <c:v>-0.73643999999999998</c:v>
                </c:pt>
                <c:pt idx="1150">
                  <c:v>-0.73833199999999999</c:v>
                </c:pt>
                <c:pt idx="1151">
                  <c:v>-0.74127200000000004</c:v>
                </c:pt>
                <c:pt idx="1152">
                  <c:v>-0.74243999999999999</c:v>
                </c:pt>
                <c:pt idx="1153">
                  <c:v>-0.74523099999999998</c:v>
                </c:pt>
                <c:pt idx="1154">
                  <c:v>-0.74712400000000001</c:v>
                </c:pt>
                <c:pt idx="1155">
                  <c:v>-0.74979399999999996</c:v>
                </c:pt>
                <c:pt idx="1156">
                  <c:v>-0.75336899999999996</c:v>
                </c:pt>
                <c:pt idx="1157">
                  <c:v>-0.757579</c:v>
                </c:pt>
                <c:pt idx="1158">
                  <c:v>-0.75816899999999998</c:v>
                </c:pt>
                <c:pt idx="1159">
                  <c:v>-0.75896699999999995</c:v>
                </c:pt>
                <c:pt idx="1160">
                  <c:v>-0.76006899999999999</c:v>
                </c:pt>
                <c:pt idx="1161">
                  <c:v>-0.763961</c:v>
                </c:pt>
                <c:pt idx="1162">
                  <c:v>-0.76368599999999998</c:v>
                </c:pt>
                <c:pt idx="1163">
                  <c:v>-0.76195800000000002</c:v>
                </c:pt>
                <c:pt idx="1164">
                  <c:v>-0.76313799999999998</c:v>
                </c:pt>
                <c:pt idx="1165">
                  <c:v>-0.76481900000000003</c:v>
                </c:pt>
                <c:pt idx="1166">
                  <c:v>-0.76717000000000002</c:v>
                </c:pt>
                <c:pt idx="1167">
                  <c:v>-0.77095599999999997</c:v>
                </c:pt>
                <c:pt idx="1168">
                  <c:v>-0.77305999999999997</c:v>
                </c:pt>
                <c:pt idx="1169">
                  <c:v>-0.77429899999999996</c:v>
                </c:pt>
                <c:pt idx="1170">
                  <c:v>-0.77454900000000004</c:v>
                </c:pt>
                <c:pt idx="1171">
                  <c:v>-0.77620400000000001</c:v>
                </c:pt>
                <c:pt idx="1172">
                  <c:v>-0.77762100000000001</c:v>
                </c:pt>
                <c:pt idx="1173">
                  <c:v>-0.77895999999999999</c:v>
                </c:pt>
                <c:pt idx="1174">
                  <c:v>-0.781412</c:v>
                </c:pt>
                <c:pt idx="1175">
                  <c:v>-0.78441300000000003</c:v>
                </c:pt>
                <c:pt idx="1176">
                  <c:v>-0.78640900000000002</c:v>
                </c:pt>
                <c:pt idx="1177">
                  <c:v>-0.78771899999999995</c:v>
                </c:pt>
                <c:pt idx="1178">
                  <c:v>-0.78834000000000004</c:v>
                </c:pt>
                <c:pt idx="1179">
                  <c:v>-0.79085499999999997</c:v>
                </c:pt>
                <c:pt idx="1180">
                  <c:v>-0.79544999999999999</c:v>
                </c:pt>
                <c:pt idx="1181">
                  <c:v>-0.79865299999999995</c:v>
                </c:pt>
                <c:pt idx="1182">
                  <c:v>-0.80023599999999995</c:v>
                </c:pt>
                <c:pt idx="1183">
                  <c:v>-0.80300199999999999</c:v>
                </c:pt>
                <c:pt idx="1184">
                  <c:v>-0.80634899999999998</c:v>
                </c:pt>
                <c:pt idx="1185">
                  <c:v>-0.81059999999999999</c:v>
                </c:pt>
                <c:pt idx="1186">
                  <c:v>-0.81286800000000003</c:v>
                </c:pt>
                <c:pt idx="1187">
                  <c:v>-0.81579500000000005</c:v>
                </c:pt>
                <c:pt idx="1188">
                  <c:v>-0.81604299999999996</c:v>
                </c:pt>
                <c:pt idx="1189">
                  <c:v>-0.81459499999999996</c:v>
                </c:pt>
                <c:pt idx="1190">
                  <c:v>-0.81538600000000006</c:v>
                </c:pt>
                <c:pt idx="1191">
                  <c:v>-0.81631299999999996</c:v>
                </c:pt>
                <c:pt idx="1192">
                  <c:v>-0.81738200000000005</c:v>
                </c:pt>
                <c:pt idx="1193">
                  <c:v>-0.81890799999999997</c:v>
                </c:pt>
                <c:pt idx="1194">
                  <c:v>-0.82035999999999998</c:v>
                </c:pt>
                <c:pt idx="1195">
                  <c:v>-0.82373600000000002</c:v>
                </c:pt>
                <c:pt idx="1196">
                  <c:v>-0.82338999999999996</c:v>
                </c:pt>
                <c:pt idx="1197">
                  <c:v>-0.828592</c:v>
                </c:pt>
                <c:pt idx="1198">
                  <c:v>-0.83045400000000003</c:v>
                </c:pt>
                <c:pt idx="1199">
                  <c:v>-0.83335800000000004</c:v>
                </c:pt>
                <c:pt idx="1200">
                  <c:v>-0.83535499999999996</c:v>
                </c:pt>
                <c:pt idx="1201">
                  <c:v>-0.83903899999999998</c:v>
                </c:pt>
                <c:pt idx="1202">
                  <c:v>-0.83994000000000002</c:v>
                </c:pt>
                <c:pt idx="1203">
                  <c:v>-0.84214800000000001</c:v>
                </c:pt>
                <c:pt idx="1204">
                  <c:v>-0.84260999999999997</c:v>
                </c:pt>
                <c:pt idx="1205">
                  <c:v>-0.84470599999999996</c:v>
                </c:pt>
                <c:pt idx="1206">
                  <c:v>-0.84750599999999998</c:v>
                </c:pt>
                <c:pt idx="1207">
                  <c:v>-0.85326800000000003</c:v>
                </c:pt>
                <c:pt idx="1208">
                  <c:v>-0.85755199999999998</c:v>
                </c:pt>
                <c:pt idx="1209">
                  <c:v>-0.86051100000000003</c:v>
                </c:pt>
                <c:pt idx="1210">
                  <c:v>-0.86213899999999999</c:v>
                </c:pt>
                <c:pt idx="1211">
                  <c:v>-0.86241699999999999</c:v>
                </c:pt>
                <c:pt idx="1212">
                  <c:v>-0.86489400000000005</c:v>
                </c:pt>
                <c:pt idx="1213">
                  <c:v>-0.86897899999999995</c:v>
                </c:pt>
                <c:pt idx="1214">
                  <c:v>-0.87104499999999996</c:v>
                </c:pt>
                <c:pt idx="1215">
                  <c:v>-0.87445200000000001</c:v>
                </c:pt>
                <c:pt idx="1216">
                  <c:v>-0.87694399999999995</c:v>
                </c:pt>
                <c:pt idx="1217">
                  <c:v>-0.87946999999999997</c:v>
                </c:pt>
                <c:pt idx="1218">
                  <c:v>-0.88184899999999999</c:v>
                </c:pt>
                <c:pt idx="1219">
                  <c:v>-0.88416499999999998</c:v>
                </c:pt>
                <c:pt idx="1220">
                  <c:v>-0.88668400000000003</c:v>
                </c:pt>
                <c:pt idx="1221">
                  <c:v>-0.88961900000000005</c:v>
                </c:pt>
                <c:pt idx="1222">
                  <c:v>-0.89130799999999999</c:v>
                </c:pt>
                <c:pt idx="1223">
                  <c:v>-0.89296900000000001</c:v>
                </c:pt>
                <c:pt idx="1224">
                  <c:v>-0.89220500000000003</c:v>
                </c:pt>
                <c:pt idx="1225">
                  <c:v>-0.89662299999999995</c:v>
                </c:pt>
                <c:pt idx="1226">
                  <c:v>-0.89851499999999995</c:v>
                </c:pt>
                <c:pt idx="1227">
                  <c:v>-0.90396799999999999</c:v>
                </c:pt>
                <c:pt idx="1228">
                  <c:v>-0.90486999999999995</c:v>
                </c:pt>
                <c:pt idx="1229">
                  <c:v>-0.90707800000000005</c:v>
                </c:pt>
                <c:pt idx="1230">
                  <c:v>-0.90956199999999998</c:v>
                </c:pt>
                <c:pt idx="1231">
                  <c:v>-0.91200199999999998</c:v>
                </c:pt>
                <c:pt idx="1232">
                  <c:v>-0.91317899999999996</c:v>
                </c:pt>
                <c:pt idx="1233">
                  <c:v>-0.91390400000000005</c:v>
                </c:pt>
                <c:pt idx="1234">
                  <c:v>-0.91608500000000004</c:v>
                </c:pt>
                <c:pt idx="1235">
                  <c:v>-0.91991299999999998</c:v>
                </c:pt>
                <c:pt idx="1236">
                  <c:v>-0.91922000000000004</c:v>
                </c:pt>
                <c:pt idx="1237">
                  <c:v>-0.92032499999999995</c:v>
                </c:pt>
                <c:pt idx="1238">
                  <c:v>-0.92098599999999997</c:v>
                </c:pt>
                <c:pt idx="1239">
                  <c:v>-0.92409200000000002</c:v>
                </c:pt>
                <c:pt idx="1240">
                  <c:v>-0.92432300000000001</c:v>
                </c:pt>
                <c:pt idx="1241">
                  <c:v>-0.92546300000000004</c:v>
                </c:pt>
                <c:pt idx="1242">
                  <c:v>-0.92767699999999997</c:v>
                </c:pt>
                <c:pt idx="1243">
                  <c:v>-0.93343799999999999</c:v>
                </c:pt>
                <c:pt idx="1244">
                  <c:v>-0.93789100000000003</c:v>
                </c:pt>
                <c:pt idx="1245">
                  <c:v>-0.94144899999999998</c:v>
                </c:pt>
                <c:pt idx="1246">
                  <c:v>-0.94635000000000002</c:v>
                </c:pt>
                <c:pt idx="1247">
                  <c:v>-0.95207699999999995</c:v>
                </c:pt>
                <c:pt idx="1248">
                  <c:v>-0.95587900000000003</c:v>
                </c:pt>
                <c:pt idx="1249">
                  <c:v>-0.95784499999999995</c:v>
                </c:pt>
                <c:pt idx="1250">
                  <c:v>-0.95687199999999994</c:v>
                </c:pt>
                <c:pt idx="1251">
                  <c:v>-0.95887900000000004</c:v>
                </c:pt>
                <c:pt idx="1252">
                  <c:v>-0.960839</c:v>
                </c:pt>
                <c:pt idx="1253">
                  <c:v>-0.96519100000000002</c:v>
                </c:pt>
                <c:pt idx="1254">
                  <c:v>-0.96895299999999995</c:v>
                </c:pt>
                <c:pt idx="1255">
                  <c:v>-0.973298</c:v>
                </c:pt>
                <c:pt idx="1256">
                  <c:v>-0.97730799999999995</c:v>
                </c:pt>
                <c:pt idx="1257">
                  <c:v>-0.98055099999999995</c:v>
                </c:pt>
                <c:pt idx="1258">
                  <c:v>-0.98058500000000004</c:v>
                </c:pt>
                <c:pt idx="1259">
                  <c:v>-0.98428000000000004</c:v>
                </c:pt>
                <c:pt idx="1260">
                  <c:v>-0.98628099999999996</c:v>
                </c:pt>
                <c:pt idx="1261">
                  <c:v>-0.99065999999999999</c:v>
                </c:pt>
                <c:pt idx="1262">
                  <c:v>-0.991595</c:v>
                </c:pt>
                <c:pt idx="1263">
                  <c:v>-0.99410500000000002</c:v>
                </c:pt>
                <c:pt idx="1264">
                  <c:v>-0.99503399999999997</c:v>
                </c:pt>
                <c:pt idx="1265">
                  <c:v>-0.99472700000000003</c:v>
                </c:pt>
                <c:pt idx="1266">
                  <c:v>-0.99400999999999995</c:v>
                </c:pt>
                <c:pt idx="1267">
                  <c:v>-0.996834</c:v>
                </c:pt>
                <c:pt idx="1268">
                  <c:v>-0.99748800000000004</c:v>
                </c:pt>
                <c:pt idx="1269">
                  <c:v>-0.99883599999999995</c:v>
                </c:pt>
                <c:pt idx="1270">
                  <c:v>-1.000353</c:v>
                </c:pt>
                <c:pt idx="1271">
                  <c:v>-1.000931</c:v>
                </c:pt>
                <c:pt idx="1272">
                  <c:v>-1.001145</c:v>
                </c:pt>
                <c:pt idx="1273">
                  <c:v>-1.0031460000000001</c:v>
                </c:pt>
                <c:pt idx="1274">
                  <c:v>-1.006392</c:v>
                </c:pt>
                <c:pt idx="1275">
                  <c:v>-1.012527</c:v>
                </c:pt>
                <c:pt idx="1276">
                  <c:v>-1.0165010000000001</c:v>
                </c:pt>
                <c:pt idx="1277">
                  <c:v>-1.0170539999999999</c:v>
                </c:pt>
                <c:pt idx="1278">
                  <c:v>-1.0189490000000001</c:v>
                </c:pt>
                <c:pt idx="1279">
                  <c:v>-1.0236769999999999</c:v>
                </c:pt>
                <c:pt idx="1280">
                  <c:v>-1.02467</c:v>
                </c:pt>
                <c:pt idx="1281">
                  <c:v>-1.025984</c:v>
                </c:pt>
                <c:pt idx="1282">
                  <c:v>-1.029498</c:v>
                </c:pt>
                <c:pt idx="1283">
                  <c:v>-1.0314939999999999</c:v>
                </c:pt>
                <c:pt idx="1284">
                  <c:v>-1.0314000000000001</c:v>
                </c:pt>
                <c:pt idx="1285">
                  <c:v>-1.0343370000000001</c:v>
                </c:pt>
                <c:pt idx="1286">
                  <c:v>-1.034848</c:v>
                </c:pt>
                <c:pt idx="1287">
                  <c:v>-1.0381210000000001</c:v>
                </c:pt>
                <c:pt idx="1288">
                  <c:v>-1.0389900000000001</c:v>
                </c:pt>
                <c:pt idx="1289">
                  <c:v>-1.041093</c:v>
                </c:pt>
                <c:pt idx="1290">
                  <c:v>-1.039574</c:v>
                </c:pt>
                <c:pt idx="1291">
                  <c:v>-1.0416460000000001</c:v>
                </c:pt>
                <c:pt idx="1292">
                  <c:v>-1.043882</c:v>
                </c:pt>
                <c:pt idx="1293">
                  <c:v>-1.046195</c:v>
                </c:pt>
                <c:pt idx="1294">
                  <c:v>-1.0456479999999999</c:v>
                </c:pt>
                <c:pt idx="1295">
                  <c:v>-1.0463009999999999</c:v>
                </c:pt>
                <c:pt idx="1296">
                  <c:v>-1.0468219999999999</c:v>
                </c:pt>
                <c:pt idx="1297">
                  <c:v>-1.0509189999999999</c:v>
                </c:pt>
                <c:pt idx="1298">
                  <c:v>-1.0524720000000001</c:v>
                </c:pt>
                <c:pt idx="1299">
                  <c:v>-1.0511969999999999</c:v>
                </c:pt>
                <c:pt idx="1300">
                  <c:v>-1.049998</c:v>
                </c:pt>
                <c:pt idx="1301">
                  <c:v>-1.053096</c:v>
                </c:pt>
                <c:pt idx="1302">
                  <c:v>-1.0539190000000001</c:v>
                </c:pt>
                <c:pt idx="1303">
                  <c:v>-1.0586770000000001</c:v>
                </c:pt>
                <c:pt idx="1304">
                  <c:v>-1.0592569999999999</c:v>
                </c:pt>
                <c:pt idx="1305">
                  <c:v>-1.060441</c:v>
                </c:pt>
                <c:pt idx="1306">
                  <c:v>-1.062891</c:v>
                </c:pt>
                <c:pt idx="1307">
                  <c:v>-1.06393</c:v>
                </c:pt>
                <c:pt idx="1308">
                  <c:v>-1.065131</c:v>
                </c:pt>
                <c:pt idx="1309">
                  <c:v>-1.065677</c:v>
                </c:pt>
                <c:pt idx="1310">
                  <c:v>-1.0650660000000001</c:v>
                </c:pt>
                <c:pt idx="1311">
                  <c:v>-1.0645770000000001</c:v>
                </c:pt>
                <c:pt idx="1312">
                  <c:v>-1.0654760000000001</c:v>
                </c:pt>
                <c:pt idx="1313">
                  <c:v>-1.0688880000000001</c:v>
                </c:pt>
                <c:pt idx="1314">
                  <c:v>-1.068964</c:v>
                </c:pt>
                <c:pt idx="1315">
                  <c:v>-1.0665830000000001</c:v>
                </c:pt>
                <c:pt idx="1316">
                  <c:v>-1.0661309999999999</c:v>
                </c:pt>
                <c:pt idx="1317">
                  <c:v>-1.0676049999999999</c:v>
                </c:pt>
                <c:pt idx="1318">
                  <c:v>-1.068684</c:v>
                </c:pt>
                <c:pt idx="1319">
                  <c:v>-1.069129</c:v>
                </c:pt>
                <c:pt idx="1320">
                  <c:v>-1.0673330000000001</c:v>
                </c:pt>
                <c:pt idx="1321">
                  <c:v>-1.0695140000000001</c:v>
                </c:pt>
                <c:pt idx="1322">
                  <c:v>-1.0703739999999999</c:v>
                </c:pt>
                <c:pt idx="1323">
                  <c:v>-1.0746180000000001</c:v>
                </c:pt>
                <c:pt idx="1324">
                  <c:v>-1.0759240000000001</c:v>
                </c:pt>
                <c:pt idx="1325">
                  <c:v>-1.0783689999999999</c:v>
                </c:pt>
                <c:pt idx="1326">
                  <c:v>-1.0833759999999999</c:v>
                </c:pt>
                <c:pt idx="1327">
                  <c:v>-1.087518</c:v>
                </c:pt>
                <c:pt idx="1328">
                  <c:v>-1.0875870000000001</c:v>
                </c:pt>
                <c:pt idx="1329">
                  <c:v>-1.0907279999999999</c:v>
                </c:pt>
                <c:pt idx="1330">
                  <c:v>-1.0925210000000001</c:v>
                </c:pt>
                <c:pt idx="1331">
                  <c:v>-1.095726</c:v>
                </c:pt>
                <c:pt idx="1332">
                  <c:v>-1.094041</c:v>
                </c:pt>
                <c:pt idx="1333">
                  <c:v>-1.0938680000000001</c:v>
                </c:pt>
                <c:pt idx="1334">
                  <c:v>-1.0944119999999999</c:v>
                </c:pt>
                <c:pt idx="1335">
                  <c:v>-1.0969359999999999</c:v>
                </c:pt>
                <c:pt idx="1336">
                  <c:v>-1.1015619999999999</c:v>
                </c:pt>
                <c:pt idx="1337">
                  <c:v>-1.1053930000000001</c:v>
                </c:pt>
                <c:pt idx="1338">
                  <c:v>-1.1058380000000001</c:v>
                </c:pt>
                <c:pt idx="1339">
                  <c:v>-1.105423</c:v>
                </c:pt>
                <c:pt idx="1340">
                  <c:v>-1.105664</c:v>
                </c:pt>
                <c:pt idx="1341">
                  <c:v>-1.1093139999999999</c:v>
                </c:pt>
                <c:pt idx="1342">
                  <c:v>-1.1142529999999999</c:v>
                </c:pt>
                <c:pt idx="1343">
                  <c:v>-1.1182240000000001</c:v>
                </c:pt>
                <c:pt idx="1344">
                  <c:v>-1.115251</c:v>
                </c:pt>
                <c:pt idx="1345">
                  <c:v>-1.113456</c:v>
                </c:pt>
                <c:pt idx="1346">
                  <c:v>-1.1171869999999999</c:v>
                </c:pt>
                <c:pt idx="1347">
                  <c:v>-1.1242540000000001</c:v>
                </c:pt>
                <c:pt idx="1348">
                  <c:v>-1.1292329999999999</c:v>
                </c:pt>
                <c:pt idx="1349">
                  <c:v>-1.1345719999999999</c:v>
                </c:pt>
                <c:pt idx="1350">
                  <c:v>-1.134023</c:v>
                </c:pt>
                <c:pt idx="1351">
                  <c:v>-1.1321669999999999</c:v>
                </c:pt>
                <c:pt idx="1352">
                  <c:v>-1.128576</c:v>
                </c:pt>
                <c:pt idx="1353">
                  <c:v>-1.1329229999999999</c:v>
                </c:pt>
                <c:pt idx="1354">
                  <c:v>-1.1336790000000001</c:v>
                </c:pt>
                <c:pt idx="1355">
                  <c:v>-1.136374</c:v>
                </c:pt>
                <c:pt idx="1356">
                  <c:v>-1.1368279999999999</c:v>
                </c:pt>
                <c:pt idx="1357">
                  <c:v>-1.1407879999999999</c:v>
                </c:pt>
                <c:pt idx="1358">
                  <c:v>-1.1445179999999999</c:v>
                </c:pt>
                <c:pt idx="1359">
                  <c:v>-1.1482870000000001</c:v>
                </c:pt>
                <c:pt idx="1360">
                  <c:v>-1.1513850000000001</c:v>
                </c:pt>
                <c:pt idx="1361">
                  <c:v>-1.1512819999999999</c:v>
                </c:pt>
                <c:pt idx="1362">
                  <c:v>-1.158525</c:v>
                </c:pt>
                <c:pt idx="1363">
                  <c:v>-1.1654089999999999</c:v>
                </c:pt>
                <c:pt idx="1364">
                  <c:v>-1.166099</c:v>
                </c:pt>
                <c:pt idx="1365">
                  <c:v>-1.1686369999999999</c:v>
                </c:pt>
                <c:pt idx="1366">
                  <c:v>-1.1696549999999999</c:v>
                </c:pt>
                <c:pt idx="1367">
                  <c:v>-1.1711309999999999</c:v>
                </c:pt>
                <c:pt idx="1368">
                  <c:v>-1.1731389999999999</c:v>
                </c:pt>
                <c:pt idx="1369">
                  <c:v>-1.171548</c:v>
                </c:pt>
                <c:pt idx="1370">
                  <c:v>-1.1655059999999999</c:v>
                </c:pt>
                <c:pt idx="1371">
                  <c:v>-1.167332</c:v>
                </c:pt>
                <c:pt idx="1372">
                  <c:v>-1.1673290000000001</c:v>
                </c:pt>
                <c:pt idx="1373">
                  <c:v>-1.1686430000000001</c:v>
                </c:pt>
                <c:pt idx="1374">
                  <c:v>-1.1685399999999999</c:v>
                </c:pt>
                <c:pt idx="1375">
                  <c:v>-1.1725829999999999</c:v>
                </c:pt>
                <c:pt idx="1376">
                  <c:v>-1.175997</c:v>
                </c:pt>
                <c:pt idx="1377">
                  <c:v>-1.17903</c:v>
                </c:pt>
                <c:pt idx="1378">
                  <c:v>-1.177997</c:v>
                </c:pt>
                <c:pt idx="1379">
                  <c:v>-1.178002</c:v>
                </c:pt>
                <c:pt idx="1380">
                  <c:v>-1.17744</c:v>
                </c:pt>
                <c:pt idx="1381">
                  <c:v>-1.177759</c:v>
                </c:pt>
                <c:pt idx="1382">
                  <c:v>-1.1811389999999999</c:v>
                </c:pt>
                <c:pt idx="1383">
                  <c:v>-1.1853880000000001</c:v>
                </c:pt>
                <c:pt idx="1384">
                  <c:v>-1.1856949999999999</c:v>
                </c:pt>
                <c:pt idx="1385">
                  <c:v>-1.1885509999999999</c:v>
                </c:pt>
                <c:pt idx="1386">
                  <c:v>-1.190045</c:v>
                </c:pt>
                <c:pt idx="1387">
                  <c:v>-1.191902</c:v>
                </c:pt>
                <c:pt idx="1388">
                  <c:v>-1.1904859999999999</c:v>
                </c:pt>
                <c:pt idx="1389">
                  <c:v>-1.1949339999999999</c:v>
                </c:pt>
              </c:numCache>
            </c:numRef>
          </c:xVal>
          <c:yVal>
            <c:numRef>
              <c:f>comparison!$Y$3:$Y$1392</c:f>
              <c:numCache>
                <c:formatCode>0.00E+00</c:formatCode>
                <c:ptCount val="1390"/>
                <c:pt idx="0">
                  <c:v>56.334330000000001</c:v>
                </c:pt>
                <c:pt idx="1">
                  <c:v>54.846399999999996</c:v>
                </c:pt>
                <c:pt idx="2">
                  <c:v>54.883800000000001</c:v>
                </c:pt>
                <c:pt idx="3">
                  <c:v>54.978400000000001</c:v>
                </c:pt>
                <c:pt idx="4">
                  <c:v>54.980800000000002</c:v>
                </c:pt>
                <c:pt idx="5">
                  <c:v>55.060600000000001</c:v>
                </c:pt>
                <c:pt idx="6">
                  <c:v>55.036530000000006</c:v>
                </c:pt>
                <c:pt idx="7">
                  <c:v>55.100929999999998</c:v>
                </c:pt>
                <c:pt idx="8">
                  <c:v>55.153469999999999</c:v>
                </c:pt>
                <c:pt idx="9">
                  <c:v>55.155470000000001</c:v>
                </c:pt>
                <c:pt idx="10">
                  <c:v>55.238799999999998</c:v>
                </c:pt>
                <c:pt idx="11">
                  <c:v>55.280930000000005</c:v>
                </c:pt>
                <c:pt idx="12">
                  <c:v>55.300730000000001</c:v>
                </c:pt>
                <c:pt idx="13">
                  <c:v>55.355469999999997</c:v>
                </c:pt>
                <c:pt idx="14">
                  <c:v>55.344270000000002</c:v>
                </c:pt>
                <c:pt idx="15">
                  <c:v>55.389000000000003</c:v>
                </c:pt>
                <c:pt idx="16">
                  <c:v>55.438600000000001</c:v>
                </c:pt>
                <c:pt idx="17">
                  <c:v>55.449199999999998</c:v>
                </c:pt>
                <c:pt idx="18">
                  <c:v>55.454599999999999</c:v>
                </c:pt>
                <c:pt idx="19">
                  <c:v>55.498269999999998</c:v>
                </c:pt>
                <c:pt idx="20">
                  <c:v>55.517600000000002</c:v>
                </c:pt>
                <c:pt idx="21">
                  <c:v>55.593329999999995</c:v>
                </c:pt>
                <c:pt idx="22">
                  <c:v>55.752130000000001</c:v>
                </c:pt>
                <c:pt idx="23">
                  <c:v>55.611200000000004</c:v>
                </c:pt>
                <c:pt idx="24">
                  <c:v>55.650930000000002</c:v>
                </c:pt>
                <c:pt idx="25">
                  <c:v>55.639069999999997</c:v>
                </c:pt>
                <c:pt idx="26">
                  <c:v>55.732329999999997</c:v>
                </c:pt>
                <c:pt idx="27">
                  <c:v>55.723999999999997</c:v>
                </c:pt>
                <c:pt idx="28">
                  <c:v>55.741399999999999</c:v>
                </c:pt>
                <c:pt idx="29">
                  <c:v>55.805730000000004</c:v>
                </c:pt>
                <c:pt idx="30">
                  <c:v>55.840730000000001</c:v>
                </c:pt>
                <c:pt idx="31">
                  <c:v>55.876730000000002</c:v>
                </c:pt>
                <c:pt idx="32">
                  <c:v>55.934330000000003</c:v>
                </c:pt>
                <c:pt idx="33">
                  <c:v>55.959530000000001</c:v>
                </c:pt>
                <c:pt idx="34">
                  <c:v>55.967869999999998</c:v>
                </c:pt>
                <c:pt idx="35">
                  <c:v>56.006799999999998</c:v>
                </c:pt>
                <c:pt idx="36">
                  <c:v>56.007069999999999</c:v>
                </c:pt>
                <c:pt idx="37">
                  <c:v>56.005270000000003</c:v>
                </c:pt>
                <c:pt idx="38">
                  <c:v>56.056729999999995</c:v>
                </c:pt>
                <c:pt idx="39">
                  <c:v>56.101930000000003</c:v>
                </c:pt>
                <c:pt idx="40">
                  <c:v>56.14367</c:v>
                </c:pt>
                <c:pt idx="41">
                  <c:v>56.166530000000002</c:v>
                </c:pt>
                <c:pt idx="42">
                  <c:v>56.183199999999999</c:v>
                </c:pt>
                <c:pt idx="43">
                  <c:v>56.148800000000001</c:v>
                </c:pt>
                <c:pt idx="44">
                  <c:v>56.204270000000001</c:v>
                </c:pt>
                <c:pt idx="45">
                  <c:v>56.196600000000004</c:v>
                </c:pt>
                <c:pt idx="46">
                  <c:v>56.271930000000005</c:v>
                </c:pt>
                <c:pt idx="47">
                  <c:v>56.357329999999997</c:v>
                </c:pt>
                <c:pt idx="48">
                  <c:v>56.362000000000002</c:v>
                </c:pt>
                <c:pt idx="49">
                  <c:v>56.441600000000001</c:v>
                </c:pt>
                <c:pt idx="50">
                  <c:v>56.119870000000006</c:v>
                </c:pt>
                <c:pt idx="51">
                  <c:v>56.139870000000002</c:v>
                </c:pt>
                <c:pt idx="52">
                  <c:v>55.840670000000003</c:v>
                </c:pt>
                <c:pt idx="53">
                  <c:v>55.98133</c:v>
                </c:pt>
                <c:pt idx="54">
                  <c:v>55.697929999999999</c:v>
                </c:pt>
                <c:pt idx="55">
                  <c:v>55.681530000000002</c:v>
                </c:pt>
                <c:pt idx="56">
                  <c:v>55.416269999999997</c:v>
                </c:pt>
                <c:pt idx="57">
                  <c:v>55.420270000000002</c:v>
                </c:pt>
                <c:pt idx="58">
                  <c:v>55.102730000000001</c:v>
                </c:pt>
                <c:pt idx="59">
                  <c:v>55.069130000000001</c:v>
                </c:pt>
                <c:pt idx="60">
                  <c:v>54.778599999999997</c:v>
                </c:pt>
                <c:pt idx="61">
                  <c:v>54.8294</c:v>
                </c:pt>
                <c:pt idx="62">
                  <c:v>54.542870000000001</c:v>
                </c:pt>
                <c:pt idx="63">
                  <c:v>54.503399999999999</c:v>
                </c:pt>
                <c:pt idx="64">
                  <c:v>54.207599999999999</c:v>
                </c:pt>
                <c:pt idx="65">
                  <c:v>54.239930000000001</c:v>
                </c:pt>
                <c:pt idx="66">
                  <c:v>53.883130000000001</c:v>
                </c:pt>
                <c:pt idx="67">
                  <c:v>53.81673</c:v>
                </c:pt>
                <c:pt idx="68">
                  <c:v>53.499070000000003</c:v>
                </c:pt>
                <c:pt idx="69">
                  <c:v>53.466670000000001</c:v>
                </c:pt>
                <c:pt idx="70">
                  <c:v>53.1556</c:v>
                </c:pt>
                <c:pt idx="71">
                  <c:v>53.14293</c:v>
                </c:pt>
                <c:pt idx="72">
                  <c:v>52.824469999999998</c:v>
                </c:pt>
                <c:pt idx="73">
                  <c:v>52.800870000000003</c:v>
                </c:pt>
                <c:pt idx="74">
                  <c:v>52.487870000000001</c:v>
                </c:pt>
                <c:pt idx="75">
                  <c:v>52.432670000000002</c:v>
                </c:pt>
                <c:pt idx="76">
                  <c:v>52.092400000000005</c:v>
                </c:pt>
                <c:pt idx="77">
                  <c:v>52.152469999999994</c:v>
                </c:pt>
                <c:pt idx="78">
                  <c:v>51.8294</c:v>
                </c:pt>
                <c:pt idx="79">
                  <c:v>51.825669999999995</c:v>
                </c:pt>
                <c:pt idx="80">
                  <c:v>51.467800000000004</c:v>
                </c:pt>
                <c:pt idx="81">
                  <c:v>51.470600000000005</c:v>
                </c:pt>
                <c:pt idx="82">
                  <c:v>51.127400000000002</c:v>
                </c:pt>
                <c:pt idx="83">
                  <c:v>50.973729999999996</c:v>
                </c:pt>
                <c:pt idx="84">
                  <c:v>50.734000000000002</c:v>
                </c:pt>
                <c:pt idx="85">
                  <c:v>50.776470000000003</c:v>
                </c:pt>
                <c:pt idx="86">
                  <c:v>50.406930000000003</c:v>
                </c:pt>
                <c:pt idx="87">
                  <c:v>50.363669999999999</c:v>
                </c:pt>
                <c:pt idx="88">
                  <c:v>50.016470000000005</c:v>
                </c:pt>
                <c:pt idx="89">
                  <c:v>49.974330000000002</c:v>
                </c:pt>
                <c:pt idx="90">
                  <c:v>49.672870000000003</c:v>
                </c:pt>
                <c:pt idx="91">
                  <c:v>49.627469999999995</c:v>
                </c:pt>
                <c:pt idx="92">
                  <c:v>49.31127</c:v>
                </c:pt>
                <c:pt idx="93">
                  <c:v>49.261670000000002</c:v>
                </c:pt>
                <c:pt idx="94">
                  <c:v>48.903000000000006</c:v>
                </c:pt>
                <c:pt idx="95">
                  <c:v>48.896800000000006</c:v>
                </c:pt>
                <c:pt idx="96">
                  <c:v>48.638330000000003</c:v>
                </c:pt>
                <c:pt idx="97">
                  <c:v>48.519269999999999</c:v>
                </c:pt>
                <c:pt idx="98">
                  <c:v>48.190130000000003</c:v>
                </c:pt>
                <c:pt idx="99">
                  <c:v>48.145069999999997</c:v>
                </c:pt>
                <c:pt idx="100">
                  <c:v>47.874070000000003</c:v>
                </c:pt>
                <c:pt idx="101">
                  <c:v>47.799399999999999</c:v>
                </c:pt>
                <c:pt idx="102">
                  <c:v>47.474269999999997</c:v>
                </c:pt>
                <c:pt idx="103">
                  <c:v>47.443929999999995</c:v>
                </c:pt>
                <c:pt idx="104">
                  <c:v>47.112729999999999</c:v>
                </c:pt>
                <c:pt idx="105">
                  <c:v>47.0824</c:v>
                </c:pt>
                <c:pt idx="106">
                  <c:v>46.772669999999998</c:v>
                </c:pt>
                <c:pt idx="107">
                  <c:v>46.70373</c:v>
                </c:pt>
                <c:pt idx="108">
                  <c:v>46.40587</c:v>
                </c:pt>
                <c:pt idx="109">
                  <c:v>46.3292</c:v>
                </c:pt>
                <c:pt idx="110">
                  <c:v>45.994130000000006</c:v>
                </c:pt>
                <c:pt idx="111">
                  <c:v>45.965330000000002</c:v>
                </c:pt>
                <c:pt idx="112">
                  <c:v>45.648400000000002</c:v>
                </c:pt>
                <c:pt idx="113">
                  <c:v>45.578870000000002</c:v>
                </c:pt>
                <c:pt idx="114">
                  <c:v>45.247</c:v>
                </c:pt>
                <c:pt idx="115">
                  <c:v>45.203130000000002</c:v>
                </c:pt>
                <c:pt idx="116">
                  <c:v>44.870599999999996</c:v>
                </c:pt>
                <c:pt idx="117">
                  <c:v>44.788600000000002</c:v>
                </c:pt>
                <c:pt idx="118">
                  <c:v>44.469470000000001</c:v>
                </c:pt>
                <c:pt idx="119">
                  <c:v>44.378869999999999</c:v>
                </c:pt>
                <c:pt idx="120">
                  <c:v>44.066330000000001</c:v>
                </c:pt>
                <c:pt idx="121">
                  <c:v>44.009329999999999</c:v>
                </c:pt>
                <c:pt idx="122">
                  <c:v>43.781199999999998</c:v>
                </c:pt>
                <c:pt idx="123">
                  <c:v>43.692600000000006</c:v>
                </c:pt>
                <c:pt idx="124">
                  <c:v>43.325070000000004</c:v>
                </c:pt>
                <c:pt idx="125">
                  <c:v>43.289200000000001</c:v>
                </c:pt>
                <c:pt idx="126">
                  <c:v>42.965269999999997</c:v>
                </c:pt>
                <c:pt idx="127">
                  <c:v>42.905799999999999</c:v>
                </c:pt>
                <c:pt idx="128">
                  <c:v>42.57347</c:v>
                </c:pt>
                <c:pt idx="129">
                  <c:v>42.544199999999996</c:v>
                </c:pt>
                <c:pt idx="130">
                  <c:v>42.185869999999994</c:v>
                </c:pt>
                <c:pt idx="131">
                  <c:v>42.095870000000005</c:v>
                </c:pt>
                <c:pt idx="132">
                  <c:v>41.794870000000003</c:v>
                </c:pt>
                <c:pt idx="133">
                  <c:v>41.727329999999995</c:v>
                </c:pt>
                <c:pt idx="134">
                  <c:v>41.434599999999996</c:v>
                </c:pt>
                <c:pt idx="135">
                  <c:v>41.401669999999996</c:v>
                </c:pt>
                <c:pt idx="136">
                  <c:v>41.004930000000002</c:v>
                </c:pt>
                <c:pt idx="137">
                  <c:v>40.961000000000006</c:v>
                </c:pt>
                <c:pt idx="138">
                  <c:v>40.6736</c:v>
                </c:pt>
                <c:pt idx="139">
                  <c:v>40.592869999999998</c:v>
                </c:pt>
                <c:pt idx="140">
                  <c:v>40.323129999999999</c:v>
                </c:pt>
                <c:pt idx="141">
                  <c:v>40.269470000000005</c:v>
                </c:pt>
                <c:pt idx="142">
                  <c:v>39.920999999999999</c:v>
                </c:pt>
                <c:pt idx="143">
                  <c:v>39.873930000000001</c:v>
                </c:pt>
                <c:pt idx="144">
                  <c:v>39.577129999999997</c:v>
                </c:pt>
                <c:pt idx="145">
                  <c:v>39.534270000000006</c:v>
                </c:pt>
                <c:pt idx="146">
                  <c:v>39.222200000000001</c:v>
                </c:pt>
                <c:pt idx="147">
                  <c:v>39.151730000000001</c:v>
                </c:pt>
                <c:pt idx="148">
                  <c:v>38.801470000000002</c:v>
                </c:pt>
                <c:pt idx="149">
                  <c:v>38.759530000000005</c:v>
                </c:pt>
                <c:pt idx="150">
                  <c:v>38.431800000000003</c:v>
                </c:pt>
                <c:pt idx="151">
                  <c:v>38.418670000000006</c:v>
                </c:pt>
                <c:pt idx="152">
                  <c:v>38.049399999999999</c:v>
                </c:pt>
                <c:pt idx="153">
                  <c:v>38.047670000000004</c:v>
                </c:pt>
                <c:pt idx="154">
                  <c:v>37.738329999999998</c:v>
                </c:pt>
                <c:pt idx="155">
                  <c:v>37.6648</c:v>
                </c:pt>
                <c:pt idx="156">
                  <c:v>37.334869999999995</c:v>
                </c:pt>
                <c:pt idx="157">
                  <c:v>37.309800000000003</c:v>
                </c:pt>
                <c:pt idx="158">
                  <c:v>36.964529999999996</c:v>
                </c:pt>
                <c:pt idx="159">
                  <c:v>36.924729999999997</c:v>
                </c:pt>
                <c:pt idx="160">
                  <c:v>36.604529999999997</c:v>
                </c:pt>
                <c:pt idx="161">
                  <c:v>36.538800000000002</c:v>
                </c:pt>
                <c:pt idx="162">
                  <c:v>36.230800000000002</c:v>
                </c:pt>
                <c:pt idx="163">
                  <c:v>36.166469999999997</c:v>
                </c:pt>
                <c:pt idx="164">
                  <c:v>35.856999999999999</c:v>
                </c:pt>
                <c:pt idx="165">
                  <c:v>35.819130000000001</c:v>
                </c:pt>
                <c:pt idx="166">
                  <c:v>35.490400000000001</c:v>
                </c:pt>
                <c:pt idx="167">
                  <c:v>35.470669999999998</c:v>
                </c:pt>
                <c:pt idx="168">
                  <c:v>35.141729999999995</c:v>
                </c:pt>
                <c:pt idx="169">
                  <c:v>35.13373</c:v>
                </c:pt>
                <c:pt idx="170">
                  <c:v>34.78613</c:v>
                </c:pt>
                <c:pt idx="171">
                  <c:v>34.716670000000001</c:v>
                </c:pt>
                <c:pt idx="172">
                  <c:v>34.405069999999995</c:v>
                </c:pt>
                <c:pt idx="173">
                  <c:v>34.374069999999996</c:v>
                </c:pt>
                <c:pt idx="174">
                  <c:v>34.061599999999999</c:v>
                </c:pt>
                <c:pt idx="175">
                  <c:v>33.99973</c:v>
                </c:pt>
                <c:pt idx="176">
                  <c:v>33.64273</c:v>
                </c:pt>
                <c:pt idx="177">
                  <c:v>33.618929999999999</c:v>
                </c:pt>
                <c:pt idx="178">
                  <c:v>33.277330000000006</c:v>
                </c:pt>
                <c:pt idx="179">
                  <c:v>33.240470000000002</c:v>
                </c:pt>
                <c:pt idx="180">
                  <c:v>32.92633</c:v>
                </c:pt>
                <c:pt idx="181">
                  <c:v>32.856529999999999</c:v>
                </c:pt>
                <c:pt idx="182">
                  <c:v>32.55433</c:v>
                </c:pt>
                <c:pt idx="183">
                  <c:v>32.52993</c:v>
                </c:pt>
                <c:pt idx="184">
                  <c:v>32.195930000000004</c:v>
                </c:pt>
                <c:pt idx="185">
                  <c:v>32.168729999999996</c:v>
                </c:pt>
                <c:pt idx="186">
                  <c:v>31.824530000000003</c:v>
                </c:pt>
                <c:pt idx="187">
                  <c:v>31.786399999999997</c:v>
                </c:pt>
                <c:pt idx="188">
                  <c:v>31.456269999999996</c:v>
                </c:pt>
                <c:pt idx="189">
                  <c:v>31.4038</c:v>
                </c:pt>
                <c:pt idx="190">
                  <c:v>31.100999999999999</c:v>
                </c:pt>
                <c:pt idx="191">
                  <c:v>31.062729999999998</c:v>
                </c:pt>
                <c:pt idx="192">
                  <c:v>30.701999999999998</c:v>
                </c:pt>
                <c:pt idx="193">
                  <c:v>30.671130000000002</c:v>
                </c:pt>
                <c:pt idx="194">
                  <c:v>30.344329999999999</c:v>
                </c:pt>
                <c:pt idx="195">
                  <c:v>30.305730000000001</c:v>
                </c:pt>
                <c:pt idx="196">
                  <c:v>30.007070000000002</c:v>
                </c:pt>
                <c:pt idx="197">
                  <c:v>29.98067</c:v>
                </c:pt>
                <c:pt idx="198">
                  <c:v>29.656929999999999</c:v>
                </c:pt>
                <c:pt idx="199">
                  <c:v>29.60567</c:v>
                </c:pt>
                <c:pt idx="200">
                  <c:v>29.273199999999999</c:v>
                </c:pt>
                <c:pt idx="201">
                  <c:v>29.24813</c:v>
                </c:pt>
                <c:pt idx="202">
                  <c:v>28.94333</c:v>
                </c:pt>
                <c:pt idx="203">
                  <c:v>28.884600000000002</c:v>
                </c:pt>
                <c:pt idx="204">
                  <c:v>28.572799999999997</c:v>
                </c:pt>
                <c:pt idx="205">
                  <c:v>28.535270000000001</c:v>
                </c:pt>
                <c:pt idx="206">
                  <c:v>28.208929999999999</c:v>
                </c:pt>
                <c:pt idx="207">
                  <c:v>28.174000000000003</c:v>
                </c:pt>
                <c:pt idx="208">
                  <c:v>27.84573</c:v>
                </c:pt>
                <c:pt idx="209">
                  <c:v>27.796800000000001</c:v>
                </c:pt>
                <c:pt idx="210">
                  <c:v>27.550799999999999</c:v>
                </c:pt>
                <c:pt idx="211">
                  <c:v>27.503599999999999</c:v>
                </c:pt>
                <c:pt idx="212">
                  <c:v>27.178469999999997</c:v>
                </c:pt>
                <c:pt idx="213">
                  <c:v>27.16207</c:v>
                </c:pt>
                <c:pt idx="214">
                  <c:v>26.840129999999998</c:v>
                </c:pt>
                <c:pt idx="215">
                  <c:v>26.806269999999998</c:v>
                </c:pt>
                <c:pt idx="216">
                  <c:v>26.48387</c:v>
                </c:pt>
                <c:pt idx="217">
                  <c:v>26.460269999999998</c:v>
                </c:pt>
                <c:pt idx="218">
                  <c:v>26.166529999999998</c:v>
                </c:pt>
                <c:pt idx="219">
                  <c:v>26.133800000000001</c:v>
                </c:pt>
                <c:pt idx="220">
                  <c:v>25.7926</c:v>
                </c:pt>
                <c:pt idx="221">
                  <c:v>25.762530000000002</c:v>
                </c:pt>
                <c:pt idx="222">
                  <c:v>25.47747</c:v>
                </c:pt>
                <c:pt idx="223">
                  <c:v>25.428000000000001</c:v>
                </c:pt>
                <c:pt idx="224">
                  <c:v>25.12913</c:v>
                </c:pt>
                <c:pt idx="225">
                  <c:v>25.106200000000001</c:v>
                </c:pt>
                <c:pt idx="226">
                  <c:v>24.785069999999997</c:v>
                </c:pt>
                <c:pt idx="227">
                  <c:v>24.755199999999999</c:v>
                </c:pt>
                <c:pt idx="228">
                  <c:v>24.456669999999999</c:v>
                </c:pt>
                <c:pt idx="229">
                  <c:v>24.418470000000003</c:v>
                </c:pt>
                <c:pt idx="230">
                  <c:v>24.11487</c:v>
                </c:pt>
                <c:pt idx="231">
                  <c:v>24.1036</c:v>
                </c:pt>
                <c:pt idx="232">
                  <c:v>23.77327</c:v>
                </c:pt>
                <c:pt idx="233">
                  <c:v>23.743669999999998</c:v>
                </c:pt>
                <c:pt idx="234">
                  <c:v>23.430530000000001</c:v>
                </c:pt>
                <c:pt idx="235">
                  <c:v>23.405269999999998</c:v>
                </c:pt>
                <c:pt idx="236">
                  <c:v>23.108070000000001</c:v>
                </c:pt>
                <c:pt idx="237">
                  <c:v>23.032869999999999</c:v>
                </c:pt>
                <c:pt idx="238">
                  <c:v>22.745269999999998</c:v>
                </c:pt>
                <c:pt idx="239">
                  <c:v>22.714729999999999</c:v>
                </c:pt>
                <c:pt idx="240">
                  <c:v>22.438200000000002</c:v>
                </c:pt>
                <c:pt idx="241">
                  <c:v>22.403400000000001</c:v>
                </c:pt>
                <c:pt idx="242">
                  <c:v>22.106929999999998</c:v>
                </c:pt>
                <c:pt idx="243">
                  <c:v>22.09047</c:v>
                </c:pt>
                <c:pt idx="244">
                  <c:v>21.7822</c:v>
                </c:pt>
                <c:pt idx="245">
                  <c:v>21.776399999999999</c:v>
                </c:pt>
                <c:pt idx="246">
                  <c:v>21.47</c:v>
                </c:pt>
                <c:pt idx="247">
                  <c:v>21.43207</c:v>
                </c:pt>
                <c:pt idx="248">
                  <c:v>21.155529999999999</c:v>
                </c:pt>
                <c:pt idx="249">
                  <c:v>21.113130000000002</c:v>
                </c:pt>
                <c:pt idx="250">
                  <c:v>20.83953</c:v>
                </c:pt>
                <c:pt idx="251">
                  <c:v>20.820400000000003</c:v>
                </c:pt>
                <c:pt idx="252">
                  <c:v>20.515599999999999</c:v>
                </c:pt>
                <c:pt idx="253">
                  <c:v>20.500329999999998</c:v>
                </c:pt>
                <c:pt idx="254">
                  <c:v>20.21133</c:v>
                </c:pt>
                <c:pt idx="255">
                  <c:v>20.182130000000001</c:v>
                </c:pt>
                <c:pt idx="256">
                  <c:v>19.894200000000001</c:v>
                </c:pt>
                <c:pt idx="257">
                  <c:v>19.882400000000001</c:v>
                </c:pt>
                <c:pt idx="258">
                  <c:v>19.60793</c:v>
                </c:pt>
                <c:pt idx="259">
                  <c:v>19.5776</c:v>
                </c:pt>
                <c:pt idx="260">
                  <c:v>19.2898</c:v>
                </c:pt>
                <c:pt idx="261">
                  <c:v>19.260199999999998</c:v>
                </c:pt>
                <c:pt idx="262">
                  <c:v>18.97607</c:v>
                </c:pt>
                <c:pt idx="263">
                  <c:v>18.948</c:v>
                </c:pt>
                <c:pt idx="264">
                  <c:v>18.643329999999999</c:v>
                </c:pt>
                <c:pt idx="265">
                  <c:v>18.62293</c:v>
                </c:pt>
                <c:pt idx="266">
                  <c:v>18.3644</c:v>
                </c:pt>
                <c:pt idx="267">
                  <c:v>18.31973</c:v>
                </c:pt>
                <c:pt idx="268">
                  <c:v>18.058599999999998</c:v>
                </c:pt>
                <c:pt idx="269">
                  <c:v>18.052470000000003</c:v>
                </c:pt>
                <c:pt idx="270">
                  <c:v>17.775929999999999</c:v>
                </c:pt>
                <c:pt idx="271">
                  <c:v>17.748999999999999</c:v>
                </c:pt>
                <c:pt idx="272">
                  <c:v>17.4588</c:v>
                </c:pt>
                <c:pt idx="273">
                  <c:v>17.448270000000001</c:v>
                </c:pt>
                <c:pt idx="274">
                  <c:v>17.171670000000002</c:v>
                </c:pt>
                <c:pt idx="275">
                  <c:v>17.154869999999999</c:v>
                </c:pt>
                <c:pt idx="276">
                  <c:v>16.88307</c:v>
                </c:pt>
                <c:pt idx="277">
                  <c:v>16.869400000000002</c:v>
                </c:pt>
                <c:pt idx="278">
                  <c:v>16.602530000000002</c:v>
                </c:pt>
                <c:pt idx="279">
                  <c:v>16.56653</c:v>
                </c:pt>
                <c:pt idx="280">
                  <c:v>16.307199999999998</c:v>
                </c:pt>
                <c:pt idx="281">
                  <c:v>16.290670000000002</c:v>
                </c:pt>
                <c:pt idx="282">
                  <c:v>16.021929999999998</c:v>
                </c:pt>
                <c:pt idx="283">
                  <c:v>16.010399999999997</c:v>
                </c:pt>
                <c:pt idx="284">
                  <c:v>15.728</c:v>
                </c:pt>
                <c:pt idx="285">
                  <c:v>15.711070000000001</c:v>
                </c:pt>
                <c:pt idx="286">
                  <c:v>15.4672</c:v>
                </c:pt>
                <c:pt idx="287">
                  <c:v>15.433800000000002</c:v>
                </c:pt>
                <c:pt idx="288">
                  <c:v>15.1844</c:v>
                </c:pt>
                <c:pt idx="289">
                  <c:v>15.1692</c:v>
                </c:pt>
                <c:pt idx="290">
                  <c:v>14.92173</c:v>
                </c:pt>
                <c:pt idx="291">
                  <c:v>14.894399999999999</c:v>
                </c:pt>
                <c:pt idx="292">
                  <c:v>14.60693</c:v>
                </c:pt>
                <c:pt idx="293">
                  <c:v>14.60493</c:v>
                </c:pt>
                <c:pt idx="294">
                  <c:v>14.348469999999999</c:v>
                </c:pt>
                <c:pt idx="295">
                  <c:v>14.351800000000001</c:v>
                </c:pt>
                <c:pt idx="296">
                  <c:v>14.098269999999999</c:v>
                </c:pt>
                <c:pt idx="297">
                  <c:v>14.061199999999999</c:v>
                </c:pt>
                <c:pt idx="298">
                  <c:v>13.8294</c:v>
                </c:pt>
                <c:pt idx="299">
                  <c:v>13.81287</c:v>
                </c:pt>
                <c:pt idx="300">
                  <c:v>13.57587</c:v>
                </c:pt>
                <c:pt idx="301">
                  <c:v>13.547929999999999</c:v>
                </c:pt>
                <c:pt idx="302">
                  <c:v>13.3026</c:v>
                </c:pt>
                <c:pt idx="303">
                  <c:v>13.294599999999999</c:v>
                </c:pt>
                <c:pt idx="304">
                  <c:v>13.034799999999999</c:v>
                </c:pt>
                <c:pt idx="305">
                  <c:v>13.04433</c:v>
                </c:pt>
                <c:pt idx="306">
                  <c:v>12.797470000000001</c:v>
                </c:pt>
                <c:pt idx="307">
                  <c:v>12.7812</c:v>
                </c:pt>
                <c:pt idx="308">
                  <c:v>12.541929999999999</c:v>
                </c:pt>
                <c:pt idx="309">
                  <c:v>12.53327</c:v>
                </c:pt>
                <c:pt idx="310">
                  <c:v>12.28027</c:v>
                </c:pt>
                <c:pt idx="311">
                  <c:v>12.29527</c:v>
                </c:pt>
                <c:pt idx="312">
                  <c:v>12.04687</c:v>
                </c:pt>
                <c:pt idx="313">
                  <c:v>12.054</c:v>
                </c:pt>
                <c:pt idx="314">
                  <c:v>11.791729999999999</c:v>
                </c:pt>
                <c:pt idx="315">
                  <c:v>11.80067</c:v>
                </c:pt>
                <c:pt idx="316">
                  <c:v>11.55287</c:v>
                </c:pt>
                <c:pt idx="317">
                  <c:v>11.546799999999999</c:v>
                </c:pt>
                <c:pt idx="318">
                  <c:v>11.30833</c:v>
                </c:pt>
                <c:pt idx="319">
                  <c:v>11.3132</c:v>
                </c:pt>
                <c:pt idx="320">
                  <c:v>11.077400000000001</c:v>
                </c:pt>
                <c:pt idx="321">
                  <c:v>11.05527</c:v>
                </c:pt>
                <c:pt idx="322">
                  <c:v>10.837730000000001</c:v>
                </c:pt>
                <c:pt idx="323">
                  <c:v>10.840670000000001</c:v>
                </c:pt>
                <c:pt idx="324">
                  <c:v>10.601800000000001</c:v>
                </c:pt>
                <c:pt idx="325">
                  <c:v>10.604999999999999</c:v>
                </c:pt>
                <c:pt idx="326">
                  <c:v>10.382400000000001</c:v>
                </c:pt>
                <c:pt idx="327">
                  <c:v>10.378729999999999</c:v>
                </c:pt>
                <c:pt idx="328">
                  <c:v>10.144869999999999</c:v>
                </c:pt>
                <c:pt idx="329">
                  <c:v>10.1526</c:v>
                </c:pt>
                <c:pt idx="330">
                  <c:v>9.9323999999999995</c:v>
                </c:pt>
                <c:pt idx="331">
                  <c:v>9.9322669999999995</c:v>
                </c:pt>
                <c:pt idx="332">
                  <c:v>9.702532999999999</c:v>
                </c:pt>
                <c:pt idx="333">
                  <c:v>9.6932000000000009</c:v>
                </c:pt>
                <c:pt idx="334">
                  <c:v>9.4885329999999986</c:v>
                </c:pt>
                <c:pt idx="335">
                  <c:v>9.4797329999999995</c:v>
                </c:pt>
                <c:pt idx="336">
                  <c:v>9.2701999999999991</c:v>
                </c:pt>
                <c:pt idx="337">
                  <c:v>9.2773330000000005</c:v>
                </c:pt>
                <c:pt idx="338">
                  <c:v>9.0456669999999999</c:v>
                </c:pt>
                <c:pt idx="339">
                  <c:v>9.0722670000000001</c:v>
                </c:pt>
                <c:pt idx="340">
                  <c:v>8.8516670000000008</c:v>
                </c:pt>
                <c:pt idx="341">
                  <c:v>8.8415330000000001</c:v>
                </c:pt>
                <c:pt idx="342">
                  <c:v>8.6662669999999995</c:v>
                </c:pt>
                <c:pt idx="343">
                  <c:v>8.6490670000000005</c:v>
                </c:pt>
                <c:pt idx="344">
                  <c:v>8.4312000000000005</c:v>
                </c:pt>
                <c:pt idx="345">
                  <c:v>8.4343330000000005</c:v>
                </c:pt>
                <c:pt idx="346">
                  <c:v>8.2423329999999986</c:v>
                </c:pt>
                <c:pt idx="347">
                  <c:v>8.2442669999999989</c:v>
                </c:pt>
                <c:pt idx="348">
                  <c:v>8.0376670000000008</c:v>
                </c:pt>
                <c:pt idx="349">
                  <c:v>8.0101999999999993</c:v>
                </c:pt>
                <c:pt idx="350">
                  <c:v>7.8542670000000001</c:v>
                </c:pt>
                <c:pt idx="351">
                  <c:v>7.8482000000000003</c:v>
                </c:pt>
                <c:pt idx="352">
                  <c:v>7.6778669999999991</c:v>
                </c:pt>
                <c:pt idx="353">
                  <c:v>7.6561999999999992</c:v>
                </c:pt>
                <c:pt idx="354">
                  <c:v>7.4861329999999997</c:v>
                </c:pt>
                <c:pt idx="355">
                  <c:v>7.4464670000000002</c:v>
                </c:pt>
                <c:pt idx="356">
                  <c:v>7.2309999999999999</c:v>
                </c:pt>
                <c:pt idx="357">
                  <c:v>7.2368670000000002</c:v>
                </c:pt>
                <c:pt idx="358">
                  <c:v>7.0654669999999999</c:v>
                </c:pt>
                <c:pt idx="359">
                  <c:v>7.0608000000000004</c:v>
                </c:pt>
                <c:pt idx="360">
                  <c:v>6.8738000000000001</c:v>
                </c:pt>
                <c:pt idx="361">
                  <c:v>6.8716670000000004</c:v>
                </c:pt>
                <c:pt idx="362">
                  <c:v>6.6955330000000002</c:v>
                </c:pt>
                <c:pt idx="363">
                  <c:v>6.7025329999999999</c:v>
                </c:pt>
                <c:pt idx="364">
                  <c:v>6.5491999999999999</c:v>
                </c:pt>
                <c:pt idx="365">
                  <c:v>6.5212000000000003</c:v>
                </c:pt>
                <c:pt idx="366">
                  <c:v>6.3437999999999999</c:v>
                </c:pt>
                <c:pt idx="367">
                  <c:v>6.3508000000000004</c:v>
                </c:pt>
                <c:pt idx="368">
                  <c:v>6.1662000000000008</c:v>
                </c:pt>
                <c:pt idx="369">
                  <c:v>6.1789999999999994</c:v>
                </c:pt>
                <c:pt idx="370">
                  <c:v>6.0093999999999994</c:v>
                </c:pt>
                <c:pt idx="371">
                  <c:v>6.0122669999999996</c:v>
                </c:pt>
                <c:pt idx="372">
                  <c:v>5.8492670000000002</c:v>
                </c:pt>
                <c:pt idx="373">
                  <c:v>5.8589330000000004</c:v>
                </c:pt>
                <c:pt idx="374">
                  <c:v>5.6783329999999994</c:v>
                </c:pt>
                <c:pt idx="375">
                  <c:v>5.6736000000000004</c:v>
                </c:pt>
                <c:pt idx="376">
                  <c:v>5.5139329999999998</c:v>
                </c:pt>
                <c:pt idx="377">
                  <c:v>5.5123329999999999</c:v>
                </c:pt>
                <c:pt idx="378">
                  <c:v>5.3658000000000001</c:v>
                </c:pt>
                <c:pt idx="379">
                  <c:v>5.3619329999999996</c:v>
                </c:pt>
                <c:pt idx="380">
                  <c:v>5.2186669999999999</c:v>
                </c:pt>
                <c:pt idx="381">
                  <c:v>5.2235330000000006</c:v>
                </c:pt>
                <c:pt idx="382">
                  <c:v>5.0677330000000005</c:v>
                </c:pt>
                <c:pt idx="383">
                  <c:v>5.0476000000000001</c:v>
                </c:pt>
                <c:pt idx="384">
                  <c:v>4.8944669999999997</c:v>
                </c:pt>
                <c:pt idx="385">
                  <c:v>4.907267</c:v>
                </c:pt>
                <c:pt idx="386">
                  <c:v>4.7558000000000007</c:v>
                </c:pt>
                <c:pt idx="387">
                  <c:v>4.769533</c:v>
                </c:pt>
                <c:pt idx="388">
                  <c:v>4.6036000000000001</c:v>
                </c:pt>
                <c:pt idx="389">
                  <c:v>4.6042670000000001</c:v>
                </c:pt>
                <c:pt idx="390">
                  <c:v>4.4598000000000004</c:v>
                </c:pt>
                <c:pt idx="391">
                  <c:v>4.4722670000000004</c:v>
                </c:pt>
                <c:pt idx="392">
                  <c:v>4.3181999999999992</c:v>
                </c:pt>
                <c:pt idx="393">
                  <c:v>4.3249330000000006</c:v>
                </c:pt>
                <c:pt idx="394">
                  <c:v>4.1852670000000005</c:v>
                </c:pt>
                <c:pt idx="395">
                  <c:v>4.1826000000000008</c:v>
                </c:pt>
                <c:pt idx="396">
                  <c:v>4.0582670000000007</c:v>
                </c:pt>
                <c:pt idx="397">
                  <c:v>4.0731330000000003</c:v>
                </c:pt>
                <c:pt idx="398">
                  <c:v>3.9119999999999999</c:v>
                </c:pt>
                <c:pt idx="399">
                  <c:v>3.9211329999999998</c:v>
                </c:pt>
                <c:pt idx="400">
                  <c:v>3.7829329999999999</c:v>
                </c:pt>
                <c:pt idx="401">
                  <c:v>3.7838000000000003</c:v>
                </c:pt>
                <c:pt idx="402">
                  <c:v>3.6666670000000003</c:v>
                </c:pt>
                <c:pt idx="403">
                  <c:v>3.6542669999999999</c:v>
                </c:pt>
                <c:pt idx="404">
                  <c:v>3.5339999999999998</c:v>
                </c:pt>
                <c:pt idx="405">
                  <c:v>3.5433330000000001</c:v>
                </c:pt>
                <c:pt idx="406">
                  <c:v>3.4159329999999999</c:v>
                </c:pt>
                <c:pt idx="407">
                  <c:v>3.4208669999999999</c:v>
                </c:pt>
                <c:pt idx="408">
                  <c:v>3.294</c:v>
                </c:pt>
                <c:pt idx="409">
                  <c:v>3.2974669999999997</c:v>
                </c:pt>
                <c:pt idx="410">
                  <c:v>3.1770670000000001</c:v>
                </c:pt>
                <c:pt idx="411">
                  <c:v>3.180933</c:v>
                </c:pt>
                <c:pt idx="412">
                  <c:v>3.0736669999999999</c:v>
                </c:pt>
                <c:pt idx="413">
                  <c:v>3.0541999999999998</c:v>
                </c:pt>
                <c:pt idx="414">
                  <c:v>2.9420669999999998</c:v>
                </c:pt>
                <c:pt idx="415">
                  <c:v>2.9502670000000002</c:v>
                </c:pt>
                <c:pt idx="416">
                  <c:v>2.838333</c:v>
                </c:pt>
                <c:pt idx="417">
                  <c:v>2.8400669999999999</c:v>
                </c:pt>
                <c:pt idx="418">
                  <c:v>2.7425999999999999</c:v>
                </c:pt>
                <c:pt idx="419">
                  <c:v>2.733133</c:v>
                </c:pt>
                <c:pt idx="420">
                  <c:v>2.628333</c:v>
                </c:pt>
                <c:pt idx="421">
                  <c:v>2.6393330000000002</c:v>
                </c:pt>
                <c:pt idx="422">
                  <c:v>2.540333</c:v>
                </c:pt>
                <c:pt idx="423">
                  <c:v>2.5388000000000002</c:v>
                </c:pt>
                <c:pt idx="424">
                  <c:v>2.4409330000000002</c:v>
                </c:pt>
                <c:pt idx="425">
                  <c:v>2.4516</c:v>
                </c:pt>
                <c:pt idx="426">
                  <c:v>2.3564669999999999</c:v>
                </c:pt>
                <c:pt idx="427">
                  <c:v>2.3582000000000001</c:v>
                </c:pt>
                <c:pt idx="428">
                  <c:v>2.2636670000000003</c:v>
                </c:pt>
                <c:pt idx="429">
                  <c:v>2.2688670000000002</c:v>
                </c:pt>
                <c:pt idx="430">
                  <c:v>2.1758000000000002</c:v>
                </c:pt>
                <c:pt idx="431">
                  <c:v>2.177467</c:v>
                </c:pt>
                <c:pt idx="432">
                  <c:v>2.0902669999999999</c:v>
                </c:pt>
                <c:pt idx="433">
                  <c:v>2.0972</c:v>
                </c:pt>
                <c:pt idx="434">
                  <c:v>2.0101999999999998</c:v>
                </c:pt>
                <c:pt idx="435">
                  <c:v>2.0178669999999999</c:v>
                </c:pt>
                <c:pt idx="436">
                  <c:v>1.9404000000000001</c:v>
                </c:pt>
                <c:pt idx="437">
                  <c:v>1.9321999999999999</c:v>
                </c:pt>
                <c:pt idx="438">
                  <c:v>1.8508</c:v>
                </c:pt>
                <c:pt idx="439">
                  <c:v>1.848333</c:v>
                </c:pt>
                <c:pt idx="440">
                  <c:v>1.7782</c:v>
                </c:pt>
                <c:pt idx="441">
                  <c:v>1.7732000000000001</c:v>
                </c:pt>
                <c:pt idx="442">
                  <c:v>1.7004000000000001</c:v>
                </c:pt>
                <c:pt idx="443">
                  <c:v>1.7044670000000002</c:v>
                </c:pt>
                <c:pt idx="444">
                  <c:v>1.64</c:v>
                </c:pt>
                <c:pt idx="445">
                  <c:v>1.6408</c:v>
                </c:pt>
                <c:pt idx="446">
                  <c:v>1.5817330000000001</c:v>
                </c:pt>
                <c:pt idx="447">
                  <c:v>1.5874000000000001</c:v>
                </c:pt>
                <c:pt idx="448">
                  <c:v>1.5085330000000001</c:v>
                </c:pt>
                <c:pt idx="449">
                  <c:v>1.5056</c:v>
                </c:pt>
                <c:pt idx="450">
                  <c:v>1.4458</c:v>
                </c:pt>
                <c:pt idx="451">
                  <c:v>1.452267</c:v>
                </c:pt>
                <c:pt idx="452">
                  <c:v>1.382533</c:v>
                </c:pt>
                <c:pt idx="453">
                  <c:v>1.3917330000000001</c:v>
                </c:pt>
                <c:pt idx="454">
                  <c:v>1.3339329999999998</c:v>
                </c:pt>
                <c:pt idx="455">
                  <c:v>1.3276669999999999</c:v>
                </c:pt>
                <c:pt idx="456">
                  <c:v>1.2647999999999999</c:v>
                </c:pt>
                <c:pt idx="457">
                  <c:v>1.2694000000000001</c:v>
                </c:pt>
                <c:pt idx="458">
                  <c:v>1.2232000000000001</c:v>
                </c:pt>
                <c:pt idx="459">
                  <c:v>1.2198669999999998</c:v>
                </c:pt>
                <c:pt idx="460">
                  <c:v>1.1660670000000002</c:v>
                </c:pt>
                <c:pt idx="461">
                  <c:v>1.1704669999999999</c:v>
                </c:pt>
                <c:pt idx="462">
                  <c:v>1.119467</c:v>
                </c:pt>
                <c:pt idx="463">
                  <c:v>1.1157330000000001</c:v>
                </c:pt>
                <c:pt idx="464">
                  <c:v>1.0720000000000001</c:v>
                </c:pt>
                <c:pt idx="465">
                  <c:v>1.0668000000000002</c:v>
                </c:pt>
                <c:pt idx="466">
                  <c:v>1.0245329999999999</c:v>
                </c:pt>
                <c:pt idx="467">
                  <c:v>1.0222</c:v>
                </c:pt>
                <c:pt idx="468">
                  <c:v>0.98420000000000007</c:v>
                </c:pt>
                <c:pt idx="469">
                  <c:v>0.98193330000000001</c:v>
                </c:pt>
                <c:pt idx="470">
                  <c:v>0.93853330000000001</c:v>
                </c:pt>
                <c:pt idx="471">
                  <c:v>0.93313329999999994</c:v>
                </c:pt>
                <c:pt idx="472">
                  <c:v>0.89639999999999997</c:v>
                </c:pt>
                <c:pt idx="473">
                  <c:v>0.9003333</c:v>
                </c:pt>
                <c:pt idx="474">
                  <c:v>0.85613329999999999</c:v>
                </c:pt>
                <c:pt idx="475">
                  <c:v>0.8586667</c:v>
                </c:pt>
                <c:pt idx="476">
                  <c:v>0.81706670000000003</c:v>
                </c:pt>
                <c:pt idx="477">
                  <c:v>0.81399999999999995</c:v>
                </c:pt>
                <c:pt idx="478">
                  <c:v>0.78166669999999994</c:v>
                </c:pt>
                <c:pt idx="479">
                  <c:v>0.77713330000000003</c:v>
                </c:pt>
                <c:pt idx="480">
                  <c:v>0.74806669999999997</c:v>
                </c:pt>
                <c:pt idx="481">
                  <c:v>0.74779999999999991</c:v>
                </c:pt>
                <c:pt idx="482">
                  <c:v>0.70666669999999998</c:v>
                </c:pt>
                <c:pt idx="483">
                  <c:v>0.71546670000000001</c:v>
                </c:pt>
                <c:pt idx="484">
                  <c:v>0.67373329999999998</c:v>
                </c:pt>
                <c:pt idx="485">
                  <c:v>0.67133330000000002</c:v>
                </c:pt>
                <c:pt idx="486">
                  <c:v>0.63753329999999997</c:v>
                </c:pt>
                <c:pt idx="487">
                  <c:v>0.63480000000000003</c:v>
                </c:pt>
                <c:pt idx="488">
                  <c:v>0.60146670000000002</c:v>
                </c:pt>
                <c:pt idx="489">
                  <c:v>0.60306669999999996</c:v>
                </c:pt>
                <c:pt idx="490">
                  <c:v>0.56253330000000001</c:v>
                </c:pt>
                <c:pt idx="491">
                  <c:v>0.56666670000000008</c:v>
                </c:pt>
                <c:pt idx="492">
                  <c:v>0.53413330000000003</c:v>
                </c:pt>
                <c:pt idx="493">
                  <c:v>0.53333330000000001</c:v>
                </c:pt>
                <c:pt idx="494">
                  <c:v>0.50153329999999996</c:v>
                </c:pt>
                <c:pt idx="495">
                  <c:v>0.50073330000000005</c:v>
                </c:pt>
                <c:pt idx="496">
                  <c:v>0.46326669999999998</c:v>
                </c:pt>
                <c:pt idx="497">
                  <c:v>0.46579999999999999</c:v>
                </c:pt>
                <c:pt idx="498">
                  <c:v>0.43093330000000002</c:v>
                </c:pt>
                <c:pt idx="499">
                  <c:v>0.43259999999999998</c:v>
                </c:pt>
                <c:pt idx="500">
                  <c:v>0.39813329999999997</c:v>
                </c:pt>
                <c:pt idx="501">
                  <c:v>0.4000667</c:v>
                </c:pt>
                <c:pt idx="502">
                  <c:v>0.36720000000000003</c:v>
                </c:pt>
                <c:pt idx="503">
                  <c:v>0.36799999999999999</c:v>
                </c:pt>
                <c:pt idx="504">
                  <c:v>0.3342</c:v>
                </c:pt>
                <c:pt idx="505">
                  <c:v>0.33353329999999998</c:v>
                </c:pt>
                <c:pt idx="506">
                  <c:v>0.30279999999999996</c:v>
                </c:pt>
                <c:pt idx="507">
                  <c:v>0.3024</c:v>
                </c:pt>
                <c:pt idx="508">
                  <c:v>0.27386670000000002</c:v>
                </c:pt>
                <c:pt idx="509">
                  <c:v>0.27106669999999999</c:v>
                </c:pt>
                <c:pt idx="510">
                  <c:v>0.24306670000000002</c:v>
                </c:pt>
                <c:pt idx="511">
                  <c:v>0.24126669999999997</c:v>
                </c:pt>
                <c:pt idx="512">
                  <c:v>0.2142</c:v>
                </c:pt>
                <c:pt idx="513">
                  <c:v>0.21346670000000001</c:v>
                </c:pt>
                <c:pt idx="514">
                  <c:v>0.1881333</c:v>
                </c:pt>
                <c:pt idx="515">
                  <c:v>0.18666670000000002</c:v>
                </c:pt>
                <c:pt idx="516">
                  <c:v>0.16026670000000001</c:v>
                </c:pt>
                <c:pt idx="517">
                  <c:v>0.15913330000000001</c:v>
                </c:pt>
                <c:pt idx="518">
                  <c:v>0.13353330000000002</c:v>
                </c:pt>
                <c:pt idx="519">
                  <c:v>0.13426669999999999</c:v>
                </c:pt>
                <c:pt idx="520">
                  <c:v>0.11206670000000001</c:v>
                </c:pt>
                <c:pt idx="521">
                  <c:v>0.1114667</c:v>
                </c:pt>
                <c:pt idx="522">
                  <c:v>9.0133329999999998E-2</c:v>
                </c:pt>
                <c:pt idx="523">
                  <c:v>9.0066670000000001E-2</c:v>
                </c:pt>
                <c:pt idx="524">
                  <c:v>7.0466669999999995E-2</c:v>
                </c:pt>
                <c:pt idx="525">
                  <c:v>6.9466670000000008E-2</c:v>
                </c:pt>
                <c:pt idx="526">
                  <c:v>5.3866670000000005E-2</c:v>
                </c:pt>
                <c:pt idx="527">
                  <c:v>5.3400000000000003E-2</c:v>
                </c:pt>
                <c:pt idx="528">
                  <c:v>4.0599999999999997E-2</c:v>
                </c:pt>
                <c:pt idx="529">
                  <c:v>4.0066669999999999E-2</c:v>
                </c:pt>
                <c:pt idx="530">
                  <c:v>3.0333329999999999E-2</c:v>
                </c:pt>
                <c:pt idx="531">
                  <c:v>3.0133330000000003E-2</c:v>
                </c:pt>
                <c:pt idx="532">
                  <c:v>2.1399999999999999E-2</c:v>
                </c:pt>
                <c:pt idx="533">
                  <c:v>1.9866669999999999E-2</c:v>
                </c:pt>
                <c:pt idx="534">
                  <c:v>1.346667E-2</c:v>
                </c:pt>
                <c:pt idx="535">
                  <c:v>1.3666670000000001E-2</c:v>
                </c:pt>
                <c:pt idx="536">
                  <c:v>9.2666669999999993E-3</c:v>
                </c:pt>
                <c:pt idx="537">
                  <c:v>8.9333329999999999E-3</c:v>
                </c:pt>
                <c:pt idx="538">
                  <c:v>5.266667E-3</c:v>
                </c:pt>
                <c:pt idx="539">
                  <c:v>5.6666670000000002E-3</c:v>
                </c:pt>
                <c:pt idx="540">
                  <c:v>2.9333329999999998E-3</c:v>
                </c:pt>
                <c:pt idx="541">
                  <c:v>3.0000000000000001E-3</c:v>
                </c:pt>
                <c:pt idx="542">
                  <c:v>1.266667E-3</c:v>
                </c:pt>
                <c:pt idx="543">
                  <c:v>1.0666670000000001E-3</c:v>
                </c:pt>
                <c:pt idx="544">
                  <c:v>-4.6666669999999999E-4</c:v>
                </c:pt>
                <c:pt idx="545">
                  <c:v>4.0000000000000002E-4</c:v>
                </c:pt>
                <c:pt idx="546">
                  <c:v>-2.0000000000000001E-4</c:v>
                </c:pt>
                <c:pt idx="547">
                  <c:v>-8.6666670000000001E-4</c:v>
                </c:pt>
                <c:pt idx="548">
                  <c:v>-7.3333329999999996E-4</c:v>
                </c:pt>
                <c:pt idx="549">
                  <c:v>-5.0666669999999995E-3</c:v>
                </c:pt>
                <c:pt idx="550">
                  <c:v>-5.333333E-3</c:v>
                </c:pt>
                <c:pt idx="551">
                  <c:v>-5.9333330000000007E-3</c:v>
                </c:pt>
                <c:pt idx="552">
                  <c:v>-5.7333330000000002E-3</c:v>
                </c:pt>
                <c:pt idx="553">
                  <c:v>-5.4000000000000003E-3</c:v>
                </c:pt>
                <c:pt idx="554">
                  <c:v>-5.5333329999999997E-3</c:v>
                </c:pt>
                <c:pt idx="555">
                  <c:v>-7.4000000000000003E-3</c:v>
                </c:pt>
                <c:pt idx="556">
                  <c:v>-7.8000000000000005E-3</c:v>
                </c:pt>
                <c:pt idx="557">
                  <c:v>-9.1333330000000004E-3</c:v>
                </c:pt>
                <c:pt idx="558">
                  <c:v>-9.0666670000000005E-3</c:v>
                </c:pt>
                <c:pt idx="559">
                  <c:v>-1.1733329999999998E-2</c:v>
                </c:pt>
                <c:pt idx="560">
                  <c:v>-1.1333330000000001E-2</c:v>
                </c:pt>
                <c:pt idx="561">
                  <c:v>-1.44E-2</c:v>
                </c:pt>
                <c:pt idx="562">
                  <c:v>-1.38E-2</c:v>
                </c:pt>
                <c:pt idx="563">
                  <c:v>-1.7066669999999999E-2</c:v>
                </c:pt>
                <c:pt idx="564">
                  <c:v>-1.7333330000000001E-2</c:v>
                </c:pt>
                <c:pt idx="565">
                  <c:v>-2.1333329999999998E-2</c:v>
                </c:pt>
                <c:pt idx="566">
                  <c:v>-2.1333329999999998E-2</c:v>
                </c:pt>
                <c:pt idx="567">
                  <c:v>-2.5666670000000003E-2</c:v>
                </c:pt>
                <c:pt idx="568">
                  <c:v>-2.553333E-2</c:v>
                </c:pt>
                <c:pt idx="569">
                  <c:v>-3.1133329999999997E-2</c:v>
                </c:pt>
                <c:pt idx="570">
                  <c:v>-2.9666670000000003E-2</c:v>
                </c:pt>
                <c:pt idx="571">
                  <c:v>-3.6133330000000005E-2</c:v>
                </c:pt>
                <c:pt idx="572">
                  <c:v>-3.6666669999999998E-2</c:v>
                </c:pt>
                <c:pt idx="573">
                  <c:v>-4.3333330000000003E-2</c:v>
                </c:pt>
                <c:pt idx="574">
                  <c:v>-4.4133329999999998E-2</c:v>
                </c:pt>
                <c:pt idx="575">
                  <c:v>-5.1866669999999997E-2</c:v>
                </c:pt>
                <c:pt idx="576">
                  <c:v>-5.0600000000000006E-2</c:v>
                </c:pt>
                <c:pt idx="577">
                  <c:v>-5.8933329999999999E-2</c:v>
                </c:pt>
                <c:pt idx="578">
                  <c:v>-5.926667E-2</c:v>
                </c:pt>
                <c:pt idx="579">
                  <c:v>-6.8000000000000005E-2</c:v>
                </c:pt>
                <c:pt idx="580">
                  <c:v>-6.9133329999999993E-2</c:v>
                </c:pt>
                <c:pt idx="581">
                  <c:v>-7.9466670000000003E-2</c:v>
                </c:pt>
                <c:pt idx="582">
                  <c:v>-8.053333E-2</c:v>
                </c:pt>
                <c:pt idx="583">
                  <c:v>-9.06E-2</c:v>
                </c:pt>
                <c:pt idx="584">
                  <c:v>-8.8933330000000005E-2</c:v>
                </c:pt>
                <c:pt idx="585">
                  <c:v>-0.10086669999999999</c:v>
                </c:pt>
                <c:pt idx="586">
                  <c:v>-0.10293330000000001</c:v>
                </c:pt>
                <c:pt idx="587">
                  <c:v>-0.11513330000000001</c:v>
                </c:pt>
                <c:pt idx="588">
                  <c:v>-0.11693329999999999</c:v>
                </c:pt>
                <c:pt idx="589">
                  <c:v>-0.13126670000000001</c:v>
                </c:pt>
                <c:pt idx="590">
                  <c:v>-0.13213330000000001</c:v>
                </c:pt>
                <c:pt idx="591">
                  <c:v>-0.14700000000000002</c:v>
                </c:pt>
                <c:pt idx="592">
                  <c:v>-0.14773329999999998</c:v>
                </c:pt>
                <c:pt idx="593">
                  <c:v>-0.1646</c:v>
                </c:pt>
                <c:pt idx="594">
                  <c:v>-0.16413330000000001</c:v>
                </c:pt>
                <c:pt idx="595">
                  <c:v>-0.18173330000000001</c:v>
                </c:pt>
                <c:pt idx="596">
                  <c:v>-0.18066670000000001</c:v>
                </c:pt>
                <c:pt idx="597">
                  <c:v>-0.19893330000000001</c:v>
                </c:pt>
                <c:pt idx="598">
                  <c:v>-0.20033329999999999</c:v>
                </c:pt>
                <c:pt idx="599">
                  <c:v>-0.2201333</c:v>
                </c:pt>
                <c:pt idx="600">
                  <c:v>-0.22059999999999999</c:v>
                </c:pt>
                <c:pt idx="601">
                  <c:v>-0.24060000000000004</c:v>
                </c:pt>
                <c:pt idx="602">
                  <c:v>-0.24093329999999999</c:v>
                </c:pt>
                <c:pt idx="603">
                  <c:v>-0.26440000000000002</c:v>
                </c:pt>
                <c:pt idx="604">
                  <c:v>-0.2617333</c:v>
                </c:pt>
                <c:pt idx="605">
                  <c:v>-0.28786669999999998</c:v>
                </c:pt>
                <c:pt idx="606">
                  <c:v>-0.28539999999999999</c:v>
                </c:pt>
                <c:pt idx="607">
                  <c:v>-0.311</c:v>
                </c:pt>
                <c:pt idx="608">
                  <c:v>-0.31233329999999998</c:v>
                </c:pt>
                <c:pt idx="609">
                  <c:v>-0.34253329999999999</c:v>
                </c:pt>
                <c:pt idx="610">
                  <c:v>-0.33840000000000003</c:v>
                </c:pt>
                <c:pt idx="611">
                  <c:v>-0.3691333</c:v>
                </c:pt>
                <c:pt idx="612">
                  <c:v>-0.37746669999999999</c:v>
                </c:pt>
                <c:pt idx="613">
                  <c:v>-0.40653329999999999</c:v>
                </c:pt>
                <c:pt idx="614">
                  <c:v>-0.40153329999999998</c:v>
                </c:pt>
                <c:pt idx="615">
                  <c:v>-0.4358667</c:v>
                </c:pt>
                <c:pt idx="616">
                  <c:v>-0.43819999999999998</c:v>
                </c:pt>
                <c:pt idx="617">
                  <c:v>-0.47599999999999998</c:v>
                </c:pt>
                <c:pt idx="618">
                  <c:v>-0.47506670000000001</c:v>
                </c:pt>
                <c:pt idx="619">
                  <c:v>-0.51766670000000004</c:v>
                </c:pt>
                <c:pt idx="620">
                  <c:v>-0.51526669999999997</c:v>
                </c:pt>
                <c:pt idx="621">
                  <c:v>-0.56179999999999997</c:v>
                </c:pt>
                <c:pt idx="622">
                  <c:v>-0.56206670000000003</c:v>
                </c:pt>
                <c:pt idx="623">
                  <c:v>-0.6076667</c:v>
                </c:pt>
                <c:pt idx="624">
                  <c:v>-0.60593330000000001</c:v>
                </c:pt>
                <c:pt idx="625">
                  <c:v>-0.65379999999999994</c:v>
                </c:pt>
                <c:pt idx="626">
                  <c:v>-0.65366670000000004</c:v>
                </c:pt>
                <c:pt idx="627">
                  <c:v>-0.70413330000000007</c:v>
                </c:pt>
                <c:pt idx="628">
                  <c:v>-0.70093329999999998</c:v>
                </c:pt>
                <c:pt idx="629">
                  <c:v>-0.75566670000000002</c:v>
                </c:pt>
                <c:pt idx="630">
                  <c:v>-0.75446670000000005</c:v>
                </c:pt>
                <c:pt idx="631">
                  <c:v>-0.80193329999999996</c:v>
                </c:pt>
                <c:pt idx="632">
                  <c:v>-0.80020000000000002</c:v>
                </c:pt>
                <c:pt idx="633">
                  <c:v>-0.85513329999999999</c:v>
                </c:pt>
                <c:pt idx="634">
                  <c:v>-0.85720000000000007</c:v>
                </c:pt>
                <c:pt idx="635">
                  <c:v>-0.91273329999999997</c:v>
                </c:pt>
                <c:pt idx="636">
                  <c:v>-0.91239999999999999</c:v>
                </c:pt>
                <c:pt idx="637">
                  <c:v>-0.96526670000000003</c:v>
                </c:pt>
                <c:pt idx="638">
                  <c:v>-0.97053329999999993</c:v>
                </c:pt>
                <c:pt idx="639">
                  <c:v>-1.0261330000000002</c:v>
                </c:pt>
                <c:pt idx="640">
                  <c:v>-1.0261330000000002</c:v>
                </c:pt>
                <c:pt idx="641">
                  <c:v>-1.0849330000000001</c:v>
                </c:pt>
                <c:pt idx="642">
                  <c:v>-1.0840670000000001</c:v>
                </c:pt>
                <c:pt idx="643">
                  <c:v>-1.1446000000000001</c:v>
                </c:pt>
                <c:pt idx="644">
                  <c:v>-1.147467</c:v>
                </c:pt>
                <c:pt idx="645">
                  <c:v>-1.2003999999999999</c:v>
                </c:pt>
                <c:pt idx="646">
                  <c:v>-1.202933</c:v>
                </c:pt>
                <c:pt idx="647">
                  <c:v>-1.256267</c:v>
                </c:pt>
                <c:pt idx="648">
                  <c:v>-1.2538</c:v>
                </c:pt>
                <c:pt idx="649">
                  <c:v>-1.3162</c:v>
                </c:pt>
                <c:pt idx="650">
                  <c:v>-1.3177999999999999</c:v>
                </c:pt>
                <c:pt idx="651">
                  <c:v>-1.383</c:v>
                </c:pt>
                <c:pt idx="652">
                  <c:v>-1.378333</c:v>
                </c:pt>
                <c:pt idx="653">
                  <c:v>-1.439333</c:v>
                </c:pt>
                <c:pt idx="654">
                  <c:v>-1.4403330000000001</c:v>
                </c:pt>
                <c:pt idx="655">
                  <c:v>-1.502667</c:v>
                </c:pt>
                <c:pt idx="656">
                  <c:v>-1.4996</c:v>
                </c:pt>
                <c:pt idx="657">
                  <c:v>-1.5651329999999999</c:v>
                </c:pt>
                <c:pt idx="658">
                  <c:v>-1.5636670000000001</c:v>
                </c:pt>
                <c:pt idx="659">
                  <c:v>-1.6277999999999999</c:v>
                </c:pt>
                <c:pt idx="660">
                  <c:v>-1.6246670000000001</c:v>
                </c:pt>
                <c:pt idx="661">
                  <c:v>-1.6878</c:v>
                </c:pt>
                <c:pt idx="662">
                  <c:v>-1.6830000000000001</c:v>
                </c:pt>
                <c:pt idx="663">
                  <c:v>-1.7542</c:v>
                </c:pt>
                <c:pt idx="664">
                  <c:v>-1.7471999999999999</c:v>
                </c:pt>
                <c:pt idx="665">
                  <c:v>-1.8074669999999999</c:v>
                </c:pt>
                <c:pt idx="666">
                  <c:v>-1.8051329999999999</c:v>
                </c:pt>
                <c:pt idx="667">
                  <c:v>-1.8662000000000001</c:v>
                </c:pt>
                <c:pt idx="668">
                  <c:v>-1.8714</c:v>
                </c:pt>
                <c:pt idx="669">
                  <c:v>-1.9320669999999998</c:v>
                </c:pt>
                <c:pt idx="670">
                  <c:v>-1.9275329999999999</c:v>
                </c:pt>
                <c:pt idx="671">
                  <c:v>-1.9945329999999999</c:v>
                </c:pt>
                <c:pt idx="672">
                  <c:v>-1.984467</c:v>
                </c:pt>
                <c:pt idx="673">
                  <c:v>-2.0605329999999999</c:v>
                </c:pt>
                <c:pt idx="674">
                  <c:v>-2.0518670000000001</c:v>
                </c:pt>
                <c:pt idx="675">
                  <c:v>-2.1150669999999998</c:v>
                </c:pt>
                <c:pt idx="676">
                  <c:v>-2.1162000000000001</c:v>
                </c:pt>
                <c:pt idx="677">
                  <c:v>-2.177867</c:v>
                </c:pt>
                <c:pt idx="678">
                  <c:v>-2.173333</c:v>
                </c:pt>
                <c:pt idx="679">
                  <c:v>-2.2354670000000003</c:v>
                </c:pt>
                <c:pt idx="680">
                  <c:v>-2.2270669999999999</c:v>
                </c:pt>
                <c:pt idx="681">
                  <c:v>-2.298667</c:v>
                </c:pt>
                <c:pt idx="682">
                  <c:v>-2.3012000000000001</c:v>
                </c:pt>
                <c:pt idx="683">
                  <c:v>-2.3721329999999998</c:v>
                </c:pt>
                <c:pt idx="684">
                  <c:v>-2.3644000000000003</c:v>
                </c:pt>
                <c:pt idx="685">
                  <c:v>-2.4171329999999998</c:v>
                </c:pt>
                <c:pt idx="686">
                  <c:v>-2.4152670000000001</c:v>
                </c:pt>
                <c:pt idx="687">
                  <c:v>-2.4874670000000001</c:v>
                </c:pt>
                <c:pt idx="688">
                  <c:v>-2.4796670000000001</c:v>
                </c:pt>
                <c:pt idx="689">
                  <c:v>-2.5492669999999999</c:v>
                </c:pt>
                <c:pt idx="690">
                  <c:v>-2.5508000000000002</c:v>
                </c:pt>
                <c:pt idx="691">
                  <c:v>-2.6103330000000002</c:v>
                </c:pt>
                <c:pt idx="692">
                  <c:v>-2.6103330000000002</c:v>
                </c:pt>
                <c:pt idx="693">
                  <c:v>-2.6680670000000002</c:v>
                </c:pt>
                <c:pt idx="694">
                  <c:v>-2.6751999999999998</c:v>
                </c:pt>
                <c:pt idx="695">
                  <c:v>-2.7354669999999999</c:v>
                </c:pt>
                <c:pt idx="696">
                  <c:v>-2.7308669999999999</c:v>
                </c:pt>
                <c:pt idx="697">
                  <c:v>-2.8071329999999999</c:v>
                </c:pt>
                <c:pt idx="698">
                  <c:v>-2.8094670000000002</c:v>
                </c:pt>
                <c:pt idx="699">
                  <c:v>-2.8678669999999999</c:v>
                </c:pt>
                <c:pt idx="700">
                  <c:v>-2.8673999999999999</c:v>
                </c:pt>
                <c:pt idx="701">
                  <c:v>-2.9288670000000003</c:v>
                </c:pt>
                <c:pt idx="702">
                  <c:v>-2.9339329999999997</c:v>
                </c:pt>
                <c:pt idx="703">
                  <c:v>-2.9968670000000004</c:v>
                </c:pt>
                <c:pt idx="704">
                  <c:v>-2.9967329999999999</c:v>
                </c:pt>
                <c:pt idx="705">
                  <c:v>-3.0589999999999997</c:v>
                </c:pt>
                <c:pt idx="706">
                  <c:v>-3.0634000000000001</c:v>
                </c:pt>
                <c:pt idx="707">
                  <c:v>-3.1279330000000001</c:v>
                </c:pt>
                <c:pt idx="708">
                  <c:v>-3.1344669999999999</c:v>
                </c:pt>
                <c:pt idx="709">
                  <c:v>-3.1968000000000001</c:v>
                </c:pt>
                <c:pt idx="710">
                  <c:v>-3.205333</c:v>
                </c:pt>
                <c:pt idx="711">
                  <c:v>-3.2707999999999999</c:v>
                </c:pt>
                <c:pt idx="712">
                  <c:v>-3.266667</c:v>
                </c:pt>
                <c:pt idx="713">
                  <c:v>-3.3416669999999997</c:v>
                </c:pt>
                <c:pt idx="714">
                  <c:v>-3.3391330000000004</c:v>
                </c:pt>
                <c:pt idx="715">
                  <c:v>-3.4093330000000002</c:v>
                </c:pt>
                <c:pt idx="716">
                  <c:v>-3.415467</c:v>
                </c:pt>
                <c:pt idx="717">
                  <c:v>-3.4848669999999999</c:v>
                </c:pt>
                <c:pt idx="718">
                  <c:v>-3.4862000000000002</c:v>
                </c:pt>
                <c:pt idx="719">
                  <c:v>-3.556467</c:v>
                </c:pt>
                <c:pt idx="720">
                  <c:v>-3.5527330000000004</c:v>
                </c:pt>
                <c:pt idx="721">
                  <c:v>-3.6186669999999999</c:v>
                </c:pt>
                <c:pt idx="722">
                  <c:v>-3.6156670000000002</c:v>
                </c:pt>
                <c:pt idx="723">
                  <c:v>-3.6915330000000002</c:v>
                </c:pt>
                <c:pt idx="724">
                  <c:v>-3.693867</c:v>
                </c:pt>
                <c:pt idx="725">
                  <c:v>-3.7612670000000001</c:v>
                </c:pt>
                <c:pt idx="726">
                  <c:v>-3.7665999999999999</c:v>
                </c:pt>
                <c:pt idx="727">
                  <c:v>-3.8430000000000004</c:v>
                </c:pt>
                <c:pt idx="728">
                  <c:v>-3.8376000000000001</c:v>
                </c:pt>
                <c:pt idx="729">
                  <c:v>-3.9112</c:v>
                </c:pt>
                <c:pt idx="730">
                  <c:v>-3.9164000000000003</c:v>
                </c:pt>
                <c:pt idx="731">
                  <c:v>-3.9794670000000005</c:v>
                </c:pt>
                <c:pt idx="732">
                  <c:v>-3.9849329999999998</c:v>
                </c:pt>
                <c:pt idx="733">
                  <c:v>-4.0562670000000001</c:v>
                </c:pt>
                <c:pt idx="734">
                  <c:v>-4.0567329999999995</c:v>
                </c:pt>
                <c:pt idx="735">
                  <c:v>-4.1250670000000005</c:v>
                </c:pt>
                <c:pt idx="736">
                  <c:v>-4.1287330000000004</c:v>
                </c:pt>
                <c:pt idx="737">
                  <c:v>-4.1981330000000003</c:v>
                </c:pt>
                <c:pt idx="738">
                  <c:v>-4.2076669999999998</c:v>
                </c:pt>
                <c:pt idx="739">
                  <c:v>-4.2730670000000002</c:v>
                </c:pt>
                <c:pt idx="740">
                  <c:v>-4.2835999999999999</c:v>
                </c:pt>
                <c:pt idx="741">
                  <c:v>-4.3602670000000003</c:v>
                </c:pt>
                <c:pt idx="742">
                  <c:v>-4.3572670000000002</c:v>
                </c:pt>
                <c:pt idx="743">
                  <c:v>-4.4368670000000003</c:v>
                </c:pt>
                <c:pt idx="744">
                  <c:v>-4.4362000000000004</c:v>
                </c:pt>
                <c:pt idx="745">
                  <c:v>-4.5129330000000003</c:v>
                </c:pt>
                <c:pt idx="746">
                  <c:v>-4.5187999999999997</c:v>
                </c:pt>
                <c:pt idx="747">
                  <c:v>-4.5913329999999997</c:v>
                </c:pt>
                <c:pt idx="748">
                  <c:v>-4.6064669999999994</c:v>
                </c:pt>
                <c:pt idx="749">
                  <c:v>-4.6713329999999997</c:v>
                </c:pt>
                <c:pt idx="750">
                  <c:v>-4.6828000000000003</c:v>
                </c:pt>
                <c:pt idx="751">
                  <c:v>-4.745133</c:v>
                </c:pt>
                <c:pt idx="752">
                  <c:v>-4.757733</c:v>
                </c:pt>
                <c:pt idx="753">
                  <c:v>-4.835267</c:v>
                </c:pt>
                <c:pt idx="754">
                  <c:v>-4.8476669999999995</c:v>
                </c:pt>
                <c:pt idx="755">
                  <c:v>-4.9151999999999996</c:v>
                </c:pt>
                <c:pt idx="756">
                  <c:v>-4.9159329999999999</c:v>
                </c:pt>
                <c:pt idx="757">
                  <c:v>-5.0085999999999995</c:v>
                </c:pt>
                <c:pt idx="758">
                  <c:v>-5.0070669999999993</c:v>
                </c:pt>
                <c:pt idx="759">
                  <c:v>-5.089067</c:v>
                </c:pt>
                <c:pt idx="760">
                  <c:v>-5.108867</c:v>
                </c:pt>
                <c:pt idx="761">
                  <c:v>-5.1851329999999995</c:v>
                </c:pt>
                <c:pt idx="762">
                  <c:v>-5.1957330000000006</c:v>
                </c:pt>
                <c:pt idx="763">
                  <c:v>-5.2817999999999996</c:v>
                </c:pt>
                <c:pt idx="764">
                  <c:v>-5.2774000000000001</c:v>
                </c:pt>
                <c:pt idx="765">
                  <c:v>-5.3712</c:v>
                </c:pt>
                <c:pt idx="766">
                  <c:v>-5.3776000000000002</c:v>
                </c:pt>
                <c:pt idx="767">
                  <c:v>-5.464467</c:v>
                </c:pt>
                <c:pt idx="768">
                  <c:v>-5.4636669999999992</c:v>
                </c:pt>
                <c:pt idx="769">
                  <c:v>-5.5411329999999994</c:v>
                </c:pt>
                <c:pt idx="770">
                  <c:v>-5.5616669999999999</c:v>
                </c:pt>
                <c:pt idx="771">
                  <c:v>-5.6195329999999997</c:v>
                </c:pt>
                <c:pt idx="772">
                  <c:v>-5.6406000000000001</c:v>
                </c:pt>
                <c:pt idx="773">
                  <c:v>-5.7077330000000002</c:v>
                </c:pt>
                <c:pt idx="774">
                  <c:v>-5.7139329999999999</c:v>
                </c:pt>
                <c:pt idx="775">
                  <c:v>-5.8031999999999995</c:v>
                </c:pt>
                <c:pt idx="776">
                  <c:v>-5.8054000000000006</c:v>
                </c:pt>
                <c:pt idx="777">
                  <c:v>-5.8609330000000002</c:v>
                </c:pt>
                <c:pt idx="778">
                  <c:v>-5.870133</c:v>
                </c:pt>
                <c:pt idx="779">
                  <c:v>-5.9574670000000003</c:v>
                </c:pt>
                <c:pt idx="780">
                  <c:v>-5.9783330000000001</c:v>
                </c:pt>
                <c:pt idx="781">
                  <c:v>-6.055733</c:v>
                </c:pt>
                <c:pt idx="782">
                  <c:v>-6.0613330000000003</c:v>
                </c:pt>
                <c:pt idx="783">
                  <c:v>-6.1497999999999999</c:v>
                </c:pt>
                <c:pt idx="784">
                  <c:v>-6.1600670000000006</c:v>
                </c:pt>
                <c:pt idx="785">
                  <c:v>-6.2269999999999994</c:v>
                </c:pt>
                <c:pt idx="786">
                  <c:v>-6.245533</c:v>
                </c:pt>
                <c:pt idx="787">
                  <c:v>-6.3412670000000002</c:v>
                </c:pt>
                <c:pt idx="788">
                  <c:v>-6.3626670000000001</c:v>
                </c:pt>
                <c:pt idx="789">
                  <c:v>-6.4425999999999997</c:v>
                </c:pt>
                <c:pt idx="790">
                  <c:v>-6.45</c:v>
                </c:pt>
                <c:pt idx="791">
                  <c:v>-6.5156669999999997</c:v>
                </c:pt>
                <c:pt idx="792">
                  <c:v>-6.5346669999999998</c:v>
                </c:pt>
                <c:pt idx="793">
                  <c:v>-6.6239999999999997</c:v>
                </c:pt>
                <c:pt idx="794">
                  <c:v>-6.6349999999999998</c:v>
                </c:pt>
                <c:pt idx="795">
                  <c:v>-6.7232000000000003</c:v>
                </c:pt>
                <c:pt idx="796">
                  <c:v>-6.7250670000000001</c:v>
                </c:pt>
                <c:pt idx="797">
                  <c:v>-6.8303329999999995</c:v>
                </c:pt>
                <c:pt idx="798">
                  <c:v>-6.8478669999999999</c:v>
                </c:pt>
                <c:pt idx="799">
                  <c:v>-6.9337999999999997</c:v>
                </c:pt>
                <c:pt idx="800">
                  <c:v>-6.9447330000000003</c:v>
                </c:pt>
                <c:pt idx="801">
                  <c:v>-7.0291329999999999</c:v>
                </c:pt>
                <c:pt idx="802">
                  <c:v>-7.0381999999999998</c:v>
                </c:pt>
                <c:pt idx="803">
                  <c:v>-7.1145329999999998</c:v>
                </c:pt>
                <c:pt idx="804">
                  <c:v>-7.1394000000000002</c:v>
                </c:pt>
                <c:pt idx="805">
                  <c:v>-7.2297329999999995</c:v>
                </c:pt>
                <c:pt idx="806">
                  <c:v>-7.2607330000000001</c:v>
                </c:pt>
                <c:pt idx="807">
                  <c:v>-7.3437330000000003</c:v>
                </c:pt>
                <c:pt idx="808">
                  <c:v>-7.3612669999999998</c:v>
                </c:pt>
                <c:pt idx="809">
                  <c:v>-7.4623330000000001</c:v>
                </c:pt>
                <c:pt idx="810">
                  <c:v>-7.4922000000000004</c:v>
                </c:pt>
                <c:pt idx="811">
                  <c:v>-7.5760670000000001</c:v>
                </c:pt>
                <c:pt idx="812">
                  <c:v>-7.5837330000000005</c:v>
                </c:pt>
                <c:pt idx="813">
                  <c:v>-7.6884000000000006</c:v>
                </c:pt>
                <c:pt idx="814">
                  <c:v>-7.706999999999999</c:v>
                </c:pt>
                <c:pt idx="815">
                  <c:v>-7.8110670000000004</c:v>
                </c:pt>
                <c:pt idx="816">
                  <c:v>-7.8083329999999993</c:v>
                </c:pt>
                <c:pt idx="817">
                  <c:v>-7.9276</c:v>
                </c:pt>
                <c:pt idx="818">
                  <c:v>-7.9310670000000005</c:v>
                </c:pt>
                <c:pt idx="819">
                  <c:v>-8.0439999999999987</c:v>
                </c:pt>
                <c:pt idx="820">
                  <c:v>-8.0561329999999991</c:v>
                </c:pt>
                <c:pt idx="821">
                  <c:v>-8.1577999999999999</c:v>
                </c:pt>
                <c:pt idx="822">
                  <c:v>-8.1804000000000006</c:v>
                </c:pt>
                <c:pt idx="823">
                  <c:v>-8.2566000000000006</c:v>
                </c:pt>
                <c:pt idx="824">
                  <c:v>-8.2913329999999998</c:v>
                </c:pt>
                <c:pt idx="825">
                  <c:v>-8.4044000000000008</c:v>
                </c:pt>
                <c:pt idx="826">
                  <c:v>-8.4116669999999996</c:v>
                </c:pt>
                <c:pt idx="827">
                  <c:v>-8.5004670000000004</c:v>
                </c:pt>
                <c:pt idx="828">
                  <c:v>-8.5212000000000003</c:v>
                </c:pt>
                <c:pt idx="829">
                  <c:v>-8.6029999999999998</c:v>
                </c:pt>
                <c:pt idx="830">
                  <c:v>-8.6249330000000004</c:v>
                </c:pt>
                <c:pt idx="831">
                  <c:v>-8.7271999999999998</c:v>
                </c:pt>
                <c:pt idx="832">
                  <c:v>-8.7491999999999983</c:v>
                </c:pt>
                <c:pt idx="833">
                  <c:v>-8.8453330000000001</c:v>
                </c:pt>
                <c:pt idx="834">
                  <c:v>-8.8613999999999997</c:v>
                </c:pt>
                <c:pt idx="835">
                  <c:v>-8.9504669999999997</c:v>
                </c:pt>
                <c:pt idx="836">
                  <c:v>-8.977466999999999</c:v>
                </c:pt>
                <c:pt idx="837">
                  <c:v>-9.0785330000000002</c:v>
                </c:pt>
                <c:pt idx="838">
                  <c:v>-9.0943330000000007</c:v>
                </c:pt>
                <c:pt idx="839">
                  <c:v>-9.1983999999999995</c:v>
                </c:pt>
                <c:pt idx="840">
                  <c:v>-9.2202000000000002</c:v>
                </c:pt>
                <c:pt idx="841">
                  <c:v>-9.334067000000001</c:v>
                </c:pt>
                <c:pt idx="842">
                  <c:v>-9.349933</c:v>
                </c:pt>
                <c:pt idx="843">
                  <c:v>-9.4415999999999993</c:v>
                </c:pt>
                <c:pt idx="844">
                  <c:v>-9.479533</c:v>
                </c:pt>
                <c:pt idx="845">
                  <c:v>-9.5977999999999994</c:v>
                </c:pt>
                <c:pt idx="846">
                  <c:v>-9.605067</c:v>
                </c:pt>
                <c:pt idx="847">
                  <c:v>-9.7240000000000002</c:v>
                </c:pt>
                <c:pt idx="848">
                  <c:v>-9.7357999999999993</c:v>
                </c:pt>
                <c:pt idx="849">
                  <c:v>-9.8458000000000006</c:v>
                </c:pt>
                <c:pt idx="850">
                  <c:v>-9.8748670000000001</c:v>
                </c:pt>
                <c:pt idx="851">
                  <c:v>-9.9928670000000004</c:v>
                </c:pt>
                <c:pt idx="852">
                  <c:v>-9.9915329999999987</c:v>
                </c:pt>
                <c:pt idx="853">
                  <c:v>-10.107470000000001</c:v>
                </c:pt>
                <c:pt idx="854">
                  <c:v>-10.1294</c:v>
                </c:pt>
                <c:pt idx="855">
                  <c:v>-10.24593</c:v>
                </c:pt>
                <c:pt idx="856">
                  <c:v>-10.275929999999999</c:v>
                </c:pt>
                <c:pt idx="857">
                  <c:v>-10.405200000000001</c:v>
                </c:pt>
                <c:pt idx="858">
                  <c:v>-10.41887</c:v>
                </c:pt>
                <c:pt idx="859">
                  <c:v>-10.533670000000001</c:v>
                </c:pt>
                <c:pt idx="860">
                  <c:v>-10.56147</c:v>
                </c:pt>
                <c:pt idx="861">
                  <c:v>-10.690530000000001</c:v>
                </c:pt>
                <c:pt idx="862">
                  <c:v>-10.69407</c:v>
                </c:pt>
                <c:pt idx="863">
                  <c:v>-10.808530000000001</c:v>
                </c:pt>
                <c:pt idx="864">
                  <c:v>-10.8354</c:v>
                </c:pt>
                <c:pt idx="865">
                  <c:v>-10.9498</c:v>
                </c:pt>
                <c:pt idx="866">
                  <c:v>-10.975729999999999</c:v>
                </c:pt>
                <c:pt idx="867">
                  <c:v>-11.0922</c:v>
                </c:pt>
                <c:pt idx="868">
                  <c:v>-11.126329999999999</c:v>
                </c:pt>
                <c:pt idx="869">
                  <c:v>-11.21847</c:v>
                </c:pt>
                <c:pt idx="870">
                  <c:v>-11.247070000000001</c:v>
                </c:pt>
                <c:pt idx="871">
                  <c:v>-11.350330000000001</c:v>
                </c:pt>
                <c:pt idx="872">
                  <c:v>-11.385529999999999</c:v>
                </c:pt>
                <c:pt idx="873">
                  <c:v>-11.551</c:v>
                </c:pt>
                <c:pt idx="874">
                  <c:v>-11.566269999999999</c:v>
                </c:pt>
                <c:pt idx="875">
                  <c:v>-11.683669999999999</c:v>
                </c:pt>
                <c:pt idx="876">
                  <c:v>-11.7272</c:v>
                </c:pt>
                <c:pt idx="877">
                  <c:v>-11.818869999999999</c:v>
                </c:pt>
                <c:pt idx="878">
                  <c:v>-11.849400000000001</c:v>
                </c:pt>
                <c:pt idx="879">
                  <c:v>-11.94807</c:v>
                </c:pt>
                <c:pt idx="880">
                  <c:v>-11.96547</c:v>
                </c:pt>
                <c:pt idx="881">
                  <c:v>-12.087</c:v>
                </c:pt>
                <c:pt idx="882">
                  <c:v>-12.1212</c:v>
                </c:pt>
                <c:pt idx="883">
                  <c:v>-12.2464</c:v>
                </c:pt>
                <c:pt idx="884">
                  <c:v>-12.25773</c:v>
                </c:pt>
                <c:pt idx="885">
                  <c:v>-12.38973</c:v>
                </c:pt>
                <c:pt idx="886">
                  <c:v>-12.38927</c:v>
                </c:pt>
                <c:pt idx="887">
                  <c:v>-12.541129999999999</c:v>
                </c:pt>
                <c:pt idx="888">
                  <c:v>-12.56747</c:v>
                </c:pt>
                <c:pt idx="889">
                  <c:v>-12.678269999999999</c:v>
                </c:pt>
                <c:pt idx="890">
                  <c:v>-12.713669999999999</c:v>
                </c:pt>
                <c:pt idx="891">
                  <c:v>-12.848930000000001</c:v>
                </c:pt>
                <c:pt idx="892">
                  <c:v>-12.87407</c:v>
                </c:pt>
                <c:pt idx="893">
                  <c:v>-12.978870000000001</c:v>
                </c:pt>
                <c:pt idx="894">
                  <c:v>-13.022869999999999</c:v>
                </c:pt>
                <c:pt idx="895">
                  <c:v>-13.1486</c:v>
                </c:pt>
                <c:pt idx="896">
                  <c:v>-13.185</c:v>
                </c:pt>
                <c:pt idx="897">
                  <c:v>-13.323399999999999</c:v>
                </c:pt>
                <c:pt idx="898">
                  <c:v>-13.34473</c:v>
                </c:pt>
                <c:pt idx="899">
                  <c:v>-13.46593</c:v>
                </c:pt>
                <c:pt idx="900">
                  <c:v>-13.5296</c:v>
                </c:pt>
                <c:pt idx="901">
                  <c:v>-13.641200000000001</c:v>
                </c:pt>
                <c:pt idx="902">
                  <c:v>-13.6546</c:v>
                </c:pt>
                <c:pt idx="903">
                  <c:v>-13.80387</c:v>
                </c:pt>
                <c:pt idx="904">
                  <c:v>-13.840529999999999</c:v>
                </c:pt>
                <c:pt idx="905">
                  <c:v>-13.959670000000001</c:v>
                </c:pt>
                <c:pt idx="906">
                  <c:v>-14.022929999999999</c:v>
                </c:pt>
                <c:pt idx="907">
                  <c:v>-14.12527</c:v>
                </c:pt>
                <c:pt idx="908">
                  <c:v>-14.199000000000002</c:v>
                </c:pt>
                <c:pt idx="909">
                  <c:v>-14.3544</c:v>
                </c:pt>
                <c:pt idx="910">
                  <c:v>-14.370529999999999</c:v>
                </c:pt>
                <c:pt idx="911">
                  <c:v>-14.51187</c:v>
                </c:pt>
                <c:pt idx="912">
                  <c:v>-14.56007</c:v>
                </c:pt>
                <c:pt idx="913">
                  <c:v>-14.6724</c:v>
                </c:pt>
                <c:pt idx="914">
                  <c:v>-14.70533</c:v>
                </c:pt>
                <c:pt idx="915">
                  <c:v>-14.88693</c:v>
                </c:pt>
                <c:pt idx="916">
                  <c:v>-14.92873</c:v>
                </c:pt>
                <c:pt idx="917">
                  <c:v>-15.027469999999999</c:v>
                </c:pt>
                <c:pt idx="918">
                  <c:v>-15.102399999999999</c:v>
                </c:pt>
                <c:pt idx="919">
                  <c:v>-15.235670000000001</c:v>
                </c:pt>
                <c:pt idx="920">
                  <c:v>-15.276000000000002</c:v>
                </c:pt>
                <c:pt idx="921">
                  <c:v>-15.42807</c:v>
                </c:pt>
                <c:pt idx="922">
                  <c:v>-15.448530000000002</c:v>
                </c:pt>
                <c:pt idx="923">
                  <c:v>-15.587530000000001</c:v>
                </c:pt>
                <c:pt idx="924">
                  <c:v>-15.61473</c:v>
                </c:pt>
                <c:pt idx="925">
                  <c:v>-15.777330000000001</c:v>
                </c:pt>
                <c:pt idx="926">
                  <c:v>-15.837999999999999</c:v>
                </c:pt>
                <c:pt idx="927">
                  <c:v>-15.924130000000002</c:v>
                </c:pt>
                <c:pt idx="928">
                  <c:v>-15.988200000000001</c:v>
                </c:pt>
                <c:pt idx="929">
                  <c:v>-16.121930000000003</c:v>
                </c:pt>
                <c:pt idx="930">
                  <c:v>-16.13907</c:v>
                </c:pt>
                <c:pt idx="931">
                  <c:v>-16.304600000000001</c:v>
                </c:pt>
                <c:pt idx="932">
                  <c:v>-16.344329999999999</c:v>
                </c:pt>
                <c:pt idx="933">
                  <c:v>-16.482869999999998</c:v>
                </c:pt>
                <c:pt idx="934">
                  <c:v>-16.4864</c:v>
                </c:pt>
                <c:pt idx="935">
                  <c:v>-16.634999999999998</c:v>
                </c:pt>
                <c:pt idx="936">
                  <c:v>-16.666800000000002</c:v>
                </c:pt>
                <c:pt idx="937">
                  <c:v>-16.819929999999999</c:v>
                </c:pt>
                <c:pt idx="938">
                  <c:v>-16.866870000000002</c:v>
                </c:pt>
                <c:pt idx="939">
                  <c:v>-16.99653</c:v>
                </c:pt>
                <c:pt idx="940">
                  <c:v>-17.055</c:v>
                </c:pt>
                <c:pt idx="941">
                  <c:v>-17.182270000000003</c:v>
                </c:pt>
                <c:pt idx="942">
                  <c:v>-17.208600000000001</c:v>
                </c:pt>
                <c:pt idx="943">
                  <c:v>-17.382069999999999</c:v>
                </c:pt>
                <c:pt idx="944">
                  <c:v>-17.43233</c:v>
                </c:pt>
                <c:pt idx="945">
                  <c:v>-17.589930000000003</c:v>
                </c:pt>
                <c:pt idx="946">
                  <c:v>-17.648330000000001</c:v>
                </c:pt>
                <c:pt idx="947">
                  <c:v>-17.796400000000002</c:v>
                </c:pt>
                <c:pt idx="948">
                  <c:v>-17.826530000000002</c:v>
                </c:pt>
                <c:pt idx="949">
                  <c:v>-17.988870000000002</c:v>
                </c:pt>
                <c:pt idx="950">
                  <c:v>-18.00507</c:v>
                </c:pt>
                <c:pt idx="951">
                  <c:v>-18.182870000000001</c:v>
                </c:pt>
                <c:pt idx="952">
                  <c:v>-18.220870000000001</c:v>
                </c:pt>
                <c:pt idx="953">
                  <c:v>-18.37687</c:v>
                </c:pt>
                <c:pt idx="954">
                  <c:v>-18.401800000000001</c:v>
                </c:pt>
                <c:pt idx="955">
                  <c:v>-18.523800000000001</c:v>
                </c:pt>
                <c:pt idx="956">
                  <c:v>-18.567730000000001</c:v>
                </c:pt>
                <c:pt idx="957">
                  <c:v>-18.746400000000001</c:v>
                </c:pt>
                <c:pt idx="958">
                  <c:v>-18.787000000000003</c:v>
                </c:pt>
                <c:pt idx="959">
                  <c:v>-18.916999999999998</c:v>
                </c:pt>
                <c:pt idx="960">
                  <c:v>-18.977129999999999</c:v>
                </c:pt>
                <c:pt idx="961">
                  <c:v>-19.117470000000001</c:v>
                </c:pt>
                <c:pt idx="962">
                  <c:v>-19.153130000000001</c:v>
                </c:pt>
                <c:pt idx="963">
                  <c:v>-19.29533</c:v>
                </c:pt>
                <c:pt idx="964">
                  <c:v>-19.371269999999999</c:v>
                </c:pt>
                <c:pt idx="965">
                  <c:v>-19.439799999999998</c:v>
                </c:pt>
                <c:pt idx="966">
                  <c:v>-19.4618</c:v>
                </c:pt>
                <c:pt idx="967">
                  <c:v>-19.710070000000002</c:v>
                </c:pt>
                <c:pt idx="968">
                  <c:v>-19.782870000000003</c:v>
                </c:pt>
                <c:pt idx="969">
                  <c:v>-19.949470000000002</c:v>
                </c:pt>
                <c:pt idx="970">
                  <c:v>-20.037130000000001</c:v>
                </c:pt>
                <c:pt idx="971">
                  <c:v>-20.1572</c:v>
                </c:pt>
                <c:pt idx="972">
                  <c:v>-20.22353</c:v>
                </c:pt>
                <c:pt idx="973">
                  <c:v>-20.40127</c:v>
                </c:pt>
                <c:pt idx="974">
                  <c:v>-20.453330000000001</c:v>
                </c:pt>
                <c:pt idx="975">
                  <c:v>-20.596129999999999</c:v>
                </c:pt>
                <c:pt idx="976">
                  <c:v>-20.620470000000001</c:v>
                </c:pt>
                <c:pt idx="977">
                  <c:v>-20.796529999999997</c:v>
                </c:pt>
                <c:pt idx="978">
                  <c:v>-20.848670000000002</c:v>
                </c:pt>
                <c:pt idx="979">
                  <c:v>-20.98367</c:v>
                </c:pt>
                <c:pt idx="980">
                  <c:v>-21.064329999999998</c:v>
                </c:pt>
                <c:pt idx="981">
                  <c:v>-21.20513</c:v>
                </c:pt>
                <c:pt idx="982">
                  <c:v>-21.233799999999999</c:v>
                </c:pt>
                <c:pt idx="983">
                  <c:v>-21.416399999999999</c:v>
                </c:pt>
                <c:pt idx="984">
                  <c:v>-21.521729999999998</c:v>
                </c:pt>
                <c:pt idx="985">
                  <c:v>-21.682070000000003</c:v>
                </c:pt>
                <c:pt idx="986">
                  <c:v>-21.732330000000001</c:v>
                </c:pt>
                <c:pt idx="987">
                  <c:v>-21.903930000000003</c:v>
                </c:pt>
                <c:pt idx="988">
                  <c:v>-21.933070000000001</c:v>
                </c:pt>
                <c:pt idx="989">
                  <c:v>-22.118729999999999</c:v>
                </c:pt>
                <c:pt idx="990">
                  <c:v>-22.2258</c:v>
                </c:pt>
                <c:pt idx="991">
                  <c:v>-22.344729999999998</c:v>
                </c:pt>
                <c:pt idx="992">
                  <c:v>-22.387329999999999</c:v>
                </c:pt>
                <c:pt idx="993">
                  <c:v>-22.604199999999999</c:v>
                </c:pt>
                <c:pt idx="994">
                  <c:v>-22.6616</c:v>
                </c:pt>
                <c:pt idx="995">
                  <c:v>-22.807130000000001</c:v>
                </c:pt>
                <c:pt idx="996">
                  <c:v>-22.875129999999999</c:v>
                </c:pt>
                <c:pt idx="997">
                  <c:v>-23.026730000000001</c:v>
                </c:pt>
                <c:pt idx="998">
                  <c:v>-23.107399999999998</c:v>
                </c:pt>
                <c:pt idx="999">
                  <c:v>-23.31193</c:v>
                </c:pt>
                <c:pt idx="1000">
                  <c:v>-23.409130000000001</c:v>
                </c:pt>
                <c:pt idx="1001">
                  <c:v>-23.550529999999998</c:v>
                </c:pt>
                <c:pt idx="1002">
                  <c:v>-23.565529999999999</c:v>
                </c:pt>
                <c:pt idx="1003">
                  <c:v>-23.793799999999997</c:v>
                </c:pt>
                <c:pt idx="1004">
                  <c:v>-23.838270000000001</c:v>
                </c:pt>
                <c:pt idx="1005">
                  <c:v>-24.029999999999998</c:v>
                </c:pt>
                <c:pt idx="1006">
                  <c:v>-24.099069999999998</c:v>
                </c:pt>
                <c:pt idx="1007">
                  <c:v>-24.33793</c:v>
                </c:pt>
                <c:pt idx="1008">
                  <c:v>-24.380469999999999</c:v>
                </c:pt>
                <c:pt idx="1009">
                  <c:v>-24.57207</c:v>
                </c:pt>
                <c:pt idx="1010">
                  <c:v>-24.657070000000001</c:v>
                </c:pt>
                <c:pt idx="1011">
                  <c:v>-24.790670000000002</c:v>
                </c:pt>
                <c:pt idx="1012">
                  <c:v>-24.853529999999999</c:v>
                </c:pt>
                <c:pt idx="1013">
                  <c:v>-25.020200000000003</c:v>
                </c:pt>
                <c:pt idx="1014">
                  <c:v>-25.087199999999999</c:v>
                </c:pt>
                <c:pt idx="1015">
                  <c:v>-25.315329999999999</c:v>
                </c:pt>
                <c:pt idx="1016">
                  <c:v>-25.381930000000001</c:v>
                </c:pt>
                <c:pt idx="1017">
                  <c:v>-25.569130000000001</c:v>
                </c:pt>
                <c:pt idx="1018">
                  <c:v>-25.657729999999997</c:v>
                </c:pt>
                <c:pt idx="1019">
                  <c:v>-25.794400000000003</c:v>
                </c:pt>
                <c:pt idx="1020">
                  <c:v>-25.8934</c:v>
                </c:pt>
                <c:pt idx="1021">
                  <c:v>-26.102599999999999</c:v>
                </c:pt>
                <c:pt idx="1022">
                  <c:v>-26.213270000000001</c:v>
                </c:pt>
                <c:pt idx="1023">
                  <c:v>-26.369</c:v>
                </c:pt>
                <c:pt idx="1024">
                  <c:v>-26.409469999999999</c:v>
                </c:pt>
                <c:pt idx="1025">
                  <c:v>-26.63747</c:v>
                </c:pt>
                <c:pt idx="1026">
                  <c:v>-26.70767</c:v>
                </c:pt>
                <c:pt idx="1027">
                  <c:v>-26.839269999999999</c:v>
                </c:pt>
                <c:pt idx="1028">
                  <c:v>-26.869070000000001</c:v>
                </c:pt>
                <c:pt idx="1029">
                  <c:v>-27.107329999999997</c:v>
                </c:pt>
                <c:pt idx="1030">
                  <c:v>-27.158000000000001</c:v>
                </c:pt>
                <c:pt idx="1031">
                  <c:v>-27.332330000000002</c:v>
                </c:pt>
                <c:pt idx="1032">
                  <c:v>-27.432930000000002</c:v>
                </c:pt>
                <c:pt idx="1033">
                  <c:v>-27.668600000000001</c:v>
                </c:pt>
                <c:pt idx="1034">
                  <c:v>-27.781930000000003</c:v>
                </c:pt>
                <c:pt idx="1035">
                  <c:v>-27.98207</c:v>
                </c:pt>
                <c:pt idx="1036">
                  <c:v>-28.074669999999998</c:v>
                </c:pt>
                <c:pt idx="1037">
                  <c:v>-28.286800000000003</c:v>
                </c:pt>
                <c:pt idx="1038">
                  <c:v>-28.323329999999999</c:v>
                </c:pt>
                <c:pt idx="1039">
                  <c:v>-28.52627</c:v>
                </c:pt>
                <c:pt idx="1040">
                  <c:v>-28.615669999999998</c:v>
                </c:pt>
                <c:pt idx="1041">
                  <c:v>-28.824269999999999</c:v>
                </c:pt>
                <c:pt idx="1042">
                  <c:v>-28.859400000000001</c:v>
                </c:pt>
                <c:pt idx="1043">
                  <c:v>-29.103270000000002</c:v>
                </c:pt>
                <c:pt idx="1044">
                  <c:v>-29.191330000000001</c:v>
                </c:pt>
                <c:pt idx="1045">
                  <c:v>-29.420870000000001</c:v>
                </c:pt>
                <c:pt idx="1046">
                  <c:v>-29.474399999999999</c:v>
                </c:pt>
                <c:pt idx="1047">
                  <c:v>-29.6876</c:v>
                </c:pt>
                <c:pt idx="1048">
                  <c:v>-29.74607</c:v>
                </c:pt>
                <c:pt idx="1049">
                  <c:v>-29.93347</c:v>
                </c:pt>
                <c:pt idx="1050">
                  <c:v>-30.055</c:v>
                </c:pt>
                <c:pt idx="1051">
                  <c:v>-30.224129999999999</c:v>
                </c:pt>
                <c:pt idx="1052">
                  <c:v>-30.266730000000003</c:v>
                </c:pt>
                <c:pt idx="1053">
                  <c:v>-30.49747</c:v>
                </c:pt>
                <c:pt idx="1054">
                  <c:v>-30.576729999999998</c:v>
                </c:pt>
                <c:pt idx="1055">
                  <c:v>-30.805800000000001</c:v>
                </c:pt>
                <c:pt idx="1056">
                  <c:v>-31.009</c:v>
                </c:pt>
                <c:pt idx="1057">
                  <c:v>-31.168129999999998</c:v>
                </c:pt>
                <c:pt idx="1058">
                  <c:v>-31.213470000000001</c:v>
                </c:pt>
                <c:pt idx="1059">
                  <c:v>-31.510929999999998</c:v>
                </c:pt>
                <c:pt idx="1060">
                  <c:v>-31.632930000000002</c:v>
                </c:pt>
                <c:pt idx="1061">
                  <c:v>-31.860470000000003</c:v>
                </c:pt>
                <c:pt idx="1062">
                  <c:v>-31.972199999999997</c:v>
                </c:pt>
                <c:pt idx="1063">
                  <c:v>-32.156129999999997</c:v>
                </c:pt>
                <c:pt idx="1064">
                  <c:v>-32.178069999999998</c:v>
                </c:pt>
                <c:pt idx="1065">
                  <c:v>-32.391469999999998</c:v>
                </c:pt>
                <c:pt idx="1066">
                  <c:v>-32.436069999999994</c:v>
                </c:pt>
                <c:pt idx="1067">
                  <c:v>-32.693199999999997</c:v>
                </c:pt>
                <c:pt idx="1068">
                  <c:v>-32.761130000000001</c:v>
                </c:pt>
                <c:pt idx="1069">
                  <c:v>-32.995330000000003</c:v>
                </c:pt>
                <c:pt idx="1070">
                  <c:v>-32.968800000000002</c:v>
                </c:pt>
                <c:pt idx="1071">
                  <c:v>-33.174329999999998</c:v>
                </c:pt>
                <c:pt idx="1072">
                  <c:v>-33.2744</c:v>
                </c:pt>
                <c:pt idx="1073">
                  <c:v>-33.481999999999999</c:v>
                </c:pt>
                <c:pt idx="1074">
                  <c:v>-33.56127</c:v>
                </c:pt>
                <c:pt idx="1075">
                  <c:v>-33.7804</c:v>
                </c:pt>
                <c:pt idx="1076">
                  <c:v>-33.81467</c:v>
                </c:pt>
                <c:pt idx="1077">
                  <c:v>-34.093529999999994</c:v>
                </c:pt>
                <c:pt idx="1078">
                  <c:v>-34.212399999999995</c:v>
                </c:pt>
                <c:pt idx="1079">
                  <c:v>-34.539529999999999</c:v>
                </c:pt>
                <c:pt idx="1080">
                  <c:v>-34.591529999999999</c:v>
                </c:pt>
                <c:pt idx="1081">
                  <c:v>-34.819800000000001</c:v>
                </c:pt>
                <c:pt idx="1082">
                  <c:v>-34.899799999999999</c:v>
                </c:pt>
                <c:pt idx="1083">
                  <c:v>-35.1616</c:v>
                </c:pt>
                <c:pt idx="1084">
                  <c:v>-35.290129999999998</c:v>
                </c:pt>
                <c:pt idx="1085">
                  <c:v>-35.560200000000002</c:v>
                </c:pt>
                <c:pt idx="1086">
                  <c:v>-35.6982</c:v>
                </c:pt>
                <c:pt idx="1087">
                  <c:v>-35.9298</c:v>
                </c:pt>
                <c:pt idx="1088">
                  <c:v>-36.023070000000004</c:v>
                </c:pt>
                <c:pt idx="1089">
                  <c:v>-36.306000000000004</c:v>
                </c:pt>
                <c:pt idx="1090">
                  <c:v>-36.310199999999995</c:v>
                </c:pt>
                <c:pt idx="1091">
                  <c:v>-36.592129999999997</c:v>
                </c:pt>
                <c:pt idx="1092">
                  <c:v>-36.604599999999998</c:v>
                </c:pt>
                <c:pt idx="1093">
                  <c:v>-36.870730000000002</c:v>
                </c:pt>
                <c:pt idx="1094">
                  <c:v>-36.946200000000005</c:v>
                </c:pt>
                <c:pt idx="1095">
                  <c:v>-37.179470000000002</c:v>
                </c:pt>
                <c:pt idx="1096">
                  <c:v>-37.25573</c:v>
                </c:pt>
                <c:pt idx="1097">
                  <c:v>-37.495800000000003</c:v>
                </c:pt>
                <c:pt idx="1098">
                  <c:v>-37.669129999999996</c:v>
                </c:pt>
                <c:pt idx="1099">
                  <c:v>-37.91433</c:v>
                </c:pt>
                <c:pt idx="1100">
                  <c:v>-38.015329999999999</c:v>
                </c:pt>
                <c:pt idx="1101">
                  <c:v>-38.348199999999999</c:v>
                </c:pt>
                <c:pt idx="1102">
                  <c:v>-38.403799999999997</c:v>
                </c:pt>
                <c:pt idx="1103">
                  <c:v>-38.68027</c:v>
                </c:pt>
                <c:pt idx="1104">
                  <c:v>-38.892200000000003</c:v>
                </c:pt>
                <c:pt idx="1105">
                  <c:v>-39.163530000000002</c:v>
                </c:pt>
                <c:pt idx="1106">
                  <c:v>-39.211529999999996</c:v>
                </c:pt>
                <c:pt idx="1107">
                  <c:v>-39.412600000000005</c:v>
                </c:pt>
                <c:pt idx="1108">
                  <c:v>-39.425270000000005</c:v>
                </c:pt>
                <c:pt idx="1109">
                  <c:v>-39.673870000000001</c:v>
                </c:pt>
                <c:pt idx="1110">
                  <c:v>-39.730329999999995</c:v>
                </c:pt>
                <c:pt idx="1111">
                  <c:v>-39.987929999999999</c:v>
                </c:pt>
                <c:pt idx="1112">
                  <c:v>-39.958130000000004</c:v>
                </c:pt>
                <c:pt idx="1113">
                  <c:v>-40.251399999999997</c:v>
                </c:pt>
                <c:pt idx="1114">
                  <c:v>-40.372669999999999</c:v>
                </c:pt>
                <c:pt idx="1115">
                  <c:v>-40.665329999999997</c:v>
                </c:pt>
                <c:pt idx="1116">
                  <c:v>-40.847270000000002</c:v>
                </c:pt>
                <c:pt idx="1117">
                  <c:v>-41.050470000000004</c:v>
                </c:pt>
                <c:pt idx="1118">
                  <c:v>-41.06127</c:v>
                </c:pt>
                <c:pt idx="1119">
                  <c:v>-41.235600000000005</c:v>
                </c:pt>
                <c:pt idx="1120">
                  <c:v>-41.359929999999999</c:v>
                </c:pt>
                <c:pt idx="1121">
                  <c:v>-41.64593</c:v>
                </c:pt>
                <c:pt idx="1122">
                  <c:v>-41.712530000000001</c:v>
                </c:pt>
                <c:pt idx="1123">
                  <c:v>-41.96687</c:v>
                </c:pt>
                <c:pt idx="1124">
                  <c:v>-42.046799999999998</c:v>
                </c:pt>
                <c:pt idx="1125">
                  <c:v>-42.300600000000003</c:v>
                </c:pt>
                <c:pt idx="1126">
                  <c:v>-42.361199999999997</c:v>
                </c:pt>
                <c:pt idx="1127">
                  <c:v>-42.532069999999997</c:v>
                </c:pt>
                <c:pt idx="1128">
                  <c:v>-42.574599999999997</c:v>
                </c:pt>
                <c:pt idx="1129">
                  <c:v>-42.820799999999998</c:v>
                </c:pt>
                <c:pt idx="1130">
                  <c:v>-42.943130000000004</c:v>
                </c:pt>
                <c:pt idx="1131">
                  <c:v>-43.174399999999999</c:v>
                </c:pt>
                <c:pt idx="1132">
                  <c:v>-43.384329999999999</c:v>
                </c:pt>
                <c:pt idx="1133">
                  <c:v>-43.60033</c:v>
                </c:pt>
                <c:pt idx="1134">
                  <c:v>-43.711000000000006</c:v>
                </c:pt>
                <c:pt idx="1135">
                  <c:v>-43.989670000000004</c:v>
                </c:pt>
                <c:pt idx="1136">
                  <c:v>-44.135129999999997</c:v>
                </c:pt>
                <c:pt idx="1137">
                  <c:v>-44.333869999999997</c:v>
                </c:pt>
                <c:pt idx="1138">
                  <c:v>-44.39873</c:v>
                </c:pt>
                <c:pt idx="1139">
                  <c:v>-44.62453</c:v>
                </c:pt>
                <c:pt idx="1140">
                  <c:v>-44.704329999999999</c:v>
                </c:pt>
                <c:pt idx="1141">
                  <c:v>-45.166329999999995</c:v>
                </c:pt>
                <c:pt idx="1142">
                  <c:v>-45.080329999999996</c:v>
                </c:pt>
                <c:pt idx="1143">
                  <c:v>-45.256129999999999</c:v>
                </c:pt>
                <c:pt idx="1144">
                  <c:v>-45.404670000000003</c:v>
                </c:pt>
                <c:pt idx="1145">
                  <c:v>-45.667400000000001</c:v>
                </c:pt>
                <c:pt idx="1146">
                  <c:v>-45.749929999999999</c:v>
                </c:pt>
                <c:pt idx="1147">
                  <c:v>-45.97627</c:v>
                </c:pt>
                <c:pt idx="1148">
                  <c:v>-46.099330000000002</c:v>
                </c:pt>
                <c:pt idx="1149">
                  <c:v>-46.399130000000007</c:v>
                </c:pt>
                <c:pt idx="1150">
                  <c:v>-46.4846</c:v>
                </c:pt>
                <c:pt idx="1151">
                  <c:v>-46.694070000000004</c:v>
                </c:pt>
                <c:pt idx="1152">
                  <c:v>-46.855600000000003</c:v>
                </c:pt>
                <c:pt idx="1153">
                  <c:v>-47.226799999999997</c:v>
                </c:pt>
                <c:pt idx="1154">
                  <c:v>-47.339799999999997</c:v>
                </c:pt>
                <c:pt idx="1155">
                  <c:v>-47.657069999999997</c:v>
                </c:pt>
                <c:pt idx="1156">
                  <c:v>-47.74427</c:v>
                </c:pt>
                <c:pt idx="1157">
                  <c:v>-47.898530000000001</c:v>
                </c:pt>
                <c:pt idx="1158">
                  <c:v>-47.997669999999999</c:v>
                </c:pt>
                <c:pt idx="1159">
                  <c:v>-48.228269999999995</c:v>
                </c:pt>
                <c:pt idx="1160">
                  <c:v>-48.347329999999999</c:v>
                </c:pt>
                <c:pt idx="1161">
                  <c:v>-48.528529999999996</c:v>
                </c:pt>
                <c:pt idx="1162">
                  <c:v>-48.6096</c:v>
                </c:pt>
                <c:pt idx="1163">
                  <c:v>-48.798999999999999</c:v>
                </c:pt>
                <c:pt idx="1164">
                  <c:v>-48.918400000000005</c:v>
                </c:pt>
                <c:pt idx="1165">
                  <c:v>-49.215799999999994</c:v>
                </c:pt>
                <c:pt idx="1166">
                  <c:v>-49.397069999999999</c:v>
                </c:pt>
                <c:pt idx="1167">
                  <c:v>-49.683</c:v>
                </c:pt>
                <c:pt idx="1168">
                  <c:v>-49.743600000000001</c:v>
                </c:pt>
                <c:pt idx="1169">
                  <c:v>-50.030470000000001</c:v>
                </c:pt>
                <c:pt idx="1170">
                  <c:v>-50.088730000000005</c:v>
                </c:pt>
                <c:pt idx="1171">
                  <c:v>-50.364529999999995</c:v>
                </c:pt>
                <c:pt idx="1172">
                  <c:v>-50.42727</c:v>
                </c:pt>
                <c:pt idx="1173">
                  <c:v>-50.74933</c:v>
                </c:pt>
                <c:pt idx="1174">
                  <c:v>-50.772199999999998</c:v>
                </c:pt>
                <c:pt idx="1175">
                  <c:v>-51.055730000000004</c:v>
                </c:pt>
                <c:pt idx="1176">
                  <c:v>-51.155200000000001</c:v>
                </c:pt>
                <c:pt idx="1177">
                  <c:v>-51.371470000000002</c:v>
                </c:pt>
                <c:pt idx="1178">
                  <c:v>-51.485530000000004</c:v>
                </c:pt>
                <c:pt idx="1179">
                  <c:v>-51.845729999999996</c:v>
                </c:pt>
                <c:pt idx="1180">
                  <c:v>-51.95093</c:v>
                </c:pt>
                <c:pt idx="1181">
                  <c:v>-52.265729999999998</c:v>
                </c:pt>
                <c:pt idx="1182">
                  <c:v>-52.485930000000003</c:v>
                </c:pt>
                <c:pt idx="1183">
                  <c:v>-52.831470000000003</c:v>
                </c:pt>
                <c:pt idx="1184">
                  <c:v>-52.905070000000002</c:v>
                </c:pt>
                <c:pt idx="1185">
                  <c:v>-53.228670000000001</c:v>
                </c:pt>
                <c:pt idx="1186">
                  <c:v>-53.349469999999997</c:v>
                </c:pt>
                <c:pt idx="1187">
                  <c:v>-53.543530000000004</c:v>
                </c:pt>
                <c:pt idx="1188">
                  <c:v>-53.609270000000002</c:v>
                </c:pt>
                <c:pt idx="1189">
                  <c:v>-53.783799999999999</c:v>
                </c:pt>
                <c:pt idx="1190">
                  <c:v>-53.906669999999998</c:v>
                </c:pt>
                <c:pt idx="1191">
                  <c:v>-54.175400000000003</c:v>
                </c:pt>
                <c:pt idx="1192">
                  <c:v>-54.279600000000002</c:v>
                </c:pt>
                <c:pt idx="1193">
                  <c:v>-54.583930000000002</c:v>
                </c:pt>
                <c:pt idx="1194">
                  <c:v>-54.680999999999997</c:v>
                </c:pt>
                <c:pt idx="1195">
                  <c:v>-54.836929999999995</c:v>
                </c:pt>
                <c:pt idx="1196">
                  <c:v>-55.004869999999997</c:v>
                </c:pt>
                <c:pt idx="1197">
                  <c:v>-55.3568</c:v>
                </c:pt>
                <c:pt idx="1198">
                  <c:v>-55.533930000000005</c:v>
                </c:pt>
                <c:pt idx="1199">
                  <c:v>-55.831400000000002</c:v>
                </c:pt>
                <c:pt idx="1200">
                  <c:v>-55.952069999999999</c:v>
                </c:pt>
                <c:pt idx="1201">
                  <c:v>-56.333869999999997</c:v>
                </c:pt>
                <c:pt idx="1202">
                  <c:v>-56.453800000000001</c:v>
                </c:pt>
                <c:pt idx="1203">
                  <c:v>-56.706670000000003</c:v>
                </c:pt>
                <c:pt idx="1204">
                  <c:v>-56.783070000000002</c:v>
                </c:pt>
                <c:pt idx="1205">
                  <c:v>-57.222200000000001</c:v>
                </c:pt>
                <c:pt idx="1206">
                  <c:v>-57.389530000000001</c:v>
                </c:pt>
                <c:pt idx="1207">
                  <c:v>-57.726329999999997</c:v>
                </c:pt>
                <c:pt idx="1208">
                  <c:v>-57.868130000000001</c:v>
                </c:pt>
                <c:pt idx="1209">
                  <c:v>-58.171529999999997</c:v>
                </c:pt>
                <c:pt idx="1210">
                  <c:v>-58.348199999999999</c:v>
                </c:pt>
                <c:pt idx="1211">
                  <c:v>-58.609400000000001</c:v>
                </c:pt>
                <c:pt idx="1212">
                  <c:v>-58.793199999999999</c:v>
                </c:pt>
                <c:pt idx="1213">
                  <c:v>-59.087269999999997</c:v>
                </c:pt>
                <c:pt idx="1214">
                  <c:v>-59.210129999999999</c:v>
                </c:pt>
                <c:pt idx="1215">
                  <c:v>-59.623600000000003</c:v>
                </c:pt>
                <c:pt idx="1216">
                  <c:v>-59.815400000000004</c:v>
                </c:pt>
                <c:pt idx="1217">
                  <c:v>-60.087270000000004</c:v>
                </c:pt>
                <c:pt idx="1218">
                  <c:v>-60.235799999999998</c:v>
                </c:pt>
                <c:pt idx="1219">
                  <c:v>-60.62247</c:v>
                </c:pt>
                <c:pt idx="1220">
                  <c:v>-60.750330000000005</c:v>
                </c:pt>
                <c:pt idx="1221">
                  <c:v>-61.097329999999999</c:v>
                </c:pt>
                <c:pt idx="1222">
                  <c:v>-61.216800000000006</c:v>
                </c:pt>
                <c:pt idx="1223">
                  <c:v>-61.466670000000001</c:v>
                </c:pt>
                <c:pt idx="1224">
                  <c:v>-61.748400000000004</c:v>
                </c:pt>
                <c:pt idx="1225">
                  <c:v>-62.071470000000005</c:v>
                </c:pt>
                <c:pt idx="1226">
                  <c:v>-62.169399999999996</c:v>
                </c:pt>
                <c:pt idx="1227">
                  <c:v>-62.424399999999999</c:v>
                </c:pt>
                <c:pt idx="1228">
                  <c:v>-62.693930000000002</c:v>
                </c:pt>
                <c:pt idx="1229">
                  <c:v>-63.028669999999998</c:v>
                </c:pt>
                <c:pt idx="1230">
                  <c:v>-63.071669999999997</c:v>
                </c:pt>
                <c:pt idx="1231">
                  <c:v>-63.464869999999991</c:v>
                </c:pt>
                <c:pt idx="1232">
                  <c:v>-63.630670000000002</c:v>
                </c:pt>
                <c:pt idx="1233">
                  <c:v>-63.872129999999999</c:v>
                </c:pt>
                <c:pt idx="1234">
                  <c:v>-64.026529999999994</c:v>
                </c:pt>
                <c:pt idx="1235">
                  <c:v>-64.370730000000009</c:v>
                </c:pt>
                <c:pt idx="1236">
                  <c:v>-64.419600000000003</c:v>
                </c:pt>
                <c:pt idx="1237">
                  <c:v>-64.754869999999997</c:v>
                </c:pt>
                <c:pt idx="1238">
                  <c:v>-64.843069999999997</c:v>
                </c:pt>
                <c:pt idx="1239">
                  <c:v>-65.145600000000002</c:v>
                </c:pt>
                <c:pt idx="1240">
                  <c:v>-65.217330000000004</c:v>
                </c:pt>
                <c:pt idx="1241">
                  <c:v>-65.56819999999999</c:v>
                </c:pt>
                <c:pt idx="1242">
                  <c:v>-65.837000000000003</c:v>
                </c:pt>
                <c:pt idx="1243">
                  <c:v>-66.093869999999995</c:v>
                </c:pt>
                <c:pt idx="1244">
                  <c:v>-66.345730000000003</c:v>
                </c:pt>
                <c:pt idx="1245">
                  <c:v>-66.778930000000003</c:v>
                </c:pt>
                <c:pt idx="1246">
                  <c:v>-67.012529999999998</c:v>
                </c:pt>
                <c:pt idx="1247">
                  <c:v>-67.409329999999997</c:v>
                </c:pt>
                <c:pt idx="1248">
                  <c:v>-67.436999999999998</c:v>
                </c:pt>
                <c:pt idx="1249">
                  <c:v>-67.82453000000001</c:v>
                </c:pt>
                <c:pt idx="1250">
                  <c:v>-67.92513000000001</c:v>
                </c:pt>
                <c:pt idx="1251">
                  <c:v>-68.220399999999998</c:v>
                </c:pt>
                <c:pt idx="1252">
                  <c:v>-68.587129999999988</c:v>
                </c:pt>
                <c:pt idx="1253">
                  <c:v>-69.016600000000011</c:v>
                </c:pt>
                <c:pt idx="1254">
                  <c:v>-69.069130000000001</c:v>
                </c:pt>
                <c:pt idx="1255">
                  <c:v>-69.540129999999991</c:v>
                </c:pt>
                <c:pt idx="1256">
                  <c:v>-69.726929999999996</c:v>
                </c:pt>
                <c:pt idx="1257">
                  <c:v>-70.071730000000002</c:v>
                </c:pt>
                <c:pt idx="1258">
                  <c:v>-70.022000000000006</c:v>
                </c:pt>
                <c:pt idx="1259">
                  <c:v>-70.37660000000001</c:v>
                </c:pt>
                <c:pt idx="1260">
                  <c:v>-70.440070000000006</c:v>
                </c:pt>
                <c:pt idx="1261">
                  <c:v>-70.831400000000002</c:v>
                </c:pt>
                <c:pt idx="1262">
                  <c:v>-70.875600000000006</c:v>
                </c:pt>
                <c:pt idx="1263">
                  <c:v>-71.1858</c:v>
                </c:pt>
                <c:pt idx="1264">
                  <c:v>-71.163470000000004</c:v>
                </c:pt>
                <c:pt idx="1265">
                  <c:v>-71.537869999999998</c:v>
                </c:pt>
                <c:pt idx="1266">
                  <c:v>-71.727530000000002</c:v>
                </c:pt>
                <c:pt idx="1267">
                  <c:v>-72.031400000000005</c:v>
                </c:pt>
                <c:pt idx="1268">
                  <c:v>-72.13673</c:v>
                </c:pt>
                <c:pt idx="1269">
                  <c:v>-72.644130000000004</c:v>
                </c:pt>
                <c:pt idx="1270">
                  <c:v>-72.622199999999992</c:v>
                </c:pt>
                <c:pt idx="1271">
                  <c:v>-72.854529999999997</c:v>
                </c:pt>
                <c:pt idx="1272">
                  <c:v>-73.037400000000005</c:v>
                </c:pt>
                <c:pt idx="1273">
                  <c:v>-73.328800000000001</c:v>
                </c:pt>
                <c:pt idx="1274">
                  <c:v>-73.715530000000001</c:v>
                </c:pt>
                <c:pt idx="1275">
                  <c:v>-74.102530000000002</c:v>
                </c:pt>
                <c:pt idx="1276">
                  <c:v>-74.301400000000001</c:v>
                </c:pt>
                <c:pt idx="1277">
                  <c:v>-74.589869999999991</c:v>
                </c:pt>
                <c:pt idx="1278">
                  <c:v>-74.804069999999996</c:v>
                </c:pt>
                <c:pt idx="1279">
                  <c:v>-75.404200000000003</c:v>
                </c:pt>
                <c:pt idx="1280">
                  <c:v>-75.392799999999994</c:v>
                </c:pt>
                <c:pt idx="1281">
                  <c:v>-75.79352999999999</c:v>
                </c:pt>
                <c:pt idx="1282">
                  <c:v>-75.793469999999999</c:v>
                </c:pt>
                <c:pt idx="1283">
                  <c:v>-76.022670000000005</c:v>
                </c:pt>
                <c:pt idx="1284">
                  <c:v>-76.282330000000002</c:v>
                </c:pt>
                <c:pt idx="1285">
                  <c:v>-76.667670000000001</c:v>
                </c:pt>
                <c:pt idx="1286">
                  <c:v>-76.859400000000008</c:v>
                </c:pt>
                <c:pt idx="1287">
                  <c:v>-77.112269999999995</c:v>
                </c:pt>
                <c:pt idx="1288">
                  <c:v>-77.251400000000004</c:v>
                </c:pt>
                <c:pt idx="1289">
                  <c:v>-78.142200000000003</c:v>
                </c:pt>
                <c:pt idx="1290">
                  <c:v>-79.034599999999998</c:v>
                </c:pt>
                <c:pt idx="1291">
                  <c:v>-78.337799999999987</c:v>
                </c:pt>
                <c:pt idx="1292">
                  <c:v>-78.339330000000004</c:v>
                </c:pt>
                <c:pt idx="1293">
                  <c:v>-78.529669999999996</c:v>
                </c:pt>
                <c:pt idx="1294">
                  <c:v>-78.728399999999993</c:v>
                </c:pt>
                <c:pt idx="1295">
                  <c:v>-79.197800000000001</c:v>
                </c:pt>
                <c:pt idx="1296">
                  <c:v>-79.331269999999989</c:v>
                </c:pt>
                <c:pt idx="1297">
                  <c:v>-79.672269999999997</c:v>
                </c:pt>
                <c:pt idx="1298">
                  <c:v>-80.263470000000012</c:v>
                </c:pt>
                <c:pt idx="1299">
                  <c:v>-80.31353</c:v>
                </c:pt>
                <c:pt idx="1300">
                  <c:v>-80.680199999999999</c:v>
                </c:pt>
                <c:pt idx="1301">
                  <c:v>-81.590999999999994</c:v>
                </c:pt>
                <c:pt idx="1302">
                  <c:v>-81.525269999999992</c:v>
                </c:pt>
                <c:pt idx="1303">
                  <c:v>-81.798929999999999</c:v>
                </c:pt>
                <c:pt idx="1304">
                  <c:v>-81.840530000000001</c:v>
                </c:pt>
                <c:pt idx="1305">
                  <c:v>-82.226669999999999</c:v>
                </c:pt>
                <c:pt idx="1306">
                  <c:v>-82.423270000000002</c:v>
                </c:pt>
                <c:pt idx="1307">
                  <c:v>-82.737669999999994</c:v>
                </c:pt>
                <c:pt idx="1308">
                  <c:v>-82.36372999999999</c:v>
                </c:pt>
                <c:pt idx="1309">
                  <c:v>-82.799269999999993</c:v>
                </c:pt>
                <c:pt idx="1310">
                  <c:v>-82.924399999999991</c:v>
                </c:pt>
                <c:pt idx="1311">
                  <c:v>-83.332130000000006</c:v>
                </c:pt>
                <c:pt idx="1312">
                  <c:v>-83.289930000000012</c:v>
                </c:pt>
                <c:pt idx="1313">
                  <c:v>-83.649199999999993</c:v>
                </c:pt>
                <c:pt idx="1314">
                  <c:v>-84.005070000000003</c:v>
                </c:pt>
                <c:pt idx="1315">
                  <c:v>-84.745199999999997</c:v>
                </c:pt>
                <c:pt idx="1316">
                  <c:v>-84.880670000000009</c:v>
                </c:pt>
                <c:pt idx="1317">
                  <c:v>-85.140200000000007</c:v>
                </c:pt>
                <c:pt idx="1318">
                  <c:v>-85.104669999999999</c:v>
                </c:pt>
                <c:pt idx="1319">
                  <c:v>-85.225529999999992</c:v>
                </c:pt>
                <c:pt idx="1320">
                  <c:v>-85.121200000000002</c:v>
                </c:pt>
                <c:pt idx="1321">
                  <c:v>-85.447199999999995</c:v>
                </c:pt>
                <c:pt idx="1322">
                  <c:v>-85.667529999999999</c:v>
                </c:pt>
                <c:pt idx="1323">
                  <c:v>-86.353669999999994</c:v>
                </c:pt>
                <c:pt idx="1324">
                  <c:v>-86.221599999999995</c:v>
                </c:pt>
                <c:pt idx="1325">
                  <c:v>-86.939000000000007</c:v>
                </c:pt>
                <c:pt idx="1326">
                  <c:v>-86.841130000000007</c:v>
                </c:pt>
                <c:pt idx="1327">
                  <c:v>-87.434669999999997</c:v>
                </c:pt>
                <c:pt idx="1328">
                  <c:v>-87.929270000000002</c:v>
                </c:pt>
                <c:pt idx="1329">
                  <c:v>-88.596670000000003</c:v>
                </c:pt>
                <c:pt idx="1330">
                  <c:v>-88.794069999999991</c:v>
                </c:pt>
                <c:pt idx="1331">
                  <c:v>-88.821799999999996</c:v>
                </c:pt>
                <c:pt idx="1332">
                  <c:v>-89.07786999999999</c:v>
                </c:pt>
                <c:pt idx="1333">
                  <c:v>-89.459329999999994</c:v>
                </c:pt>
                <c:pt idx="1334">
                  <c:v>-89.584469999999996</c:v>
                </c:pt>
                <c:pt idx="1335">
                  <c:v>-89.652730000000005</c:v>
                </c:pt>
                <c:pt idx="1336">
                  <c:v>-89.803330000000003</c:v>
                </c:pt>
                <c:pt idx="1337">
                  <c:v>-90.340530000000001</c:v>
                </c:pt>
                <c:pt idx="1338">
                  <c:v>-90.347729999999999</c:v>
                </c:pt>
                <c:pt idx="1339">
                  <c:v>-90.784469999999999</c:v>
                </c:pt>
                <c:pt idx="1340">
                  <c:v>-91.30946999999999</c:v>
                </c:pt>
                <c:pt idx="1341">
                  <c:v>-91.77940000000001</c:v>
                </c:pt>
                <c:pt idx="1342">
                  <c:v>-92.013869999999997</c:v>
                </c:pt>
                <c:pt idx="1343">
                  <c:v>-92.129930000000002</c:v>
                </c:pt>
                <c:pt idx="1344">
                  <c:v>-92.344930000000005</c:v>
                </c:pt>
                <c:pt idx="1345">
                  <c:v>-93.144469999999998</c:v>
                </c:pt>
                <c:pt idx="1346">
                  <c:v>-93.306200000000004</c:v>
                </c:pt>
                <c:pt idx="1347">
                  <c:v>-93.853999999999999</c:v>
                </c:pt>
                <c:pt idx="1348">
                  <c:v>-94.006999999999991</c:v>
                </c:pt>
                <c:pt idx="1349">
                  <c:v>-94.082399999999993</c:v>
                </c:pt>
                <c:pt idx="1350">
                  <c:v>-94.385400000000004</c:v>
                </c:pt>
                <c:pt idx="1351">
                  <c:v>-94.519329999999997</c:v>
                </c:pt>
                <c:pt idx="1352">
                  <c:v>-94.432270000000003</c:v>
                </c:pt>
                <c:pt idx="1353">
                  <c:v>-94.813269999999989</c:v>
                </c:pt>
                <c:pt idx="1354">
                  <c:v>-94.998400000000004</c:v>
                </c:pt>
                <c:pt idx="1355">
                  <c:v>-95.5184</c:v>
                </c:pt>
                <c:pt idx="1356">
                  <c:v>-95.772800000000004</c:v>
                </c:pt>
                <c:pt idx="1357">
                  <c:v>-96.421669999999992</c:v>
                </c:pt>
                <c:pt idx="1358">
                  <c:v>-96.691929999999999</c:v>
                </c:pt>
                <c:pt idx="1359">
                  <c:v>-97.146599999999992</c:v>
                </c:pt>
                <c:pt idx="1360">
                  <c:v>-97.690799999999996</c:v>
                </c:pt>
                <c:pt idx="1361">
                  <c:v>-98.62933000000001</c:v>
                </c:pt>
                <c:pt idx="1362">
                  <c:v>-98.917000000000002</c:v>
                </c:pt>
                <c:pt idx="1363">
                  <c:v>-99.163870000000003</c:v>
                </c:pt>
                <c:pt idx="1364">
                  <c:v>-98.831600000000009</c:v>
                </c:pt>
                <c:pt idx="1365">
                  <c:v>-99.755200000000002</c:v>
                </c:pt>
                <c:pt idx="1366">
                  <c:v>-99.822670000000002</c:v>
                </c:pt>
                <c:pt idx="1367">
                  <c:v>-99.736800000000002</c:v>
                </c:pt>
                <c:pt idx="1368">
                  <c:v>-99.709600000000009</c:v>
                </c:pt>
                <c:pt idx="1369">
                  <c:v>-100</c:v>
                </c:pt>
                <c:pt idx="1370">
                  <c:v>-101</c:v>
                </c:pt>
                <c:pt idx="1371">
                  <c:v>-101</c:v>
                </c:pt>
                <c:pt idx="1372">
                  <c:v>-101</c:v>
                </c:pt>
                <c:pt idx="1373">
                  <c:v>-102</c:v>
                </c:pt>
                <c:pt idx="1374">
                  <c:v>-102</c:v>
                </c:pt>
                <c:pt idx="1375">
                  <c:v>-104</c:v>
                </c:pt>
                <c:pt idx="1376">
                  <c:v>-104</c:v>
                </c:pt>
                <c:pt idx="1377">
                  <c:v>-103</c:v>
                </c:pt>
                <c:pt idx="1378">
                  <c:v>-104</c:v>
                </c:pt>
                <c:pt idx="1379">
                  <c:v>-105</c:v>
                </c:pt>
                <c:pt idx="1380">
                  <c:v>-106</c:v>
                </c:pt>
                <c:pt idx="1381">
                  <c:v>-105</c:v>
                </c:pt>
                <c:pt idx="1382">
                  <c:v>-106</c:v>
                </c:pt>
                <c:pt idx="1383">
                  <c:v>-107</c:v>
                </c:pt>
                <c:pt idx="1384">
                  <c:v>-106</c:v>
                </c:pt>
                <c:pt idx="1385">
                  <c:v>-106</c:v>
                </c:pt>
                <c:pt idx="1386">
                  <c:v>-106</c:v>
                </c:pt>
                <c:pt idx="1387">
                  <c:v>-107</c:v>
                </c:pt>
                <c:pt idx="1388">
                  <c:v>-107</c:v>
                </c:pt>
                <c:pt idx="1389">
                  <c:v>-108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78-0249-833E-64BF94745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579727"/>
        <c:axId val="866581407"/>
      </c:scatterChart>
      <c:valAx>
        <c:axId val="866579727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81407"/>
        <c:crosses val="autoZero"/>
        <c:crossBetween val="midCat"/>
        <c:majorUnit val="0.2"/>
      </c:valAx>
      <c:valAx>
        <c:axId val="866581407"/>
        <c:scaling>
          <c:orientation val="minMax"/>
          <c:max val="50"/>
          <c:min val="-5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797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3992601966036953"/>
          <c:y val="0.77570168632128866"/>
          <c:w val="0.18546296484410146"/>
          <c:h val="8.7914434223783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comparison!$K$1</c:f>
              <c:strCache>
                <c:ptCount val="1"/>
                <c:pt idx="0">
                  <c:v>dark (ascending V)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comparison!$N$3:$N$1235</c:f>
              <c:numCache>
                <c:formatCode>General</c:formatCode>
                <c:ptCount val="1233"/>
                <c:pt idx="0">
                  <c:v>-1.1928430000000001</c:v>
                </c:pt>
                <c:pt idx="1">
                  <c:v>-1.1909130000000001</c:v>
                </c:pt>
                <c:pt idx="2">
                  <c:v>-1.1953800000000001</c:v>
                </c:pt>
                <c:pt idx="3">
                  <c:v>-1.1996359999999999</c:v>
                </c:pt>
                <c:pt idx="4">
                  <c:v>-1.1996309999999999</c:v>
                </c:pt>
                <c:pt idx="5">
                  <c:v>-1.2000740000000001</c:v>
                </c:pt>
                <c:pt idx="6">
                  <c:v>-1.1985250000000001</c:v>
                </c:pt>
                <c:pt idx="7">
                  <c:v>-1.1977979999999999</c:v>
                </c:pt>
                <c:pt idx="8">
                  <c:v>-1.199803</c:v>
                </c:pt>
                <c:pt idx="9">
                  <c:v>-1.1982520000000001</c:v>
                </c:pt>
                <c:pt idx="10">
                  <c:v>-1.196461</c:v>
                </c:pt>
                <c:pt idx="11">
                  <c:v>-1.1981550000000001</c:v>
                </c:pt>
                <c:pt idx="12">
                  <c:v>-1.197805</c:v>
                </c:pt>
                <c:pt idx="13">
                  <c:v>-1.1991810000000001</c:v>
                </c:pt>
                <c:pt idx="14">
                  <c:v>-1.197902</c:v>
                </c:pt>
                <c:pt idx="15">
                  <c:v>-1.1953800000000001</c:v>
                </c:pt>
                <c:pt idx="16">
                  <c:v>-1.1927380000000001</c:v>
                </c:pt>
                <c:pt idx="17">
                  <c:v>-1.1918390000000001</c:v>
                </c:pt>
                <c:pt idx="18">
                  <c:v>-1.189622</c:v>
                </c:pt>
                <c:pt idx="19">
                  <c:v>-1.1917009999999999</c:v>
                </c:pt>
                <c:pt idx="20">
                  <c:v>-1.1899420000000001</c:v>
                </c:pt>
                <c:pt idx="21">
                  <c:v>-1.1914659999999999</c:v>
                </c:pt>
                <c:pt idx="22">
                  <c:v>-1.191257</c:v>
                </c:pt>
                <c:pt idx="23">
                  <c:v>-1.1927399999999999</c:v>
                </c:pt>
                <c:pt idx="24">
                  <c:v>-1.1922889999999999</c:v>
                </c:pt>
                <c:pt idx="25">
                  <c:v>-1.192701</c:v>
                </c:pt>
                <c:pt idx="26">
                  <c:v>-1.1881139999999999</c:v>
                </c:pt>
                <c:pt idx="27">
                  <c:v>-1.186561</c:v>
                </c:pt>
                <c:pt idx="28">
                  <c:v>-1.181106</c:v>
                </c:pt>
                <c:pt idx="29">
                  <c:v>-1.1828989999999999</c:v>
                </c:pt>
                <c:pt idx="30">
                  <c:v>-1.179343</c:v>
                </c:pt>
                <c:pt idx="31">
                  <c:v>-1.177657</c:v>
                </c:pt>
                <c:pt idx="32">
                  <c:v>-1.1779230000000001</c:v>
                </c:pt>
                <c:pt idx="33">
                  <c:v>-1.17821</c:v>
                </c:pt>
                <c:pt idx="34">
                  <c:v>-1.1787570000000001</c:v>
                </c:pt>
                <c:pt idx="35">
                  <c:v>-1.1829000000000001</c:v>
                </c:pt>
                <c:pt idx="36">
                  <c:v>-1.179141</c:v>
                </c:pt>
                <c:pt idx="37">
                  <c:v>-1.177799</c:v>
                </c:pt>
                <c:pt idx="38">
                  <c:v>-1.1727959999999999</c:v>
                </c:pt>
                <c:pt idx="39">
                  <c:v>-1.1723380000000001</c:v>
                </c:pt>
                <c:pt idx="40">
                  <c:v>-1.1700349999999999</c:v>
                </c:pt>
                <c:pt idx="41">
                  <c:v>-1.1690229999999999</c:v>
                </c:pt>
                <c:pt idx="42">
                  <c:v>-1.1668499999999999</c:v>
                </c:pt>
                <c:pt idx="43">
                  <c:v>-1.1669609999999999</c:v>
                </c:pt>
                <c:pt idx="44">
                  <c:v>-1.16578</c:v>
                </c:pt>
                <c:pt idx="45">
                  <c:v>-1.1643380000000001</c:v>
                </c:pt>
                <c:pt idx="46">
                  <c:v>-1.1640889999999999</c:v>
                </c:pt>
                <c:pt idx="47">
                  <c:v>-1.1558729999999999</c:v>
                </c:pt>
                <c:pt idx="48">
                  <c:v>-1.152174</c:v>
                </c:pt>
                <c:pt idx="49">
                  <c:v>-1.1549450000000001</c:v>
                </c:pt>
                <c:pt idx="50">
                  <c:v>-1.157732</c:v>
                </c:pt>
                <c:pt idx="51">
                  <c:v>-1.1571119999999999</c:v>
                </c:pt>
                <c:pt idx="52">
                  <c:v>-1.157397</c:v>
                </c:pt>
                <c:pt idx="53">
                  <c:v>-1.159988</c:v>
                </c:pt>
                <c:pt idx="54">
                  <c:v>-1.1569799999999999</c:v>
                </c:pt>
                <c:pt idx="55">
                  <c:v>-1.1566719999999999</c:v>
                </c:pt>
                <c:pt idx="56">
                  <c:v>-1.15442</c:v>
                </c:pt>
                <c:pt idx="57">
                  <c:v>-1.151867</c:v>
                </c:pt>
                <c:pt idx="58">
                  <c:v>-1.1512869999999999</c:v>
                </c:pt>
                <c:pt idx="59">
                  <c:v>-1.149073</c:v>
                </c:pt>
                <c:pt idx="60">
                  <c:v>-1.145858</c:v>
                </c:pt>
                <c:pt idx="61">
                  <c:v>-1.1489419999999999</c:v>
                </c:pt>
                <c:pt idx="62">
                  <c:v>-1.146183</c:v>
                </c:pt>
                <c:pt idx="63">
                  <c:v>-1.1458330000000001</c:v>
                </c:pt>
                <c:pt idx="64">
                  <c:v>-1.143691</c:v>
                </c:pt>
                <c:pt idx="65">
                  <c:v>-1.145035</c:v>
                </c:pt>
                <c:pt idx="66">
                  <c:v>-1.1429609999999999</c:v>
                </c:pt>
                <c:pt idx="67">
                  <c:v>-1.140933</c:v>
                </c:pt>
                <c:pt idx="68">
                  <c:v>-1.1379280000000001</c:v>
                </c:pt>
                <c:pt idx="69">
                  <c:v>-1.142385</c:v>
                </c:pt>
                <c:pt idx="70">
                  <c:v>-1.1415109999999999</c:v>
                </c:pt>
                <c:pt idx="71">
                  <c:v>-1.1436280000000001</c:v>
                </c:pt>
                <c:pt idx="72">
                  <c:v>-1.139405</c:v>
                </c:pt>
                <c:pt idx="73">
                  <c:v>-1.141615</c:v>
                </c:pt>
                <c:pt idx="74">
                  <c:v>-1.138509</c:v>
                </c:pt>
                <c:pt idx="75">
                  <c:v>-1.1376189999999999</c:v>
                </c:pt>
                <c:pt idx="76">
                  <c:v>-1.136584</c:v>
                </c:pt>
                <c:pt idx="77">
                  <c:v>-1.1355170000000001</c:v>
                </c:pt>
                <c:pt idx="78">
                  <c:v>-1.1330640000000001</c:v>
                </c:pt>
                <c:pt idx="79">
                  <c:v>-1.1316820000000001</c:v>
                </c:pt>
                <c:pt idx="80">
                  <c:v>-1.127437</c:v>
                </c:pt>
                <c:pt idx="81">
                  <c:v>-1.126323</c:v>
                </c:pt>
                <c:pt idx="82">
                  <c:v>-1.1233660000000001</c:v>
                </c:pt>
                <c:pt idx="83">
                  <c:v>-1.1226339999999999</c:v>
                </c:pt>
                <c:pt idx="84">
                  <c:v>-1.1188709999999999</c:v>
                </c:pt>
                <c:pt idx="85">
                  <c:v>-1.1161799999999999</c:v>
                </c:pt>
                <c:pt idx="86">
                  <c:v>-1.114214</c:v>
                </c:pt>
                <c:pt idx="87">
                  <c:v>-1.1158090000000001</c:v>
                </c:pt>
                <c:pt idx="88">
                  <c:v>-1.1140049999999999</c:v>
                </c:pt>
                <c:pt idx="89">
                  <c:v>-1.1139060000000001</c:v>
                </c:pt>
                <c:pt idx="90">
                  <c:v>-1.1103149999999999</c:v>
                </c:pt>
                <c:pt idx="91">
                  <c:v>-1.1095349999999999</c:v>
                </c:pt>
                <c:pt idx="92">
                  <c:v>-1.1063810000000001</c:v>
                </c:pt>
                <c:pt idx="93">
                  <c:v>-1.1082179999999999</c:v>
                </c:pt>
                <c:pt idx="94">
                  <c:v>-1.106322</c:v>
                </c:pt>
                <c:pt idx="95">
                  <c:v>-1.104317</c:v>
                </c:pt>
                <c:pt idx="96">
                  <c:v>-1.103386</c:v>
                </c:pt>
                <c:pt idx="97">
                  <c:v>-1.1050800000000001</c:v>
                </c:pt>
                <c:pt idx="98">
                  <c:v>-1.103872</c:v>
                </c:pt>
                <c:pt idx="99">
                  <c:v>-1.1055299999999999</c:v>
                </c:pt>
                <c:pt idx="100">
                  <c:v>-1.103567</c:v>
                </c:pt>
                <c:pt idx="101">
                  <c:v>-1.1009420000000001</c:v>
                </c:pt>
                <c:pt idx="102">
                  <c:v>-1.0999369999999999</c:v>
                </c:pt>
                <c:pt idx="103">
                  <c:v>-1.100633</c:v>
                </c:pt>
                <c:pt idx="104">
                  <c:v>-1.094484</c:v>
                </c:pt>
                <c:pt idx="105">
                  <c:v>-1.095974</c:v>
                </c:pt>
                <c:pt idx="106">
                  <c:v>-1.0955189999999999</c:v>
                </c:pt>
                <c:pt idx="107">
                  <c:v>-1.0953870000000001</c:v>
                </c:pt>
                <c:pt idx="108">
                  <c:v>-1.093383</c:v>
                </c:pt>
                <c:pt idx="109">
                  <c:v>-1.0936669999999999</c:v>
                </c:pt>
                <c:pt idx="110">
                  <c:v>-1.0887579999999999</c:v>
                </c:pt>
                <c:pt idx="111">
                  <c:v>-1.083067</c:v>
                </c:pt>
                <c:pt idx="112">
                  <c:v>-1.075723</c:v>
                </c:pt>
                <c:pt idx="113">
                  <c:v>-1.071787</c:v>
                </c:pt>
                <c:pt idx="114">
                  <c:v>-1.067923</c:v>
                </c:pt>
                <c:pt idx="115">
                  <c:v>-1.0676110000000001</c:v>
                </c:pt>
                <c:pt idx="116">
                  <c:v>-1.06368</c:v>
                </c:pt>
                <c:pt idx="117">
                  <c:v>-1.0625739999999999</c:v>
                </c:pt>
                <c:pt idx="118">
                  <c:v>-1.0591649999999999</c:v>
                </c:pt>
                <c:pt idx="119">
                  <c:v>-1.0594809999999999</c:v>
                </c:pt>
                <c:pt idx="120">
                  <c:v>-1.0574349999999999</c:v>
                </c:pt>
                <c:pt idx="121">
                  <c:v>-1.056918</c:v>
                </c:pt>
                <c:pt idx="122">
                  <c:v>-1.050756</c:v>
                </c:pt>
                <c:pt idx="123">
                  <c:v>-1.047342</c:v>
                </c:pt>
                <c:pt idx="124">
                  <c:v>-1.046036</c:v>
                </c:pt>
                <c:pt idx="125">
                  <c:v>-1.044478</c:v>
                </c:pt>
                <c:pt idx="126">
                  <c:v>-1.043674</c:v>
                </c:pt>
                <c:pt idx="127">
                  <c:v>-1.042441</c:v>
                </c:pt>
                <c:pt idx="128">
                  <c:v>-1.041466</c:v>
                </c:pt>
                <c:pt idx="129">
                  <c:v>-1.042192</c:v>
                </c:pt>
                <c:pt idx="130">
                  <c:v>-1.0400259999999999</c:v>
                </c:pt>
                <c:pt idx="131">
                  <c:v>-1.0388820000000001</c:v>
                </c:pt>
                <c:pt idx="132">
                  <c:v>-1.036643</c:v>
                </c:pt>
                <c:pt idx="133">
                  <c:v>-1.034238</c:v>
                </c:pt>
                <c:pt idx="134">
                  <c:v>-1.032095</c:v>
                </c:pt>
                <c:pt idx="135">
                  <c:v>-1.0335730000000001</c:v>
                </c:pt>
                <c:pt idx="136">
                  <c:v>-1.0342279999999999</c:v>
                </c:pt>
                <c:pt idx="137">
                  <c:v>-1.0350299999999999</c:v>
                </c:pt>
                <c:pt idx="138">
                  <c:v>-1.0323260000000001</c:v>
                </c:pt>
                <c:pt idx="139">
                  <c:v>-1.028602</c:v>
                </c:pt>
                <c:pt idx="140">
                  <c:v>-1.025946</c:v>
                </c:pt>
                <c:pt idx="141">
                  <c:v>-1.0241629999999999</c:v>
                </c:pt>
                <c:pt idx="142">
                  <c:v>-1.0206409999999999</c:v>
                </c:pt>
                <c:pt idx="143">
                  <c:v>-1.017882</c:v>
                </c:pt>
                <c:pt idx="144">
                  <c:v>-1.018049</c:v>
                </c:pt>
                <c:pt idx="145">
                  <c:v>-1.017846</c:v>
                </c:pt>
                <c:pt idx="146">
                  <c:v>-1.017701</c:v>
                </c:pt>
                <c:pt idx="147">
                  <c:v>-1.015733</c:v>
                </c:pt>
                <c:pt idx="148">
                  <c:v>-1.011841</c:v>
                </c:pt>
                <c:pt idx="149">
                  <c:v>-1.0110779999999999</c:v>
                </c:pt>
                <c:pt idx="150">
                  <c:v>-1.007595</c:v>
                </c:pt>
                <c:pt idx="151">
                  <c:v>-1.00718</c:v>
                </c:pt>
                <c:pt idx="152">
                  <c:v>-1.006081</c:v>
                </c:pt>
                <c:pt idx="153">
                  <c:v>-1.00708</c:v>
                </c:pt>
                <c:pt idx="154">
                  <c:v>-1.000346</c:v>
                </c:pt>
                <c:pt idx="155">
                  <c:v>-0.99894400000000005</c:v>
                </c:pt>
                <c:pt idx="156">
                  <c:v>-0.99646000000000001</c:v>
                </c:pt>
                <c:pt idx="157">
                  <c:v>-0.99569399999999997</c:v>
                </c:pt>
                <c:pt idx="158">
                  <c:v>-0.99337500000000001</c:v>
                </c:pt>
                <c:pt idx="159">
                  <c:v>-0.99179899999999999</c:v>
                </c:pt>
                <c:pt idx="160">
                  <c:v>-0.99072800000000005</c:v>
                </c:pt>
                <c:pt idx="161">
                  <c:v>-0.99079799999999996</c:v>
                </c:pt>
                <c:pt idx="162">
                  <c:v>-0.98758800000000002</c:v>
                </c:pt>
                <c:pt idx="163">
                  <c:v>-0.98758599999999996</c:v>
                </c:pt>
                <c:pt idx="164">
                  <c:v>-0.98444500000000001</c:v>
                </c:pt>
                <c:pt idx="165">
                  <c:v>-0.98348199999999997</c:v>
                </c:pt>
                <c:pt idx="166">
                  <c:v>-0.98254399999999997</c:v>
                </c:pt>
                <c:pt idx="167">
                  <c:v>-0.98110200000000003</c:v>
                </c:pt>
                <c:pt idx="168">
                  <c:v>-0.97722900000000001</c:v>
                </c:pt>
                <c:pt idx="169">
                  <c:v>-0.97610300000000005</c:v>
                </c:pt>
                <c:pt idx="170">
                  <c:v>-0.97320200000000001</c:v>
                </c:pt>
                <c:pt idx="171">
                  <c:v>-0.97209699999999999</c:v>
                </c:pt>
                <c:pt idx="172">
                  <c:v>-0.96995600000000004</c:v>
                </c:pt>
                <c:pt idx="173">
                  <c:v>-0.96868100000000001</c:v>
                </c:pt>
                <c:pt idx="174">
                  <c:v>-0.96585200000000004</c:v>
                </c:pt>
                <c:pt idx="175">
                  <c:v>-0.96396000000000004</c:v>
                </c:pt>
                <c:pt idx="176">
                  <c:v>-0.96108300000000002</c:v>
                </c:pt>
                <c:pt idx="177">
                  <c:v>-0.96219500000000002</c:v>
                </c:pt>
                <c:pt idx="178">
                  <c:v>-0.95877999999999997</c:v>
                </c:pt>
                <c:pt idx="179">
                  <c:v>-0.95722200000000002</c:v>
                </c:pt>
                <c:pt idx="180">
                  <c:v>-0.95360199999999995</c:v>
                </c:pt>
                <c:pt idx="181">
                  <c:v>-0.95014900000000002</c:v>
                </c:pt>
                <c:pt idx="182">
                  <c:v>-0.94858699999999996</c:v>
                </c:pt>
                <c:pt idx="183">
                  <c:v>-0.94686800000000004</c:v>
                </c:pt>
                <c:pt idx="184">
                  <c:v>-0.94523400000000002</c:v>
                </c:pt>
                <c:pt idx="185">
                  <c:v>-0.94517399999999996</c:v>
                </c:pt>
                <c:pt idx="186">
                  <c:v>-0.94172299999999998</c:v>
                </c:pt>
                <c:pt idx="187">
                  <c:v>-0.94051300000000004</c:v>
                </c:pt>
                <c:pt idx="188">
                  <c:v>-0.93572200000000005</c:v>
                </c:pt>
                <c:pt idx="189">
                  <c:v>-0.93299299999999996</c:v>
                </c:pt>
                <c:pt idx="190">
                  <c:v>-0.93092699999999995</c:v>
                </c:pt>
                <c:pt idx="191">
                  <c:v>-0.93067599999999995</c:v>
                </c:pt>
                <c:pt idx="192">
                  <c:v>-0.92736399999999997</c:v>
                </c:pt>
                <c:pt idx="193">
                  <c:v>-0.92747199999999996</c:v>
                </c:pt>
                <c:pt idx="194">
                  <c:v>-0.92553799999999997</c:v>
                </c:pt>
                <c:pt idx="195">
                  <c:v>-0.92518500000000004</c:v>
                </c:pt>
                <c:pt idx="196">
                  <c:v>-0.925539</c:v>
                </c:pt>
                <c:pt idx="197">
                  <c:v>-0.92433200000000004</c:v>
                </c:pt>
                <c:pt idx="198">
                  <c:v>-0.92112099999999997</c:v>
                </c:pt>
                <c:pt idx="199">
                  <c:v>-0.921736</c:v>
                </c:pt>
                <c:pt idx="200">
                  <c:v>-0.91866700000000001</c:v>
                </c:pt>
                <c:pt idx="201">
                  <c:v>-0.91656800000000005</c:v>
                </c:pt>
                <c:pt idx="202">
                  <c:v>-0.91283499999999995</c:v>
                </c:pt>
                <c:pt idx="203">
                  <c:v>-0.91112000000000004</c:v>
                </c:pt>
                <c:pt idx="204">
                  <c:v>-0.90918100000000002</c:v>
                </c:pt>
                <c:pt idx="205">
                  <c:v>-0.90800999999999998</c:v>
                </c:pt>
                <c:pt idx="206">
                  <c:v>-0.90452600000000005</c:v>
                </c:pt>
                <c:pt idx="207">
                  <c:v>-0.90400700000000001</c:v>
                </c:pt>
                <c:pt idx="208">
                  <c:v>-0.90052100000000002</c:v>
                </c:pt>
                <c:pt idx="209">
                  <c:v>-0.90182700000000005</c:v>
                </c:pt>
                <c:pt idx="210">
                  <c:v>-0.899312</c:v>
                </c:pt>
                <c:pt idx="211">
                  <c:v>-0.89848499999999998</c:v>
                </c:pt>
                <c:pt idx="212">
                  <c:v>-0.89512800000000003</c:v>
                </c:pt>
                <c:pt idx="213">
                  <c:v>-0.89426899999999998</c:v>
                </c:pt>
                <c:pt idx="214">
                  <c:v>-0.89326799999999995</c:v>
                </c:pt>
                <c:pt idx="215">
                  <c:v>-0.89169100000000001</c:v>
                </c:pt>
                <c:pt idx="216">
                  <c:v>-0.88896200000000003</c:v>
                </c:pt>
                <c:pt idx="217">
                  <c:v>-0.886961</c:v>
                </c:pt>
                <c:pt idx="218">
                  <c:v>-0.88685899999999995</c:v>
                </c:pt>
                <c:pt idx="219">
                  <c:v>-0.88550600000000002</c:v>
                </c:pt>
                <c:pt idx="220">
                  <c:v>-0.88149500000000003</c:v>
                </c:pt>
                <c:pt idx="221">
                  <c:v>-0.88205599999999995</c:v>
                </c:pt>
                <c:pt idx="222">
                  <c:v>-0.88205999999999996</c:v>
                </c:pt>
                <c:pt idx="223">
                  <c:v>-0.88022900000000004</c:v>
                </c:pt>
                <c:pt idx="224">
                  <c:v>-0.87615399999999999</c:v>
                </c:pt>
                <c:pt idx="225">
                  <c:v>-0.87501700000000004</c:v>
                </c:pt>
                <c:pt idx="226">
                  <c:v>-0.87187999999999999</c:v>
                </c:pt>
                <c:pt idx="227">
                  <c:v>-0.87221400000000004</c:v>
                </c:pt>
                <c:pt idx="228">
                  <c:v>-0.86866600000000005</c:v>
                </c:pt>
                <c:pt idx="229">
                  <c:v>-0.86760000000000004</c:v>
                </c:pt>
                <c:pt idx="230">
                  <c:v>-0.86199599999999998</c:v>
                </c:pt>
                <c:pt idx="231">
                  <c:v>-0.86369099999999999</c:v>
                </c:pt>
                <c:pt idx="232">
                  <c:v>-0.86123899999999998</c:v>
                </c:pt>
                <c:pt idx="233">
                  <c:v>-0.86079300000000003</c:v>
                </c:pt>
                <c:pt idx="234">
                  <c:v>-0.85765000000000002</c:v>
                </c:pt>
                <c:pt idx="235">
                  <c:v>-0.85631699999999999</c:v>
                </c:pt>
                <c:pt idx="236">
                  <c:v>-0.85444600000000004</c:v>
                </c:pt>
                <c:pt idx="237">
                  <c:v>-0.85475299999999999</c:v>
                </c:pt>
                <c:pt idx="238">
                  <c:v>-0.85109599999999996</c:v>
                </c:pt>
                <c:pt idx="239">
                  <c:v>-0.84985100000000002</c:v>
                </c:pt>
                <c:pt idx="240">
                  <c:v>-0.84771700000000005</c:v>
                </c:pt>
                <c:pt idx="241">
                  <c:v>-0.84833599999999998</c:v>
                </c:pt>
                <c:pt idx="242">
                  <c:v>-0.84871200000000002</c:v>
                </c:pt>
                <c:pt idx="243">
                  <c:v>-0.84698700000000005</c:v>
                </c:pt>
                <c:pt idx="244">
                  <c:v>-0.84429600000000005</c:v>
                </c:pt>
                <c:pt idx="245">
                  <c:v>-0.84415499999999999</c:v>
                </c:pt>
                <c:pt idx="246">
                  <c:v>-0.84160100000000004</c:v>
                </c:pt>
                <c:pt idx="247">
                  <c:v>-0.83946100000000001</c:v>
                </c:pt>
                <c:pt idx="248">
                  <c:v>-0.83560199999999996</c:v>
                </c:pt>
                <c:pt idx="249">
                  <c:v>-0.83429299999999995</c:v>
                </c:pt>
                <c:pt idx="250">
                  <c:v>-0.82938999999999996</c:v>
                </c:pt>
                <c:pt idx="251">
                  <c:v>-0.82780399999999998</c:v>
                </c:pt>
                <c:pt idx="252">
                  <c:v>-0.82366600000000001</c:v>
                </c:pt>
                <c:pt idx="253">
                  <c:v>-0.82273200000000002</c:v>
                </c:pt>
                <c:pt idx="254">
                  <c:v>-0.81701100000000004</c:v>
                </c:pt>
                <c:pt idx="255">
                  <c:v>-0.81800799999999996</c:v>
                </c:pt>
                <c:pt idx="256">
                  <c:v>-0.81511299999999998</c:v>
                </c:pt>
                <c:pt idx="257">
                  <c:v>-0.81335400000000002</c:v>
                </c:pt>
                <c:pt idx="258">
                  <c:v>-0.81032000000000004</c:v>
                </c:pt>
                <c:pt idx="259">
                  <c:v>-0.81021100000000001</c:v>
                </c:pt>
                <c:pt idx="260">
                  <c:v>-0.80635299999999999</c:v>
                </c:pt>
                <c:pt idx="261">
                  <c:v>-0.80355299999999996</c:v>
                </c:pt>
                <c:pt idx="262">
                  <c:v>-0.79978199999999999</c:v>
                </c:pt>
                <c:pt idx="263">
                  <c:v>-0.79910400000000004</c:v>
                </c:pt>
                <c:pt idx="264">
                  <c:v>-0.79134700000000002</c:v>
                </c:pt>
                <c:pt idx="265">
                  <c:v>-0.78944300000000001</c:v>
                </c:pt>
                <c:pt idx="266">
                  <c:v>-0.788968</c:v>
                </c:pt>
                <c:pt idx="267">
                  <c:v>-0.78844099999999995</c:v>
                </c:pt>
                <c:pt idx="268">
                  <c:v>-0.78761800000000004</c:v>
                </c:pt>
                <c:pt idx="269">
                  <c:v>-0.78686599999999995</c:v>
                </c:pt>
                <c:pt idx="270">
                  <c:v>-0.783555</c:v>
                </c:pt>
                <c:pt idx="271">
                  <c:v>-0.78344599999999998</c:v>
                </c:pt>
                <c:pt idx="272">
                  <c:v>-0.78045200000000003</c:v>
                </c:pt>
                <c:pt idx="273">
                  <c:v>-0.78199399999999997</c:v>
                </c:pt>
                <c:pt idx="274">
                  <c:v>-0.78106699999999996</c:v>
                </c:pt>
                <c:pt idx="275">
                  <c:v>-0.78027599999999997</c:v>
                </c:pt>
                <c:pt idx="276">
                  <c:v>-0.77927800000000003</c:v>
                </c:pt>
                <c:pt idx="277">
                  <c:v>-0.77651899999999996</c:v>
                </c:pt>
                <c:pt idx="278">
                  <c:v>-0.77309399999999995</c:v>
                </c:pt>
                <c:pt idx="279">
                  <c:v>-0.77309799999999995</c:v>
                </c:pt>
                <c:pt idx="280">
                  <c:v>-0.76848799999999995</c:v>
                </c:pt>
                <c:pt idx="281">
                  <c:v>-0.76516899999999999</c:v>
                </c:pt>
                <c:pt idx="282">
                  <c:v>-0.761378</c:v>
                </c:pt>
                <c:pt idx="283">
                  <c:v>-0.75858899999999996</c:v>
                </c:pt>
                <c:pt idx="284">
                  <c:v>-0.75502599999999997</c:v>
                </c:pt>
                <c:pt idx="285">
                  <c:v>-0.75523700000000005</c:v>
                </c:pt>
                <c:pt idx="286">
                  <c:v>-0.75334400000000001</c:v>
                </c:pt>
                <c:pt idx="287">
                  <c:v>-0.75085800000000003</c:v>
                </c:pt>
                <c:pt idx="288">
                  <c:v>-0.74779300000000004</c:v>
                </c:pt>
                <c:pt idx="289">
                  <c:v>-0.744923</c:v>
                </c:pt>
                <c:pt idx="290">
                  <c:v>-0.74316599999999999</c:v>
                </c:pt>
                <c:pt idx="291">
                  <c:v>-0.74371100000000001</c:v>
                </c:pt>
                <c:pt idx="292">
                  <c:v>-0.74244100000000002</c:v>
                </c:pt>
                <c:pt idx="293">
                  <c:v>-0.74316599999999999</c:v>
                </c:pt>
                <c:pt idx="294">
                  <c:v>-0.73671900000000001</c:v>
                </c:pt>
                <c:pt idx="295">
                  <c:v>-0.73426800000000003</c:v>
                </c:pt>
                <c:pt idx="296">
                  <c:v>-0.73147399999999996</c:v>
                </c:pt>
                <c:pt idx="297">
                  <c:v>-0.72957499999999997</c:v>
                </c:pt>
                <c:pt idx="298">
                  <c:v>-0.72711899999999996</c:v>
                </c:pt>
                <c:pt idx="299">
                  <c:v>-0.72833899999999996</c:v>
                </c:pt>
                <c:pt idx="300">
                  <c:v>-0.72467099999999995</c:v>
                </c:pt>
                <c:pt idx="301">
                  <c:v>-0.72412100000000001</c:v>
                </c:pt>
                <c:pt idx="302">
                  <c:v>-0.72267800000000004</c:v>
                </c:pt>
                <c:pt idx="303">
                  <c:v>-0.72163100000000002</c:v>
                </c:pt>
                <c:pt idx="304">
                  <c:v>-0.71691899999999997</c:v>
                </c:pt>
                <c:pt idx="305">
                  <c:v>-0.71574199999999999</c:v>
                </c:pt>
                <c:pt idx="306">
                  <c:v>-0.71056399999999997</c:v>
                </c:pt>
                <c:pt idx="307">
                  <c:v>-0.70977999999999997</c:v>
                </c:pt>
                <c:pt idx="308">
                  <c:v>-0.70674099999999995</c:v>
                </c:pt>
                <c:pt idx="309">
                  <c:v>-0.70653999999999995</c:v>
                </c:pt>
                <c:pt idx="310">
                  <c:v>-0.70384500000000005</c:v>
                </c:pt>
                <c:pt idx="311">
                  <c:v>-0.70332099999999997</c:v>
                </c:pt>
                <c:pt idx="312">
                  <c:v>-0.70004200000000005</c:v>
                </c:pt>
                <c:pt idx="313">
                  <c:v>-0.69860500000000003</c:v>
                </c:pt>
                <c:pt idx="314">
                  <c:v>-0.69518999999999997</c:v>
                </c:pt>
                <c:pt idx="315">
                  <c:v>-0.69470200000000004</c:v>
                </c:pt>
                <c:pt idx="316">
                  <c:v>-0.69103599999999998</c:v>
                </c:pt>
                <c:pt idx="317">
                  <c:v>-0.69179900000000005</c:v>
                </c:pt>
                <c:pt idx="318">
                  <c:v>-0.68952500000000005</c:v>
                </c:pt>
                <c:pt idx="319">
                  <c:v>-0.68738600000000005</c:v>
                </c:pt>
                <c:pt idx="320">
                  <c:v>-0.68434600000000001</c:v>
                </c:pt>
                <c:pt idx="321">
                  <c:v>-0.68148299999999995</c:v>
                </c:pt>
                <c:pt idx="322">
                  <c:v>-0.67824700000000004</c:v>
                </c:pt>
                <c:pt idx="323">
                  <c:v>-0.67800099999999996</c:v>
                </c:pt>
                <c:pt idx="324">
                  <c:v>-0.67333699999999996</c:v>
                </c:pt>
                <c:pt idx="325">
                  <c:v>-0.67358200000000001</c:v>
                </c:pt>
                <c:pt idx="326">
                  <c:v>-0.67192799999999997</c:v>
                </c:pt>
                <c:pt idx="327">
                  <c:v>-0.67009700000000005</c:v>
                </c:pt>
                <c:pt idx="328">
                  <c:v>-0.66609399999999996</c:v>
                </c:pt>
                <c:pt idx="329">
                  <c:v>-0.66547199999999995</c:v>
                </c:pt>
                <c:pt idx="330">
                  <c:v>-0.662188</c:v>
                </c:pt>
                <c:pt idx="331">
                  <c:v>-0.66046499999999997</c:v>
                </c:pt>
                <c:pt idx="332">
                  <c:v>-0.65587799999999996</c:v>
                </c:pt>
                <c:pt idx="333">
                  <c:v>-0.65532599999999996</c:v>
                </c:pt>
                <c:pt idx="334">
                  <c:v>-0.65257100000000001</c:v>
                </c:pt>
                <c:pt idx="335">
                  <c:v>-0.65253700000000003</c:v>
                </c:pt>
                <c:pt idx="336">
                  <c:v>-0.64939499999999994</c:v>
                </c:pt>
                <c:pt idx="337">
                  <c:v>-0.64832599999999996</c:v>
                </c:pt>
                <c:pt idx="338">
                  <c:v>-0.64493400000000001</c:v>
                </c:pt>
                <c:pt idx="339">
                  <c:v>-0.64376599999999995</c:v>
                </c:pt>
                <c:pt idx="340">
                  <c:v>-0.63992899999999997</c:v>
                </c:pt>
                <c:pt idx="341">
                  <c:v>-0.63765300000000003</c:v>
                </c:pt>
                <c:pt idx="342">
                  <c:v>-0.632822</c:v>
                </c:pt>
                <c:pt idx="343">
                  <c:v>-0.63260799999999995</c:v>
                </c:pt>
                <c:pt idx="344">
                  <c:v>-0.63036899999999996</c:v>
                </c:pt>
                <c:pt idx="345">
                  <c:v>-0.628826</c:v>
                </c:pt>
                <c:pt idx="346">
                  <c:v>-0.62431300000000001</c:v>
                </c:pt>
                <c:pt idx="347">
                  <c:v>-0.62395999999999996</c:v>
                </c:pt>
                <c:pt idx="348">
                  <c:v>-0.62126499999999996</c:v>
                </c:pt>
                <c:pt idx="349">
                  <c:v>-0.61923700000000004</c:v>
                </c:pt>
                <c:pt idx="350">
                  <c:v>-0.61502800000000002</c:v>
                </c:pt>
                <c:pt idx="351">
                  <c:v>-0.61443199999999998</c:v>
                </c:pt>
                <c:pt idx="352">
                  <c:v>-0.61035799999999996</c:v>
                </c:pt>
                <c:pt idx="353">
                  <c:v>-0.61005600000000004</c:v>
                </c:pt>
                <c:pt idx="354">
                  <c:v>-0.60688200000000003</c:v>
                </c:pt>
                <c:pt idx="355">
                  <c:v>-0.60570999999999997</c:v>
                </c:pt>
                <c:pt idx="356">
                  <c:v>-0.60212500000000002</c:v>
                </c:pt>
                <c:pt idx="357">
                  <c:v>-0.60166799999999998</c:v>
                </c:pt>
                <c:pt idx="358">
                  <c:v>-0.59953699999999999</c:v>
                </c:pt>
                <c:pt idx="359">
                  <c:v>-0.59831999999999996</c:v>
                </c:pt>
                <c:pt idx="360">
                  <c:v>-0.59335199999999999</c:v>
                </c:pt>
                <c:pt idx="361">
                  <c:v>-0.59189499999999995</c:v>
                </c:pt>
                <c:pt idx="362">
                  <c:v>-0.58831699999999998</c:v>
                </c:pt>
                <c:pt idx="363">
                  <c:v>-0.58745199999999997</c:v>
                </c:pt>
                <c:pt idx="364">
                  <c:v>-0.58362499999999995</c:v>
                </c:pt>
                <c:pt idx="365">
                  <c:v>-0.58276300000000003</c:v>
                </c:pt>
                <c:pt idx="366">
                  <c:v>-0.57937300000000003</c:v>
                </c:pt>
                <c:pt idx="367">
                  <c:v>-0.57796099999999995</c:v>
                </c:pt>
                <c:pt idx="368">
                  <c:v>-0.57486000000000004</c:v>
                </c:pt>
                <c:pt idx="369">
                  <c:v>-0.57264300000000001</c:v>
                </c:pt>
                <c:pt idx="370">
                  <c:v>-0.57026399999999999</c:v>
                </c:pt>
                <c:pt idx="371">
                  <c:v>-0.56836600000000004</c:v>
                </c:pt>
                <c:pt idx="372">
                  <c:v>-0.56560600000000005</c:v>
                </c:pt>
                <c:pt idx="373">
                  <c:v>-0.56180600000000003</c:v>
                </c:pt>
                <c:pt idx="374">
                  <c:v>-0.56035500000000005</c:v>
                </c:pt>
                <c:pt idx="375">
                  <c:v>-0.55801000000000001</c:v>
                </c:pt>
                <c:pt idx="376">
                  <c:v>-0.555037</c:v>
                </c:pt>
                <c:pt idx="377">
                  <c:v>-0.555149</c:v>
                </c:pt>
                <c:pt idx="378">
                  <c:v>-0.55359199999999997</c:v>
                </c:pt>
                <c:pt idx="379">
                  <c:v>-0.550902</c:v>
                </c:pt>
                <c:pt idx="380">
                  <c:v>-0.54904299999999995</c:v>
                </c:pt>
                <c:pt idx="381">
                  <c:v>-0.54796999999999996</c:v>
                </c:pt>
                <c:pt idx="382">
                  <c:v>-0.54614700000000005</c:v>
                </c:pt>
                <c:pt idx="383">
                  <c:v>-0.54611299999999996</c:v>
                </c:pt>
                <c:pt idx="384">
                  <c:v>-0.541103</c:v>
                </c:pt>
                <c:pt idx="385">
                  <c:v>-0.54090499999999997</c:v>
                </c:pt>
                <c:pt idx="386">
                  <c:v>-0.53875899999999999</c:v>
                </c:pt>
                <c:pt idx="387">
                  <c:v>-0.53825199999999995</c:v>
                </c:pt>
                <c:pt idx="388">
                  <c:v>-0.535242</c:v>
                </c:pt>
                <c:pt idx="389">
                  <c:v>-0.53324300000000002</c:v>
                </c:pt>
                <c:pt idx="390">
                  <c:v>-0.53027999999999997</c:v>
                </c:pt>
                <c:pt idx="391">
                  <c:v>-0.52879799999999999</c:v>
                </c:pt>
                <c:pt idx="392">
                  <c:v>-0.52545500000000001</c:v>
                </c:pt>
                <c:pt idx="393">
                  <c:v>-0.52406799999999998</c:v>
                </c:pt>
                <c:pt idx="394">
                  <c:v>-0.51916399999999996</c:v>
                </c:pt>
                <c:pt idx="395">
                  <c:v>-0.51882700000000004</c:v>
                </c:pt>
                <c:pt idx="396">
                  <c:v>-0.51648000000000005</c:v>
                </c:pt>
                <c:pt idx="397">
                  <c:v>-0.515266</c:v>
                </c:pt>
                <c:pt idx="398">
                  <c:v>-0.51237600000000005</c:v>
                </c:pt>
                <c:pt idx="399">
                  <c:v>-0.51082399999999994</c:v>
                </c:pt>
                <c:pt idx="400">
                  <c:v>-0.50575000000000003</c:v>
                </c:pt>
                <c:pt idx="401">
                  <c:v>-0.50285999999999997</c:v>
                </c:pt>
                <c:pt idx="402">
                  <c:v>-0.50102400000000002</c:v>
                </c:pt>
                <c:pt idx="403">
                  <c:v>-0.50012199999999996</c:v>
                </c:pt>
                <c:pt idx="404">
                  <c:v>-0.49726300000000001</c:v>
                </c:pt>
                <c:pt idx="405">
                  <c:v>-0.495778</c:v>
                </c:pt>
                <c:pt idx="406">
                  <c:v>-0.49246899999999999</c:v>
                </c:pt>
                <c:pt idx="407">
                  <c:v>-0.49312699999999998</c:v>
                </c:pt>
                <c:pt idx="408">
                  <c:v>-0.49012800000000001</c:v>
                </c:pt>
                <c:pt idx="409">
                  <c:v>-0.48987900000000001</c:v>
                </c:pt>
                <c:pt idx="410">
                  <c:v>-0.48671799999999998</c:v>
                </c:pt>
                <c:pt idx="411">
                  <c:v>-0.48468600000000001</c:v>
                </c:pt>
                <c:pt idx="412">
                  <c:v>-0.480327</c:v>
                </c:pt>
                <c:pt idx="413">
                  <c:v>-0.47978100000000001</c:v>
                </c:pt>
                <c:pt idx="414">
                  <c:v>-0.47757699999999997</c:v>
                </c:pt>
                <c:pt idx="415">
                  <c:v>-0.47616000000000003</c:v>
                </c:pt>
                <c:pt idx="416">
                  <c:v>-0.47281600000000001</c:v>
                </c:pt>
                <c:pt idx="417">
                  <c:v>-0.47112700000000002</c:v>
                </c:pt>
                <c:pt idx="418">
                  <c:v>-0.46564100000000003</c:v>
                </c:pt>
                <c:pt idx="419">
                  <c:v>-0.465644</c:v>
                </c:pt>
                <c:pt idx="420">
                  <c:v>-0.462642</c:v>
                </c:pt>
                <c:pt idx="421">
                  <c:v>-0.46101900000000001</c:v>
                </c:pt>
                <c:pt idx="422">
                  <c:v>-0.45542899999999997</c:v>
                </c:pt>
                <c:pt idx="423">
                  <c:v>-0.45564199999999999</c:v>
                </c:pt>
                <c:pt idx="424">
                  <c:v>-0.45187300000000002</c:v>
                </c:pt>
                <c:pt idx="425">
                  <c:v>-0.45084600000000002</c:v>
                </c:pt>
                <c:pt idx="426">
                  <c:v>-0.44798300000000002</c:v>
                </c:pt>
                <c:pt idx="427">
                  <c:v>-0.44673800000000002</c:v>
                </c:pt>
                <c:pt idx="428">
                  <c:v>-0.44397900000000001</c:v>
                </c:pt>
                <c:pt idx="429">
                  <c:v>-0.44118299999999999</c:v>
                </c:pt>
                <c:pt idx="430">
                  <c:v>-0.43907400000000002</c:v>
                </c:pt>
                <c:pt idx="431">
                  <c:v>-0.43694300000000003</c:v>
                </c:pt>
                <c:pt idx="432">
                  <c:v>-0.43280600000000002</c:v>
                </c:pt>
                <c:pt idx="433">
                  <c:v>-0.432948</c:v>
                </c:pt>
                <c:pt idx="434">
                  <c:v>-0.43083700000000003</c:v>
                </c:pt>
                <c:pt idx="435">
                  <c:v>-0.42758699999999999</c:v>
                </c:pt>
                <c:pt idx="436">
                  <c:v>-0.42603999999999997</c:v>
                </c:pt>
                <c:pt idx="437">
                  <c:v>-0.42335600000000001</c:v>
                </c:pt>
                <c:pt idx="438">
                  <c:v>-0.421597</c:v>
                </c:pt>
                <c:pt idx="439">
                  <c:v>-0.41944700000000001</c:v>
                </c:pt>
                <c:pt idx="440">
                  <c:v>-0.41771900000000001</c:v>
                </c:pt>
                <c:pt idx="441">
                  <c:v>-0.416628</c:v>
                </c:pt>
                <c:pt idx="442">
                  <c:v>-0.414686</c:v>
                </c:pt>
                <c:pt idx="443">
                  <c:v>-0.413549</c:v>
                </c:pt>
                <c:pt idx="444">
                  <c:v>-0.41016599999999998</c:v>
                </c:pt>
                <c:pt idx="445">
                  <c:v>-0.40827599999999997</c:v>
                </c:pt>
                <c:pt idx="446">
                  <c:v>-0.40547899999999998</c:v>
                </c:pt>
                <c:pt idx="447">
                  <c:v>-0.40212500000000001</c:v>
                </c:pt>
                <c:pt idx="448">
                  <c:v>-0.40092100000000003</c:v>
                </c:pt>
                <c:pt idx="449">
                  <c:v>-0.39802700000000002</c:v>
                </c:pt>
                <c:pt idx="450">
                  <c:v>-0.39654299999999998</c:v>
                </c:pt>
                <c:pt idx="451">
                  <c:v>-0.39491900000000002</c:v>
                </c:pt>
                <c:pt idx="452">
                  <c:v>-0.39291799999999999</c:v>
                </c:pt>
                <c:pt idx="453">
                  <c:v>-0.39222499999999999</c:v>
                </c:pt>
                <c:pt idx="454">
                  <c:v>-0.389019</c:v>
                </c:pt>
                <c:pt idx="455">
                  <c:v>-0.38788099999999998</c:v>
                </c:pt>
                <c:pt idx="456">
                  <c:v>-0.38376900000000003</c:v>
                </c:pt>
                <c:pt idx="457">
                  <c:v>-0.380768</c:v>
                </c:pt>
                <c:pt idx="458">
                  <c:v>-0.37886399999999998</c:v>
                </c:pt>
                <c:pt idx="459">
                  <c:v>-0.37783299999999997</c:v>
                </c:pt>
                <c:pt idx="460">
                  <c:v>-0.37327300000000002</c:v>
                </c:pt>
                <c:pt idx="461">
                  <c:v>-0.373417</c:v>
                </c:pt>
                <c:pt idx="462">
                  <c:v>-0.37096200000000001</c:v>
                </c:pt>
                <c:pt idx="463">
                  <c:v>-0.36996200000000001</c:v>
                </c:pt>
                <c:pt idx="464">
                  <c:v>-0.36682399999999998</c:v>
                </c:pt>
                <c:pt idx="465">
                  <c:v>-0.36586200000000002</c:v>
                </c:pt>
                <c:pt idx="466">
                  <c:v>-0.36279</c:v>
                </c:pt>
                <c:pt idx="467">
                  <c:v>-0.35940699999999998</c:v>
                </c:pt>
                <c:pt idx="468">
                  <c:v>-0.35595300000000002</c:v>
                </c:pt>
                <c:pt idx="469">
                  <c:v>-0.35661300000000001</c:v>
                </c:pt>
                <c:pt idx="470">
                  <c:v>-0.35412300000000002</c:v>
                </c:pt>
                <c:pt idx="471">
                  <c:v>-0.35292000000000001</c:v>
                </c:pt>
                <c:pt idx="472">
                  <c:v>-0.35035699999999997</c:v>
                </c:pt>
                <c:pt idx="473">
                  <c:v>-0.348777</c:v>
                </c:pt>
                <c:pt idx="474">
                  <c:v>-0.34367700000000001</c:v>
                </c:pt>
                <c:pt idx="475">
                  <c:v>-0.34357500000000002</c:v>
                </c:pt>
                <c:pt idx="476">
                  <c:v>-0.341088</c:v>
                </c:pt>
                <c:pt idx="477">
                  <c:v>-0.33943400000000001</c:v>
                </c:pt>
                <c:pt idx="478">
                  <c:v>-0.335117</c:v>
                </c:pt>
                <c:pt idx="479">
                  <c:v>-0.33498499999999998</c:v>
                </c:pt>
                <c:pt idx="480">
                  <c:v>-0.33273599999999998</c:v>
                </c:pt>
                <c:pt idx="481">
                  <c:v>-0.33096900000000001</c:v>
                </c:pt>
                <c:pt idx="482">
                  <c:v>-0.32639000000000001</c:v>
                </c:pt>
                <c:pt idx="483">
                  <c:v>-0.32596700000000001</c:v>
                </c:pt>
                <c:pt idx="484">
                  <c:v>-0.32172699999999999</c:v>
                </c:pt>
                <c:pt idx="485">
                  <c:v>-0.32183</c:v>
                </c:pt>
                <c:pt idx="486">
                  <c:v>-0.31654599999999999</c:v>
                </c:pt>
                <c:pt idx="487">
                  <c:v>-0.31606299999999998</c:v>
                </c:pt>
                <c:pt idx="488">
                  <c:v>-0.31381799999999999</c:v>
                </c:pt>
                <c:pt idx="489">
                  <c:v>-0.31126500000000001</c:v>
                </c:pt>
                <c:pt idx="490">
                  <c:v>-0.30960500000000002</c:v>
                </c:pt>
                <c:pt idx="491">
                  <c:v>-0.30847400000000003</c:v>
                </c:pt>
                <c:pt idx="492">
                  <c:v>-0.30580800000000002</c:v>
                </c:pt>
                <c:pt idx="493">
                  <c:v>-0.30461199999999999</c:v>
                </c:pt>
                <c:pt idx="494">
                  <c:v>-0.30166999999999999</c:v>
                </c:pt>
                <c:pt idx="495">
                  <c:v>-0.30046200000000001</c:v>
                </c:pt>
                <c:pt idx="496">
                  <c:v>-0.29800900000000002</c:v>
                </c:pt>
                <c:pt idx="497">
                  <c:v>-0.29635800000000001</c:v>
                </c:pt>
                <c:pt idx="498">
                  <c:v>-0.293045</c:v>
                </c:pt>
                <c:pt idx="499">
                  <c:v>-0.28925099999999998</c:v>
                </c:pt>
                <c:pt idx="500">
                  <c:v>-0.28503899999999999</c:v>
                </c:pt>
                <c:pt idx="501">
                  <c:v>-0.285244</c:v>
                </c:pt>
                <c:pt idx="502">
                  <c:v>-0.28390100000000001</c:v>
                </c:pt>
                <c:pt idx="503">
                  <c:v>-0.28275800000000001</c:v>
                </c:pt>
                <c:pt idx="504">
                  <c:v>-0.28040999999999999</c:v>
                </c:pt>
                <c:pt idx="505">
                  <c:v>-0.278756</c:v>
                </c:pt>
                <c:pt idx="506">
                  <c:v>-0.276057</c:v>
                </c:pt>
                <c:pt idx="507">
                  <c:v>-0.27496199999999998</c:v>
                </c:pt>
                <c:pt idx="508">
                  <c:v>-0.27229500000000001</c:v>
                </c:pt>
                <c:pt idx="509">
                  <c:v>-0.27150299999999999</c:v>
                </c:pt>
                <c:pt idx="510">
                  <c:v>-0.26739400000000002</c:v>
                </c:pt>
                <c:pt idx="511">
                  <c:v>-0.266959</c:v>
                </c:pt>
                <c:pt idx="512">
                  <c:v>-0.26226100000000002</c:v>
                </c:pt>
                <c:pt idx="513">
                  <c:v>-0.26218900000000001</c:v>
                </c:pt>
                <c:pt idx="514">
                  <c:v>-0.25970799999999999</c:v>
                </c:pt>
                <c:pt idx="515">
                  <c:v>-0.25829200000000002</c:v>
                </c:pt>
                <c:pt idx="516">
                  <c:v>-0.25505299999999997</c:v>
                </c:pt>
                <c:pt idx="517">
                  <c:v>-0.25401200000000002</c:v>
                </c:pt>
                <c:pt idx="518">
                  <c:v>-0.24991099999999999</c:v>
                </c:pt>
                <c:pt idx="519">
                  <c:v>-0.24770800000000001</c:v>
                </c:pt>
                <c:pt idx="520">
                  <c:v>-0.24481</c:v>
                </c:pt>
                <c:pt idx="521">
                  <c:v>-0.244702</c:v>
                </c:pt>
                <c:pt idx="522">
                  <c:v>-0.24318100000000001</c:v>
                </c:pt>
                <c:pt idx="523">
                  <c:v>-0.241119</c:v>
                </c:pt>
                <c:pt idx="524">
                  <c:v>-0.23993600000000001</c:v>
                </c:pt>
                <c:pt idx="525">
                  <c:v>-0.23883399999999999</c:v>
                </c:pt>
                <c:pt idx="526">
                  <c:v>-0.23611299999999999</c:v>
                </c:pt>
                <c:pt idx="527">
                  <c:v>-0.23468800000000001</c:v>
                </c:pt>
                <c:pt idx="528">
                  <c:v>-0.230044</c:v>
                </c:pt>
                <c:pt idx="529">
                  <c:v>-0.229486</c:v>
                </c:pt>
                <c:pt idx="530">
                  <c:v>-0.22742000000000001</c:v>
                </c:pt>
                <c:pt idx="531">
                  <c:v>-0.224548</c:v>
                </c:pt>
                <c:pt idx="532">
                  <c:v>-0.22334599999999999</c:v>
                </c:pt>
                <c:pt idx="533">
                  <c:v>-0.22265699999999999</c:v>
                </c:pt>
                <c:pt idx="534">
                  <c:v>-0.22034100000000001</c:v>
                </c:pt>
                <c:pt idx="535">
                  <c:v>-0.21675800000000001</c:v>
                </c:pt>
                <c:pt idx="536">
                  <c:v>-0.21554699999999999</c:v>
                </c:pt>
                <c:pt idx="537">
                  <c:v>-0.21299699999999999</c:v>
                </c:pt>
                <c:pt idx="538">
                  <c:v>-0.211171</c:v>
                </c:pt>
                <c:pt idx="539">
                  <c:v>-0.21079500000000001</c:v>
                </c:pt>
                <c:pt idx="540">
                  <c:v>-0.208596</c:v>
                </c:pt>
                <c:pt idx="541">
                  <c:v>-0.207791</c:v>
                </c:pt>
                <c:pt idx="542">
                  <c:v>-0.20553099999999999</c:v>
                </c:pt>
                <c:pt idx="543">
                  <c:v>-0.20379900000000001</c:v>
                </c:pt>
                <c:pt idx="544">
                  <c:v>-0.20128799999999999</c:v>
                </c:pt>
                <c:pt idx="545">
                  <c:v>-0.20031499999999999</c:v>
                </c:pt>
                <c:pt idx="546">
                  <c:v>-0.19786400000000001</c:v>
                </c:pt>
                <c:pt idx="547">
                  <c:v>-0.19664899999999999</c:v>
                </c:pt>
                <c:pt idx="548">
                  <c:v>-0.192554</c:v>
                </c:pt>
                <c:pt idx="549">
                  <c:v>-0.19028500000000001</c:v>
                </c:pt>
                <c:pt idx="550">
                  <c:v>-0.18751699999999999</c:v>
                </c:pt>
                <c:pt idx="551">
                  <c:v>-0.18642700000000001</c:v>
                </c:pt>
                <c:pt idx="552">
                  <c:v>-0.184034</c:v>
                </c:pt>
                <c:pt idx="553">
                  <c:v>-0.18448600000000001</c:v>
                </c:pt>
                <c:pt idx="554">
                  <c:v>-0.18147099999999999</c:v>
                </c:pt>
                <c:pt idx="555">
                  <c:v>-0.179285</c:v>
                </c:pt>
                <c:pt idx="556">
                  <c:v>-0.176894</c:v>
                </c:pt>
                <c:pt idx="557">
                  <c:v>-0.17530899999999999</c:v>
                </c:pt>
                <c:pt idx="558">
                  <c:v>-0.17385</c:v>
                </c:pt>
                <c:pt idx="559">
                  <c:v>-0.173708</c:v>
                </c:pt>
                <c:pt idx="560">
                  <c:v>-0.17136899999999999</c:v>
                </c:pt>
                <c:pt idx="561">
                  <c:v>-0.16938700000000001</c:v>
                </c:pt>
                <c:pt idx="562">
                  <c:v>-0.16691400000000001</c:v>
                </c:pt>
                <c:pt idx="563">
                  <c:v>-0.16563700000000001</c:v>
                </c:pt>
                <c:pt idx="564">
                  <c:v>-0.16292699999999999</c:v>
                </c:pt>
                <c:pt idx="565">
                  <c:v>-0.162692</c:v>
                </c:pt>
                <c:pt idx="566">
                  <c:v>-0.15920999999999999</c:v>
                </c:pt>
                <c:pt idx="567">
                  <c:v>-0.157418</c:v>
                </c:pt>
                <c:pt idx="568">
                  <c:v>-0.15487000000000001</c:v>
                </c:pt>
                <c:pt idx="569">
                  <c:v>-0.15495200000000001</c:v>
                </c:pt>
                <c:pt idx="570">
                  <c:v>-0.15343499999999999</c:v>
                </c:pt>
                <c:pt idx="571">
                  <c:v>-0.152889</c:v>
                </c:pt>
                <c:pt idx="572">
                  <c:v>-0.151034</c:v>
                </c:pt>
                <c:pt idx="573">
                  <c:v>-0.14993400000000001</c:v>
                </c:pt>
                <c:pt idx="574">
                  <c:v>-0.146208</c:v>
                </c:pt>
                <c:pt idx="575">
                  <c:v>-0.145728</c:v>
                </c:pt>
                <c:pt idx="576">
                  <c:v>-0.14363600000000001</c:v>
                </c:pt>
                <c:pt idx="577">
                  <c:v>-0.14255000000000001</c:v>
                </c:pt>
                <c:pt idx="578">
                  <c:v>-0.13944999999999999</c:v>
                </c:pt>
                <c:pt idx="579">
                  <c:v>-0.13781399999999999</c:v>
                </c:pt>
                <c:pt idx="580">
                  <c:v>-0.137075</c:v>
                </c:pt>
                <c:pt idx="581">
                  <c:v>-0.13452700000000001</c:v>
                </c:pt>
                <c:pt idx="582">
                  <c:v>-0.13205900000000001</c:v>
                </c:pt>
                <c:pt idx="583">
                  <c:v>-0.13197400000000001</c:v>
                </c:pt>
                <c:pt idx="584">
                  <c:v>-0.13048799999999999</c:v>
                </c:pt>
                <c:pt idx="585">
                  <c:v>-0.129826</c:v>
                </c:pt>
                <c:pt idx="586">
                  <c:v>-0.128054</c:v>
                </c:pt>
                <c:pt idx="587">
                  <c:v>-0.12609200000000001</c:v>
                </c:pt>
                <c:pt idx="588">
                  <c:v>-0.123434</c:v>
                </c:pt>
                <c:pt idx="589">
                  <c:v>-0.122862</c:v>
                </c:pt>
                <c:pt idx="590">
                  <c:v>-0.12120499999999999</c:v>
                </c:pt>
                <c:pt idx="591">
                  <c:v>-0.12055</c:v>
                </c:pt>
                <c:pt idx="592">
                  <c:v>-0.11888</c:v>
                </c:pt>
                <c:pt idx="593">
                  <c:v>-0.117049</c:v>
                </c:pt>
                <c:pt idx="594">
                  <c:v>-0.114484</c:v>
                </c:pt>
                <c:pt idx="595">
                  <c:v>-0.11264299999999999</c:v>
                </c:pt>
                <c:pt idx="596">
                  <c:v>-0.11045000000000001</c:v>
                </c:pt>
                <c:pt idx="597">
                  <c:v>-0.10971</c:v>
                </c:pt>
                <c:pt idx="598">
                  <c:v>-0.107583</c:v>
                </c:pt>
                <c:pt idx="599">
                  <c:v>-0.10669099999999999</c:v>
                </c:pt>
                <c:pt idx="600">
                  <c:v>-0.104921</c:v>
                </c:pt>
                <c:pt idx="601">
                  <c:v>-0.10355399999999999</c:v>
                </c:pt>
                <c:pt idx="602">
                  <c:v>-0.102713</c:v>
                </c:pt>
                <c:pt idx="603">
                  <c:v>-0.10223699999999999</c:v>
                </c:pt>
                <c:pt idx="604">
                  <c:v>-9.9046999999999996E-2</c:v>
                </c:pt>
                <c:pt idx="605">
                  <c:v>-9.8309999999999995E-2</c:v>
                </c:pt>
                <c:pt idx="606">
                  <c:v>-9.6795000000000006E-2</c:v>
                </c:pt>
                <c:pt idx="607">
                  <c:v>-9.4825000000000007E-2</c:v>
                </c:pt>
                <c:pt idx="608">
                  <c:v>-9.2312000000000005E-2</c:v>
                </c:pt>
                <c:pt idx="609">
                  <c:v>-9.2119999999999994E-2</c:v>
                </c:pt>
                <c:pt idx="610">
                  <c:v>-9.0975E-2</c:v>
                </c:pt>
                <c:pt idx="611">
                  <c:v>-9.0246999999999994E-2</c:v>
                </c:pt>
                <c:pt idx="612">
                  <c:v>-8.7208999999999995E-2</c:v>
                </c:pt>
                <c:pt idx="613">
                  <c:v>-8.6008000000000001E-2</c:v>
                </c:pt>
                <c:pt idx="614">
                  <c:v>-8.4296999999999997E-2</c:v>
                </c:pt>
                <c:pt idx="615">
                  <c:v>-8.3460999999999994E-2</c:v>
                </c:pt>
                <c:pt idx="616">
                  <c:v>-8.1825999999999996E-2</c:v>
                </c:pt>
                <c:pt idx="617">
                  <c:v>-8.0893999999999994E-2</c:v>
                </c:pt>
                <c:pt idx="618">
                  <c:v>-7.9281000000000004E-2</c:v>
                </c:pt>
                <c:pt idx="619">
                  <c:v>-7.8137999999999999E-2</c:v>
                </c:pt>
                <c:pt idx="620">
                  <c:v>-7.6480000000000006E-2</c:v>
                </c:pt>
                <c:pt idx="621">
                  <c:v>-7.5803999999999996E-2</c:v>
                </c:pt>
                <c:pt idx="622">
                  <c:v>-7.5023999999999993E-2</c:v>
                </c:pt>
                <c:pt idx="623">
                  <c:v>-7.4573E-2</c:v>
                </c:pt>
                <c:pt idx="624">
                  <c:v>-7.2540999999999994E-2</c:v>
                </c:pt>
                <c:pt idx="625">
                  <c:v>-7.1425000000000002E-2</c:v>
                </c:pt>
                <c:pt idx="626">
                  <c:v>-6.9599999999999995E-2</c:v>
                </c:pt>
                <c:pt idx="627">
                  <c:v>-6.9532999999999998E-2</c:v>
                </c:pt>
                <c:pt idx="628">
                  <c:v>-6.762E-2</c:v>
                </c:pt>
                <c:pt idx="629">
                  <c:v>-6.6650000000000001E-2</c:v>
                </c:pt>
                <c:pt idx="630">
                  <c:v>-6.5054000000000001E-2</c:v>
                </c:pt>
                <c:pt idx="631">
                  <c:v>-6.5062999999999996E-2</c:v>
                </c:pt>
                <c:pt idx="632">
                  <c:v>-6.4045000000000005E-2</c:v>
                </c:pt>
                <c:pt idx="633">
                  <c:v>-6.3573000000000005E-2</c:v>
                </c:pt>
                <c:pt idx="634">
                  <c:v>-6.2400999999999998E-2</c:v>
                </c:pt>
                <c:pt idx="635">
                  <c:v>-6.0616999999999997E-2</c:v>
                </c:pt>
                <c:pt idx="636">
                  <c:v>-5.9582000000000003E-2</c:v>
                </c:pt>
                <c:pt idx="637">
                  <c:v>-5.9081000000000002E-2</c:v>
                </c:pt>
                <c:pt idx="638">
                  <c:v>-5.7278999999999997E-2</c:v>
                </c:pt>
                <c:pt idx="639">
                  <c:v>-5.6278000000000002E-2</c:v>
                </c:pt>
                <c:pt idx="640">
                  <c:v>-5.5001000000000001E-2</c:v>
                </c:pt>
                <c:pt idx="641">
                  <c:v>-5.4956999999999999E-2</c:v>
                </c:pt>
                <c:pt idx="642">
                  <c:v>-5.4098E-2</c:v>
                </c:pt>
                <c:pt idx="643">
                  <c:v>-5.3718000000000002E-2</c:v>
                </c:pt>
                <c:pt idx="644">
                  <c:v>-5.1892000000000001E-2</c:v>
                </c:pt>
                <c:pt idx="645">
                  <c:v>-5.1200000000000002E-2</c:v>
                </c:pt>
                <c:pt idx="646">
                  <c:v>-5.0358E-2</c:v>
                </c:pt>
                <c:pt idx="647">
                  <c:v>-4.9827999999999997E-2</c:v>
                </c:pt>
                <c:pt idx="648">
                  <c:v>-4.87E-2</c:v>
                </c:pt>
                <c:pt idx="649">
                  <c:v>-4.7828000000000002E-2</c:v>
                </c:pt>
                <c:pt idx="650">
                  <c:v>-4.6767999999999997E-2</c:v>
                </c:pt>
                <c:pt idx="651">
                  <c:v>-4.5290999999999998E-2</c:v>
                </c:pt>
                <c:pt idx="652">
                  <c:v>-4.3903999999999999E-2</c:v>
                </c:pt>
                <c:pt idx="653">
                  <c:v>-4.3150000000000001E-2</c:v>
                </c:pt>
                <c:pt idx="654">
                  <c:v>-4.2190999999999999E-2</c:v>
                </c:pt>
                <c:pt idx="655">
                  <c:v>-4.1848000000000003E-2</c:v>
                </c:pt>
                <c:pt idx="656">
                  <c:v>-4.1182000000000003E-2</c:v>
                </c:pt>
                <c:pt idx="657">
                  <c:v>-4.0989999999999999E-2</c:v>
                </c:pt>
                <c:pt idx="658">
                  <c:v>-3.9421999999999999E-2</c:v>
                </c:pt>
                <c:pt idx="659">
                  <c:v>-3.8615999999999998E-2</c:v>
                </c:pt>
                <c:pt idx="660">
                  <c:v>-3.7527999999999999E-2</c:v>
                </c:pt>
                <c:pt idx="661">
                  <c:v>-3.7059000000000002E-2</c:v>
                </c:pt>
                <c:pt idx="662">
                  <c:v>-3.6596999999999998E-2</c:v>
                </c:pt>
                <c:pt idx="663">
                  <c:v>-3.6303000000000002E-2</c:v>
                </c:pt>
                <c:pt idx="664">
                  <c:v>-3.5109000000000001E-2</c:v>
                </c:pt>
                <c:pt idx="665">
                  <c:v>-3.492E-2</c:v>
                </c:pt>
                <c:pt idx="666">
                  <c:v>-3.3502999999999998E-2</c:v>
                </c:pt>
                <c:pt idx="667">
                  <c:v>-3.2955999999999999E-2</c:v>
                </c:pt>
                <c:pt idx="668">
                  <c:v>-3.1918000000000002E-2</c:v>
                </c:pt>
                <c:pt idx="669">
                  <c:v>-3.1516000000000002E-2</c:v>
                </c:pt>
                <c:pt idx="670">
                  <c:v>-3.0431E-2</c:v>
                </c:pt>
                <c:pt idx="671">
                  <c:v>-3.0151000000000001E-2</c:v>
                </c:pt>
                <c:pt idx="672">
                  <c:v>-2.9433999999999998E-2</c:v>
                </c:pt>
                <c:pt idx="673">
                  <c:v>-2.9037E-2</c:v>
                </c:pt>
                <c:pt idx="674">
                  <c:v>-2.8232E-2</c:v>
                </c:pt>
                <c:pt idx="675">
                  <c:v>-2.7772999999999999E-2</c:v>
                </c:pt>
                <c:pt idx="676">
                  <c:v>-2.7151999999999999E-2</c:v>
                </c:pt>
                <c:pt idx="677">
                  <c:v>-2.7081999999999998E-2</c:v>
                </c:pt>
                <c:pt idx="678">
                  <c:v>-2.6185E-2</c:v>
                </c:pt>
                <c:pt idx="679">
                  <c:v>-2.5662000000000001E-2</c:v>
                </c:pt>
                <c:pt idx="680">
                  <c:v>-2.4889999999999999E-2</c:v>
                </c:pt>
                <c:pt idx="681">
                  <c:v>-2.4458000000000001E-2</c:v>
                </c:pt>
                <c:pt idx="682">
                  <c:v>-2.3810000000000001E-2</c:v>
                </c:pt>
                <c:pt idx="683">
                  <c:v>-2.3463999999999999E-2</c:v>
                </c:pt>
                <c:pt idx="684">
                  <c:v>-2.2890000000000001E-2</c:v>
                </c:pt>
                <c:pt idx="685">
                  <c:v>-2.2880999999999999E-2</c:v>
                </c:pt>
                <c:pt idx="686">
                  <c:v>-2.2440999999999999E-2</c:v>
                </c:pt>
                <c:pt idx="687">
                  <c:v>-2.1957000000000001E-2</c:v>
                </c:pt>
                <c:pt idx="688">
                  <c:v>-2.1152000000000001E-2</c:v>
                </c:pt>
                <c:pt idx="689">
                  <c:v>-2.0725E-2</c:v>
                </c:pt>
                <c:pt idx="690">
                  <c:v>-2.0008000000000001E-2</c:v>
                </c:pt>
                <c:pt idx="691">
                  <c:v>-1.9965E-2</c:v>
                </c:pt>
                <c:pt idx="692">
                  <c:v>-1.9559E-2</c:v>
                </c:pt>
                <c:pt idx="693">
                  <c:v>-1.9008000000000001E-2</c:v>
                </c:pt>
                <c:pt idx="694">
                  <c:v>-1.8468999999999999E-2</c:v>
                </c:pt>
                <c:pt idx="695">
                  <c:v>-1.8001E-2</c:v>
                </c:pt>
                <c:pt idx="696">
                  <c:v>-1.7475000000000001E-2</c:v>
                </c:pt>
                <c:pt idx="697">
                  <c:v>-1.7122999999999999E-2</c:v>
                </c:pt>
                <c:pt idx="698">
                  <c:v>-1.6611999999999998E-2</c:v>
                </c:pt>
                <c:pt idx="699">
                  <c:v>-1.6409E-2</c:v>
                </c:pt>
                <c:pt idx="700">
                  <c:v>-1.5831000000000001E-2</c:v>
                </c:pt>
                <c:pt idx="701">
                  <c:v>-1.5549E-2</c:v>
                </c:pt>
                <c:pt idx="702">
                  <c:v>-1.5056E-2</c:v>
                </c:pt>
                <c:pt idx="703">
                  <c:v>-1.4957E-2</c:v>
                </c:pt>
                <c:pt idx="704">
                  <c:v>-1.4651000000000001E-2</c:v>
                </c:pt>
                <c:pt idx="705">
                  <c:v>-1.444E-2</c:v>
                </c:pt>
                <c:pt idx="706">
                  <c:v>-1.4109999999999999E-2</c:v>
                </c:pt>
                <c:pt idx="707">
                  <c:v>-1.3823999999999999E-2</c:v>
                </c:pt>
                <c:pt idx="708">
                  <c:v>-1.3416000000000001E-2</c:v>
                </c:pt>
                <c:pt idx="709">
                  <c:v>-1.3143999999999999E-2</c:v>
                </c:pt>
                <c:pt idx="710">
                  <c:v>-1.2905E-2</c:v>
                </c:pt>
                <c:pt idx="711">
                  <c:v>-1.2579E-2</c:v>
                </c:pt>
                <c:pt idx="712">
                  <c:v>-1.2331999999999999E-2</c:v>
                </c:pt>
                <c:pt idx="713">
                  <c:v>-1.2086E-2</c:v>
                </c:pt>
                <c:pt idx="714">
                  <c:v>-1.1742000000000001E-2</c:v>
                </c:pt>
                <c:pt idx="715">
                  <c:v>-1.1625999999999999E-2</c:v>
                </c:pt>
                <c:pt idx="716">
                  <c:v>-1.1483E-2</c:v>
                </c:pt>
                <c:pt idx="717">
                  <c:v>-1.1245E-2</c:v>
                </c:pt>
                <c:pt idx="718">
                  <c:v>-1.0947999999999999E-2</c:v>
                </c:pt>
                <c:pt idx="719">
                  <c:v>-1.0877E-2</c:v>
                </c:pt>
                <c:pt idx="720">
                  <c:v>-1.0577E-2</c:v>
                </c:pt>
                <c:pt idx="721">
                  <c:v>-1.0455000000000001E-2</c:v>
                </c:pt>
                <c:pt idx="722">
                  <c:v>-1.0289E-2</c:v>
                </c:pt>
                <c:pt idx="723">
                  <c:v>-1.0234999999999999E-2</c:v>
                </c:pt>
                <c:pt idx="724">
                  <c:v>-9.8779999999999996E-3</c:v>
                </c:pt>
                <c:pt idx="725">
                  <c:v>-9.6710000000000008E-3</c:v>
                </c:pt>
                <c:pt idx="726">
                  <c:v>-9.3889999999999998E-3</c:v>
                </c:pt>
                <c:pt idx="727">
                  <c:v>-9.2870000000000001E-3</c:v>
                </c:pt>
                <c:pt idx="728">
                  <c:v>-9.0760000000000007E-3</c:v>
                </c:pt>
                <c:pt idx="729">
                  <c:v>-8.9870000000000002E-3</c:v>
                </c:pt>
                <c:pt idx="730">
                  <c:v>-8.7910000000000002E-3</c:v>
                </c:pt>
                <c:pt idx="731">
                  <c:v>-8.7580000000000002E-3</c:v>
                </c:pt>
                <c:pt idx="732">
                  <c:v>-8.5590000000000006E-3</c:v>
                </c:pt>
                <c:pt idx="733">
                  <c:v>-8.4969999999999993E-3</c:v>
                </c:pt>
                <c:pt idx="734">
                  <c:v>-8.3409999999999995E-3</c:v>
                </c:pt>
                <c:pt idx="735">
                  <c:v>-8.3909999999999992E-3</c:v>
                </c:pt>
                <c:pt idx="736">
                  <c:v>-8.1759999999999992E-3</c:v>
                </c:pt>
                <c:pt idx="737">
                  <c:v>-8.2000000000000007E-3</c:v>
                </c:pt>
                <c:pt idx="738">
                  <c:v>-8.1169999999999992E-3</c:v>
                </c:pt>
                <c:pt idx="739">
                  <c:v>-8.1290000000000008E-3</c:v>
                </c:pt>
                <c:pt idx="740">
                  <c:v>-8.097E-3</c:v>
                </c:pt>
                <c:pt idx="741">
                  <c:v>-8.1580000000000003E-3</c:v>
                </c:pt>
                <c:pt idx="742">
                  <c:v>-8.0979999999999993E-3</c:v>
                </c:pt>
                <c:pt idx="743">
                  <c:v>-8.149E-3</c:v>
                </c:pt>
                <c:pt idx="744">
                  <c:v>-8.2249999999999997E-3</c:v>
                </c:pt>
                <c:pt idx="745">
                  <c:v>-8.3630000000000006E-3</c:v>
                </c:pt>
                <c:pt idx="746">
                  <c:v>-8.4290000000000007E-3</c:v>
                </c:pt>
                <c:pt idx="747">
                  <c:v>-8.574E-3</c:v>
                </c:pt>
                <c:pt idx="748">
                  <c:v>-8.6859999999999993E-3</c:v>
                </c:pt>
                <c:pt idx="749">
                  <c:v>-8.8159999999999992E-3</c:v>
                </c:pt>
                <c:pt idx="750">
                  <c:v>-8.9269999999999992E-3</c:v>
                </c:pt>
                <c:pt idx="751">
                  <c:v>-9.1559999999999992E-3</c:v>
                </c:pt>
                <c:pt idx="752">
                  <c:v>-9.2919999999999999E-3</c:v>
                </c:pt>
                <c:pt idx="753">
                  <c:v>-9.3589999999999993E-3</c:v>
                </c:pt>
                <c:pt idx="754">
                  <c:v>-9.4590000000000004E-3</c:v>
                </c:pt>
                <c:pt idx="755">
                  <c:v>-9.6460000000000001E-3</c:v>
                </c:pt>
                <c:pt idx="756">
                  <c:v>-9.8440000000000003E-3</c:v>
                </c:pt>
                <c:pt idx="757">
                  <c:v>-1.0028E-2</c:v>
                </c:pt>
                <c:pt idx="758">
                  <c:v>-1.0097999999999999E-2</c:v>
                </c:pt>
                <c:pt idx="759">
                  <c:v>-1.022E-2</c:v>
                </c:pt>
                <c:pt idx="760">
                  <c:v>-1.0288E-2</c:v>
                </c:pt>
                <c:pt idx="761">
                  <c:v>-1.0370000000000001E-2</c:v>
                </c:pt>
                <c:pt idx="762">
                  <c:v>-1.0342E-2</c:v>
                </c:pt>
                <c:pt idx="763">
                  <c:v>-1.0423E-2</c:v>
                </c:pt>
                <c:pt idx="764">
                  <c:v>-1.0374E-2</c:v>
                </c:pt>
                <c:pt idx="765">
                  <c:v>-1.0423999999999999E-2</c:v>
                </c:pt>
                <c:pt idx="766">
                  <c:v>-1.0425E-2</c:v>
                </c:pt>
                <c:pt idx="767">
                  <c:v>-1.0515999999999999E-2</c:v>
                </c:pt>
                <c:pt idx="768">
                  <c:v>-1.0460000000000001E-2</c:v>
                </c:pt>
                <c:pt idx="769">
                  <c:v>-1.0500000000000001E-2</c:v>
                </c:pt>
                <c:pt idx="770">
                  <c:v>-1.0307999999999999E-2</c:v>
                </c:pt>
                <c:pt idx="771">
                  <c:v>-1.0319E-2</c:v>
                </c:pt>
                <c:pt idx="772">
                  <c:v>-1.0159E-2</c:v>
                </c:pt>
                <c:pt idx="773">
                  <c:v>-1.0163E-2</c:v>
                </c:pt>
                <c:pt idx="774">
                  <c:v>-9.9979999999999999E-3</c:v>
                </c:pt>
                <c:pt idx="775">
                  <c:v>-9.9319999999999999E-3</c:v>
                </c:pt>
                <c:pt idx="776">
                  <c:v>-9.6010000000000002E-3</c:v>
                </c:pt>
                <c:pt idx="777">
                  <c:v>-9.5370000000000003E-3</c:v>
                </c:pt>
                <c:pt idx="778">
                  <c:v>-9.2929999999999992E-3</c:v>
                </c:pt>
                <c:pt idx="779">
                  <c:v>-9.1439999999999994E-3</c:v>
                </c:pt>
                <c:pt idx="780">
                  <c:v>-8.7690000000000008E-3</c:v>
                </c:pt>
                <c:pt idx="781">
                  <c:v>-8.5800000000000008E-3</c:v>
                </c:pt>
                <c:pt idx="782">
                  <c:v>-8.1779999999999995E-3</c:v>
                </c:pt>
                <c:pt idx="783">
                  <c:v>-7.9550000000000003E-3</c:v>
                </c:pt>
                <c:pt idx="784">
                  <c:v>-7.5709999999999996E-3</c:v>
                </c:pt>
                <c:pt idx="785">
                  <c:v>-7.3639999999999999E-3</c:v>
                </c:pt>
                <c:pt idx="786">
                  <c:v>-6.9810000000000002E-3</c:v>
                </c:pt>
                <c:pt idx="787">
                  <c:v>-6.7539999999999996E-3</c:v>
                </c:pt>
                <c:pt idx="788">
                  <c:v>-6.3579999999999999E-3</c:v>
                </c:pt>
                <c:pt idx="789">
                  <c:v>-6.1289999999999999E-3</c:v>
                </c:pt>
                <c:pt idx="790">
                  <c:v>-5.679E-3</c:v>
                </c:pt>
                <c:pt idx="791">
                  <c:v>-5.4900000000000001E-3</c:v>
                </c:pt>
                <c:pt idx="792">
                  <c:v>-5.0289999999999996E-3</c:v>
                </c:pt>
                <c:pt idx="793">
                  <c:v>-4.7619999999999997E-3</c:v>
                </c:pt>
                <c:pt idx="794">
                  <c:v>-4.2940000000000001E-3</c:v>
                </c:pt>
                <c:pt idx="795">
                  <c:v>-4.0639999999999999E-3</c:v>
                </c:pt>
                <c:pt idx="796">
                  <c:v>-3.6719999999999999E-3</c:v>
                </c:pt>
                <c:pt idx="797">
                  <c:v>-3.4299999999999999E-3</c:v>
                </c:pt>
                <c:pt idx="798">
                  <c:v>-3.0309999999999998E-3</c:v>
                </c:pt>
                <c:pt idx="799">
                  <c:v>-2.8040000000000001E-3</c:v>
                </c:pt>
                <c:pt idx="800">
                  <c:v>-2.4689999999999998E-3</c:v>
                </c:pt>
                <c:pt idx="801">
                  <c:v>-2.2680000000000001E-3</c:v>
                </c:pt>
                <c:pt idx="802">
                  <c:v>-2.0040000000000001E-3</c:v>
                </c:pt>
                <c:pt idx="803">
                  <c:v>-1.823E-3</c:v>
                </c:pt>
                <c:pt idx="804">
                  <c:v>-1.5499999999999999E-3</c:v>
                </c:pt>
                <c:pt idx="805">
                  <c:v>-1.408E-3</c:v>
                </c:pt>
                <c:pt idx="806">
                  <c:v>-1.173E-3</c:v>
                </c:pt>
                <c:pt idx="807">
                  <c:v>-1.023E-3</c:v>
                </c:pt>
                <c:pt idx="808">
                  <c:v>-8.3500000000000002E-4</c:v>
                </c:pt>
                <c:pt idx="809">
                  <c:v>-6.8400000000000004E-4</c:v>
                </c:pt>
                <c:pt idx="810">
                  <c:v>-5.2599999999999999E-4</c:v>
                </c:pt>
                <c:pt idx="811">
                  <c:v>-4.0999999999999999E-4</c:v>
                </c:pt>
                <c:pt idx="812">
                  <c:v>-3.0299999999999999E-4</c:v>
                </c:pt>
                <c:pt idx="813">
                  <c:v>-2.3599999999999999E-4</c:v>
                </c:pt>
                <c:pt idx="814" formatCode="0.00E+00">
                  <c:v>-5.7299999999999997E-5</c:v>
                </c:pt>
                <c:pt idx="815" formatCode="0.00E+00">
                  <c:v>2.7300000000000001E-6</c:v>
                </c:pt>
                <c:pt idx="816">
                  <c:v>1.12E-4</c:v>
                </c:pt>
                <c:pt idx="817">
                  <c:v>1.12E-4</c:v>
                </c:pt>
                <c:pt idx="818">
                  <c:v>2.1100000000000001E-4</c:v>
                </c:pt>
                <c:pt idx="819">
                  <c:v>2.8200000000000002E-4</c:v>
                </c:pt>
                <c:pt idx="820">
                  <c:v>3.0899999999999998E-4</c:v>
                </c:pt>
                <c:pt idx="821">
                  <c:v>3.57E-4</c:v>
                </c:pt>
                <c:pt idx="822">
                  <c:v>4.06E-4</c:v>
                </c:pt>
                <c:pt idx="823">
                  <c:v>3.7500000000000001E-4</c:v>
                </c:pt>
                <c:pt idx="824">
                  <c:v>4.1399999999999998E-4</c:v>
                </c:pt>
                <c:pt idx="825">
                  <c:v>4.06E-4</c:v>
                </c:pt>
                <c:pt idx="826">
                  <c:v>4.5600000000000003E-4</c:v>
                </c:pt>
                <c:pt idx="827">
                  <c:v>4.4099999999999999E-4</c:v>
                </c:pt>
                <c:pt idx="828">
                  <c:v>4.7899999999999999E-4</c:v>
                </c:pt>
                <c:pt idx="829">
                  <c:v>4.9200000000000003E-4</c:v>
                </c:pt>
                <c:pt idx="830">
                  <c:v>5.71E-4</c:v>
                </c:pt>
                <c:pt idx="831">
                  <c:v>6.0099999999999997E-4</c:v>
                </c:pt>
                <c:pt idx="832">
                  <c:v>6.69E-4</c:v>
                </c:pt>
                <c:pt idx="833">
                  <c:v>6.7699999999999998E-4</c:v>
                </c:pt>
                <c:pt idx="834">
                  <c:v>7.2800000000000002E-4</c:v>
                </c:pt>
                <c:pt idx="835">
                  <c:v>7.8299999999999995E-4</c:v>
                </c:pt>
                <c:pt idx="836">
                  <c:v>7.9799999999999999E-4</c:v>
                </c:pt>
                <c:pt idx="837">
                  <c:v>8.03E-4</c:v>
                </c:pt>
                <c:pt idx="838">
                  <c:v>7.7999999999999999E-4</c:v>
                </c:pt>
                <c:pt idx="839">
                  <c:v>1.137E-3</c:v>
                </c:pt>
                <c:pt idx="840">
                  <c:v>1.3359999999999999E-3</c:v>
                </c:pt>
                <c:pt idx="841">
                  <c:v>1.3370000000000001E-3</c:v>
                </c:pt>
                <c:pt idx="842">
                  <c:v>1.371E-3</c:v>
                </c:pt>
                <c:pt idx="843">
                  <c:v>1.382E-3</c:v>
                </c:pt>
                <c:pt idx="844">
                  <c:v>1.4159999999999999E-3</c:v>
                </c:pt>
                <c:pt idx="845">
                  <c:v>1.622E-3</c:v>
                </c:pt>
                <c:pt idx="846">
                  <c:v>1.6819999999999999E-3</c:v>
                </c:pt>
                <c:pt idx="847">
                  <c:v>1.823E-3</c:v>
                </c:pt>
                <c:pt idx="848">
                  <c:v>1.91E-3</c:v>
                </c:pt>
                <c:pt idx="849">
                  <c:v>2.1320000000000002E-3</c:v>
                </c:pt>
                <c:pt idx="850">
                  <c:v>2.2209999999999999E-3</c:v>
                </c:pt>
                <c:pt idx="851">
                  <c:v>2.5170000000000001E-3</c:v>
                </c:pt>
                <c:pt idx="852">
                  <c:v>2.6180000000000001E-3</c:v>
                </c:pt>
                <c:pt idx="853">
                  <c:v>2.862E-3</c:v>
                </c:pt>
                <c:pt idx="854">
                  <c:v>3.0019999999999999E-3</c:v>
                </c:pt>
                <c:pt idx="855">
                  <c:v>3.3609999999999998E-3</c:v>
                </c:pt>
                <c:pt idx="856">
                  <c:v>3.431E-3</c:v>
                </c:pt>
                <c:pt idx="857">
                  <c:v>3.7980000000000002E-3</c:v>
                </c:pt>
                <c:pt idx="858">
                  <c:v>3.9350000000000001E-3</c:v>
                </c:pt>
                <c:pt idx="859">
                  <c:v>4.3909999999999999E-3</c:v>
                </c:pt>
                <c:pt idx="860">
                  <c:v>4.5669999999999999E-3</c:v>
                </c:pt>
                <c:pt idx="861">
                  <c:v>5.0080000000000003E-3</c:v>
                </c:pt>
                <c:pt idx="862">
                  <c:v>5.1770000000000002E-3</c:v>
                </c:pt>
                <c:pt idx="863">
                  <c:v>5.6829999999999997E-3</c:v>
                </c:pt>
                <c:pt idx="864">
                  <c:v>5.8440000000000002E-3</c:v>
                </c:pt>
                <c:pt idx="865">
                  <c:v>6.4029999999999998E-3</c:v>
                </c:pt>
                <c:pt idx="866">
                  <c:v>6.7099999999999998E-3</c:v>
                </c:pt>
                <c:pt idx="867">
                  <c:v>7.1900000000000002E-3</c:v>
                </c:pt>
                <c:pt idx="868">
                  <c:v>7.4219999999999998E-3</c:v>
                </c:pt>
                <c:pt idx="869">
                  <c:v>8.0370000000000007E-3</c:v>
                </c:pt>
                <c:pt idx="870">
                  <c:v>8.3230000000000005E-3</c:v>
                </c:pt>
                <c:pt idx="871">
                  <c:v>9.0030000000000006E-3</c:v>
                </c:pt>
                <c:pt idx="872">
                  <c:v>9.2519999999999998E-3</c:v>
                </c:pt>
                <c:pt idx="873">
                  <c:v>9.9880000000000004E-3</c:v>
                </c:pt>
                <c:pt idx="874">
                  <c:v>1.0279E-2</c:v>
                </c:pt>
                <c:pt idx="875">
                  <c:v>1.0972000000000001E-2</c:v>
                </c:pt>
                <c:pt idx="876">
                  <c:v>1.1344E-2</c:v>
                </c:pt>
                <c:pt idx="877">
                  <c:v>1.2200000000000001E-2</c:v>
                </c:pt>
                <c:pt idx="878">
                  <c:v>1.2519000000000001E-2</c:v>
                </c:pt>
                <c:pt idx="879">
                  <c:v>1.3332E-2</c:v>
                </c:pt>
                <c:pt idx="880">
                  <c:v>1.3635E-2</c:v>
                </c:pt>
                <c:pt idx="881">
                  <c:v>1.4571000000000001E-2</c:v>
                </c:pt>
                <c:pt idx="882">
                  <c:v>1.4975E-2</c:v>
                </c:pt>
                <c:pt idx="883">
                  <c:v>1.5923E-2</c:v>
                </c:pt>
                <c:pt idx="884">
                  <c:v>1.6344999999999998E-2</c:v>
                </c:pt>
                <c:pt idx="885">
                  <c:v>1.7308E-2</c:v>
                </c:pt>
                <c:pt idx="886">
                  <c:v>1.7725999999999999E-2</c:v>
                </c:pt>
                <c:pt idx="887">
                  <c:v>1.8717999999999999E-2</c:v>
                </c:pt>
                <c:pt idx="888">
                  <c:v>1.9231000000000002E-2</c:v>
                </c:pt>
                <c:pt idx="889">
                  <c:v>2.0310999999999999E-2</c:v>
                </c:pt>
                <c:pt idx="890">
                  <c:v>2.0801E-2</c:v>
                </c:pt>
                <c:pt idx="891">
                  <c:v>2.1961000000000001E-2</c:v>
                </c:pt>
                <c:pt idx="892">
                  <c:v>2.2477E-2</c:v>
                </c:pt>
                <c:pt idx="893">
                  <c:v>2.3730000000000001E-2</c:v>
                </c:pt>
                <c:pt idx="894">
                  <c:v>2.4228E-2</c:v>
                </c:pt>
                <c:pt idx="895">
                  <c:v>2.5375000000000002E-2</c:v>
                </c:pt>
                <c:pt idx="896">
                  <c:v>2.5821E-2</c:v>
                </c:pt>
                <c:pt idx="897">
                  <c:v>2.7146E-2</c:v>
                </c:pt>
                <c:pt idx="898">
                  <c:v>2.768E-2</c:v>
                </c:pt>
                <c:pt idx="899">
                  <c:v>2.9123E-2</c:v>
                </c:pt>
                <c:pt idx="900">
                  <c:v>2.9670999999999999E-2</c:v>
                </c:pt>
                <c:pt idx="901">
                  <c:v>3.1061999999999999E-2</c:v>
                </c:pt>
                <c:pt idx="902">
                  <c:v>3.1667000000000001E-2</c:v>
                </c:pt>
                <c:pt idx="903">
                  <c:v>3.3071999999999997E-2</c:v>
                </c:pt>
                <c:pt idx="904">
                  <c:v>3.3652000000000001E-2</c:v>
                </c:pt>
                <c:pt idx="905">
                  <c:v>3.5180999999999997E-2</c:v>
                </c:pt>
                <c:pt idx="906">
                  <c:v>3.5867000000000003E-2</c:v>
                </c:pt>
                <c:pt idx="907">
                  <c:v>3.7324000000000003E-2</c:v>
                </c:pt>
                <c:pt idx="908">
                  <c:v>3.7897E-2</c:v>
                </c:pt>
                <c:pt idx="909">
                  <c:v>3.9497999999999998E-2</c:v>
                </c:pt>
                <c:pt idx="910">
                  <c:v>4.0203999999999997E-2</c:v>
                </c:pt>
                <c:pt idx="911">
                  <c:v>4.1699E-2</c:v>
                </c:pt>
                <c:pt idx="912">
                  <c:v>4.2368000000000003E-2</c:v>
                </c:pt>
                <c:pt idx="913">
                  <c:v>4.4081000000000002E-2</c:v>
                </c:pt>
                <c:pt idx="914">
                  <c:v>4.4836000000000001E-2</c:v>
                </c:pt>
                <c:pt idx="915">
                  <c:v>4.6525999999999998E-2</c:v>
                </c:pt>
                <c:pt idx="916">
                  <c:v>4.7265000000000001E-2</c:v>
                </c:pt>
                <c:pt idx="917">
                  <c:v>4.9105000000000003E-2</c:v>
                </c:pt>
                <c:pt idx="918">
                  <c:v>4.9758999999999998E-2</c:v>
                </c:pt>
                <c:pt idx="919">
                  <c:v>5.1580000000000001E-2</c:v>
                </c:pt>
                <c:pt idx="920">
                  <c:v>5.2246000000000001E-2</c:v>
                </c:pt>
                <c:pt idx="921">
                  <c:v>5.3955000000000003E-2</c:v>
                </c:pt>
                <c:pt idx="922">
                  <c:v>5.4739000000000003E-2</c:v>
                </c:pt>
                <c:pt idx="923">
                  <c:v>5.6672E-2</c:v>
                </c:pt>
                <c:pt idx="924">
                  <c:v>5.7444000000000002E-2</c:v>
                </c:pt>
                <c:pt idx="925">
                  <c:v>5.9263000000000003E-2</c:v>
                </c:pt>
                <c:pt idx="926">
                  <c:v>6.0009E-2</c:v>
                </c:pt>
                <c:pt idx="927">
                  <c:v>6.1931E-2</c:v>
                </c:pt>
                <c:pt idx="928">
                  <c:v>6.2696000000000002E-2</c:v>
                </c:pt>
                <c:pt idx="929">
                  <c:v>6.4510999999999999E-2</c:v>
                </c:pt>
                <c:pt idx="930">
                  <c:v>6.5454999999999999E-2</c:v>
                </c:pt>
                <c:pt idx="931">
                  <c:v>6.7303000000000002E-2</c:v>
                </c:pt>
                <c:pt idx="932">
                  <c:v>6.7967E-2</c:v>
                </c:pt>
                <c:pt idx="933">
                  <c:v>7.0001999999999995E-2</c:v>
                </c:pt>
                <c:pt idx="934">
                  <c:v>7.0689000000000002E-2</c:v>
                </c:pt>
                <c:pt idx="935">
                  <c:v>7.2562000000000001E-2</c:v>
                </c:pt>
                <c:pt idx="936">
                  <c:v>7.3401999999999995E-2</c:v>
                </c:pt>
                <c:pt idx="937">
                  <c:v>7.5305999999999998E-2</c:v>
                </c:pt>
                <c:pt idx="938">
                  <c:v>7.5903999999999999E-2</c:v>
                </c:pt>
                <c:pt idx="939">
                  <c:v>7.7935000000000004E-2</c:v>
                </c:pt>
                <c:pt idx="940">
                  <c:v>7.8623999999999999E-2</c:v>
                </c:pt>
                <c:pt idx="941">
                  <c:v>8.0411999999999997E-2</c:v>
                </c:pt>
                <c:pt idx="942">
                  <c:v>8.1174999999999997E-2</c:v>
                </c:pt>
                <c:pt idx="943">
                  <c:v>8.3186999999999997E-2</c:v>
                </c:pt>
                <c:pt idx="944">
                  <c:v>8.3977999999999997E-2</c:v>
                </c:pt>
                <c:pt idx="945">
                  <c:v>8.5766999999999996E-2</c:v>
                </c:pt>
                <c:pt idx="946">
                  <c:v>8.6627999999999997E-2</c:v>
                </c:pt>
                <c:pt idx="947">
                  <c:v>8.8484999999999994E-2</c:v>
                </c:pt>
                <c:pt idx="948">
                  <c:v>8.9209999999999998E-2</c:v>
                </c:pt>
                <c:pt idx="949">
                  <c:v>9.1021000000000005E-2</c:v>
                </c:pt>
                <c:pt idx="950">
                  <c:v>9.1708999999999999E-2</c:v>
                </c:pt>
                <c:pt idx="951">
                  <c:v>9.3658000000000005E-2</c:v>
                </c:pt>
                <c:pt idx="952">
                  <c:v>9.4432000000000002E-2</c:v>
                </c:pt>
                <c:pt idx="953">
                  <c:v>9.6335000000000004E-2</c:v>
                </c:pt>
                <c:pt idx="954">
                  <c:v>9.7029000000000004E-2</c:v>
                </c:pt>
                <c:pt idx="955">
                  <c:v>9.8861000000000004E-2</c:v>
                </c:pt>
                <c:pt idx="956">
                  <c:v>9.9626000000000006E-2</c:v>
                </c:pt>
                <c:pt idx="957">
                  <c:v>0.101518</c:v>
                </c:pt>
                <c:pt idx="958">
                  <c:v>0.10233299999999999</c:v>
                </c:pt>
                <c:pt idx="959">
                  <c:v>0.10417999999999999</c:v>
                </c:pt>
                <c:pt idx="960">
                  <c:v>0.104936</c:v>
                </c:pt>
                <c:pt idx="961">
                  <c:v>0.106683</c:v>
                </c:pt>
                <c:pt idx="962">
                  <c:v>0.10764700000000001</c:v>
                </c:pt>
                <c:pt idx="963">
                  <c:v>0.109538</c:v>
                </c:pt>
                <c:pt idx="964">
                  <c:v>0.110272</c:v>
                </c:pt>
                <c:pt idx="965">
                  <c:v>0.11210299999999999</c:v>
                </c:pt>
                <c:pt idx="966">
                  <c:v>0.11269</c:v>
                </c:pt>
                <c:pt idx="967">
                  <c:v>0.11447499999999999</c:v>
                </c:pt>
                <c:pt idx="968">
                  <c:v>0.115199</c:v>
                </c:pt>
                <c:pt idx="969">
                  <c:v>0.11701</c:v>
                </c:pt>
                <c:pt idx="970">
                  <c:v>0.117786</c:v>
                </c:pt>
                <c:pt idx="971">
                  <c:v>0.11973399999999999</c:v>
                </c:pt>
                <c:pt idx="972">
                  <c:v>0.12045400000000001</c:v>
                </c:pt>
                <c:pt idx="973">
                  <c:v>0.122527</c:v>
                </c:pt>
                <c:pt idx="974">
                  <c:v>0.12328699999999999</c:v>
                </c:pt>
                <c:pt idx="975">
                  <c:v>0.125218</c:v>
                </c:pt>
                <c:pt idx="976">
                  <c:v>0.12598300000000001</c:v>
                </c:pt>
                <c:pt idx="977">
                  <c:v>0.12770200000000001</c:v>
                </c:pt>
                <c:pt idx="978">
                  <c:v>0.128359</c:v>
                </c:pt>
                <c:pt idx="979">
                  <c:v>0.130242</c:v>
                </c:pt>
                <c:pt idx="980">
                  <c:v>0.13087499999999999</c:v>
                </c:pt>
                <c:pt idx="981">
                  <c:v>0.13265399999999999</c:v>
                </c:pt>
                <c:pt idx="982">
                  <c:v>0.13336899999999999</c:v>
                </c:pt>
                <c:pt idx="983">
                  <c:v>0.13547899999999999</c:v>
                </c:pt>
                <c:pt idx="984">
                  <c:v>0.136271</c:v>
                </c:pt>
                <c:pt idx="985">
                  <c:v>0.138354</c:v>
                </c:pt>
                <c:pt idx="986">
                  <c:v>0.139066</c:v>
                </c:pt>
                <c:pt idx="987">
                  <c:v>0.14084099999999999</c:v>
                </c:pt>
                <c:pt idx="988">
                  <c:v>0.14172299999999999</c:v>
                </c:pt>
                <c:pt idx="989">
                  <c:v>0.143484</c:v>
                </c:pt>
                <c:pt idx="990">
                  <c:v>0.144312</c:v>
                </c:pt>
                <c:pt idx="991">
                  <c:v>0.14640600000000001</c:v>
                </c:pt>
                <c:pt idx="992">
                  <c:v>0.14707300000000001</c:v>
                </c:pt>
                <c:pt idx="993">
                  <c:v>0.14896100000000001</c:v>
                </c:pt>
                <c:pt idx="994">
                  <c:v>0.149779</c:v>
                </c:pt>
                <c:pt idx="995">
                  <c:v>0.151813</c:v>
                </c:pt>
                <c:pt idx="996">
                  <c:v>0.15248100000000001</c:v>
                </c:pt>
                <c:pt idx="997">
                  <c:v>0.15425800000000001</c:v>
                </c:pt>
                <c:pt idx="998">
                  <c:v>0.15507699999999999</c:v>
                </c:pt>
                <c:pt idx="999">
                  <c:v>0.15710299999999999</c:v>
                </c:pt>
                <c:pt idx="1000">
                  <c:v>0.15789600000000001</c:v>
                </c:pt>
                <c:pt idx="1001">
                  <c:v>0.159722</c:v>
                </c:pt>
                <c:pt idx="1002">
                  <c:v>0.16034000000000001</c:v>
                </c:pt>
                <c:pt idx="1003">
                  <c:v>0.162081</c:v>
                </c:pt>
                <c:pt idx="1004">
                  <c:v>0.16272</c:v>
                </c:pt>
                <c:pt idx="1005">
                  <c:v>0.16459699999999999</c:v>
                </c:pt>
                <c:pt idx="1006">
                  <c:v>0.16519200000000001</c:v>
                </c:pt>
                <c:pt idx="1007">
                  <c:v>0.167349</c:v>
                </c:pt>
                <c:pt idx="1008">
                  <c:v>0.168133</c:v>
                </c:pt>
                <c:pt idx="1009">
                  <c:v>0.17028199999999999</c:v>
                </c:pt>
                <c:pt idx="1010">
                  <c:v>0.17053499999999999</c:v>
                </c:pt>
                <c:pt idx="1011">
                  <c:v>0.17252500000000001</c:v>
                </c:pt>
                <c:pt idx="1012">
                  <c:v>0.17338799999999999</c:v>
                </c:pt>
                <c:pt idx="1013">
                  <c:v>0.175591</c:v>
                </c:pt>
                <c:pt idx="1014">
                  <c:v>0.176313</c:v>
                </c:pt>
                <c:pt idx="1015">
                  <c:v>0.17816199999999999</c:v>
                </c:pt>
                <c:pt idx="1016">
                  <c:v>0.17894299999999999</c:v>
                </c:pt>
                <c:pt idx="1017">
                  <c:v>0.18090000000000001</c:v>
                </c:pt>
                <c:pt idx="1018">
                  <c:v>0.181751</c:v>
                </c:pt>
                <c:pt idx="1019">
                  <c:v>0.183784</c:v>
                </c:pt>
                <c:pt idx="1020">
                  <c:v>0.18418100000000001</c:v>
                </c:pt>
                <c:pt idx="1021">
                  <c:v>0.186247</c:v>
                </c:pt>
                <c:pt idx="1022">
                  <c:v>0.186977</c:v>
                </c:pt>
                <c:pt idx="1023">
                  <c:v>0.18914</c:v>
                </c:pt>
                <c:pt idx="1024">
                  <c:v>0.189889</c:v>
                </c:pt>
                <c:pt idx="1025">
                  <c:v>0.19172500000000001</c:v>
                </c:pt>
                <c:pt idx="1026">
                  <c:v>0.19237699999999999</c:v>
                </c:pt>
                <c:pt idx="1027">
                  <c:v>0.19425000000000001</c:v>
                </c:pt>
                <c:pt idx="1028">
                  <c:v>0.19489799999999999</c:v>
                </c:pt>
                <c:pt idx="1029">
                  <c:v>0.197016</c:v>
                </c:pt>
                <c:pt idx="1030">
                  <c:v>0.19783000000000001</c:v>
                </c:pt>
                <c:pt idx="1031">
                  <c:v>0.19972899999999999</c:v>
                </c:pt>
                <c:pt idx="1032">
                  <c:v>0.200542</c:v>
                </c:pt>
                <c:pt idx="1033">
                  <c:v>0.202542</c:v>
                </c:pt>
                <c:pt idx="1034">
                  <c:v>0.20304</c:v>
                </c:pt>
                <c:pt idx="1035">
                  <c:v>0.204897</c:v>
                </c:pt>
                <c:pt idx="1036">
                  <c:v>0.20579</c:v>
                </c:pt>
                <c:pt idx="1037">
                  <c:v>0.20797399999999999</c:v>
                </c:pt>
                <c:pt idx="1038">
                  <c:v>0.20883599999999999</c:v>
                </c:pt>
                <c:pt idx="1039">
                  <c:v>0.21052299999999999</c:v>
                </c:pt>
                <c:pt idx="1040">
                  <c:v>0.21091199999999999</c:v>
                </c:pt>
                <c:pt idx="1041">
                  <c:v>0.21246100000000001</c:v>
                </c:pt>
                <c:pt idx="1042">
                  <c:v>0.213117</c:v>
                </c:pt>
                <c:pt idx="1043">
                  <c:v>0.21535799999999999</c:v>
                </c:pt>
                <c:pt idx="1044">
                  <c:v>0.21576799999999999</c:v>
                </c:pt>
                <c:pt idx="1045">
                  <c:v>0.217804</c:v>
                </c:pt>
                <c:pt idx="1046">
                  <c:v>0.21843399999999999</c:v>
                </c:pt>
                <c:pt idx="1047">
                  <c:v>0.22097900000000001</c:v>
                </c:pt>
                <c:pt idx="1048">
                  <c:v>0.221668</c:v>
                </c:pt>
                <c:pt idx="1049">
                  <c:v>0.22353700000000001</c:v>
                </c:pt>
                <c:pt idx="1050">
                  <c:v>0.22411900000000001</c:v>
                </c:pt>
                <c:pt idx="1051">
                  <c:v>0.226359</c:v>
                </c:pt>
                <c:pt idx="1052">
                  <c:v>0.22691600000000001</c:v>
                </c:pt>
                <c:pt idx="1053">
                  <c:v>0.22953200000000001</c:v>
                </c:pt>
                <c:pt idx="1054">
                  <c:v>0.22943</c:v>
                </c:pt>
                <c:pt idx="1055">
                  <c:v>0.231152</c:v>
                </c:pt>
                <c:pt idx="1056">
                  <c:v>0.23181299999999999</c:v>
                </c:pt>
                <c:pt idx="1057">
                  <c:v>0.23378399999999999</c:v>
                </c:pt>
                <c:pt idx="1058">
                  <c:v>0.23461099999999999</c:v>
                </c:pt>
                <c:pt idx="1059">
                  <c:v>0.23677999999999999</c:v>
                </c:pt>
                <c:pt idx="1060">
                  <c:v>0.236961</c:v>
                </c:pt>
                <c:pt idx="1061">
                  <c:v>0.23926900000000001</c:v>
                </c:pt>
                <c:pt idx="1062">
                  <c:v>0.24016199999999999</c:v>
                </c:pt>
                <c:pt idx="1063">
                  <c:v>0.24185400000000001</c:v>
                </c:pt>
                <c:pt idx="1064">
                  <c:v>0.24240300000000001</c:v>
                </c:pt>
                <c:pt idx="1065">
                  <c:v>0.24430399999999999</c:v>
                </c:pt>
                <c:pt idx="1066">
                  <c:v>0.24496499999999999</c:v>
                </c:pt>
                <c:pt idx="1067">
                  <c:v>0.247276</c:v>
                </c:pt>
                <c:pt idx="1068">
                  <c:v>0.247863</c:v>
                </c:pt>
                <c:pt idx="1069">
                  <c:v>0.250139</c:v>
                </c:pt>
                <c:pt idx="1070">
                  <c:v>0.25103300000000001</c:v>
                </c:pt>
                <c:pt idx="1071">
                  <c:v>0.25282399999999999</c:v>
                </c:pt>
                <c:pt idx="1072">
                  <c:v>0.25330799999999998</c:v>
                </c:pt>
                <c:pt idx="1073">
                  <c:v>0.25520599999999999</c:v>
                </c:pt>
                <c:pt idx="1074">
                  <c:v>0.25562200000000002</c:v>
                </c:pt>
                <c:pt idx="1075">
                  <c:v>0.25765500000000002</c:v>
                </c:pt>
                <c:pt idx="1076">
                  <c:v>0.25827600000000001</c:v>
                </c:pt>
                <c:pt idx="1077">
                  <c:v>0.26021</c:v>
                </c:pt>
                <c:pt idx="1078">
                  <c:v>0.260826</c:v>
                </c:pt>
                <c:pt idx="1079">
                  <c:v>0.262762</c:v>
                </c:pt>
                <c:pt idx="1080">
                  <c:v>0.26327400000000001</c:v>
                </c:pt>
                <c:pt idx="1081">
                  <c:v>0.26551900000000001</c:v>
                </c:pt>
                <c:pt idx="1082">
                  <c:v>0.266287</c:v>
                </c:pt>
                <c:pt idx="1083">
                  <c:v>0.26810400000000001</c:v>
                </c:pt>
                <c:pt idx="1084">
                  <c:v>0.26855499999999999</c:v>
                </c:pt>
                <c:pt idx="1085">
                  <c:v>0.27118700000000001</c:v>
                </c:pt>
                <c:pt idx="1086">
                  <c:v>0.27166400000000002</c:v>
                </c:pt>
                <c:pt idx="1087">
                  <c:v>0.27373700000000001</c:v>
                </c:pt>
                <c:pt idx="1088">
                  <c:v>0.27401300000000001</c:v>
                </c:pt>
                <c:pt idx="1089">
                  <c:v>0.27635700000000002</c:v>
                </c:pt>
                <c:pt idx="1090">
                  <c:v>0.27718100000000001</c:v>
                </c:pt>
                <c:pt idx="1091">
                  <c:v>0.27953899999999998</c:v>
                </c:pt>
                <c:pt idx="1092">
                  <c:v>0.27991700000000003</c:v>
                </c:pt>
                <c:pt idx="1093">
                  <c:v>0.28191899999999998</c:v>
                </c:pt>
                <c:pt idx="1094">
                  <c:v>0.282468</c:v>
                </c:pt>
                <c:pt idx="1095">
                  <c:v>0.28487800000000002</c:v>
                </c:pt>
                <c:pt idx="1096">
                  <c:v>0.28578700000000001</c:v>
                </c:pt>
                <c:pt idx="1097">
                  <c:v>0.28743999999999997</c:v>
                </c:pt>
                <c:pt idx="1098">
                  <c:v>0.288269</c:v>
                </c:pt>
                <c:pt idx="1099">
                  <c:v>0.29048299999999999</c:v>
                </c:pt>
                <c:pt idx="1100">
                  <c:v>0.29134900000000002</c:v>
                </c:pt>
                <c:pt idx="1101">
                  <c:v>0.29326799999999997</c:v>
                </c:pt>
                <c:pt idx="1102">
                  <c:v>0.29381699999999999</c:v>
                </c:pt>
                <c:pt idx="1103">
                  <c:v>0.29561599999999999</c:v>
                </c:pt>
                <c:pt idx="1104">
                  <c:v>0.29640699999999998</c:v>
                </c:pt>
                <c:pt idx="1105">
                  <c:v>0.298794</c:v>
                </c:pt>
                <c:pt idx="1106">
                  <c:v>0.29917700000000003</c:v>
                </c:pt>
                <c:pt idx="1107">
                  <c:v>0.30130899999999999</c:v>
                </c:pt>
                <c:pt idx="1108">
                  <c:v>0.301867</c:v>
                </c:pt>
                <c:pt idx="1109">
                  <c:v>0.30441600000000002</c:v>
                </c:pt>
                <c:pt idx="1110">
                  <c:v>0.30504300000000001</c:v>
                </c:pt>
                <c:pt idx="1111">
                  <c:v>0.30697600000000003</c:v>
                </c:pt>
                <c:pt idx="1112">
                  <c:v>0.30731700000000001</c:v>
                </c:pt>
                <c:pt idx="1113">
                  <c:v>0.30919099999999999</c:v>
                </c:pt>
                <c:pt idx="1114">
                  <c:v>0.30966300000000002</c:v>
                </c:pt>
                <c:pt idx="1115">
                  <c:v>0.31205899999999998</c:v>
                </c:pt>
                <c:pt idx="1116">
                  <c:v>0.31284800000000001</c:v>
                </c:pt>
                <c:pt idx="1117">
                  <c:v>0.31522800000000001</c:v>
                </c:pt>
                <c:pt idx="1118">
                  <c:v>0.31550299999999998</c:v>
                </c:pt>
                <c:pt idx="1119">
                  <c:v>0.31775500000000001</c:v>
                </c:pt>
                <c:pt idx="1120">
                  <c:v>0.31888899999999998</c:v>
                </c:pt>
                <c:pt idx="1121">
                  <c:v>0.32098500000000002</c:v>
                </c:pt>
                <c:pt idx="1122">
                  <c:v>0.321548</c:v>
                </c:pt>
                <c:pt idx="1123">
                  <c:v>0.32403300000000002</c:v>
                </c:pt>
                <c:pt idx="1124">
                  <c:v>0.324133</c:v>
                </c:pt>
                <c:pt idx="1125">
                  <c:v>0.32634400000000002</c:v>
                </c:pt>
                <c:pt idx="1126">
                  <c:v>0.32757900000000001</c:v>
                </c:pt>
                <c:pt idx="1127">
                  <c:v>0.329376</c:v>
                </c:pt>
                <c:pt idx="1128">
                  <c:v>0.33010200000000001</c:v>
                </c:pt>
                <c:pt idx="1129">
                  <c:v>0.33321400000000001</c:v>
                </c:pt>
                <c:pt idx="1130">
                  <c:v>0.33403699999999997</c:v>
                </c:pt>
                <c:pt idx="1131">
                  <c:v>0.336451</c:v>
                </c:pt>
                <c:pt idx="1132">
                  <c:v>0.33745000000000003</c:v>
                </c:pt>
                <c:pt idx="1133">
                  <c:v>0.33893600000000002</c:v>
                </c:pt>
                <c:pt idx="1134">
                  <c:v>0.34010899999999999</c:v>
                </c:pt>
                <c:pt idx="1135">
                  <c:v>0.34259699999999998</c:v>
                </c:pt>
                <c:pt idx="1136">
                  <c:v>0.34318100000000001</c:v>
                </c:pt>
                <c:pt idx="1137">
                  <c:v>0.34560000000000002</c:v>
                </c:pt>
                <c:pt idx="1138">
                  <c:v>0.34618300000000002</c:v>
                </c:pt>
                <c:pt idx="1139">
                  <c:v>0.34794399999999998</c:v>
                </c:pt>
                <c:pt idx="1140">
                  <c:v>0.34891100000000003</c:v>
                </c:pt>
                <c:pt idx="1141">
                  <c:v>0.35118700000000003</c:v>
                </c:pt>
                <c:pt idx="1142">
                  <c:v>0.35139599999999999</c:v>
                </c:pt>
                <c:pt idx="1143">
                  <c:v>0.35381200000000002</c:v>
                </c:pt>
                <c:pt idx="1144">
                  <c:v>0.35435699999999998</c:v>
                </c:pt>
                <c:pt idx="1145">
                  <c:v>0.35715200000000003</c:v>
                </c:pt>
                <c:pt idx="1146">
                  <c:v>0.357705</c:v>
                </c:pt>
                <c:pt idx="1147">
                  <c:v>0.359848</c:v>
                </c:pt>
                <c:pt idx="1148">
                  <c:v>0.35978199999999999</c:v>
                </c:pt>
                <c:pt idx="1149">
                  <c:v>0.36278300000000002</c:v>
                </c:pt>
                <c:pt idx="1150">
                  <c:v>0.36371199999999998</c:v>
                </c:pt>
                <c:pt idx="1151">
                  <c:v>0.36584899999999998</c:v>
                </c:pt>
                <c:pt idx="1152">
                  <c:v>0.366645</c:v>
                </c:pt>
                <c:pt idx="1153">
                  <c:v>0.36919999999999997</c:v>
                </c:pt>
                <c:pt idx="1154">
                  <c:v>0.36996800000000002</c:v>
                </c:pt>
                <c:pt idx="1155">
                  <c:v>0.372307</c:v>
                </c:pt>
                <c:pt idx="1156">
                  <c:v>0.37330600000000003</c:v>
                </c:pt>
                <c:pt idx="1157">
                  <c:v>0.37603900000000001</c:v>
                </c:pt>
                <c:pt idx="1158">
                  <c:v>0.37600299999999998</c:v>
                </c:pt>
                <c:pt idx="1159">
                  <c:v>0.37858799999999998</c:v>
                </c:pt>
                <c:pt idx="1160">
                  <c:v>0.37945200000000001</c:v>
                </c:pt>
                <c:pt idx="1161">
                  <c:v>0.38145699999999999</c:v>
                </c:pt>
                <c:pt idx="1162">
                  <c:v>0.38201499999999999</c:v>
                </c:pt>
                <c:pt idx="1163">
                  <c:v>0.38512200000000002</c:v>
                </c:pt>
                <c:pt idx="1164">
                  <c:v>0.38539299999999999</c:v>
                </c:pt>
                <c:pt idx="1165">
                  <c:v>0.38766899999999999</c:v>
                </c:pt>
                <c:pt idx="1166">
                  <c:v>0.38801999999999998</c:v>
                </c:pt>
                <c:pt idx="1167">
                  <c:v>0.390262</c:v>
                </c:pt>
                <c:pt idx="1168">
                  <c:v>0.39067499999999999</c:v>
                </c:pt>
                <c:pt idx="1169">
                  <c:v>0.39339600000000002</c:v>
                </c:pt>
                <c:pt idx="1170">
                  <c:v>0.39384400000000003</c:v>
                </c:pt>
                <c:pt idx="1171">
                  <c:v>0.395924</c:v>
                </c:pt>
                <c:pt idx="1172">
                  <c:v>0.39640300000000001</c:v>
                </c:pt>
                <c:pt idx="1173">
                  <c:v>0.39957999999999999</c:v>
                </c:pt>
                <c:pt idx="1174">
                  <c:v>0.40139999999999998</c:v>
                </c:pt>
                <c:pt idx="1175">
                  <c:v>0.40437899999999999</c:v>
                </c:pt>
                <c:pt idx="1176">
                  <c:v>0.40437200000000001</c:v>
                </c:pt>
                <c:pt idx="1177">
                  <c:v>0.40751999999999999</c:v>
                </c:pt>
                <c:pt idx="1178">
                  <c:v>0.40806799999999999</c:v>
                </c:pt>
                <c:pt idx="1179">
                  <c:v>0.41076099999999999</c:v>
                </c:pt>
                <c:pt idx="1180">
                  <c:v>0.411715</c:v>
                </c:pt>
                <c:pt idx="1181">
                  <c:v>0.41399999999999998</c:v>
                </c:pt>
                <c:pt idx="1182">
                  <c:v>0.41473300000000002</c:v>
                </c:pt>
                <c:pt idx="1183">
                  <c:v>0.41797200000000001</c:v>
                </c:pt>
                <c:pt idx="1184">
                  <c:v>0.41844799999999999</c:v>
                </c:pt>
                <c:pt idx="1185">
                  <c:v>0.42052699999999998</c:v>
                </c:pt>
                <c:pt idx="1186">
                  <c:v>0.42086899999999999</c:v>
                </c:pt>
                <c:pt idx="1187">
                  <c:v>0.42411599999999999</c:v>
                </c:pt>
                <c:pt idx="1188">
                  <c:v>0.42577100000000001</c:v>
                </c:pt>
                <c:pt idx="1189">
                  <c:v>0.428454</c:v>
                </c:pt>
                <c:pt idx="1190">
                  <c:v>0.428869</c:v>
                </c:pt>
                <c:pt idx="1191">
                  <c:v>0.43160300000000001</c:v>
                </c:pt>
                <c:pt idx="1192">
                  <c:v>0.43260100000000001</c:v>
                </c:pt>
                <c:pt idx="1193">
                  <c:v>0.43549300000000002</c:v>
                </c:pt>
                <c:pt idx="1194">
                  <c:v>0.436253</c:v>
                </c:pt>
                <c:pt idx="1195">
                  <c:v>0.43846099999999999</c:v>
                </c:pt>
                <c:pt idx="1196">
                  <c:v>0.43912499999999999</c:v>
                </c:pt>
                <c:pt idx="1197">
                  <c:v>0.44221700000000003</c:v>
                </c:pt>
                <c:pt idx="1198">
                  <c:v>0.44302599999999998</c:v>
                </c:pt>
                <c:pt idx="1199">
                  <c:v>0.44567699999999999</c:v>
                </c:pt>
                <c:pt idx="1200">
                  <c:v>0.44611400000000001</c:v>
                </c:pt>
                <c:pt idx="1201">
                  <c:v>0.44874599999999998</c:v>
                </c:pt>
                <c:pt idx="1202">
                  <c:v>0.44905600000000001</c:v>
                </c:pt>
                <c:pt idx="1203">
                  <c:v>0.45191700000000001</c:v>
                </c:pt>
                <c:pt idx="1204">
                  <c:v>0.45357999999999998</c:v>
                </c:pt>
                <c:pt idx="1205">
                  <c:v>0.45629999999999998</c:v>
                </c:pt>
                <c:pt idx="1206">
                  <c:v>0.45657999999999999</c:v>
                </c:pt>
                <c:pt idx="1207">
                  <c:v>0.45882699999999998</c:v>
                </c:pt>
                <c:pt idx="1208">
                  <c:v>0.45930399999999999</c:v>
                </c:pt>
                <c:pt idx="1209">
                  <c:v>0.46195999999999998</c:v>
                </c:pt>
                <c:pt idx="1210">
                  <c:v>0.46299099999999999</c:v>
                </c:pt>
                <c:pt idx="1211">
                  <c:v>0.46582600000000002</c:v>
                </c:pt>
                <c:pt idx="1212">
                  <c:v>0.46665200000000001</c:v>
                </c:pt>
                <c:pt idx="1213">
                  <c:v>0.46927000000000002</c:v>
                </c:pt>
                <c:pt idx="1214">
                  <c:v>0.469889</c:v>
                </c:pt>
                <c:pt idx="1215">
                  <c:v>0.47389599999999998</c:v>
                </c:pt>
                <c:pt idx="1216">
                  <c:v>0.474549</c:v>
                </c:pt>
                <c:pt idx="1217">
                  <c:v>0.47775499999999999</c:v>
                </c:pt>
                <c:pt idx="1218">
                  <c:v>0.47706999999999999</c:v>
                </c:pt>
                <c:pt idx="1219">
                  <c:v>0.48052099999999998</c:v>
                </c:pt>
                <c:pt idx="1220">
                  <c:v>0.48161999999999999</c:v>
                </c:pt>
                <c:pt idx="1221">
                  <c:v>0.48397200000000001</c:v>
                </c:pt>
                <c:pt idx="1222">
                  <c:v>0.484904</c:v>
                </c:pt>
                <c:pt idx="1223">
                  <c:v>0.48844100000000001</c:v>
                </c:pt>
                <c:pt idx="1224">
                  <c:v>0.48889100000000002</c:v>
                </c:pt>
                <c:pt idx="1225">
                  <c:v>0.49179299999999998</c:v>
                </c:pt>
                <c:pt idx="1226">
                  <c:v>0.49248399999999998</c:v>
                </c:pt>
                <c:pt idx="1227">
                  <c:v>0.49569200000000002</c:v>
                </c:pt>
                <c:pt idx="1228">
                  <c:v>0.49520399999999998</c:v>
                </c:pt>
                <c:pt idx="1229">
                  <c:v>0.49793599999999999</c:v>
                </c:pt>
                <c:pt idx="1230">
                  <c:v>0.49903700000000001</c:v>
                </c:pt>
                <c:pt idx="1231">
                  <c:v>0.50304099999999996</c:v>
                </c:pt>
                <c:pt idx="1232">
                  <c:v>0.50421300000000002</c:v>
                </c:pt>
              </c:numCache>
            </c:numRef>
          </c:xVal>
          <c:yVal>
            <c:numRef>
              <c:f>comparison!$P$3:$P$1235</c:f>
              <c:numCache>
                <c:formatCode>General</c:formatCode>
                <c:ptCount val="1233"/>
                <c:pt idx="0">
                  <c:v>-110</c:v>
                </c:pt>
                <c:pt idx="1">
                  <c:v>-110</c:v>
                </c:pt>
                <c:pt idx="2">
                  <c:v>-109</c:v>
                </c:pt>
                <c:pt idx="3">
                  <c:v>-110</c:v>
                </c:pt>
                <c:pt idx="4">
                  <c:v>-109</c:v>
                </c:pt>
                <c:pt idx="5">
                  <c:v>-108</c:v>
                </c:pt>
                <c:pt idx="6">
                  <c:v>-108</c:v>
                </c:pt>
                <c:pt idx="7">
                  <c:v>-108</c:v>
                </c:pt>
                <c:pt idx="8">
                  <c:v>-108</c:v>
                </c:pt>
                <c:pt idx="9">
                  <c:v>-108</c:v>
                </c:pt>
                <c:pt idx="10">
                  <c:v>-107</c:v>
                </c:pt>
                <c:pt idx="11">
                  <c:v>-107</c:v>
                </c:pt>
                <c:pt idx="12">
                  <c:v>-107</c:v>
                </c:pt>
                <c:pt idx="13">
                  <c:v>-107</c:v>
                </c:pt>
                <c:pt idx="14">
                  <c:v>-106</c:v>
                </c:pt>
                <c:pt idx="15">
                  <c:v>-106</c:v>
                </c:pt>
                <c:pt idx="16">
                  <c:v>-106</c:v>
                </c:pt>
                <c:pt idx="17">
                  <c:v>-105</c:v>
                </c:pt>
                <c:pt idx="18">
                  <c:v>-105</c:v>
                </c:pt>
                <c:pt idx="19">
                  <c:v>-105</c:v>
                </c:pt>
                <c:pt idx="20">
                  <c:v>-105</c:v>
                </c:pt>
                <c:pt idx="21">
                  <c:v>-105</c:v>
                </c:pt>
                <c:pt idx="22">
                  <c:v>-106</c:v>
                </c:pt>
                <c:pt idx="23">
                  <c:v>-107</c:v>
                </c:pt>
                <c:pt idx="24">
                  <c:v>-106</c:v>
                </c:pt>
                <c:pt idx="25">
                  <c:v>-105</c:v>
                </c:pt>
                <c:pt idx="26">
                  <c:v>-105</c:v>
                </c:pt>
                <c:pt idx="27">
                  <c:v>-104</c:v>
                </c:pt>
                <c:pt idx="28">
                  <c:v>-104</c:v>
                </c:pt>
                <c:pt idx="29">
                  <c:v>-104</c:v>
                </c:pt>
                <c:pt idx="30">
                  <c:v>-104</c:v>
                </c:pt>
                <c:pt idx="31">
                  <c:v>-104</c:v>
                </c:pt>
                <c:pt idx="32">
                  <c:v>-105</c:v>
                </c:pt>
                <c:pt idx="33">
                  <c:v>-104</c:v>
                </c:pt>
                <c:pt idx="34">
                  <c:v>-105</c:v>
                </c:pt>
                <c:pt idx="35">
                  <c:v>-105</c:v>
                </c:pt>
                <c:pt idx="36">
                  <c:v>-104</c:v>
                </c:pt>
                <c:pt idx="37">
                  <c:v>-103</c:v>
                </c:pt>
                <c:pt idx="38">
                  <c:v>-103</c:v>
                </c:pt>
                <c:pt idx="39">
                  <c:v>-103</c:v>
                </c:pt>
                <c:pt idx="40">
                  <c:v>-102</c:v>
                </c:pt>
                <c:pt idx="41">
                  <c:v>-103</c:v>
                </c:pt>
                <c:pt idx="42">
                  <c:v>-102</c:v>
                </c:pt>
                <c:pt idx="43">
                  <c:v>-102</c:v>
                </c:pt>
                <c:pt idx="44">
                  <c:v>-103</c:v>
                </c:pt>
                <c:pt idx="45">
                  <c:v>-102</c:v>
                </c:pt>
                <c:pt idx="46">
                  <c:v>-101</c:v>
                </c:pt>
                <c:pt idx="47">
                  <c:v>-102</c:v>
                </c:pt>
                <c:pt idx="48">
                  <c:v>-103</c:v>
                </c:pt>
                <c:pt idx="49">
                  <c:v>-103</c:v>
                </c:pt>
                <c:pt idx="50">
                  <c:v>-102</c:v>
                </c:pt>
                <c:pt idx="51">
                  <c:v>-102</c:v>
                </c:pt>
                <c:pt idx="52">
                  <c:v>-102</c:v>
                </c:pt>
                <c:pt idx="53">
                  <c:v>-102</c:v>
                </c:pt>
                <c:pt idx="54">
                  <c:v>-102</c:v>
                </c:pt>
                <c:pt idx="55">
                  <c:v>-101</c:v>
                </c:pt>
                <c:pt idx="56">
                  <c:v>-101</c:v>
                </c:pt>
                <c:pt idx="57">
                  <c:v>-101</c:v>
                </c:pt>
                <c:pt idx="58">
                  <c:v>-101</c:v>
                </c:pt>
                <c:pt idx="59">
                  <c:v>-101</c:v>
                </c:pt>
                <c:pt idx="60">
                  <c:v>-101</c:v>
                </c:pt>
                <c:pt idx="61">
                  <c:v>-101</c:v>
                </c:pt>
                <c:pt idx="62">
                  <c:v>-100</c:v>
                </c:pt>
                <c:pt idx="63">
                  <c:v>-101</c:v>
                </c:pt>
                <c:pt idx="64">
                  <c:v>-101</c:v>
                </c:pt>
                <c:pt idx="65">
                  <c:v>-100</c:v>
                </c:pt>
                <c:pt idx="66">
                  <c:v>-99.8</c:v>
                </c:pt>
                <c:pt idx="67">
                  <c:v>-100</c:v>
                </c:pt>
                <c:pt idx="68">
                  <c:v>-100</c:v>
                </c:pt>
                <c:pt idx="69">
                  <c:v>-100</c:v>
                </c:pt>
                <c:pt idx="70">
                  <c:v>-99.7</c:v>
                </c:pt>
                <c:pt idx="71">
                  <c:v>-99.6</c:v>
                </c:pt>
                <c:pt idx="72">
                  <c:v>-99</c:v>
                </c:pt>
                <c:pt idx="73">
                  <c:v>-99.3</c:v>
                </c:pt>
                <c:pt idx="74">
                  <c:v>-98.2</c:v>
                </c:pt>
                <c:pt idx="75">
                  <c:v>-97.899999999999991</c:v>
                </c:pt>
                <c:pt idx="76">
                  <c:v>-97.7</c:v>
                </c:pt>
                <c:pt idx="77">
                  <c:v>-98.1</c:v>
                </c:pt>
                <c:pt idx="78">
                  <c:v>-97</c:v>
                </c:pt>
                <c:pt idx="79">
                  <c:v>-97.2</c:v>
                </c:pt>
                <c:pt idx="80">
                  <c:v>-96.199999999999989</c:v>
                </c:pt>
                <c:pt idx="81">
                  <c:v>-96.5</c:v>
                </c:pt>
                <c:pt idx="82">
                  <c:v>-96.3</c:v>
                </c:pt>
                <c:pt idx="83">
                  <c:v>-96.199999999999989</c:v>
                </c:pt>
                <c:pt idx="84">
                  <c:v>-95.9</c:v>
                </c:pt>
                <c:pt idx="85">
                  <c:v>-95.699999999999989</c:v>
                </c:pt>
                <c:pt idx="86">
                  <c:v>-95.5</c:v>
                </c:pt>
                <c:pt idx="87">
                  <c:v>-96.100000000000009</c:v>
                </c:pt>
                <c:pt idx="88">
                  <c:v>-94.9</c:v>
                </c:pt>
                <c:pt idx="89">
                  <c:v>-95.8</c:v>
                </c:pt>
                <c:pt idx="90">
                  <c:v>-95.4</c:v>
                </c:pt>
                <c:pt idx="91">
                  <c:v>-95.600000000000009</c:v>
                </c:pt>
                <c:pt idx="92">
                  <c:v>-95.1</c:v>
                </c:pt>
                <c:pt idx="93">
                  <c:v>-95</c:v>
                </c:pt>
                <c:pt idx="94">
                  <c:v>-94</c:v>
                </c:pt>
                <c:pt idx="95">
                  <c:v>-94.5</c:v>
                </c:pt>
                <c:pt idx="96">
                  <c:v>-94.1</c:v>
                </c:pt>
                <c:pt idx="97">
                  <c:v>-94.2</c:v>
                </c:pt>
                <c:pt idx="98">
                  <c:v>-93.8</c:v>
                </c:pt>
                <c:pt idx="99">
                  <c:v>-93.399999999999991</c:v>
                </c:pt>
                <c:pt idx="100">
                  <c:v>-93</c:v>
                </c:pt>
                <c:pt idx="101">
                  <c:v>-93.2</c:v>
                </c:pt>
                <c:pt idx="102">
                  <c:v>-92.399999999999991</c:v>
                </c:pt>
                <c:pt idx="103">
                  <c:v>-92.6</c:v>
                </c:pt>
                <c:pt idx="104">
                  <c:v>-92.5</c:v>
                </c:pt>
                <c:pt idx="105">
                  <c:v>-92.5</c:v>
                </c:pt>
                <c:pt idx="106">
                  <c:v>-91.600000000000009</c:v>
                </c:pt>
                <c:pt idx="107">
                  <c:v>-91.4</c:v>
                </c:pt>
                <c:pt idx="108">
                  <c:v>-91.199999999999989</c:v>
                </c:pt>
                <c:pt idx="109">
                  <c:v>-91.8</c:v>
                </c:pt>
                <c:pt idx="110">
                  <c:v>-91.199999999999989</c:v>
                </c:pt>
                <c:pt idx="111">
                  <c:v>-91.100000000000009</c:v>
                </c:pt>
                <c:pt idx="112">
                  <c:v>-90.600000000000009</c:v>
                </c:pt>
                <c:pt idx="113">
                  <c:v>-90.1</c:v>
                </c:pt>
                <c:pt idx="114">
                  <c:v>-89.7</c:v>
                </c:pt>
                <c:pt idx="115">
                  <c:v>-89.4</c:v>
                </c:pt>
                <c:pt idx="116">
                  <c:v>-89</c:v>
                </c:pt>
                <c:pt idx="117">
                  <c:v>-88.9</c:v>
                </c:pt>
                <c:pt idx="118">
                  <c:v>-88.6</c:v>
                </c:pt>
                <c:pt idx="119">
                  <c:v>-88.399999999999991</c:v>
                </c:pt>
                <c:pt idx="120">
                  <c:v>-88</c:v>
                </c:pt>
                <c:pt idx="121">
                  <c:v>-87.899999999999991</c:v>
                </c:pt>
                <c:pt idx="122">
                  <c:v>-87.7</c:v>
                </c:pt>
                <c:pt idx="123">
                  <c:v>-87.5</c:v>
                </c:pt>
                <c:pt idx="124">
                  <c:v>-87.600000000000009</c:v>
                </c:pt>
                <c:pt idx="125">
                  <c:v>-87.600000000000009</c:v>
                </c:pt>
                <c:pt idx="126">
                  <c:v>-85.4</c:v>
                </c:pt>
                <c:pt idx="127">
                  <c:v>-86.100000000000009</c:v>
                </c:pt>
                <c:pt idx="128">
                  <c:v>-85.8</c:v>
                </c:pt>
                <c:pt idx="129">
                  <c:v>-85.7</c:v>
                </c:pt>
                <c:pt idx="130">
                  <c:v>-84.5</c:v>
                </c:pt>
                <c:pt idx="131">
                  <c:v>-84.4</c:v>
                </c:pt>
                <c:pt idx="132">
                  <c:v>-84.3</c:v>
                </c:pt>
                <c:pt idx="133">
                  <c:v>-84.8</c:v>
                </c:pt>
                <c:pt idx="134">
                  <c:v>-84.3</c:v>
                </c:pt>
                <c:pt idx="135">
                  <c:v>-84.3</c:v>
                </c:pt>
                <c:pt idx="136">
                  <c:v>-83.9</c:v>
                </c:pt>
                <c:pt idx="137">
                  <c:v>-84</c:v>
                </c:pt>
                <c:pt idx="138">
                  <c:v>-83.1</c:v>
                </c:pt>
                <c:pt idx="139">
                  <c:v>-82.8</c:v>
                </c:pt>
                <c:pt idx="140">
                  <c:v>-82</c:v>
                </c:pt>
                <c:pt idx="141">
                  <c:v>-81.8</c:v>
                </c:pt>
                <c:pt idx="142">
                  <c:v>-81.699999999999989</c:v>
                </c:pt>
                <c:pt idx="143">
                  <c:v>-81.600000000000009</c:v>
                </c:pt>
                <c:pt idx="144">
                  <c:v>-81.400000000000006</c:v>
                </c:pt>
                <c:pt idx="145">
                  <c:v>-81.100000000000009</c:v>
                </c:pt>
                <c:pt idx="146">
                  <c:v>-80.7</c:v>
                </c:pt>
                <c:pt idx="147">
                  <c:v>-80.5</c:v>
                </c:pt>
                <c:pt idx="148">
                  <c:v>-80.2</c:v>
                </c:pt>
                <c:pt idx="149">
                  <c:v>-80.099999999999994</c:v>
                </c:pt>
                <c:pt idx="150">
                  <c:v>-79.599999999999994</c:v>
                </c:pt>
                <c:pt idx="151">
                  <c:v>-79.599999999999994</c:v>
                </c:pt>
                <c:pt idx="152">
                  <c:v>-79.099999999999994</c:v>
                </c:pt>
                <c:pt idx="153">
                  <c:v>-79.099999999999994</c:v>
                </c:pt>
                <c:pt idx="154">
                  <c:v>-78.7</c:v>
                </c:pt>
                <c:pt idx="155">
                  <c:v>-78.599999999999994</c:v>
                </c:pt>
                <c:pt idx="156">
                  <c:v>-77.899999999999991</c:v>
                </c:pt>
                <c:pt idx="157">
                  <c:v>-77.899999999999991</c:v>
                </c:pt>
                <c:pt idx="158">
                  <c:v>-78.099999999999994</c:v>
                </c:pt>
                <c:pt idx="159">
                  <c:v>-77.899999999999991</c:v>
                </c:pt>
                <c:pt idx="160">
                  <c:v>-77.5</c:v>
                </c:pt>
                <c:pt idx="161">
                  <c:v>-77.600000000000009</c:v>
                </c:pt>
                <c:pt idx="162">
                  <c:v>-77</c:v>
                </c:pt>
                <c:pt idx="163">
                  <c:v>-76.900000000000006</c:v>
                </c:pt>
                <c:pt idx="164">
                  <c:v>-76.600000000000009</c:v>
                </c:pt>
                <c:pt idx="165">
                  <c:v>-76.5</c:v>
                </c:pt>
                <c:pt idx="166">
                  <c:v>-76</c:v>
                </c:pt>
                <c:pt idx="167">
                  <c:v>-75.900000000000006</c:v>
                </c:pt>
                <c:pt idx="168">
                  <c:v>-75.599999999999994</c:v>
                </c:pt>
                <c:pt idx="169">
                  <c:v>-75.5</c:v>
                </c:pt>
                <c:pt idx="170">
                  <c:v>-75.2</c:v>
                </c:pt>
                <c:pt idx="171">
                  <c:v>-75.2</c:v>
                </c:pt>
                <c:pt idx="172">
                  <c:v>-74.900000000000006</c:v>
                </c:pt>
                <c:pt idx="173">
                  <c:v>-74.5</c:v>
                </c:pt>
                <c:pt idx="174">
                  <c:v>-74.3</c:v>
                </c:pt>
                <c:pt idx="175">
                  <c:v>-74.2</c:v>
                </c:pt>
                <c:pt idx="176">
                  <c:v>-73.800000000000011</c:v>
                </c:pt>
                <c:pt idx="177">
                  <c:v>-73.7</c:v>
                </c:pt>
                <c:pt idx="178">
                  <c:v>-73.399999999999991</c:v>
                </c:pt>
                <c:pt idx="179">
                  <c:v>-73.300000000000011</c:v>
                </c:pt>
                <c:pt idx="180">
                  <c:v>-72.7</c:v>
                </c:pt>
                <c:pt idx="181">
                  <c:v>-72.7</c:v>
                </c:pt>
                <c:pt idx="182">
                  <c:v>-72.399999999999991</c:v>
                </c:pt>
                <c:pt idx="183">
                  <c:v>-72.399999999999991</c:v>
                </c:pt>
                <c:pt idx="184">
                  <c:v>-71.900000000000006</c:v>
                </c:pt>
                <c:pt idx="185">
                  <c:v>-71.699999999999989</c:v>
                </c:pt>
                <c:pt idx="186">
                  <c:v>-71.3</c:v>
                </c:pt>
                <c:pt idx="187">
                  <c:v>-71.2</c:v>
                </c:pt>
                <c:pt idx="188">
                  <c:v>-70.8</c:v>
                </c:pt>
                <c:pt idx="189">
                  <c:v>-70.8</c:v>
                </c:pt>
                <c:pt idx="190">
                  <c:v>-70.3</c:v>
                </c:pt>
                <c:pt idx="191">
                  <c:v>-70.2</c:v>
                </c:pt>
                <c:pt idx="192">
                  <c:v>-69.7</c:v>
                </c:pt>
                <c:pt idx="193">
                  <c:v>-69.599999999999994</c:v>
                </c:pt>
                <c:pt idx="194">
                  <c:v>-69.2</c:v>
                </c:pt>
                <c:pt idx="195">
                  <c:v>-69.3</c:v>
                </c:pt>
                <c:pt idx="196">
                  <c:v>-68.899999999999991</c:v>
                </c:pt>
                <c:pt idx="197">
                  <c:v>-68.800000000000011</c:v>
                </c:pt>
                <c:pt idx="198">
                  <c:v>-68.399999999999991</c:v>
                </c:pt>
                <c:pt idx="199">
                  <c:v>-68.300000000000011</c:v>
                </c:pt>
                <c:pt idx="200">
                  <c:v>-67.8</c:v>
                </c:pt>
                <c:pt idx="201">
                  <c:v>-67.7</c:v>
                </c:pt>
                <c:pt idx="202">
                  <c:v>-67.199999999999989</c:v>
                </c:pt>
                <c:pt idx="203">
                  <c:v>-67.199999999999989</c:v>
                </c:pt>
                <c:pt idx="204">
                  <c:v>-66.900000000000006</c:v>
                </c:pt>
                <c:pt idx="205">
                  <c:v>-66.699999999999989</c:v>
                </c:pt>
                <c:pt idx="206">
                  <c:v>-66.400000000000006</c:v>
                </c:pt>
                <c:pt idx="207">
                  <c:v>-66</c:v>
                </c:pt>
                <c:pt idx="208">
                  <c:v>-65.7</c:v>
                </c:pt>
                <c:pt idx="209">
                  <c:v>-65.599999999999994</c:v>
                </c:pt>
                <c:pt idx="210">
                  <c:v>-65.2</c:v>
                </c:pt>
                <c:pt idx="211">
                  <c:v>-65</c:v>
                </c:pt>
                <c:pt idx="212">
                  <c:v>-64.8</c:v>
                </c:pt>
                <c:pt idx="213">
                  <c:v>-64.8</c:v>
                </c:pt>
                <c:pt idx="214">
                  <c:v>-64.399999999999991</c:v>
                </c:pt>
                <c:pt idx="215">
                  <c:v>-64.2</c:v>
                </c:pt>
                <c:pt idx="216">
                  <c:v>-63.899999999999991</c:v>
                </c:pt>
                <c:pt idx="217">
                  <c:v>-63.6</c:v>
                </c:pt>
                <c:pt idx="218">
                  <c:v>-63.3</c:v>
                </c:pt>
                <c:pt idx="219">
                  <c:v>-63.3</c:v>
                </c:pt>
                <c:pt idx="220">
                  <c:v>-62.9</c:v>
                </c:pt>
                <c:pt idx="221">
                  <c:v>-62.8</c:v>
                </c:pt>
                <c:pt idx="222">
                  <c:v>-62.4</c:v>
                </c:pt>
                <c:pt idx="223">
                  <c:v>-62.199999999999996</c:v>
                </c:pt>
                <c:pt idx="224">
                  <c:v>-61.9</c:v>
                </c:pt>
                <c:pt idx="225">
                  <c:v>-61.8</c:v>
                </c:pt>
                <c:pt idx="226">
                  <c:v>-61.500000000000007</c:v>
                </c:pt>
                <c:pt idx="227">
                  <c:v>-61.4</c:v>
                </c:pt>
                <c:pt idx="228">
                  <c:v>-61.099999999999994</c:v>
                </c:pt>
                <c:pt idx="229">
                  <c:v>-61</c:v>
                </c:pt>
                <c:pt idx="230">
                  <c:v>-60.699999999999996</c:v>
                </c:pt>
                <c:pt idx="231">
                  <c:v>-60.6</c:v>
                </c:pt>
                <c:pt idx="232">
                  <c:v>-60.2</c:v>
                </c:pt>
                <c:pt idx="233">
                  <c:v>-60.2</c:v>
                </c:pt>
                <c:pt idx="234">
                  <c:v>-59.7</c:v>
                </c:pt>
                <c:pt idx="235">
                  <c:v>-59.7</c:v>
                </c:pt>
                <c:pt idx="236">
                  <c:v>-59.4</c:v>
                </c:pt>
                <c:pt idx="237">
                  <c:v>-59.2</c:v>
                </c:pt>
                <c:pt idx="238">
                  <c:v>-58.9</c:v>
                </c:pt>
                <c:pt idx="239">
                  <c:v>-58.8</c:v>
                </c:pt>
                <c:pt idx="240">
                  <c:v>-58.5</c:v>
                </c:pt>
                <c:pt idx="241">
                  <c:v>-58.6</c:v>
                </c:pt>
                <c:pt idx="242">
                  <c:v>-58.300000000000004</c:v>
                </c:pt>
                <c:pt idx="243">
                  <c:v>-58.1</c:v>
                </c:pt>
                <c:pt idx="244">
                  <c:v>-57.800000000000004</c:v>
                </c:pt>
                <c:pt idx="245">
                  <c:v>-57.7</c:v>
                </c:pt>
                <c:pt idx="246">
                  <c:v>-57.2</c:v>
                </c:pt>
                <c:pt idx="247">
                  <c:v>-57.2</c:v>
                </c:pt>
                <c:pt idx="248">
                  <c:v>-56.9</c:v>
                </c:pt>
                <c:pt idx="249">
                  <c:v>-56.7</c:v>
                </c:pt>
                <c:pt idx="250">
                  <c:v>-56.4</c:v>
                </c:pt>
                <c:pt idx="251">
                  <c:v>-56.3</c:v>
                </c:pt>
                <c:pt idx="252">
                  <c:v>-56</c:v>
                </c:pt>
                <c:pt idx="253">
                  <c:v>-56</c:v>
                </c:pt>
                <c:pt idx="254">
                  <c:v>-55.6</c:v>
                </c:pt>
                <c:pt idx="255">
                  <c:v>-55.6</c:v>
                </c:pt>
                <c:pt idx="256">
                  <c:v>-55.2</c:v>
                </c:pt>
                <c:pt idx="257">
                  <c:v>-55.2</c:v>
                </c:pt>
                <c:pt idx="258">
                  <c:v>-54.8</c:v>
                </c:pt>
                <c:pt idx="259">
                  <c:v>-54.7</c:v>
                </c:pt>
                <c:pt idx="260">
                  <c:v>-54.3</c:v>
                </c:pt>
                <c:pt idx="261">
                  <c:v>-54.2</c:v>
                </c:pt>
                <c:pt idx="262">
                  <c:v>-53.900000000000006</c:v>
                </c:pt>
                <c:pt idx="263">
                  <c:v>-53.900000000000006</c:v>
                </c:pt>
                <c:pt idx="264">
                  <c:v>-53.6</c:v>
                </c:pt>
                <c:pt idx="265">
                  <c:v>-53.5</c:v>
                </c:pt>
                <c:pt idx="266">
                  <c:v>-53.199999999999996</c:v>
                </c:pt>
                <c:pt idx="267">
                  <c:v>-53.1</c:v>
                </c:pt>
                <c:pt idx="268">
                  <c:v>-52.800000000000004</c:v>
                </c:pt>
                <c:pt idx="269">
                  <c:v>-52.599999999999994</c:v>
                </c:pt>
                <c:pt idx="270">
                  <c:v>-52.3</c:v>
                </c:pt>
                <c:pt idx="271">
                  <c:v>-52.2</c:v>
                </c:pt>
                <c:pt idx="272">
                  <c:v>-51.9</c:v>
                </c:pt>
                <c:pt idx="273">
                  <c:v>-51.8</c:v>
                </c:pt>
                <c:pt idx="274">
                  <c:v>-51.5</c:v>
                </c:pt>
                <c:pt idx="275">
                  <c:v>-51.5</c:v>
                </c:pt>
                <c:pt idx="276">
                  <c:v>-51.1</c:v>
                </c:pt>
                <c:pt idx="277">
                  <c:v>-51.1</c:v>
                </c:pt>
                <c:pt idx="278">
                  <c:v>-50.699999999999996</c:v>
                </c:pt>
                <c:pt idx="279">
                  <c:v>-50.599999999999994</c:v>
                </c:pt>
                <c:pt idx="280">
                  <c:v>-50.2</c:v>
                </c:pt>
                <c:pt idx="281">
                  <c:v>-50.1</c:v>
                </c:pt>
                <c:pt idx="282">
                  <c:v>-49.7</c:v>
                </c:pt>
                <c:pt idx="283">
                  <c:v>-49.7</c:v>
                </c:pt>
                <c:pt idx="284">
                  <c:v>-49.3</c:v>
                </c:pt>
                <c:pt idx="285">
                  <c:v>-49.2</c:v>
                </c:pt>
                <c:pt idx="286">
                  <c:v>-48.8</c:v>
                </c:pt>
                <c:pt idx="287">
                  <c:v>-48.8</c:v>
                </c:pt>
                <c:pt idx="288">
                  <c:v>-48.5</c:v>
                </c:pt>
                <c:pt idx="289">
                  <c:v>-48.4</c:v>
                </c:pt>
                <c:pt idx="290">
                  <c:v>-48.099999999999994</c:v>
                </c:pt>
                <c:pt idx="291">
                  <c:v>-48</c:v>
                </c:pt>
                <c:pt idx="292">
                  <c:v>-47.7</c:v>
                </c:pt>
                <c:pt idx="293">
                  <c:v>-47.6</c:v>
                </c:pt>
                <c:pt idx="294">
                  <c:v>-47.4</c:v>
                </c:pt>
                <c:pt idx="295">
                  <c:v>-47.3</c:v>
                </c:pt>
                <c:pt idx="296">
                  <c:v>-46.9</c:v>
                </c:pt>
                <c:pt idx="297">
                  <c:v>-46.8</c:v>
                </c:pt>
                <c:pt idx="298">
                  <c:v>-46.5</c:v>
                </c:pt>
                <c:pt idx="299">
                  <c:v>-46.400000000000006</c:v>
                </c:pt>
                <c:pt idx="300">
                  <c:v>-46.1</c:v>
                </c:pt>
                <c:pt idx="301">
                  <c:v>-46</c:v>
                </c:pt>
                <c:pt idx="302">
                  <c:v>-45.7</c:v>
                </c:pt>
                <c:pt idx="303">
                  <c:v>-45.599999999999994</c:v>
                </c:pt>
                <c:pt idx="304">
                  <c:v>-45.2</c:v>
                </c:pt>
                <c:pt idx="305">
                  <c:v>-45.2</c:v>
                </c:pt>
                <c:pt idx="306">
                  <c:v>-44.9</c:v>
                </c:pt>
                <c:pt idx="307">
                  <c:v>-44.7</c:v>
                </c:pt>
                <c:pt idx="308">
                  <c:v>-44.5</c:v>
                </c:pt>
                <c:pt idx="309">
                  <c:v>-44.4</c:v>
                </c:pt>
                <c:pt idx="310">
                  <c:v>-44.199999999999996</c:v>
                </c:pt>
                <c:pt idx="311">
                  <c:v>-44.1</c:v>
                </c:pt>
                <c:pt idx="312">
                  <c:v>-43.800000000000004</c:v>
                </c:pt>
                <c:pt idx="313">
                  <c:v>-43.699999999999996</c:v>
                </c:pt>
                <c:pt idx="314">
                  <c:v>-43.4</c:v>
                </c:pt>
                <c:pt idx="315">
                  <c:v>-43.300000000000004</c:v>
                </c:pt>
                <c:pt idx="316">
                  <c:v>-43</c:v>
                </c:pt>
                <c:pt idx="317">
                  <c:v>-42.9</c:v>
                </c:pt>
                <c:pt idx="318">
                  <c:v>-42.6</c:v>
                </c:pt>
                <c:pt idx="319">
                  <c:v>-42.6</c:v>
                </c:pt>
                <c:pt idx="320">
                  <c:v>-42.3</c:v>
                </c:pt>
                <c:pt idx="321">
                  <c:v>-42.2</c:v>
                </c:pt>
                <c:pt idx="322">
                  <c:v>-41.9</c:v>
                </c:pt>
                <c:pt idx="323">
                  <c:v>-41.699999999999996</c:v>
                </c:pt>
                <c:pt idx="324">
                  <c:v>-41.4</c:v>
                </c:pt>
                <c:pt idx="325">
                  <c:v>-41.4</c:v>
                </c:pt>
                <c:pt idx="326">
                  <c:v>-41.1</c:v>
                </c:pt>
                <c:pt idx="327">
                  <c:v>-41</c:v>
                </c:pt>
                <c:pt idx="328">
                  <c:v>-40.700000000000003</c:v>
                </c:pt>
                <c:pt idx="329">
                  <c:v>-40.5</c:v>
                </c:pt>
                <c:pt idx="330">
                  <c:v>-40.200000000000003</c:v>
                </c:pt>
                <c:pt idx="331">
                  <c:v>-40.1</c:v>
                </c:pt>
                <c:pt idx="332">
                  <c:v>-39.9</c:v>
                </c:pt>
                <c:pt idx="333">
                  <c:v>-39.799999999999997</c:v>
                </c:pt>
                <c:pt idx="334">
                  <c:v>-39.6</c:v>
                </c:pt>
                <c:pt idx="335">
                  <c:v>-39.400000000000006</c:v>
                </c:pt>
                <c:pt idx="336">
                  <c:v>-39.199999999999996</c:v>
                </c:pt>
                <c:pt idx="337">
                  <c:v>-39.1</c:v>
                </c:pt>
                <c:pt idx="338">
                  <c:v>-38.800000000000004</c:v>
                </c:pt>
                <c:pt idx="339">
                  <c:v>-38.699999999999996</c:v>
                </c:pt>
                <c:pt idx="340">
                  <c:v>-38.4</c:v>
                </c:pt>
                <c:pt idx="341">
                  <c:v>-38.300000000000004</c:v>
                </c:pt>
                <c:pt idx="342">
                  <c:v>-38.099999999999994</c:v>
                </c:pt>
                <c:pt idx="343">
                  <c:v>-38</c:v>
                </c:pt>
                <c:pt idx="344">
                  <c:v>-37.700000000000003</c:v>
                </c:pt>
                <c:pt idx="345">
                  <c:v>-37.6</c:v>
                </c:pt>
                <c:pt idx="346">
                  <c:v>-37.299999999999997</c:v>
                </c:pt>
                <c:pt idx="347">
                  <c:v>-37.200000000000003</c:v>
                </c:pt>
                <c:pt idx="348">
                  <c:v>-36.900000000000006</c:v>
                </c:pt>
                <c:pt idx="349">
                  <c:v>-36.900000000000006</c:v>
                </c:pt>
                <c:pt idx="350">
                  <c:v>-36.6</c:v>
                </c:pt>
                <c:pt idx="351">
                  <c:v>-36.5</c:v>
                </c:pt>
                <c:pt idx="352">
                  <c:v>-36.1</c:v>
                </c:pt>
                <c:pt idx="353">
                  <c:v>-36</c:v>
                </c:pt>
                <c:pt idx="354">
                  <c:v>-35.700000000000003</c:v>
                </c:pt>
                <c:pt idx="355">
                  <c:v>-35.700000000000003</c:v>
                </c:pt>
                <c:pt idx="356">
                  <c:v>-35.4</c:v>
                </c:pt>
                <c:pt idx="357">
                  <c:v>-35.299999999999997</c:v>
                </c:pt>
                <c:pt idx="358">
                  <c:v>-35</c:v>
                </c:pt>
                <c:pt idx="359">
                  <c:v>-35</c:v>
                </c:pt>
                <c:pt idx="360">
                  <c:v>-34.700000000000003</c:v>
                </c:pt>
                <c:pt idx="361">
                  <c:v>-34.6</c:v>
                </c:pt>
                <c:pt idx="362">
                  <c:v>-34.299999999999997</c:v>
                </c:pt>
                <c:pt idx="363">
                  <c:v>-34.199999999999996</c:v>
                </c:pt>
                <c:pt idx="364">
                  <c:v>-34</c:v>
                </c:pt>
                <c:pt idx="365">
                  <c:v>-34</c:v>
                </c:pt>
                <c:pt idx="366">
                  <c:v>-33.699999999999996</c:v>
                </c:pt>
                <c:pt idx="367">
                  <c:v>-33.599999999999994</c:v>
                </c:pt>
                <c:pt idx="368">
                  <c:v>-33.300000000000004</c:v>
                </c:pt>
                <c:pt idx="369">
                  <c:v>-33.200000000000003</c:v>
                </c:pt>
                <c:pt idx="370">
                  <c:v>-33</c:v>
                </c:pt>
                <c:pt idx="371">
                  <c:v>-32.9</c:v>
                </c:pt>
                <c:pt idx="372">
                  <c:v>-32.6</c:v>
                </c:pt>
                <c:pt idx="373">
                  <c:v>-32.6</c:v>
                </c:pt>
                <c:pt idx="374">
                  <c:v>-32.4</c:v>
                </c:pt>
                <c:pt idx="375">
                  <c:v>-32.299999999999997</c:v>
                </c:pt>
                <c:pt idx="376">
                  <c:v>-32</c:v>
                </c:pt>
                <c:pt idx="377">
                  <c:v>-31.900000000000002</c:v>
                </c:pt>
                <c:pt idx="378">
                  <c:v>-31.7</c:v>
                </c:pt>
                <c:pt idx="379">
                  <c:v>-31.6</c:v>
                </c:pt>
                <c:pt idx="380">
                  <c:v>-31.4</c:v>
                </c:pt>
                <c:pt idx="381">
                  <c:v>-31.3</c:v>
                </c:pt>
                <c:pt idx="382">
                  <c:v>-31.099999999999998</c:v>
                </c:pt>
                <c:pt idx="383">
                  <c:v>-31.099999999999998</c:v>
                </c:pt>
                <c:pt idx="384">
                  <c:v>-30.800000000000004</c:v>
                </c:pt>
                <c:pt idx="385">
                  <c:v>-30.7</c:v>
                </c:pt>
                <c:pt idx="386">
                  <c:v>-30.5</c:v>
                </c:pt>
                <c:pt idx="387">
                  <c:v>-30.4</c:v>
                </c:pt>
                <c:pt idx="388">
                  <c:v>-30.1</c:v>
                </c:pt>
                <c:pt idx="389">
                  <c:v>-30.1</c:v>
                </c:pt>
                <c:pt idx="390">
                  <c:v>-29.8</c:v>
                </c:pt>
                <c:pt idx="391">
                  <c:v>-29.8</c:v>
                </c:pt>
                <c:pt idx="392">
                  <c:v>-29.5</c:v>
                </c:pt>
                <c:pt idx="393">
                  <c:v>-29.4</c:v>
                </c:pt>
                <c:pt idx="394">
                  <c:v>-29.099999999999998</c:v>
                </c:pt>
                <c:pt idx="395">
                  <c:v>-29.099999999999998</c:v>
                </c:pt>
                <c:pt idx="396">
                  <c:v>-28.799999999999997</c:v>
                </c:pt>
                <c:pt idx="397">
                  <c:v>-28.7</c:v>
                </c:pt>
                <c:pt idx="398">
                  <c:v>-28.5</c:v>
                </c:pt>
                <c:pt idx="399">
                  <c:v>-28.4</c:v>
                </c:pt>
                <c:pt idx="400">
                  <c:v>-28.2</c:v>
                </c:pt>
                <c:pt idx="401">
                  <c:v>-28.099999999999998</c:v>
                </c:pt>
                <c:pt idx="402">
                  <c:v>-27.8</c:v>
                </c:pt>
                <c:pt idx="403">
                  <c:v>-27.900000000000002</c:v>
                </c:pt>
                <c:pt idx="404">
                  <c:v>-27.6</c:v>
                </c:pt>
                <c:pt idx="405">
                  <c:v>-27.6</c:v>
                </c:pt>
                <c:pt idx="406">
                  <c:v>-27.3</c:v>
                </c:pt>
                <c:pt idx="407">
                  <c:v>-27.3</c:v>
                </c:pt>
                <c:pt idx="408">
                  <c:v>-27</c:v>
                </c:pt>
                <c:pt idx="409">
                  <c:v>-27</c:v>
                </c:pt>
                <c:pt idx="410">
                  <c:v>-26.7</c:v>
                </c:pt>
                <c:pt idx="411">
                  <c:v>-26.7</c:v>
                </c:pt>
                <c:pt idx="412">
                  <c:v>-26.400000000000002</c:v>
                </c:pt>
                <c:pt idx="413">
                  <c:v>-26.299999999999997</c:v>
                </c:pt>
                <c:pt idx="414">
                  <c:v>-26.1</c:v>
                </c:pt>
                <c:pt idx="415">
                  <c:v>-26</c:v>
                </c:pt>
                <c:pt idx="416">
                  <c:v>-25.8</c:v>
                </c:pt>
                <c:pt idx="417">
                  <c:v>-25.700000000000003</c:v>
                </c:pt>
                <c:pt idx="418">
                  <c:v>-25.5</c:v>
                </c:pt>
                <c:pt idx="419">
                  <c:v>-25.400000000000002</c:v>
                </c:pt>
                <c:pt idx="420">
                  <c:v>-25.1</c:v>
                </c:pt>
                <c:pt idx="421">
                  <c:v>-25.1</c:v>
                </c:pt>
                <c:pt idx="422">
                  <c:v>-24.9</c:v>
                </c:pt>
                <c:pt idx="423">
                  <c:v>-24.8</c:v>
                </c:pt>
                <c:pt idx="424">
                  <c:v>-24.6</c:v>
                </c:pt>
                <c:pt idx="425">
                  <c:v>-24.5</c:v>
                </c:pt>
                <c:pt idx="426">
                  <c:v>-24.2</c:v>
                </c:pt>
                <c:pt idx="427">
                  <c:v>-24.1</c:v>
                </c:pt>
                <c:pt idx="428">
                  <c:v>-23.900000000000002</c:v>
                </c:pt>
                <c:pt idx="429">
                  <c:v>-23.900000000000002</c:v>
                </c:pt>
                <c:pt idx="430">
                  <c:v>-23.6</c:v>
                </c:pt>
                <c:pt idx="431">
                  <c:v>-23.6</c:v>
                </c:pt>
                <c:pt idx="432">
                  <c:v>-23.4</c:v>
                </c:pt>
                <c:pt idx="433">
                  <c:v>-23.3</c:v>
                </c:pt>
                <c:pt idx="434">
                  <c:v>-23.099999999999998</c:v>
                </c:pt>
                <c:pt idx="435">
                  <c:v>-23</c:v>
                </c:pt>
                <c:pt idx="436">
                  <c:v>-22.799999999999997</c:v>
                </c:pt>
                <c:pt idx="437">
                  <c:v>-22.799999999999997</c:v>
                </c:pt>
                <c:pt idx="438">
                  <c:v>-22.6</c:v>
                </c:pt>
                <c:pt idx="439">
                  <c:v>-22.5</c:v>
                </c:pt>
                <c:pt idx="440">
                  <c:v>-22.3</c:v>
                </c:pt>
                <c:pt idx="441">
                  <c:v>-22.3</c:v>
                </c:pt>
                <c:pt idx="442">
                  <c:v>-22</c:v>
                </c:pt>
                <c:pt idx="443">
                  <c:v>-22</c:v>
                </c:pt>
                <c:pt idx="444">
                  <c:v>-21.7</c:v>
                </c:pt>
                <c:pt idx="445">
                  <c:v>-21.7</c:v>
                </c:pt>
                <c:pt idx="446">
                  <c:v>-21.5</c:v>
                </c:pt>
                <c:pt idx="447">
                  <c:v>-21.5</c:v>
                </c:pt>
                <c:pt idx="448">
                  <c:v>-21.2</c:v>
                </c:pt>
                <c:pt idx="449">
                  <c:v>-21.2</c:v>
                </c:pt>
                <c:pt idx="450">
                  <c:v>-21</c:v>
                </c:pt>
                <c:pt idx="451">
                  <c:v>-21</c:v>
                </c:pt>
                <c:pt idx="452">
                  <c:v>-20.8</c:v>
                </c:pt>
                <c:pt idx="453">
                  <c:v>-20.8</c:v>
                </c:pt>
                <c:pt idx="454">
                  <c:v>-20.5</c:v>
                </c:pt>
                <c:pt idx="455">
                  <c:v>-20.400000000000002</c:v>
                </c:pt>
                <c:pt idx="456">
                  <c:v>-20.2</c:v>
                </c:pt>
                <c:pt idx="457">
                  <c:v>-20.2</c:v>
                </c:pt>
                <c:pt idx="458">
                  <c:v>-19.899999999999999</c:v>
                </c:pt>
                <c:pt idx="459">
                  <c:v>-19.899999999999999</c:v>
                </c:pt>
                <c:pt idx="460">
                  <c:v>-19.700000000000003</c:v>
                </c:pt>
                <c:pt idx="461">
                  <c:v>-19.599999999999998</c:v>
                </c:pt>
                <c:pt idx="462">
                  <c:v>-19.400000000000002</c:v>
                </c:pt>
                <c:pt idx="463">
                  <c:v>-19.400000000000002</c:v>
                </c:pt>
                <c:pt idx="464">
                  <c:v>-19.2</c:v>
                </c:pt>
                <c:pt idx="465">
                  <c:v>-19.100000000000001</c:v>
                </c:pt>
                <c:pt idx="466">
                  <c:v>-18.899999999999999</c:v>
                </c:pt>
                <c:pt idx="467">
                  <c:v>-18.899999999999999</c:v>
                </c:pt>
                <c:pt idx="468">
                  <c:v>-18.7</c:v>
                </c:pt>
                <c:pt idx="469">
                  <c:v>-18.7</c:v>
                </c:pt>
                <c:pt idx="470">
                  <c:v>-18.399999999999999</c:v>
                </c:pt>
                <c:pt idx="471">
                  <c:v>-18.399999999999999</c:v>
                </c:pt>
                <c:pt idx="472">
                  <c:v>-18.2</c:v>
                </c:pt>
                <c:pt idx="473">
                  <c:v>-18.099999999999998</c:v>
                </c:pt>
                <c:pt idx="474">
                  <c:v>-17.900000000000002</c:v>
                </c:pt>
                <c:pt idx="475">
                  <c:v>-17.900000000000002</c:v>
                </c:pt>
                <c:pt idx="476">
                  <c:v>-17.7</c:v>
                </c:pt>
                <c:pt idx="477">
                  <c:v>-17.7</c:v>
                </c:pt>
                <c:pt idx="478">
                  <c:v>-17.399999999999999</c:v>
                </c:pt>
                <c:pt idx="479">
                  <c:v>-17.399999999999999</c:v>
                </c:pt>
                <c:pt idx="480">
                  <c:v>-17.200000000000003</c:v>
                </c:pt>
                <c:pt idx="481">
                  <c:v>-17.200000000000003</c:v>
                </c:pt>
                <c:pt idx="482">
                  <c:v>-16.900000000000002</c:v>
                </c:pt>
                <c:pt idx="483">
                  <c:v>-16.900000000000002</c:v>
                </c:pt>
                <c:pt idx="484">
                  <c:v>-16.7</c:v>
                </c:pt>
                <c:pt idx="485">
                  <c:v>-16.7</c:v>
                </c:pt>
                <c:pt idx="486">
                  <c:v>-16.399999999999999</c:v>
                </c:pt>
                <c:pt idx="487">
                  <c:v>-16.399999999999999</c:v>
                </c:pt>
                <c:pt idx="488">
                  <c:v>-16.2</c:v>
                </c:pt>
                <c:pt idx="489">
                  <c:v>-16.2</c:v>
                </c:pt>
                <c:pt idx="490">
                  <c:v>-16</c:v>
                </c:pt>
                <c:pt idx="491">
                  <c:v>-16</c:v>
                </c:pt>
                <c:pt idx="492">
                  <c:v>-15.8</c:v>
                </c:pt>
                <c:pt idx="493">
                  <c:v>-15.7</c:v>
                </c:pt>
                <c:pt idx="494">
                  <c:v>-15.6</c:v>
                </c:pt>
                <c:pt idx="495">
                  <c:v>-15.5</c:v>
                </c:pt>
                <c:pt idx="496">
                  <c:v>-15.400000000000002</c:v>
                </c:pt>
                <c:pt idx="497">
                  <c:v>-15.299999999999999</c:v>
                </c:pt>
                <c:pt idx="498">
                  <c:v>-15.1</c:v>
                </c:pt>
                <c:pt idx="499">
                  <c:v>-15.1</c:v>
                </c:pt>
                <c:pt idx="500">
                  <c:v>-14.9</c:v>
                </c:pt>
                <c:pt idx="501">
                  <c:v>-14.9</c:v>
                </c:pt>
                <c:pt idx="502">
                  <c:v>-14.7</c:v>
                </c:pt>
                <c:pt idx="503">
                  <c:v>-14.7</c:v>
                </c:pt>
                <c:pt idx="504">
                  <c:v>-14.5</c:v>
                </c:pt>
                <c:pt idx="505">
                  <c:v>-14.399999999999999</c:v>
                </c:pt>
                <c:pt idx="506">
                  <c:v>-14.2</c:v>
                </c:pt>
                <c:pt idx="507">
                  <c:v>-14.2</c:v>
                </c:pt>
                <c:pt idx="508">
                  <c:v>-14.1</c:v>
                </c:pt>
                <c:pt idx="509">
                  <c:v>-14.1</c:v>
                </c:pt>
                <c:pt idx="510">
                  <c:v>-13.9</c:v>
                </c:pt>
                <c:pt idx="511">
                  <c:v>-13.8</c:v>
                </c:pt>
                <c:pt idx="512">
                  <c:v>-13.6</c:v>
                </c:pt>
                <c:pt idx="513">
                  <c:v>-13.6</c:v>
                </c:pt>
                <c:pt idx="514">
                  <c:v>-13.4</c:v>
                </c:pt>
                <c:pt idx="515">
                  <c:v>-13.4</c:v>
                </c:pt>
                <c:pt idx="516">
                  <c:v>-13.200000000000001</c:v>
                </c:pt>
                <c:pt idx="517">
                  <c:v>-13.200000000000001</c:v>
                </c:pt>
                <c:pt idx="518">
                  <c:v>-13</c:v>
                </c:pt>
                <c:pt idx="519">
                  <c:v>-13</c:v>
                </c:pt>
                <c:pt idx="520">
                  <c:v>-12.799999999999999</c:v>
                </c:pt>
                <c:pt idx="521">
                  <c:v>-12.799999999999999</c:v>
                </c:pt>
                <c:pt idx="522">
                  <c:v>-12.6</c:v>
                </c:pt>
                <c:pt idx="523">
                  <c:v>-12.6</c:v>
                </c:pt>
                <c:pt idx="524">
                  <c:v>-12.4</c:v>
                </c:pt>
                <c:pt idx="525">
                  <c:v>-12.4</c:v>
                </c:pt>
                <c:pt idx="526">
                  <c:v>-12.3</c:v>
                </c:pt>
                <c:pt idx="527">
                  <c:v>-12.2</c:v>
                </c:pt>
                <c:pt idx="528">
                  <c:v>-12.1</c:v>
                </c:pt>
                <c:pt idx="529">
                  <c:v>-12</c:v>
                </c:pt>
                <c:pt idx="530">
                  <c:v>-11.9</c:v>
                </c:pt>
                <c:pt idx="531">
                  <c:v>-11.8</c:v>
                </c:pt>
                <c:pt idx="532">
                  <c:v>-11.7</c:v>
                </c:pt>
                <c:pt idx="533">
                  <c:v>-11.600000000000001</c:v>
                </c:pt>
                <c:pt idx="534">
                  <c:v>-11.5</c:v>
                </c:pt>
                <c:pt idx="535">
                  <c:v>-11.5</c:v>
                </c:pt>
                <c:pt idx="536">
                  <c:v>-11.3</c:v>
                </c:pt>
                <c:pt idx="537">
                  <c:v>-11.3</c:v>
                </c:pt>
                <c:pt idx="538">
                  <c:v>-11.1</c:v>
                </c:pt>
                <c:pt idx="539">
                  <c:v>-11.1</c:v>
                </c:pt>
                <c:pt idx="540">
                  <c:v>-10.9</c:v>
                </c:pt>
                <c:pt idx="541">
                  <c:v>-10.9</c:v>
                </c:pt>
                <c:pt idx="542">
                  <c:v>-10.8</c:v>
                </c:pt>
                <c:pt idx="543">
                  <c:v>-10.7</c:v>
                </c:pt>
                <c:pt idx="544">
                  <c:v>-10.6</c:v>
                </c:pt>
                <c:pt idx="545">
                  <c:v>-10.6</c:v>
                </c:pt>
                <c:pt idx="546">
                  <c:v>-10.4</c:v>
                </c:pt>
                <c:pt idx="547">
                  <c:v>-10.4</c:v>
                </c:pt>
                <c:pt idx="548">
                  <c:v>-10.200000000000001</c:v>
                </c:pt>
                <c:pt idx="549">
                  <c:v>-10.200000000000001</c:v>
                </c:pt>
                <c:pt idx="550">
                  <c:v>-10.1</c:v>
                </c:pt>
                <c:pt idx="551">
                  <c:v>-10.1</c:v>
                </c:pt>
                <c:pt idx="552">
                  <c:v>-9.8800000000000008</c:v>
                </c:pt>
                <c:pt idx="553">
                  <c:v>-9.8800000000000008</c:v>
                </c:pt>
                <c:pt idx="554">
                  <c:v>-9.7100000000000009</c:v>
                </c:pt>
                <c:pt idx="555">
                  <c:v>-9.7100000000000009</c:v>
                </c:pt>
                <c:pt idx="556">
                  <c:v>-9.5400000000000009</c:v>
                </c:pt>
                <c:pt idx="557">
                  <c:v>-9.5299999999999994</c:v>
                </c:pt>
                <c:pt idx="558">
                  <c:v>-9.3800000000000008</c:v>
                </c:pt>
                <c:pt idx="559">
                  <c:v>-9.3699999999999992</c:v>
                </c:pt>
                <c:pt idx="560">
                  <c:v>-9.23</c:v>
                </c:pt>
                <c:pt idx="561">
                  <c:v>-9.19</c:v>
                </c:pt>
                <c:pt idx="562">
                  <c:v>-9.0399999999999991</c:v>
                </c:pt>
                <c:pt idx="563">
                  <c:v>-9.02</c:v>
                </c:pt>
                <c:pt idx="564">
                  <c:v>-8.85</c:v>
                </c:pt>
                <c:pt idx="565">
                  <c:v>-8.85</c:v>
                </c:pt>
                <c:pt idx="566">
                  <c:v>-8.67</c:v>
                </c:pt>
                <c:pt idx="567">
                  <c:v>-8.67</c:v>
                </c:pt>
                <c:pt idx="568">
                  <c:v>-8.51</c:v>
                </c:pt>
                <c:pt idx="569">
                  <c:v>-8.52</c:v>
                </c:pt>
                <c:pt idx="570">
                  <c:v>-8.35</c:v>
                </c:pt>
                <c:pt idx="571">
                  <c:v>-8.3699999999999992</c:v>
                </c:pt>
                <c:pt idx="572">
                  <c:v>-8.1999999999999993</c:v>
                </c:pt>
                <c:pt idx="573">
                  <c:v>-8.19</c:v>
                </c:pt>
                <c:pt idx="574">
                  <c:v>-8.06</c:v>
                </c:pt>
                <c:pt idx="575">
                  <c:v>-8.0499999999999989</c:v>
                </c:pt>
                <c:pt idx="576">
                  <c:v>-7.91</c:v>
                </c:pt>
                <c:pt idx="577">
                  <c:v>-7.9200000000000008</c:v>
                </c:pt>
                <c:pt idx="578">
                  <c:v>-7.7600000000000007</c:v>
                </c:pt>
                <c:pt idx="579">
                  <c:v>-7.7600000000000007</c:v>
                </c:pt>
                <c:pt idx="580">
                  <c:v>-7.62</c:v>
                </c:pt>
                <c:pt idx="581">
                  <c:v>-7.62</c:v>
                </c:pt>
                <c:pt idx="582">
                  <c:v>-7.47</c:v>
                </c:pt>
                <c:pt idx="583">
                  <c:v>-7.46</c:v>
                </c:pt>
                <c:pt idx="584">
                  <c:v>-7.33</c:v>
                </c:pt>
                <c:pt idx="585">
                  <c:v>-7.33</c:v>
                </c:pt>
                <c:pt idx="586">
                  <c:v>-7.21</c:v>
                </c:pt>
                <c:pt idx="587">
                  <c:v>-7.1899999999999995</c:v>
                </c:pt>
                <c:pt idx="588">
                  <c:v>-7.05</c:v>
                </c:pt>
                <c:pt idx="589">
                  <c:v>-7.04</c:v>
                </c:pt>
                <c:pt idx="590">
                  <c:v>-6.88</c:v>
                </c:pt>
                <c:pt idx="591">
                  <c:v>-6.91</c:v>
                </c:pt>
                <c:pt idx="592">
                  <c:v>-6.78</c:v>
                </c:pt>
                <c:pt idx="593">
                  <c:v>-6.79</c:v>
                </c:pt>
                <c:pt idx="594">
                  <c:v>-6.62</c:v>
                </c:pt>
                <c:pt idx="595">
                  <c:v>-6.6499999999999995</c:v>
                </c:pt>
                <c:pt idx="596">
                  <c:v>-6.5100000000000007</c:v>
                </c:pt>
                <c:pt idx="597">
                  <c:v>-6.5200000000000005</c:v>
                </c:pt>
                <c:pt idx="598">
                  <c:v>-6.38</c:v>
                </c:pt>
                <c:pt idx="599">
                  <c:v>-6.38</c:v>
                </c:pt>
                <c:pt idx="600">
                  <c:v>-6.22</c:v>
                </c:pt>
                <c:pt idx="601">
                  <c:v>-6.21</c:v>
                </c:pt>
                <c:pt idx="602">
                  <c:v>-6.09</c:v>
                </c:pt>
                <c:pt idx="603">
                  <c:v>-6.06</c:v>
                </c:pt>
                <c:pt idx="604">
                  <c:v>-5.9399999999999995</c:v>
                </c:pt>
                <c:pt idx="605">
                  <c:v>-5.93</c:v>
                </c:pt>
                <c:pt idx="606">
                  <c:v>-5.8100000000000005</c:v>
                </c:pt>
                <c:pt idx="607">
                  <c:v>-5.79</c:v>
                </c:pt>
                <c:pt idx="608">
                  <c:v>-5.65</c:v>
                </c:pt>
                <c:pt idx="609">
                  <c:v>-5.65</c:v>
                </c:pt>
                <c:pt idx="610">
                  <c:v>-5.55</c:v>
                </c:pt>
                <c:pt idx="611">
                  <c:v>-5.55</c:v>
                </c:pt>
                <c:pt idx="612">
                  <c:v>-5.41</c:v>
                </c:pt>
                <c:pt idx="613">
                  <c:v>-5.41</c:v>
                </c:pt>
                <c:pt idx="614">
                  <c:v>-5.32</c:v>
                </c:pt>
                <c:pt idx="615">
                  <c:v>-5.31</c:v>
                </c:pt>
                <c:pt idx="616">
                  <c:v>-5.19</c:v>
                </c:pt>
                <c:pt idx="617">
                  <c:v>-5.19</c:v>
                </c:pt>
                <c:pt idx="618">
                  <c:v>-5.0599999999999996</c:v>
                </c:pt>
                <c:pt idx="619">
                  <c:v>-5.0699999999999994</c:v>
                </c:pt>
                <c:pt idx="620">
                  <c:v>-4.9400000000000004</c:v>
                </c:pt>
                <c:pt idx="621">
                  <c:v>-4.9400000000000004</c:v>
                </c:pt>
                <c:pt idx="622">
                  <c:v>-4.8199999999999994</c:v>
                </c:pt>
                <c:pt idx="623">
                  <c:v>-4.8199999999999994</c:v>
                </c:pt>
                <c:pt idx="624">
                  <c:v>-4.71</c:v>
                </c:pt>
                <c:pt idx="625">
                  <c:v>-4.7</c:v>
                </c:pt>
                <c:pt idx="626">
                  <c:v>-4.59</c:v>
                </c:pt>
                <c:pt idx="627">
                  <c:v>-4.58</c:v>
                </c:pt>
                <c:pt idx="628">
                  <c:v>-4.49</c:v>
                </c:pt>
                <c:pt idx="629">
                  <c:v>-4.49</c:v>
                </c:pt>
                <c:pt idx="630">
                  <c:v>-4.3900000000000006</c:v>
                </c:pt>
                <c:pt idx="631">
                  <c:v>-4.3900000000000006</c:v>
                </c:pt>
                <c:pt idx="632">
                  <c:v>-4.2799999999999994</c:v>
                </c:pt>
                <c:pt idx="633">
                  <c:v>-4.2699999999999996</c:v>
                </c:pt>
                <c:pt idx="634">
                  <c:v>-4.17</c:v>
                </c:pt>
                <c:pt idx="635">
                  <c:v>-4.1500000000000004</c:v>
                </c:pt>
                <c:pt idx="636">
                  <c:v>-4.0600000000000005</c:v>
                </c:pt>
                <c:pt idx="637">
                  <c:v>-4.08</c:v>
                </c:pt>
                <c:pt idx="638">
                  <c:v>-3.98</c:v>
                </c:pt>
                <c:pt idx="639">
                  <c:v>-3.97</c:v>
                </c:pt>
                <c:pt idx="640">
                  <c:v>-3.87</c:v>
                </c:pt>
                <c:pt idx="641">
                  <c:v>-3.87</c:v>
                </c:pt>
                <c:pt idx="642">
                  <c:v>-3.77</c:v>
                </c:pt>
                <c:pt idx="643">
                  <c:v>-3.77</c:v>
                </c:pt>
                <c:pt idx="644">
                  <c:v>-3.6799999999999997</c:v>
                </c:pt>
                <c:pt idx="645">
                  <c:v>-3.67</c:v>
                </c:pt>
                <c:pt idx="646">
                  <c:v>-3.5700000000000003</c:v>
                </c:pt>
                <c:pt idx="647">
                  <c:v>-3.5700000000000003</c:v>
                </c:pt>
                <c:pt idx="648">
                  <c:v>-3.45</c:v>
                </c:pt>
                <c:pt idx="649">
                  <c:v>-3.44</c:v>
                </c:pt>
                <c:pt idx="650">
                  <c:v>-3.35</c:v>
                </c:pt>
                <c:pt idx="651">
                  <c:v>-3.35</c:v>
                </c:pt>
                <c:pt idx="652">
                  <c:v>-3.27</c:v>
                </c:pt>
                <c:pt idx="653">
                  <c:v>-3.2600000000000002</c:v>
                </c:pt>
                <c:pt idx="654">
                  <c:v>-3.18</c:v>
                </c:pt>
                <c:pt idx="655">
                  <c:v>-3.17</c:v>
                </c:pt>
                <c:pt idx="656">
                  <c:v>-3.08</c:v>
                </c:pt>
                <c:pt idx="657">
                  <c:v>-3.08</c:v>
                </c:pt>
                <c:pt idx="658">
                  <c:v>-3</c:v>
                </c:pt>
                <c:pt idx="659">
                  <c:v>-3</c:v>
                </c:pt>
                <c:pt idx="660">
                  <c:v>-2.9299999999999997</c:v>
                </c:pt>
                <c:pt idx="661">
                  <c:v>-2.9299999999999997</c:v>
                </c:pt>
                <c:pt idx="662">
                  <c:v>-2.84</c:v>
                </c:pt>
                <c:pt idx="663">
                  <c:v>-2.8499999999999996</c:v>
                </c:pt>
                <c:pt idx="664">
                  <c:v>-2.77</c:v>
                </c:pt>
                <c:pt idx="665">
                  <c:v>-2.77</c:v>
                </c:pt>
                <c:pt idx="666">
                  <c:v>-2.7</c:v>
                </c:pt>
                <c:pt idx="667">
                  <c:v>-2.69</c:v>
                </c:pt>
                <c:pt idx="668">
                  <c:v>-2.61</c:v>
                </c:pt>
                <c:pt idx="669">
                  <c:v>-2.61</c:v>
                </c:pt>
                <c:pt idx="670">
                  <c:v>-2.5299999999999998</c:v>
                </c:pt>
                <c:pt idx="671">
                  <c:v>-2.52</c:v>
                </c:pt>
                <c:pt idx="672">
                  <c:v>-2.4499999999999997</c:v>
                </c:pt>
                <c:pt idx="673">
                  <c:v>-2.4499999999999997</c:v>
                </c:pt>
                <c:pt idx="674">
                  <c:v>-2.37</c:v>
                </c:pt>
                <c:pt idx="675">
                  <c:v>-2.37</c:v>
                </c:pt>
                <c:pt idx="676">
                  <c:v>-2.2999999999999998</c:v>
                </c:pt>
                <c:pt idx="677">
                  <c:v>-2.29</c:v>
                </c:pt>
                <c:pt idx="678">
                  <c:v>-2.2199999999999998</c:v>
                </c:pt>
                <c:pt idx="679">
                  <c:v>-2.23</c:v>
                </c:pt>
                <c:pt idx="680">
                  <c:v>-2.16</c:v>
                </c:pt>
                <c:pt idx="681">
                  <c:v>-2.1500000000000004</c:v>
                </c:pt>
                <c:pt idx="682">
                  <c:v>-2.08</c:v>
                </c:pt>
                <c:pt idx="683">
                  <c:v>-2.09</c:v>
                </c:pt>
                <c:pt idx="684">
                  <c:v>-2.02</c:v>
                </c:pt>
                <c:pt idx="685">
                  <c:v>-2.02</c:v>
                </c:pt>
                <c:pt idx="686">
                  <c:v>-1.9700000000000002</c:v>
                </c:pt>
                <c:pt idx="687">
                  <c:v>-1.9700000000000002</c:v>
                </c:pt>
                <c:pt idx="688">
                  <c:v>-1.91</c:v>
                </c:pt>
                <c:pt idx="689">
                  <c:v>-1.9</c:v>
                </c:pt>
                <c:pt idx="690">
                  <c:v>-1.8399999999999999</c:v>
                </c:pt>
                <c:pt idx="691">
                  <c:v>-1.8399999999999999</c:v>
                </c:pt>
                <c:pt idx="692">
                  <c:v>-1.7799999999999998</c:v>
                </c:pt>
                <c:pt idx="693">
                  <c:v>-1.7799999999999998</c:v>
                </c:pt>
                <c:pt idx="694">
                  <c:v>-1.72</c:v>
                </c:pt>
                <c:pt idx="695">
                  <c:v>-1.72</c:v>
                </c:pt>
                <c:pt idx="696">
                  <c:v>-1.66</c:v>
                </c:pt>
                <c:pt idx="697">
                  <c:v>-1.66</c:v>
                </c:pt>
                <c:pt idx="698">
                  <c:v>-1.61</c:v>
                </c:pt>
                <c:pt idx="699">
                  <c:v>-1.6199999999999999</c:v>
                </c:pt>
                <c:pt idx="700">
                  <c:v>-1.56</c:v>
                </c:pt>
                <c:pt idx="701">
                  <c:v>-1.56</c:v>
                </c:pt>
                <c:pt idx="702">
                  <c:v>-1.51</c:v>
                </c:pt>
                <c:pt idx="703">
                  <c:v>-1.51</c:v>
                </c:pt>
                <c:pt idx="704">
                  <c:v>-1.4500000000000002</c:v>
                </c:pt>
                <c:pt idx="705">
                  <c:v>-1.46</c:v>
                </c:pt>
                <c:pt idx="706">
                  <c:v>-1.4100000000000001</c:v>
                </c:pt>
                <c:pt idx="707">
                  <c:v>-1.4100000000000001</c:v>
                </c:pt>
                <c:pt idx="708">
                  <c:v>-1.3599999999999999</c:v>
                </c:pt>
                <c:pt idx="709">
                  <c:v>-1.3599999999999999</c:v>
                </c:pt>
                <c:pt idx="710">
                  <c:v>-1.31</c:v>
                </c:pt>
                <c:pt idx="711">
                  <c:v>-1.31</c:v>
                </c:pt>
                <c:pt idx="712">
                  <c:v>-1.28</c:v>
                </c:pt>
                <c:pt idx="713">
                  <c:v>-1.29</c:v>
                </c:pt>
                <c:pt idx="714">
                  <c:v>-1.25</c:v>
                </c:pt>
                <c:pt idx="715">
                  <c:v>-1.25</c:v>
                </c:pt>
                <c:pt idx="716">
                  <c:v>-1.21</c:v>
                </c:pt>
                <c:pt idx="717">
                  <c:v>-1.21</c:v>
                </c:pt>
                <c:pt idx="718">
                  <c:v>-1.18</c:v>
                </c:pt>
                <c:pt idx="719">
                  <c:v>-1.18</c:v>
                </c:pt>
                <c:pt idx="720">
                  <c:v>-1.1499999999999999</c:v>
                </c:pt>
                <c:pt idx="721">
                  <c:v>-1.1499999999999999</c:v>
                </c:pt>
                <c:pt idx="722">
                  <c:v>-1.1200000000000001</c:v>
                </c:pt>
                <c:pt idx="723">
                  <c:v>-1.1200000000000001</c:v>
                </c:pt>
                <c:pt idx="724">
                  <c:v>-1.08</c:v>
                </c:pt>
                <c:pt idx="725">
                  <c:v>-1.08</c:v>
                </c:pt>
                <c:pt idx="726">
                  <c:v>-1.0499999999999998</c:v>
                </c:pt>
                <c:pt idx="727">
                  <c:v>-1.06</c:v>
                </c:pt>
                <c:pt idx="728">
                  <c:v>-1.02</c:v>
                </c:pt>
                <c:pt idx="729">
                  <c:v>-1.02</c:v>
                </c:pt>
                <c:pt idx="730">
                  <c:v>-0.99600000000000011</c:v>
                </c:pt>
                <c:pt idx="731">
                  <c:v>-0.995</c:v>
                </c:pt>
                <c:pt idx="732">
                  <c:v>-0.96699999999999997</c:v>
                </c:pt>
                <c:pt idx="733">
                  <c:v>-0.96800000000000008</c:v>
                </c:pt>
                <c:pt idx="734">
                  <c:v>-0.93699999999999994</c:v>
                </c:pt>
                <c:pt idx="735">
                  <c:v>-0.93799999999999994</c:v>
                </c:pt>
                <c:pt idx="736">
                  <c:v>-0.90999999999999992</c:v>
                </c:pt>
                <c:pt idx="737">
                  <c:v>-0.91999999999999993</c:v>
                </c:pt>
                <c:pt idx="738">
                  <c:v>-0.89900000000000002</c:v>
                </c:pt>
                <c:pt idx="739">
                  <c:v>-0.89700000000000002</c:v>
                </c:pt>
                <c:pt idx="740">
                  <c:v>-0.872</c:v>
                </c:pt>
                <c:pt idx="741">
                  <c:v>-0.872</c:v>
                </c:pt>
                <c:pt idx="742">
                  <c:v>-0.84699999999999998</c:v>
                </c:pt>
                <c:pt idx="743">
                  <c:v>-0.84799999999999998</c:v>
                </c:pt>
                <c:pt idx="744">
                  <c:v>-0.82599999999999996</c:v>
                </c:pt>
                <c:pt idx="745">
                  <c:v>-0.82599999999999996</c:v>
                </c:pt>
                <c:pt idx="746">
                  <c:v>-0.79999999999999993</c:v>
                </c:pt>
                <c:pt idx="747">
                  <c:v>-0.79800000000000004</c:v>
                </c:pt>
                <c:pt idx="748">
                  <c:v>-0.77400000000000002</c:v>
                </c:pt>
                <c:pt idx="749">
                  <c:v>-0.77300000000000002</c:v>
                </c:pt>
                <c:pt idx="750">
                  <c:v>-0.751</c:v>
                </c:pt>
                <c:pt idx="751">
                  <c:v>-0.75700000000000001</c:v>
                </c:pt>
                <c:pt idx="752">
                  <c:v>-0.73499999999999999</c:v>
                </c:pt>
                <c:pt idx="753">
                  <c:v>-0.73899999999999999</c:v>
                </c:pt>
                <c:pt idx="754">
                  <c:v>-0.71500000000000008</c:v>
                </c:pt>
                <c:pt idx="755">
                  <c:v>-0.71899999999999997</c:v>
                </c:pt>
                <c:pt idx="756">
                  <c:v>-0.69500000000000006</c:v>
                </c:pt>
                <c:pt idx="757">
                  <c:v>-0.69500000000000006</c:v>
                </c:pt>
                <c:pt idx="758">
                  <c:v>-0.67700000000000005</c:v>
                </c:pt>
                <c:pt idx="759">
                  <c:v>-0.67899999999999994</c:v>
                </c:pt>
                <c:pt idx="760">
                  <c:v>-0.65800000000000003</c:v>
                </c:pt>
                <c:pt idx="761">
                  <c:v>-0.66100000000000003</c:v>
                </c:pt>
                <c:pt idx="762">
                  <c:v>-0.63800000000000001</c:v>
                </c:pt>
                <c:pt idx="763">
                  <c:v>-0.63900000000000001</c:v>
                </c:pt>
                <c:pt idx="764">
                  <c:v>-0.622</c:v>
                </c:pt>
                <c:pt idx="765">
                  <c:v>-0.626</c:v>
                </c:pt>
                <c:pt idx="766">
                  <c:v>-0.60100000000000009</c:v>
                </c:pt>
                <c:pt idx="767">
                  <c:v>-0.60599999999999998</c:v>
                </c:pt>
                <c:pt idx="768">
                  <c:v>-0.58299999999999996</c:v>
                </c:pt>
                <c:pt idx="769">
                  <c:v>-0.58400000000000007</c:v>
                </c:pt>
                <c:pt idx="770">
                  <c:v>-0.56000000000000005</c:v>
                </c:pt>
                <c:pt idx="771">
                  <c:v>-0.55700000000000005</c:v>
                </c:pt>
                <c:pt idx="772">
                  <c:v>-0.53300000000000003</c:v>
                </c:pt>
                <c:pt idx="773">
                  <c:v>-0.53499999999999992</c:v>
                </c:pt>
                <c:pt idx="774">
                  <c:v>-0.51300000000000001</c:v>
                </c:pt>
                <c:pt idx="775">
                  <c:v>-0.51200000000000001</c:v>
                </c:pt>
                <c:pt idx="776">
                  <c:v>-0.49</c:v>
                </c:pt>
                <c:pt idx="777">
                  <c:v>-0.48899999999999999</c:v>
                </c:pt>
                <c:pt idx="778">
                  <c:v>-0.46400000000000002</c:v>
                </c:pt>
                <c:pt idx="779">
                  <c:v>-0.46499999999999997</c:v>
                </c:pt>
                <c:pt idx="780">
                  <c:v>-0.441</c:v>
                </c:pt>
                <c:pt idx="781">
                  <c:v>-0.44499999999999995</c:v>
                </c:pt>
                <c:pt idx="782">
                  <c:v>-0.41800000000000004</c:v>
                </c:pt>
                <c:pt idx="783">
                  <c:v>-0.42100000000000004</c:v>
                </c:pt>
                <c:pt idx="784">
                  <c:v>-0.39100000000000001</c:v>
                </c:pt>
                <c:pt idx="785">
                  <c:v>-0.39100000000000001</c:v>
                </c:pt>
                <c:pt idx="786">
                  <c:v>-0.36499999999999999</c:v>
                </c:pt>
                <c:pt idx="787">
                  <c:v>-0.36399999999999999</c:v>
                </c:pt>
                <c:pt idx="788">
                  <c:v>-0.33700000000000002</c:v>
                </c:pt>
                <c:pt idx="789">
                  <c:v>-0.33599999999999997</c:v>
                </c:pt>
                <c:pt idx="790">
                  <c:v>-0.308</c:v>
                </c:pt>
                <c:pt idx="791">
                  <c:v>-0.309</c:v>
                </c:pt>
                <c:pt idx="792">
                  <c:v>-0.27700000000000002</c:v>
                </c:pt>
                <c:pt idx="793">
                  <c:v>-0.27799999999999997</c:v>
                </c:pt>
                <c:pt idx="794">
                  <c:v>-0.24699999999999997</c:v>
                </c:pt>
                <c:pt idx="795">
                  <c:v>-0.248</c:v>
                </c:pt>
                <c:pt idx="796">
                  <c:v>-0.22</c:v>
                </c:pt>
                <c:pt idx="797">
                  <c:v>-0.219</c:v>
                </c:pt>
                <c:pt idx="798">
                  <c:v>-0.19</c:v>
                </c:pt>
                <c:pt idx="799">
                  <c:v>-0.19</c:v>
                </c:pt>
                <c:pt idx="800">
                  <c:v>-0.16299999999999998</c:v>
                </c:pt>
                <c:pt idx="801">
                  <c:v>-0.16299999999999998</c:v>
                </c:pt>
                <c:pt idx="802">
                  <c:v>-0.13799999999999998</c:v>
                </c:pt>
                <c:pt idx="803">
                  <c:v>-0.13799999999999998</c:v>
                </c:pt>
                <c:pt idx="804">
                  <c:v>-0.113</c:v>
                </c:pt>
                <c:pt idx="805">
                  <c:v>-0.113</c:v>
                </c:pt>
                <c:pt idx="806">
                  <c:v>-9.0899999999999995E-2</c:v>
                </c:pt>
                <c:pt idx="807">
                  <c:v>-8.9700000000000002E-2</c:v>
                </c:pt>
                <c:pt idx="808">
                  <c:v>-7.3700000000000002E-2</c:v>
                </c:pt>
                <c:pt idx="809">
                  <c:v>-7.3300000000000004E-2</c:v>
                </c:pt>
                <c:pt idx="810">
                  <c:v>-5.8900000000000001E-2</c:v>
                </c:pt>
                <c:pt idx="811">
                  <c:v>-5.8500000000000003E-2</c:v>
                </c:pt>
                <c:pt idx="812">
                  <c:v>-4.5200000000000004E-2</c:v>
                </c:pt>
                <c:pt idx="813">
                  <c:v>-4.4199999999999996E-2</c:v>
                </c:pt>
                <c:pt idx="814">
                  <c:v>-3.5000000000000003E-2</c:v>
                </c:pt>
                <c:pt idx="815">
                  <c:v>-3.4700000000000002E-2</c:v>
                </c:pt>
                <c:pt idx="816">
                  <c:v>-2.8399999999999998E-2</c:v>
                </c:pt>
                <c:pt idx="817">
                  <c:v>-2.81E-2</c:v>
                </c:pt>
                <c:pt idx="818">
                  <c:v>-2.3199999999999998E-2</c:v>
                </c:pt>
                <c:pt idx="819">
                  <c:v>-2.2200000000000001E-2</c:v>
                </c:pt>
                <c:pt idx="820">
                  <c:v>-1.8100000000000002E-2</c:v>
                </c:pt>
                <c:pt idx="821">
                  <c:v>-1.7299999999999999E-2</c:v>
                </c:pt>
                <c:pt idx="822">
                  <c:v>-1.41E-2</c:v>
                </c:pt>
                <c:pt idx="823">
                  <c:v>-1.4199999999999999E-2</c:v>
                </c:pt>
                <c:pt idx="824">
                  <c:v>-1.12E-2</c:v>
                </c:pt>
                <c:pt idx="825">
                  <c:v>-1.0699999999999999E-2</c:v>
                </c:pt>
                <c:pt idx="826">
                  <c:v>-8.4700000000000001E-3</c:v>
                </c:pt>
                <c:pt idx="827">
                  <c:v>-8.2000000000000007E-3</c:v>
                </c:pt>
                <c:pt idx="828">
                  <c:v>-5.2700000000000004E-3</c:v>
                </c:pt>
                <c:pt idx="829">
                  <c:v>-5.5299999999999993E-3</c:v>
                </c:pt>
                <c:pt idx="830">
                  <c:v>-2.2699999999999999E-3</c:v>
                </c:pt>
                <c:pt idx="831">
                  <c:v>-2.6700000000000001E-3</c:v>
                </c:pt>
                <c:pt idx="832">
                  <c:v>7.3299999999999993E-4</c:v>
                </c:pt>
                <c:pt idx="833">
                  <c:v>1.07E-3</c:v>
                </c:pt>
                <c:pt idx="834">
                  <c:v>4.6699999999999997E-3</c:v>
                </c:pt>
                <c:pt idx="835">
                  <c:v>4.2000000000000006E-3</c:v>
                </c:pt>
                <c:pt idx="836">
                  <c:v>4.47E-3</c:v>
                </c:pt>
                <c:pt idx="837">
                  <c:v>4.7299999999999998E-3</c:v>
                </c:pt>
                <c:pt idx="838">
                  <c:v>4.6699999999999997E-3</c:v>
                </c:pt>
                <c:pt idx="839">
                  <c:v>2.5699999999999997E-2</c:v>
                </c:pt>
                <c:pt idx="840">
                  <c:v>2.5699999999999997E-2</c:v>
                </c:pt>
                <c:pt idx="841">
                  <c:v>2.6599999999999999E-2</c:v>
                </c:pt>
                <c:pt idx="842">
                  <c:v>2.7299999999999998E-2</c:v>
                </c:pt>
                <c:pt idx="843">
                  <c:v>2.6000000000000002E-2</c:v>
                </c:pt>
                <c:pt idx="844">
                  <c:v>2.5300000000000003E-2</c:v>
                </c:pt>
                <c:pt idx="845">
                  <c:v>3.3500000000000002E-2</c:v>
                </c:pt>
                <c:pt idx="846">
                  <c:v>3.39E-2</c:v>
                </c:pt>
                <c:pt idx="847">
                  <c:v>4.2300000000000004E-2</c:v>
                </c:pt>
                <c:pt idx="848">
                  <c:v>4.2599999999999999E-2</c:v>
                </c:pt>
                <c:pt idx="849">
                  <c:v>5.2899999999999996E-2</c:v>
                </c:pt>
                <c:pt idx="850">
                  <c:v>5.2899999999999996E-2</c:v>
                </c:pt>
                <c:pt idx="851">
                  <c:v>6.2400000000000004E-2</c:v>
                </c:pt>
                <c:pt idx="852">
                  <c:v>6.2400000000000004E-2</c:v>
                </c:pt>
                <c:pt idx="853">
                  <c:v>7.4499999999999997E-2</c:v>
                </c:pt>
                <c:pt idx="854">
                  <c:v>7.4799999999999991E-2</c:v>
                </c:pt>
                <c:pt idx="855">
                  <c:v>8.8300000000000003E-2</c:v>
                </c:pt>
                <c:pt idx="856">
                  <c:v>8.8899999999999993E-2</c:v>
                </c:pt>
                <c:pt idx="857">
                  <c:v>0.10299999999999999</c:v>
                </c:pt>
                <c:pt idx="858">
                  <c:v>0.10400000000000001</c:v>
                </c:pt>
                <c:pt idx="859">
                  <c:v>0.12</c:v>
                </c:pt>
                <c:pt idx="860">
                  <c:v>0.12</c:v>
                </c:pt>
                <c:pt idx="861">
                  <c:v>0.13799999999999998</c:v>
                </c:pt>
                <c:pt idx="862">
                  <c:v>0.13799999999999998</c:v>
                </c:pt>
                <c:pt idx="863">
                  <c:v>0.157</c:v>
                </c:pt>
                <c:pt idx="864">
                  <c:v>0.157</c:v>
                </c:pt>
                <c:pt idx="865">
                  <c:v>0.17800000000000002</c:v>
                </c:pt>
                <c:pt idx="866">
                  <c:v>0.17800000000000002</c:v>
                </c:pt>
                <c:pt idx="867">
                  <c:v>0.20200000000000001</c:v>
                </c:pt>
                <c:pt idx="868">
                  <c:v>0.20300000000000001</c:v>
                </c:pt>
                <c:pt idx="869">
                  <c:v>0.22800000000000001</c:v>
                </c:pt>
                <c:pt idx="870">
                  <c:v>0.22800000000000001</c:v>
                </c:pt>
                <c:pt idx="871">
                  <c:v>0.254</c:v>
                </c:pt>
                <c:pt idx="872">
                  <c:v>0.255</c:v>
                </c:pt>
                <c:pt idx="873">
                  <c:v>0.28299999999999997</c:v>
                </c:pt>
                <c:pt idx="874">
                  <c:v>0.28200000000000003</c:v>
                </c:pt>
                <c:pt idx="875">
                  <c:v>0.312</c:v>
                </c:pt>
                <c:pt idx="876">
                  <c:v>0.312</c:v>
                </c:pt>
                <c:pt idx="877">
                  <c:v>0.34499999999999997</c:v>
                </c:pt>
                <c:pt idx="878">
                  <c:v>0.34499999999999997</c:v>
                </c:pt>
                <c:pt idx="879">
                  <c:v>0.379</c:v>
                </c:pt>
                <c:pt idx="880">
                  <c:v>0.38100000000000001</c:v>
                </c:pt>
                <c:pt idx="881">
                  <c:v>0.41699999999999998</c:v>
                </c:pt>
                <c:pt idx="882">
                  <c:v>0.41600000000000004</c:v>
                </c:pt>
                <c:pt idx="883">
                  <c:v>0.45499999999999996</c:v>
                </c:pt>
                <c:pt idx="884">
                  <c:v>0.45400000000000001</c:v>
                </c:pt>
                <c:pt idx="885">
                  <c:v>0.496</c:v>
                </c:pt>
                <c:pt idx="886">
                  <c:v>0.49399999999999994</c:v>
                </c:pt>
                <c:pt idx="887">
                  <c:v>0.53499999999999992</c:v>
                </c:pt>
                <c:pt idx="888">
                  <c:v>0.53799999999999992</c:v>
                </c:pt>
                <c:pt idx="889">
                  <c:v>0.58100000000000007</c:v>
                </c:pt>
                <c:pt idx="890">
                  <c:v>0.58199999999999996</c:v>
                </c:pt>
                <c:pt idx="891">
                  <c:v>0.626</c:v>
                </c:pt>
                <c:pt idx="892">
                  <c:v>0.628</c:v>
                </c:pt>
                <c:pt idx="893">
                  <c:v>0.67700000000000005</c:v>
                </c:pt>
                <c:pt idx="894">
                  <c:v>0.67599999999999993</c:v>
                </c:pt>
                <c:pt idx="895">
                  <c:v>0.72399999999999998</c:v>
                </c:pt>
                <c:pt idx="896">
                  <c:v>0.72399999999999998</c:v>
                </c:pt>
                <c:pt idx="897">
                  <c:v>0.77100000000000002</c:v>
                </c:pt>
                <c:pt idx="898">
                  <c:v>0.77300000000000002</c:v>
                </c:pt>
                <c:pt idx="899">
                  <c:v>0.82500000000000007</c:v>
                </c:pt>
                <c:pt idx="900">
                  <c:v>0.82599999999999996</c:v>
                </c:pt>
                <c:pt idx="901">
                  <c:v>0.88200000000000001</c:v>
                </c:pt>
                <c:pt idx="902">
                  <c:v>0.88</c:v>
                </c:pt>
                <c:pt idx="903">
                  <c:v>0.93200000000000005</c:v>
                </c:pt>
                <c:pt idx="904">
                  <c:v>0.93200000000000005</c:v>
                </c:pt>
                <c:pt idx="905">
                  <c:v>0.99099999999999988</c:v>
                </c:pt>
                <c:pt idx="906">
                  <c:v>0.99099999999999988</c:v>
                </c:pt>
                <c:pt idx="907">
                  <c:v>1.04</c:v>
                </c:pt>
                <c:pt idx="908">
                  <c:v>1.0499999999999998</c:v>
                </c:pt>
                <c:pt idx="909">
                  <c:v>1.1000000000000001</c:v>
                </c:pt>
                <c:pt idx="910">
                  <c:v>1.1000000000000001</c:v>
                </c:pt>
                <c:pt idx="911">
                  <c:v>1.1599999999999999</c:v>
                </c:pt>
                <c:pt idx="912">
                  <c:v>1.17</c:v>
                </c:pt>
                <c:pt idx="913">
                  <c:v>1.23</c:v>
                </c:pt>
                <c:pt idx="914">
                  <c:v>1.23</c:v>
                </c:pt>
                <c:pt idx="915">
                  <c:v>1.29</c:v>
                </c:pt>
                <c:pt idx="916">
                  <c:v>1.29</c:v>
                </c:pt>
                <c:pt idx="917">
                  <c:v>1.3599999999999999</c:v>
                </c:pt>
                <c:pt idx="918">
                  <c:v>1.35</c:v>
                </c:pt>
                <c:pt idx="919">
                  <c:v>1.42</c:v>
                </c:pt>
                <c:pt idx="920">
                  <c:v>1.4100000000000001</c:v>
                </c:pt>
                <c:pt idx="921">
                  <c:v>1.48</c:v>
                </c:pt>
                <c:pt idx="922">
                  <c:v>1.48</c:v>
                </c:pt>
                <c:pt idx="923">
                  <c:v>1.55</c:v>
                </c:pt>
                <c:pt idx="924">
                  <c:v>1.55</c:v>
                </c:pt>
                <c:pt idx="925">
                  <c:v>1.6199999999999999</c:v>
                </c:pt>
                <c:pt idx="926">
                  <c:v>1.61</c:v>
                </c:pt>
                <c:pt idx="927">
                  <c:v>1.69</c:v>
                </c:pt>
                <c:pt idx="928">
                  <c:v>1.68</c:v>
                </c:pt>
                <c:pt idx="929">
                  <c:v>1.75</c:v>
                </c:pt>
                <c:pt idx="930">
                  <c:v>1.75</c:v>
                </c:pt>
                <c:pt idx="931">
                  <c:v>1.8199999999999998</c:v>
                </c:pt>
                <c:pt idx="932">
                  <c:v>1.8199999999999998</c:v>
                </c:pt>
                <c:pt idx="933">
                  <c:v>1.89</c:v>
                </c:pt>
                <c:pt idx="934">
                  <c:v>1.89</c:v>
                </c:pt>
                <c:pt idx="935">
                  <c:v>1.96</c:v>
                </c:pt>
                <c:pt idx="936">
                  <c:v>1.96</c:v>
                </c:pt>
                <c:pt idx="937">
                  <c:v>2.0300000000000002</c:v>
                </c:pt>
                <c:pt idx="938">
                  <c:v>2.02</c:v>
                </c:pt>
                <c:pt idx="939">
                  <c:v>2.09</c:v>
                </c:pt>
                <c:pt idx="940">
                  <c:v>2.09</c:v>
                </c:pt>
                <c:pt idx="941">
                  <c:v>2.17</c:v>
                </c:pt>
                <c:pt idx="942">
                  <c:v>2.17</c:v>
                </c:pt>
                <c:pt idx="943">
                  <c:v>2.2400000000000002</c:v>
                </c:pt>
                <c:pt idx="944">
                  <c:v>2.2400000000000002</c:v>
                </c:pt>
                <c:pt idx="945">
                  <c:v>2.3199999999999998</c:v>
                </c:pt>
                <c:pt idx="946">
                  <c:v>2.31</c:v>
                </c:pt>
                <c:pt idx="947">
                  <c:v>2.39</c:v>
                </c:pt>
                <c:pt idx="948">
                  <c:v>2.39</c:v>
                </c:pt>
                <c:pt idx="949">
                  <c:v>2.46</c:v>
                </c:pt>
                <c:pt idx="950">
                  <c:v>2.46</c:v>
                </c:pt>
                <c:pt idx="951">
                  <c:v>2.54</c:v>
                </c:pt>
                <c:pt idx="952">
                  <c:v>2.54</c:v>
                </c:pt>
                <c:pt idx="953">
                  <c:v>2.61</c:v>
                </c:pt>
                <c:pt idx="954">
                  <c:v>2.61</c:v>
                </c:pt>
                <c:pt idx="955">
                  <c:v>2.69</c:v>
                </c:pt>
                <c:pt idx="956">
                  <c:v>2.69</c:v>
                </c:pt>
                <c:pt idx="957">
                  <c:v>2.77</c:v>
                </c:pt>
                <c:pt idx="958">
                  <c:v>2.77</c:v>
                </c:pt>
                <c:pt idx="959">
                  <c:v>2.8499999999999996</c:v>
                </c:pt>
                <c:pt idx="960">
                  <c:v>2.8499999999999996</c:v>
                </c:pt>
                <c:pt idx="961">
                  <c:v>2.9299999999999997</c:v>
                </c:pt>
                <c:pt idx="962">
                  <c:v>2.94</c:v>
                </c:pt>
                <c:pt idx="963">
                  <c:v>3.02</c:v>
                </c:pt>
                <c:pt idx="964">
                  <c:v>3.02</c:v>
                </c:pt>
                <c:pt idx="965">
                  <c:v>3.1</c:v>
                </c:pt>
                <c:pt idx="966">
                  <c:v>3.1</c:v>
                </c:pt>
                <c:pt idx="967">
                  <c:v>3.17</c:v>
                </c:pt>
                <c:pt idx="968">
                  <c:v>3.18</c:v>
                </c:pt>
                <c:pt idx="969">
                  <c:v>3.2600000000000002</c:v>
                </c:pt>
                <c:pt idx="970">
                  <c:v>3.27</c:v>
                </c:pt>
                <c:pt idx="971">
                  <c:v>3.36</c:v>
                </c:pt>
                <c:pt idx="972">
                  <c:v>3.36</c:v>
                </c:pt>
                <c:pt idx="973">
                  <c:v>3.44</c:v>
                </c:pt>
                <c:pt idx="974">
                  <c:v>3.45</c:v>
                </c:pt>
                <c:pt idx="975">
                  <c:v>3.54</c:v>
                </c:pt>
                <c:pt idx="976">
                  <c:v>3.54</c:v>
                </c:pt>
                <c:pt idx="977">
                  <c:v>3.62</c:v>
                </c:pt>
                <c:pt idx="978">
                  <c:v>3.63</c:v>
                </c:pt>
                <c:pt idx="979">
                  <c:v>3.7199999999999998</c:v>
                </c:pt>
                <c:pt idx="980">
                  <c:v>3.73</c:v>
                </c:pt>
                <c:pt idx="981">
                  <c:v>3.82</c:v>
                </c:pt>
                <c:pt idx="982">
                  <c:v>3.8299999999999996</c:v>
                </c:pt>
                <c:pt idx="983">
                  <c:v>3.92</c:v>
                </c:pt>
                <c:pt idx="984">
                  <c:v>3.9299999999999997</c:v>
                </c:pt>
                <c:pt idx="985">
                  <c:v>4.0199999999999996</c:v>
                </c:pt>
                <c:pt idx="986">
                  <c:v>4.03</c:v>
                </c:pt>
                <c:pt idx="987">
                  <c:v>4.12</c:v>
                </c:pt>
                <c:pt idx="988">
                  <c:v>4.13</c:v>
                </c:pt>
                <c:pt idx="989">
                  <c:v>4.2300000000000004</c:v>
                </c:pt>
                <c:pt idx="990">
                  <c:v>4.25</c:v>
                </c:pt>
                <c:pt idx="991">
                  <c:v>4.34</c:v>
                </c:pt>
                <c:pt idx="992">
                  <c:v>4.3499999999999996</c:v>
                </c:pt>
                <c:pt idx="993">
                  <c:v>4.45</c:v>
                </c:pt>
                <c:pt idx="994">
                  <c:v>4.4700000000000006</c:v>
                </c:pt>
                <c:pt idx="995">
                  <c:v>4.5600000000000005</c:v>
                </c:pt>
                <c:pt idx="996">
                  <c:v>4.58</c:v>
                </c:pt>
                <c:pt idx="997">
                  <c:v>4.67</c:v>
                </c:pt>
                <c:pt idx="998">
                  <c:v>4.6900000000000004</c:v>
                </c:pt>
                <c:pt idx="999">
                  <c:v>4.79</c:v>
                </c:pt>
                <c:pt idx="1000">
                  <c:v>4.8099999999999996</c:v>
                </c:pt>
                <c:pt idx="1001">
                  <c:v>4.91</c:v>
                </c:pt>
                <c:pt idx="1002">
                  <c:v>4.9300000000000006</c:v>
                </c:pt>
                <c:pt idx="1003">
                  <c:v>5.03</c:v>
                </c:pt>
                <c:pt idx="1004">
                  <c:v>5.05</c:v>
                </c:pt>
                <c:pt idx="1005">
                  <c:v>5.1499999999999995</c:v>
                </c:pt>
                <c:pt idx="1006">
                  <c:v>5.17</c:v>
                </c:pt>
                <c:pt idx="1007">
                  <c:v>5.2700000000000005</c:v>
                </c:pt>
                <c:pt idx="1008">
                  <c:v>5.3</c:v>
                </c:pt>
                <c:pt idx="1009">
                  <c:v>5.41</c:v>
                </c:pt>
                <c:pt idx="1010">
                  <c:v>5.43</c:v>
                </c:pt>
                <c:pt idx="1011">
                  <c:v>5.54</c:v>
                </c:pt>
                <c:pt idx="1012">
                  <c:v>5.57</c:v>
                </c:pt>
                <c:pt idx="1013">
                  <c:v>5.68</c:v>
                </c:pt>
                <c:pt idx="1014">
                  <c:v>5.71</c:v>
                </c:pt>
                <c:pt idx="1015">
                  <c:v>5.82</c:v>
                </c:pt>
                <c:pt idx="1016">
                  <c:v>5.85</c:v>
                </c:pt>
                <c:pt idx="1017">
                  <c:v>5.96</c:v>
                </c:pt>
                <c:pt idx="1018">
                  <c:v>5.97</c:v>
                </c:pt>
                <c:pt idx="1019">
                  <c:v>6.09</c:v>
                </c:pt>
                <c:pt idx="1020">
                  <c:v>6.13</c:v>
                </c:pt>
                <c:pt idx="1021">
                  <c:v>6.25</c:v>
                </c:pt>
                <c:pt idx="1022">
                  <c:v>6.28</c:v>
                </c:pt>
                <c:pt idx="1023">
                  <c:v>6.3999999999999995</c:v>
                </c:pt>
                <c:pt idx="1024">
                  <c:v>6.42</c:v>
                </c:pt>
                <c:pt idx="1025">
                  <c:v>6.54</c:v>
                </c:pt>
                <c:pt idx="1026">
                  <c:v>6.5699999999999994</c:v>
                </c:pt>
                <c:pt idx="1027">
                  <c:v>6.69</c:v>
                </c:pt>
                <c:pt idx="1028">
                  <c:v>6.7299999999999995</c:v>
                </c:pt>
                <c:pt idx="1029">
                  <c:v>6.85</c:v>
                </c:pt>
                <c:pt idx="1030">
                  <c:v>6.88</c:v>
                </c:pt>
                <c:pt idx="1031">
                  <c:v>7.02</c:v>
                </c:pt>
                <c:pt idx="1032">
                  <c:v>7.04</c:v>
                </c:pt>
                <c:pt idx="1033">
                  <c:v>7.17</c:v>
                </c:pt>
                <c:pt idx="1034">
                  <c:v>7.1999999999999993</c:v>
                </c:pt>
                <c:pt idx="1035">
                  <c:v>7.34</c:v>
                </c:pt>
                <c:pt idx="1036">
                  <c:v>7.38</c:v>
                </c:pt>
                <c:pt idx="1037">
                  <c:v>7.5</c:v>
                </c:pt>
                <c:pt idx="1038">
                  <c:v>7.54</c:v>
                </c:pt>
                <c:pt idx="1039">
                  <c:v>7.669999999999999</c:v>
                </c:pt>
                <c:pt idx="1040">
                  <c:v>7.7100000000000009</c:v>
                </c:pt>
                <c:pt idx="1041">
                  <c:v>7.84</c:v>
                </c:pt>
                <c:pt idx="1042">
                  <c:v>7.8900000000000006</c:v>
                </c:pt>
                <c:pt idx="1043">
                  <c:v>8.0299999999999994</c:v>
                </c:pt>
                <c:pt idx="1044">
                  <c:v>8.06</c:v>
                </c:pt>
                <c:pt idx="1045">
                  <c:v>8.2099999999999991</c:v>
                </c:pt>
                <c:pt idx="1046">
                  <c:v>8.25</c:v>
                </c:pt>
                <c:pt idx="1047">
                  <c:v>8.3899999999999988</c:v>
                </c:pt>
                <c:pt idx="1048">
                  <c:v>8.43</c:v>
                </c:pt>
                <c:pt idx="1049">
                  <c:v>8.5599999999999987</c:v>
                </c:pt>
                <c:pt idx="1050">
                  <c:v>8.6000000000000014</c:v>
                </c:pt>
                <c:pt idx="1051">
                  <c:v>8.74</c:v>
                </c:pt>
                <c:pt idx="1052">
                  <c:v>8.7900000000000009</c:v>
                </c:pt>
                <c:pt idx="1053">
                  <c:v>8.93</c:v>
                </c:pt>
                <c:pt idx="1054">
                  <c:v>8.9700000000000006</c:v>
                </c:pt>
                <c:pt idx="1055">
                  <c:v>9.120000000000001</c:v>
                </c:pt>
                <c:pt idx="1056">
                  <c:v>9.16</c:v>
                </c:pt>
                <c:pt idx="1057">
                  <c:v>9.31</c:v>
                </c:pt>
                <c:pt idx="1058">
                  <c:v>9.36</c:v>
                </c:pt>
                <c:pt idx="1059">
                  <c:v>9.51</c:v>
                </c:pt>
                <c:pt idx="1060">
                  <c:v>9.5500000000000007</c:v>
                </c:pt>
                <c:pt idx="1061">
                  <c:v>9.7100000000000009</c:v>
                </c:pt>
                <c:pt idx="1062">
                  <c:v>9.75</c:v>
                </c:pt>
                <c:pt idx="1063">
                  <c:v>9.91</c:v>
                </c:pt>
                <c:pt idx="1064">
                  <c:v>9.9499999999999993</c:v>
                </c:pt>
                <c:pt idx="1065">
                  <c:v>10.1</c:v>
                </c:pt>
                <c:pt idx="1066">
                  <c:v>10.200000000000001</c:v>
                </c:pt>
                <c:pt idx="1067">
                  <c:v>10.299999999999999</c:v>
                </c:pt>
                <c:pt idx="1068">
                  <c:v>10.4</c:v>
                </c:pt>
                <c:pt idx="1069">
                  <c:v>10.5</c:v>
                </c:pt>
                <c:pt idx="1070">
                  <c:v>10.6</c:v>
                </c:pt>
                <c:pt idx="1071">
                  <c:v>10.7</c:v>
                </c:pt>
                <c:pt idx="1072">
                  <c:v>10.8</c:v>
                </c:pt>
                <c:pt idx="1073">
                  <c:v>10.9</c:v>
                </c:pt>
                <c:pt idx="1074">
                  <c:v>11</c:v>
                </c:pt>
                <c:pt idx="1075">
                  <c:v>11.1</c:v>
                </c:pt>
                <c:pt idx="1076">
                  <c:v>11.2</c:v>
                </c:pt>
                <c:pt idx="1077">
                  <c:v>11.399999999999999</c:v>
                </c:pt>
                <c:pt idx="1078">
                  <c:v>11.399999999999999</c:v>
                </c:pt>
                <c:pt idx="1079">
                  <c:v>11.600000000000001</c:v>
                </c:pt>
                <c:pt idx="1080">
                  <c:v>11.600000000000001</c:v>
                </c:pt>
                <c:pt idx="1081">
                  <c:v>11.8</c:v>
                </c:pt>
                <c:pt idx="1082">
                  <c:v>11.8</c:v>
                </c:pt>
                <c:pt idx="1083">
                  <c:v>12</c:v>
                </c:pt>
                <c:pt idx="1084">
                  <c:v>12.1</c:v>
                </c:pt>
                <c:pt idx="1085">
                  <c:v>12.2</c:v>
                </c:pt>
                <c:pt idx="1086">
                  <c:v>12.3</c:v>
                </c:pt>
                <c:pt idx="1087">
                  <c:v>12.5</c:v>
                </c:pt>
                <c:pt idx="1088">
                  <c:v>12.5</c:v>
                </c:pt>
                <c:pt idx="1089">
                  <c:v>12.700000000000001</c:v>
                </c:pt>
                <c:pt idx="1090">
                  <c:v>12.799999999999999</c:v>
                </c:pt>
                <c:pt idx="1091">
                  <c:v>13</c:v>
                </c:pt>
                <c:pt idx="1092">
                  <c:v>13</c:v>
                </c:pt>
                <c:pt idx="1093">
                  <c:v>13.200000000000001</c:v>
                </c:pt>
                <c:pt idx="1094">
                  <c:v>13.299999999999999</c:v>
                </c:pt>
                <c:pt idx="1095">
                  <c:v>13.5</c:v>
                </c:pt>
                <c:pt idx="1096">
                  <c:v>13.5</c:v>
                </c:pt>
                <c:pt idx="1097">
                  <c:v>13.7</c:v>
                </c:pt>
                <c:pt idx="1098">
                  <c:v>13.8</c:v>
                </c:pt>
                <c:pt idx="1099">
                  <c:v>14</c:v>
                </c:pt>
                <c:pt idx="1100">
                  <c:v>14</c:v>
                </c:pt>
                <c:pt idx="1101">
                  <c:v>14.2</c:v>
                </c:pt>
                <c:pt idx="1102">
                  <c:v>14.3</c:v>
                </c:pt>
                <c:pt idx="1103">
                  <c:v>14.5</c:v>
                </c:pt>
                <c:pt idx="1104">
                  <c:v>14.5</c:v>
                </c:pt>
                <c:pt idx="1105">
                  <c:v>14.7</c:v>
                </c:pt>
                <c:pt idx="1106">
                  <c:v>14.8</c:v>
                </c:pt>
                <c:pt idx="1107">
                  <c:v>15</c:v>
                </c:pt>
                <c:pt idx="1108">
                  <c:v>15.1</c:v>
                </c:pt>
                <c:pt idx="1109">
                  <c:v>15.299999999999999</c:v>
                </c:pt>
                <c:pt idx="1110">
                  <c:v>15.299999999999999</c:v>
                </c:pt>
                <c:pt idx="1111">
                  <c:v>15.5</c:v>
                </c:pt>
                <c:pt idx="1112">
                  <c:v>15.6</c:v>
                </c:pt>
                <c:pt idx="1113">
                  <c:v>15.8</c:v>
                </c:pt>
                <c:pt idx="1114">
                  <c:v>15.9</c:v>
                </c:pt>
                <c:pt idx="1115">
                  <c:v>16.099999999999998</c:v>
                </c:pt>
                <c:pt idx="1116">
                  <c:v>16.2</c:v>
                </c:pt>
                <c:pt idx="1117">
                  <c:v>16.399999999999999</c:v>
                </c:pt>
                <c:pt idx="1118">
                  <c:v>16.399999999999999</c:v>
                </c:pt>
                <c:pt idx="1119">
                  <c:v>16.7</c:v>
                </c:pt>
                <c:pt idx="1120">
                  <c:v>16.7</c:v>
                </c:pt>
                <c:pt idx="1121">
                  <c:v>16.900000000000002</c:v>
                </c:pt>
                <c:pt idx="1122">
                  <c:v>17</c:v>
                </c:pt>
                <c:pt idx="1123">
                  <c:v>17.200000000000003</c:v>
                </c:pt>
                <c:pt idx="1124">
                  <c:v>17.3</c:v>
                </c:pt>
                <c:pt idx="1125">
                  <c:v>17.5</c:v>
                </c:pt>
                <c:pt idx="1126">
                  <c:v>17.600000000000001</c:v>
                </c:pt>
                <c:pt idx="1127">
                  <c:v>17.8</c:v>
                </c:pt>
                <c:pt idx="1128">
                  <c:v>17.900000000000002</c:v>
                </c:pt>
                <c:pt idx="1129">
                  <c:v>18.2</c:v>
                </c:pt>
                <c:pt idx="1130">
                  <c:v>18.2</c:v>
                </c:pt>
                <c:pt idx="1131">
                  <c:v>18.5</c:v>
                </c:pt>
                <c:pt idx="1132">
                  <c:v>18.5</c:v>
                </c:pt>
                <c:pt idx="1133">
                  <c:v>18.8</c:v>
                </c:pt>
                <c:pt idx="1134">
                  <c:v>18.899999999999999</c:v>
                </c:pt>
                <c:pt idx="1135">
                  <c:v>19.100000000000001</c:v>
                </c:pt>
                <c:pt idx="1136">
                  <c:v>19.2</c:v>
                </c:pt>
                <c:pt idx="1137">
                  <c:v>19.400000000000002</c:v>
                </c:pt>
                <c:pt idx="1138">
                  <c:v>19.5</c:v>
                </c:pt>
                <c:pt idx="1139">
                  <c:v>19.700000000000003</c:v>
                </c:pt>
                <c:pt idx="1140">
                  <c:v>19.8</c:v>
                </c:pt>
                <c:pt idx="1141">
                  <c:v>20</c:v>
                </c:pt>
                <c:pt idx="1142">
                  <c:v>20.100000000000001</c:v>
                </c:pt>
                <c:pt idx="1143">
                  <c:v>20.299999999999997</c:v>
                </c:pt>
                <c:pt idx="1144">
                  <c:v>20.400000000000002</c:v>
                </c:pt>
                <c:pt idx="1145">
                  <c:v>20.7</c:v>
                </c:pt>
                <c:pt idx="1146">
                  <c:v>20.7</c:v>
                </c:pt>
                <c:pt idx="1147">
                  <c:v>21</c:v>
                </c:pt>
                <c:pt idx="1148">
                  <c:v>21.1</c:v>
                </c:pt>
                <c:pt idx="1149">
                  <c:v>21.3</c:v>
                </c:pt>
                <c:pt idx="1150">
                  <c:v>21.4</c:v>
                </c:pt>
                <c:pt idx="1151">
                  <c:v>21.7</c:v>
                </c:pt>
                <c:pt idx="1152">
                  <c:v>21.7</c:v>
                </c:pt>
                <c:pt idx="1153">
                  <c:v>22</c:v>
                </c:pt>
                <c:pt idx="1154">
                  <c:v>22.099999999999998</c:v>
                </c:pt>
                <c:pt idx="1155">
                  <c:v>22.4</c:v>
                </c:pt>
                <c:pt idx="1156">
                  <c:v>22.4</c:v>
                </c:pt>
                <c:pt idx="1157">
                  <c:v>22.7</c:v>
                </c:pt>
                <c:pt idx="1158">
                  <c:v>22.799999999999997</c:v>
                </c:pt>
                <c:pt idx="1159">
                  <c:v>23</c:v>
                </c:pt>
                <c:pt idx="1160">
                  <c:v>23.099999999999998</c:v>
                </c:pt>
                <c:pt idx="1161">
                  <c:v>23.4</c:v>
                </c:pt>
                <c:pt idx="1162">
                  <c:v>23.5</c:v>
                </c:pt>
                <c:pt idx="1163">
                  <c:v>23.7</c:v>
                </c:pt>
                <c:pt idx="1164">
                  <c:v>23.8</c:v>
                </c:pt>
                <c:pt idx="1165">
                  <c:v>24.1</c:v>
                </c:pt>
                <c:pt idx="1166">
                  <c:v>24.2</c:v>
                </c:pt>
                <c:pt idx="1167">
                  <c:v>24.4</c:v>
                </c:pt>
                <c:pt idx="1168">
                  <c:v>24.5</c:v>
                </c:pt>
                <c:pt idx="1169">
                  <c:v>24.8</c:v>
                </c:pt>
                <c:pt idx="1170">
                  <c:v>24.9</c:v>
                </c:pt>
                <c:pt idx="1171">
                  <c:v>25.1</c:v>
                </c:pt>
                <c:pt idx="1172">
                  <c:v>25.299999999999997</c:v>
                </c:pt>
                <c:pt idx="1173">
                  <c:v>25.599999999999998</c:v>
                </c:pt>
                <c:pt idx="1174">
                  <c:v>25.599999999999998</c:v>
                </c:pt>
                <c:pt idx="1175">
                  <c:v>25.9</c:v>
                </c:pt>
                <c:pt idx="1176">
                  <c:v>26</c:v>
                </c:pt>
                <c:pt idx="1177">
                  <c:v>26.299999999999997</c:v>
                </c:pt>
                <c:pt idx="1178">
                  <c:v>26.400000000000002</c:v>
                </c:pt>
                <c:pt idx="1179">
                  <c:v>26.7</c:v>
                </c:pt>
                <c:pt idx="1180">
                  <c:v>26.8</c:v>
                </c:pt>
                <c:pt idx="1181">
                  <c:v>27.1</c:v>
                </c:pt>
                <c:pt idx="1182">
                  <c:v>27.2</c:v>
                </c:pt>
                <c:pt idx="1183">
                  <c:v>27.4</c:v>
                </c:pt>
                <c:pt idx="1184">
                  <c:v>27.5</c:v>
                </c:pt>
                <c:pt idx="1185">
                  <c:v>27.8</c:v>
                </c:pt>
                <c:pt idx="1186">
                  <c:v>27.900000000000002</c:v>
                </c:pt>
                <c:pt idx="1187">
                  <c:v>28.2</c:v>
                </c:pt>
                <c:pt idx="1188">
                  <c:v>28.3</c:v>
                </c:pt>
                <c:pt idx="1189">
                  <c:v>28.6</c:v>
                </c:pt>
                <c:pt idx="1190">
                  <c:v>28.7</c:v>
                </c:pt>
                <c:pt idx="1191">
                  <c:v>29</c:v>
                </c:pt>
                <c:pt idx="1192">
                  <c:v>29.099999999999998</c:v>
                </c:pt>
                <c:pt idx="1193">
                  <c:v>29.4</c:v>
                </c:pt>
                <c:pt idx="1194">
                  <c:v>29.5</c:v>
                </c:pt>
                <c:pt idx="1195">
                  <c:v>29.8</c:v>
                </c:pt>
                <c:pt idx="1196">
                  <c:v>29.9</c:v>
                </c:pt>
                <c:pt idx="1197">
                  <c:v>30.1</c:v>
                </c:pt>
                <c:pt idx="1198">
                  <c:v>30.3</c:v>
                </c:pt>
                <c:pt idx="1199">
                  <c:v>30.599999999999998</c:v>
                </c:pt>
                <c:pt idx="1200">
                  <c:v>30.7</c:v>
                </c:pt>
                <c:pt idx="1201">
                  <c:v>31</c:v>
                </c:pt>
                <c:pt idx="1202">
                  <c:v>31.099999999999998</c:v>
                </c:pt>
                <c:pt idx="1203">
                  <c:v>31.3</c:v>
                </c:pt>
                <c:pt idx="1204">
                  <c:v>31.5</c:v>
                </c:pt>
                <c:pt idx="1205">
                  <c:v>31.8</c:v>
                </c:pt>
                <c:pt idx="1206">
                  <c:v>31.8</c:v>
                </c:pt>
                <c:pt idx="1207">
                  <c:v>32.199999999999996</c:v>
                </c:pt>
                <c:pt idx="1208">
                  <c:v>32.299999999999997</c:v>
                </c:pt>
                <c:pt idx="1209">
                  <c:v>32.5</c:v>
                </c:pt>
                <c:pt idx="1210">
                  <c:v>32.700000000000003</c:v>
                </c:pt>
                <c:pt idx="1211">
                  <c:v>33</c:v>
                </c:pt>
                <c:pt idx="1212">
                  <c:v>33.1</c:v>
                </c:pt>
                <c:pt idx="1213">
                  <c:v>33.4</c:v>
                </c:pt>
                <c:pt idx="1214">
                  <c:v>33.5</c:v>
                </c:pt>
                <c:pt idx="1215">
                  <c:v>33.800000000000004</c:v>
                </c:pt>
                <c:pt idx="1216">
                  <c:v>33.9</c:v>
                </c:pt>
                <c:pt idx="1217">
                  <c:v>34.199999999999996</c:v>
                </c:pt>
                <c:pt idx="1218">
                  <c:v>34.299999999999997</c:v>
                </c:pt>
                <c:pt idx="1219">
                  <c:v>34.700000000000003</c:v>
                </c:pt>
                <c:pt idx="1220">
                  <c:v>34.700000000000003</c:v>
                </c:pt>
                <c:pt idx="1221">
                  <c:v>35</c:v>
                </c:pt>
                <c:pt idx="1222">
                  <c:v>35.200000000000003</c:v>
                </c:pt>
                <c:pt idx="1223">
                  <c:v>35.5</c:v>
                </c:pt>
                <c:pt idx="1224">
                  <c:v>35.6</c:v>
                </c:pt>
                <c:pt idx="1225">
                  <c:v>35.9</c:v>
                </c:pt>
                <c:pt idx="1226">
                  <c:v>36</c:v>
                </c:pt>
                <c:pt idx="1227">
                  <c:v>36.300000000000004</c:v>
                </c:pt>
                <c:pt idx="1228">
                  <c:v>36.4</c:v>
                </c:pt>
                <c:pt idx="1229">
                  <c:v>36.699999999999996</c:v>
                </c:pt>
                <c:pt idx="1230">
                  <c:v>36.900000000000006</c:v>
                </c:pt>
                <c:pt idx="1231">
                  <c:v>37.200000000000003</c:v>
                </c:pt>
                <c:pt idx="1232">
                  <c:v>37.299999999999997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A8-B148-8BEB-42EAFE63A48C}"/>
            </c:ext>
          </c:extLst>
        </c:ser>
        <c:ser>
          <c:idx val="2"/>
          <c:order val="1"/>
          <c:tx>
            <c:strRef>
              <c:f>comparison!$T$1</c:f>
              <c:strCache>
                <c:ptCount val="1"/>
                <c:pt idx="0">
                  <c:v>dark (descending V)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comparison!$W$3:$W$1392</c:f>
              <c:numCache>
                <c:formatCode>General</c:formatCode>
                <c:ptCount val="1390"/>
                <c:pt idx="0">
                  <c:v>0.73192699999999999</c:v>
                </c:pt>
                <c:pt idx="1">
                  <c:v>0.74607699999999999</c:v>
                </c:pt>
                <c:pt idx="2">
                  <c:v>0.74104300000000001</c:v>
                </c:pt>
                <c:pt idx="3">
                  <c:v>0.74976900000000002</c:v>
                </c:pt>
                <c:pt idx="4">
                  <c:v>0.74628799999999995</c:v>
                </c:pt>
                <c:pt idx="5">
                  <c:v>0.75487300000000002</c:v>
                </c:pt>
                <c:pt idx="6">
                  <c:v>0.75039299999999998</c:v>
                </c:pt>
                <c:pt idx="7">
                  <c:v>0.75608399999999998</c:v>
                </c:pt>
                <c:pt idx="8">
                  <c:v>0.75377400000000006</c:v>
                </c:pt>
                <c:pt idx="9">
                  <c:v>0.76156699999999999</c:v>
                </c:pt>
                <c:pt idx="10">
                  <c:v>0.75956199999999996</c:v>
                </c:pt>
                <c:pt idx="11">
                  <c:v>0.766092</c:v>
                </c:pt>
                <c:pt idx="12">
                  <c:v>0.76187400000000005</c:v>
                </c:pt>
                <c:pt idx="13">
                  <c:v>0.76671199999999995</c:v>
                </c:pt>
                <c:pt idx="14">
                  <c:v>0.76722500000000005</c:v>
                </c:pt>
                <c:pt idx="15">
                  <c:v>0.76902499999999996</c:v>
                </c:pt>
                <c:pt idx="16">
                  <c:v>0.76901699999999995</c:v>
                </c:pt>
                <c:pt idx="17">
                  <c:v>0.76916099999999998</c:v>
                </c:pt>
                <c:pt idx="18">
                  <c:v>0.77380400000000005</c:v>
                </c:pt>
                <c:pt idx="19">
                  <c:v>0.77205000000000001</c:v>
                </c:pt>
                <c:pt idx="20">
                  <c:v>0.77846300000000002</c:v>
                </c:pt>
                <c:pt idx="21">
                  <c:v>0.76936099999999996</c:v>
                </c:pt>
                <c:pt idx="22">
                  <c:v>0.792713</c:v>
                </c:pt>
                <c:pt idx="23">
                  <c:v>0.76677700000000004</c:v>
                </c:pt>
                <c:pt idx="24">
                  <c:v>0.79012499999999997</c:v>
                </c:pt>
                <c:pt idx="25">
                  <c:v>0.77024999999999999</c:v>
                </c:pt>
                <c:pt idx="26">
                  <c:v>0.79247100000000004</c:v>
                </c:pt>
                <c:pt idx="27">
                  <c:v>0.77725200000000005</c:v>
                </c:pt>
                <c:pt idx="28">
                  <c:v>0.79239899999999996</c:v>
                </c:pt>
                <c:pt idx="29">
                  <c:v>0.77959599999999996</c:v>
                </c:pt>
                <c:pt idx="30">
                  <c:v>0.79230100000000003</c:v>
                </c:pt>
                <c:pt idx="31">
                  <c:v>0.78367399999999998</c:v>
                </c:pt>
                <c:pt idx="32">
                  <c:v>0.79284699999999997</c:v>
                </c:pt>
                <c:pt idx="33">
                  <c:v>0.78615599999999997</c:v>
                </c:pt>
                <c:pt idx="34">
                  <c:v>0.79615800000000003</c:v>
                </c:pt>
                <c:pt idx="35">
                  <c:v>0.78773899999999997</c:v>
                </c:pt>
                <c:pt idx="36">
                  <c:v>0.80050500000000002</c:v>
                </c:pt>
                <c:pt idx="37">
                  <c:v>0.79347199999999996</c:v>
                </c:pt>
                <c:pt idx="38">
                  <c:v>0.80029499999999998</c:v>
                </c:pt>
                <c:pt idx="39">
                  <c:v>0.79619899999999999</c:v>
                </c:pt>
                <c:pt idx="40">
                  <c:v>0.80037100000000005</c:v>
                </c:pt>
                <c:pt idx="41">
                  <c:v>0.79827199999999998</c:v>
                </c:pt>
                <c:pt idx="42">
                  <c:v>0.80016399999999999</c:v>
                </c:pt>
                <c:pt idx="43">
                  <c:v>0.800925</c:v>
                </c:pt>
                <c:pt idx="44">
                  <c:v>0.801925</c:v>
                </c:pt>
                <c:pt idx="45">
                  <c:v>0.80360699999999996</c:v>
                </c:pt>
                <c:pt idx="46">
                  <c:v>0.80309799999999998</c:v>
                </c:pt>
                <c:pt idx="47">
                  <c:v>0.80682399999999999</c:v>
                </c:pt>
                <c:pt idx="48">
                  <c:v>0.80337400000000003</c:v>
                </c:pt>
                <c:pt idx="49">
                  <c:v>0.81279000000000001</c:v>
                </c:pt>
                <c:pt idx="50">
                  <c:v>0.802956</c:v>
                </c:pt>
                <c:pt idx="51">
                  <c:v>0.81275799999999998</c:v>
                </c:pt>
                <c:pt idx="52">
                  <c:v>0.79695000000000005</c:v>
                </c:pt>
                <c:pt idx="53">
                  <c:v>0.81545199999999995</c:v>
                </c:pt>
                <c:pt idx="54">
                  <c:v>0.79694799999999999</c:v>
                </c:pt>
                <c:pt idx="55">
                  <c:v>0.81852499999999995</c:v>
                </c:pt>
                <c:pt idx="56">
                  <c:v>0.79220000000000002</c:v>
                </c:pt>
                <c:pt idx="57">
                  <c:v>0.81876300000000002</c:v>
                </c:pt>
                <c:pt idx="58">
                  <c:v>0.787462</c:v>
                </c:pt>
                <c:pt idx="59">
                  <c:v>0.81690300000000005</c:v>
                </c:pt>
                <c:pt idx="60">
                  <c:v>0.80071199999999998</c:v>
                </c:pt>
                <c:pt idx="61">
                  <c:v>0.80216299999999996</c:v>
                </c:pt>
                <c:pt idx="62">
                  <c:v>0.80019300000000004</c:v>
                </c:pt>
                <c:pt idx="63">
                  <c:v>0.80109300000000006</c:v>
                </c:pt>
                <c:pt idx="64">
                  <c:v>0.79771300000000001</c:v>
                </c:pt>
                <c:pt idx="65">
                  <c:v>0.79947699999999999</c:v>
                </c:pt>
                <c:pt idx="66">
                  <c:v>0.79850900000000002</c:v>
                </c:pt>
                <c:pt idx="67">
                  <c:v>0.79592700000000005</c:v>
                </c:pt>
                <c:pt idx="68">
                  <c:v>0.79225999999999996</c:v>
                </c:pt>
                <c:pt idx="69">
                  <c:v>0.79256800000000005</c:v>
                </c:pt>
                <c:pt idx="70">
                  <c:v>0.79039700000000002</c:v>
                </c:pt>
                <c:pt idx="71">
                  <c:v>0.79150299999999996</c:v>
                </c:pt>
                <c:pt idx="72">
                  <c:v>0.78747299999999998</c:v>
                </c:pt>
                <c:pt idx="73">
                  <c:v>0.78905800000000004</c:v>
                </c:pt>
                <c:pt idx="74">
                  <c:v>0.78650200000000003</c:v>
                </c:pt>
                <c:pt idx="75">
                  <c:v>0.78616399999999997</c:v>
                </c:pt>
                <c:pt idx="76">
                  <c:v>0.78160099999999999</c:v>
                </c:pt>
                <c:pt idx="77">
                  <c:v>0.78378000000000003</c:v>
                </c:pt>
                <c:pt idx="78">
                  <c:v>0.78222800000000003</c:v>
                </c:pt>
                <c:pt idx="79">
                  <c:v>0.78236399999999995</c:v>
                </c:pt>
                <c:pt idx="80">
                  <c:v>0.77949900000000005</c:v>
                </c:pt>
                <c:pt idx="81">
                  <c:v>0.77936000000000005</c:v>
                </c:pt>
                <c:pt idx="82">
                  <c:v>0.776258</c:v>
                </c:pt>
                <c:pt idx="83">
                  <c:v>0.77636099999999997</c:v>
                </c:pt>
                <c:pt idx="84">
                  <c:v>0.77076699999999998</c:v>
                </c:pt>
                <c:pt idx="85">
                  <c:v>0.77321499999999999</c:v>
                </c:pt>
                <c:pt idx="86">
                  <c:v>0.77156199999999997</c:v>
                </c:pt>
                <c:pt idx="87">
                  <c:v>0.77249100000000004</c:v>
                </c:pt>
                <c:pt idx="88">
                  <c:v>0.76711600000000002</c:v>
                </c:pt>
                <c:pt idx="89">
                  <c:v>0.76608900000000002</c:v>
                </c:pt>
                <c:pt idx="90">
                  <c:v>0.761907</c:v>
                </c:pt>
                <c:pt idx="91">
                  <c:v>0.76253300000000002</c:v>
                </c:pt>
                <c:pt idx="92">
                  <c:v>0.76053400000000004</c:v>
                </c:pt>
                <c:pt idx="93">
                  <c:v>0.76001300000000005</c:v>
                </c:pt>
                <c:pt idx="94">
                  <c:v>0.75797499999999995</c:v>
                </c:pt>
                <c:pt idx="95">
                  <c:v>0.75777399999999995</c:v>
                </c:pt>
                <c:pt idx="96">
                  <c:v>0.75466200000000005</c:v>
                </c:pt>
                <c:pt idx="97">
                  <c:v>0.75587000000000004</c:v>
                </c:pt>
                <c:pt idx="98">
                  <c:v>0.75198100000000001</c:v>
                </c:pt>
                <c:pt idx="99">
                  <c:v>0.75232100000000002</c:v>
                </c:pt>
                <c:pt idx="100">
                  <c:v>0.74829100000000004</c:v>
                </c:pt>
                <c:pt idx="101">
                  <c:v>0.75107599999999997</c:v>
                </c:pt>
                <c:pt idx="102">
                  <c:v>0.74697499999999994</c:v>
                </c:pt>
                <c:pt idx="103">
                  <c:v>0.74700800000000001</c:v>
                </c:pt>
                <c:pt idx="104">
                  <c:v>0.74321499999999996</c:v>
                </c:pt>
                <c:pt idx="105">
                  <c:v>0.74407599999999996</c:v>
                </c:pt>
                <c:pt idx="106">
                  <c:v>0.74149399999999999</c:v>
                </c:pt>
                <c:pt idx="107">
                  <c:v>0.74149100000000001</c:v>
                </c:pt>
                <c:pt idx="108">
                  <c:v>0.73697299999999999</c:v>
                </c:pt>
                <c:pt idx="109">
                  <c:v>0.73765700000000001</c:v>
                </c:pt>
                <c:pt idx="110">
                  <c:v>0.73307699999999998</c:v>
                </c:pt>
                <c:pt idx="111">
                  <c:v>0.73507</c:v>
                </c:pt>
                <c:pt idx="112">
                  <c:v>0.73038199999999998</c:v>
                </c:pt>
                <c:pt idx="113">
                  <c:v>0.73168800000000001</c:v>
                </c:pt>
                <c:pt idx="114">
                  <c:v>0.72726900000000005</c:v>
                </c:pt>
                <c:pt idx="115">
                  <c:v>0.72706400000000004</c:v>
                </c:pt>
                <c:pt idx="116">
                  <c:v>0.72348299999999999</c:v>
                </c:pt>
                <c:pt idx="117">
                  <c:v>0.72334399999999999</c:v>
                </c:pt>
                <c:pt idx="118">
                  <c:v>0.71889499999999995</c:v>
                </c:pt>
                <c:pt idx="119">
                  <c:v>0.72103300000000004</c:v>
                </c:pt>
                <c:pt idx="120">
                  <c:v>0.71606300000000001</c:v>
                </c:pt>
                <c:pt idx="121">
                  <c:v>0.71692</c:v>
                </c:pt>
                <c:pt idx="122">
                  <c:v>0.71237200000000001</c:v>
                </c:pt>
                <c:pt idx="123">
                  <c:v>0.71447700000000003</c:v>
                </c:pt>
                <c:pt idx="124">
                  <c:v>0.70981499999999997</c:v>
                </c:pt>
                <c:pt idx="125">
                  <c:v>0.71016400000000002</c:v>
                </c:pt>
                <c:pt idx="126">
                  <c:v>0.70591800000000005</c:v>
                </c:pt>
                <c:pt idx="127">
                  <c:v>0.70658100000000001</c:v>
                </c:pt>
                <c:pt idx="128">
                  <c:v>0.70219299999999996</c:v>
                </c:pt>
                <c:pt idx="129">
                  <c:v>0.702677</c:v>
                </c:pt>
                <c:pt idx="130">
                  <c:v>0.69791999999999998</c:v>
                </c:pt>
                <c:pt idx="131">
                  <c:v>0.697577</c:v>
                </c:pt>
                <c:pt idx="132">
                  <c:v>0.69322899999999998</c:v>
                </c:pt>
                <c:pt idx="133">
                  <c:v>0.69402200000000003</c:v>
                </c:pt>
                <c:pt idx="134">
                  <c:v>0.688944</c:v>
                </c:pt>
                <c:pt idx="135">
                  <c:v>0.69074000000000002</c:v>
                </c:pt>
                <c:pt idx="136">
                  <c:v>0.68566499999999997</c:v>
                </c:pt>
                <c:pt idx="137">
                  <c:v>0.68621100000000002</c:v>
                </c:pt>
                <c:pt idx="138">
                  <c:v>0.68266300000000002</c:v>
                </c:pt>
                <c:pt idx="139">
                  <c:v>0.68183000000000005</c:v>
                </c:pt>
                <c:pt idx="140">
                  <c:v>0.67904100000000001</c:v>
                </c:pt>
                <c:pt idx="141">
                  <c:v>0.67931299999999994</c:v>
                </c:pt>
                <c:pt idx="142">
                  <c:v>0.67586100000000005</c:v>
                </c:pt>
                <c:pt idx="143">
                  <c:v>0.67597300000000005</c:v>
                </c:pt>
                <c:pt idx="144">
                  <c:v>0.67106299999999997</c:v>
                </c:pt>
                <c:pt idx="145">
                  <c:v>0.67359000000000002</c:v>
                </c:pt>
                <c:pt idx="146">
                  <c:v>0.66841099999999998</c:v>
                </c:pt>
                <c:pt idx="147">
                  <c:v>0.66827300000000001</c:v>
                </c:pt>
                <c:pt idx="148">
                  <c:v>0.66405700000000001</c:v>
                </c:pt>
                <c:pt idx="149">
                  <c:v>0.66436200000000001</c:v>
                </c:pt>
                <c:pt idx="150">
                  <c:v>0.65956199999999998</c:v>
                </c:pt>
                <c:pt idx="151">
                  <c:v>0.659466</c:v>
                </c:pt>
                <c:pt idx="152">
                  <c:v>0.65531799999999996</c:v>
                </c:pt>
                <c:pt idx="153">
                  <c:v>0.65543300000000004</c:v>
                </c:pt>
                <c:pt idx="154">
                  <c:v>0.650806</c:v>
                </c:pt>
                <c:pt idx="155">
                  <c:v>0.65181</c:v>
                </c:pt>
                <c:pt idx="156">
                  <c:v>0.64780499999999996</c:v>
                </c:pt>
                <c:pt idx="157">
                  <c:v>0.64742599999999995</c:v>
                </c:pt>
                <c:pt idx="158">
                  <c:v>0.644347</c:v>
                </c:pt>
                <c:pt idx="159">
                  <c:v>0.64421099999999998</c:v>
                </c:pt>
                <c:pt idx="160">
                  <c:v>0.64000100000000004</c:v>
                </c:pt>
                <c:pt idx="161">
                  <c:v>0.64021700000000004</c:v>
                </c:pt>
                <c:pt idx="162">
                  <c:v>0.63585499999999995</c:v>
                </c:pt>
                <c:pt idx="163">
                  <c:v>0.63672899999999999</c:v>
                </c:pt>
                <c:pt idx="164">
                  <c:v>0.63250899999999999</c:v>
                </c:pt>
                <c:pt idx="165">
                  <c:v>0.63261599999999996</c:v>
                </c:pt>
                <c:pt idx="166">
                  <c:v>0.62874300000000005</c:v>
                </c:pt>
                <c:pt idx="167">
                  <c:v>0.62847900000000001</c:v>
                </c:pt>
                <c:pt idx="168">
                  <c:v>0.62465400000000004</c:v>
                </c:pt>
                <c:pt idx="169">
                  <c:v>0.62492300000000001</c:v>
                </c:pt>
                <c:pt idx="170">
                  <c:v>0.62095199999999995</c:v>
                </c:pt>
                <c:pt idx="171">
                  <c:v>0.62085100000000004</c:v>
                </c:pt>
                <c:pt idx="172">
                  <c:v>0.61515600000000004</c:v>
                </c:pt>
                <c:pt idx="173">
                  <c:v>0.61580999999999997</c:v>
                </c:pt>
                <c:pt idx="174">
                  <c:v>0.61177199999999998</c:v>
                </c:pt>
                <c:pt idx="175">
                  <c:v>0.61270899999999995</c:v>
                </c:pt>
                <c:pt idx="176">
                  <c:v>0.60750300000000002</c:v>
                </c:pt>
                <c:pt idx="177">
                  <c:v>0.60733499999999996</c:v>
                </c:pt>
                <c:pt idx="178">
                  <c:v>0.60297500000000004</c:v>
                </c:pt>
                <c:pt idx="179">
                  <c:v>0.60311599999999999</c:v>
                </c:pt>
                <c:pt idx="180">
                  <c:v>0.59858999999999996</c:v>
                </c:pt>
                <c:pt idx="181">
                  <c:v>0.59870299999999999</c:v>
                </c:pt>
                <c:pt idx="182">
                  <c:v>0.59365500000000004</c:v>
                </c:pt>
                <c:pt idx="183">
                  <c:v>0.59400500000000001</c:v>
                </c:pt>
                <c:pt idx="184">
                  <c:v>0.589758</c:v>
                </c:pt>
                <c:pt idx="185">
                  <c:v>0.59034500000000001</c:v>
                </c:pt>
                <c:pt idx="186">
                  <c:v>0.58564000000000005</c:v>
                </c:pt>
                <c:pt idx="187">
                  <c:v>0.586206</c:v>
                </c:pt>
                <c:pt idx="188">
                  <c:v>0.58136200000000005</c:v>
                </c:pt>
                <c:pt idx="189">
                  <c:v>0.58126599999999995</c:v>
                </c:pt>
                <c:pt idx="190">
                  <c:v>0.57670299999999997</c:v>
                </c:pt>
                <c:pt idx="191">
                  <c:v>0.57718999999999998</c:v>
                </c:pt>
                <c:pt idx="192">
                  <c:v>0.57253299999999996</c:v>
                </c:pt>
                <c:pt idx="193">
                  <c:v>0.57254099999999997</c:v>
                </c:pt>
                <c:pt idx="194">
                  <c:v>0.56808000000000003</c:v>
                </c:pt>
                <c:pt idx="195">
                  <c:v>0.56818900000000006</c:v>
                </c:pt>
                <c:pt idx="196">
                  <c:v>0.56255599999999994</c:v>
                </c:pt>
                <c:pt idx="197">
                  <c:v>0.56314500000000001</c:v>
                </c:pt>
                <c:pt idx="198">
                  <c:v>0.55821299999999996</c:v>
                </c:pt>
                <c:pt idx="199">
                  <c:v>0.55820899999999996</c:v>
                </c:pt>
                <c:pt idx="200">
                  <c:v>0.55389600000000005</c:v>
                </c:pt>
                <c:pt idx="201">
                  <c:v>0.55410599999999999</c:v>
                </c:pt>
                <c:pt idx="202">
                  <c:v>0.54899799999999999</c:v>
                </c:pt>
                <c:pt idx="203">
                  <c:v>0.55023900000000003</c:v>
                </c:pt>
                <c:pt idx="204">
                  <c:v>0.54540200000000005</c:v>
                </c:pt>
                <c:pt idx="205">
                  <c:v>0.54499500000000001</c:v>
                </c:pt>
                <c:pt idx="206">
                  <c:v>0.54084699999999997</c:v>
                </c:pt>
                <c:pt idx="207">
                  <c:v>0.54089299999999996</c:v>
                </c:pt>
                <c:pt idx="208">
                  <c:v>0.53633399999999998</c:v>
                </c:pt>
                <c:pt idx="209">
                  <c:v>0.53560600000000003</c:v>
                </c:pt>
                <c:pt idx="210">
                  <c:v>0.53132800000000002</c:v>
                </c:pt>
                <c:pt idx="211">
                  <c:v>0.53287899999999999</c:v>
                </c:pt>
                <c:pt idx="212">
                  <c:v>0.52774299999999996</c:v>
                </c:pt>
                <c:pt idx="213">
                  <c:v>0.52871699999999999</c:v>
                </c:pt>
                <c:pt idx="214">
                  <c:v>0.52360700000000004</c:v>
                </c:pt>
                <c:pt idx="215">
                  <c:v>0.52363700000000002</c:v>
                </c:pt>
                <c:pt idx="216">
                  <c:v>0.51880499999999996</c:v>
                </c:pt>
                <c:pt idx="217">
                  <c:v>0.51853000000000005</c:v>
                </c:pt>
                <c:pt idx="218">
                  <c:v>0.51380599999999998</c:v>
                </c:pt>
                <c:pt idx="219">
                  <c:v>0.51470199999999999</c:v>
                </c:pt>
                <c:pt idx="220">
                  <c:v>0.50945399999999996</c:v>
                </c:pt>
                <c:pt idx="221">
                  <c:v>0.50925600000000004</c:v>
                </c:pt>
                <c:pt idx="222">
                  <c:v>0.50510500000000003</c:v>
                </c:pt>
                <c:pt idx="223">
                  <c:v>0.50494799999999995</c:v>
                </c:pt>
                <c:pt idx="224">
                  <c:v>0.50046000000000002</c:v>
                </c:pt>
                <c:pt idx="225">
                  <c:v>0.50069600000000003</c:v>
                </c:pt>
                <c:pt idx="226">
                  <c:v>0.49621199999999999</c:v>
                </c:pt>
                <c:pt idx="227">
                  <c:v>0.49620700000000001</c:v>
                </c:pt>
                <c:pt idx="228">
                  <c:v>0.49096499999999998</c:v>
                </c:pt>
                <c:pt idx="229">
                  <c:v>0.49158800000000002</c:v>
                </c:pt>
                <c:pt idx="230">
                  <c:v>0.48713800000000002</c:v>
                </c:pt>
                <c:pt idx="231">
                  <c:v>0.48754799999999998</c:v>
                </c:pt>
                <c:pt idx="232">
                  <c:v>0.48235099999999997</c:v>
                </c:pt>
                <c:pt idx="233">
                  <c:v>0.48270200000000002</c:v>
                </c:pt>
                <c:pt idx="234">
                  <c:v>0.47787099999999999</c:v>
                </c:pt>
                <c:pt idx="235">
                  <c:v>0.47869400000000001</c:v>
                </c:pt>
                <c:pt idx="236">
                  <c:v>0.47330800000000001</c:v>
                </c:pt>
                <c:pt idx="237">
                  <c:v>0.473414</c:v>
                </c:pt>
                <c:pt idx="238">
                  <c:v>0.46862399999999999</c:v>
                </c:pt>
                <c:pt idx="239">
                  <c:v>0.468275</c:v>
                </c:pt>
                <c:pt idx="240">
                  <c:v>0.46420400000000001</c:v>
                </c:pt>
                <c:pt idx="241">
                  <c:v>0.46396799999999999</c:v>
                </c:pt>
                <c:pt idx="242">
                  <c:v>0.45951700000000001</c:v>
                </c:pt>
                <c:pt idx="243">
                  <c:v>0.45983099999999999</c:v>
                </c:pt>
                <c:pt idx="244">
                  <c:v>0.45475300000000002</c:v>
                </c:pt>
                <c:pt idx="245">
                  <c:v>0.45509300000000003</c:v>
                </c:pt>
                <c:pt idx="246">
                  <c:v>0.45039699999999999</c:v>
                </c:pt>
                <c:pt idx="247">
                  <c:v>0.45081300000000002</c:v>
                </c:pt>
                <c:pt idx="248">
                  <c:v>0.44591799999999998</c:v>
                </c:pt>
                <c:pt idx="249">
                  <c:v>0.44637399999999999</c:v>
                </c:pt>
                <c:pt idx="250">
                  <c:v>0.44112400000000002</c:v>
                </c:pt>
                <c:pt idx="251">
                  <c:v>0.44167299999999998</c:v>
                </c:pt>
                <c:pt idx="252">
                  <c:v>0.43705300000000002</c:v>
                </c:pt>
                <c:pt idx="253">
                  <c:v>0.43715799999999999</c:v>
                </c:pt>
                <c:pt idx="254">
                  <c:v>0.43257200000000001</c:v>
                </c:pt>
                <c:pt idx="255">
                  <c:v>0.43315500000000001</c:v>
                </c:pt>
                <c:pt idx="256">
                  <c:v>0.42866599999999999</c:v>
                </c:pt>
                <c:pt idx="257">
                  <c:v>0.427983</c:v>
                </c:pt>
                <c:pt idx="258">
                  <c:v>0.42321599999999998</c:v>
                </c:pt>
                <c:pt idx="259">
                  <c:v>0.423765</c:v>
                </c:pt>
                <c:pt idx="260">
                  <c:v>0.41908000000000001</c:v>
                </c:pt>
                <c:pt idx="261">
                  <c:v>0.41942200000000002</c:v>
                </c:pt>
                <c:pt idx="262">
                  <c:v>0.41476200000000002</c:v>
                </c:pt>
                <c:pt idx="263">
                  <c:v>0.41483399999999998</c:v>
                </c:pt>
                <c:pt idx="264">
                  <c:v>0.40996300000000002</c:v>
                </c:pt>
                <c:pt idx="265">
                  <c:v>0.41000500000000001</c:v>
                </c:pt>
                <c:pt idx="266">
                  <c:v>0.405997</c:v>
                </c:pt>
                <c:pt idx="267">
                  <c:v>0.405752</c:v>
                </c:pt>
                <c:pt idx="268">
                  <c:v>0.40136899999999998</c:v>
                </c:pt>
                <c:pt idx="269">
                  <c:v>0.401613</c:v>
                </c:pt>
                <c:pt idx="270">
                  <c:v>0.39657599999999998</c:v>
                </c:pt>
                <c:pt idx="271">
                  <c:v>0.39692100000000002</c:v>
                </c:pt>
                <c:pt idx="272">
                  <c:v>0.39180900000000002</c:v>
                </c:pt>
                <c:pt idx="273">
                  <c:v>0.392121</c:v>
                </c:pt>
                <c:pt idx="274">
                  <c:v>0.38756499999999999</c:v>
                </c:pt>
                <c:pt idx="275">
                  <c:v>0.38767299999999999</c:v>
                </c:pt>
                <c:pt idx="276">
                  <c:v>0.38287399999999999</c:v>
                </c:pt>
                <c:pt idx="277">
                  <c:v>0.38311499999999998</c:v>
                </c:pt>
                <c:pt idx="278">
                  <c:v>0.37845800000000002</c:v>
                </c:pt>
                <c:pt idx="279">
                  <c:v>0.378357</c:v>
                </c:pt>
                <c:pt idx="280">
                  <c:v>0.374029</c:v>
                </c:pt>
                <c:pt idx="281">
                  <c:v>0.37451800000000002</c:v>
                </c:pt>
                <c:pt idx="282">
                  <c:v>0.36989899999999998</c:v>
                </c:pt>
                <c:pt idx="283">
                  <c:v>0.36979299999999998</c:v>
                </c:pt>
                <c:pt idx="284">
                  <c:v>0.365512</c:v>
                </c:pt>
                <c:pt idx="285">
                  <c:v>0.36519499999999999</c:v>
                </c:pt>
                <c:pt idx="286">
                  <c:v>0.36050500000000002</c:v>
                </c:pt>
                <c:pt idx="287">
                  <c:v>0.36085299999999998</c:v>
                </c:pt>
                <c:pt idx="288">
                  <c:v>0.35609299999999999</c:v>
                </c:pt>
                <c:pt idx="289">
                  <c:v>0.356709</c:v>
                </c:pt>
                <c:pt idx="290">
                  <c:v>0.35191299999999998</c:v>
                </c:pt>
                <c:pt idx="291">
                  <c:v>0.35249799999999998</c:v>
                </c:pt>
                <c:pt idx="292">
                  <c:v>0.347188</c:v>
                </c:pt>
                <c:pt idx="293">
                  <c:v>0.34700799999999998</c:v>
                </c:pt>
                <c:pt idx="294">
                  <c:v>0.34239700000000001</c:v>
                </c:pt>
                <c:pt idx="295">
                  <c:v>0.34294400000000003</c:v>
                </c:pt>
                <c:pt idx="296">
                  <c:v>0.33879999999999999</c:v>
                </c:pt>
                <c:pt idx="297">
                  <c:v>0.33859699999999998</c:v>
                </c:pt>
                <c:pt idx="298">
                  <c:v>0.33355499999999999</c:v>
                </c:pt>
                <c:pt idx="299">
                  <c:v>0.33413900000000002</c:v>
                </c:pt>
                <c:pt idx="300">
                  <c:v>0.32948100000000002</c:v>
                </c:pt>
                <c:pt idx="301">
                  <c:v>0.32969100000000001</c:v>
                </c:pt>
                <c:pt idx="302">
                  <c:v>0.32503599999999999</c:v>
                </c:pt>
                <c:pt idx="303">
                  <c:v>0.32510099999999997</c:v>
                </c:pt>
                <c:pt idx="304">
                  <c:v>0.32058199999999998</c:v>
                </c:pt>
                <c:pt idx="305">
                  <c:v>0.32089099999999998</c:v>
                </c:pt>
                <c:pt idx="306">
                  <c:v>0.31651099999999999</c:v>
                </c:pt>
                <c:pt idx="307">
                  <c:v>0.31654300000000002</c:v>
                </c:pt>
                <c:pt idx="308">
                  <c:v>0.31188300000000002</c:v>
                </c:pt>
                <c:pt idx="309">
                  <c:v>0.312193</c:v>
                </c:pt>
                <c:pt idx="310">
                  <c:v>0.307529</c:v>
                </c:pt>
                <c:pt idx="311">
                  <c:v>0.30769800000000003</c:v>
                </c:pt>
                <c:pt idx="312">
                  <c:v>0.303288</c:v>
                </c:pt>
                <c:pt idx="313">
                  <c:v>0.303394</c:v>
                </c:pt>
                <c:pt idx="314">
                  <c:v>0.29928300000000002</c:v>
                </c:pt>
                <c:pt idx="315">
                  <c:v>0.29869299999999999</c:v>
                </c:pt>
                <c:pt idx="316">
                  <c:v>0.29462100000000002</c:v>
                </c:pt>
                <c:pt idx="317">
                  <c:v>0.294242</c:v>
                </c:pt>
                <c:pt idx="318">
                  <c:v>0.290134</c:v>
                </c:pt>
                <c:pt idx="319">
                  <c:v>0.29017100000000001</c:v>
                </c:pt>
                <c:pt idx="320">
                  <c:v>0.28581699999999999</c:v>
                </c:pt>
                <c:pt idx="321">
                  <c:v>0.28567999999999999</c:v>
                </c:pt>
                <c:pt idx="322">
                  <c:v>0.28101700000000002</c:v>
                </c:pt>
                <c:pt idx="323">
                  <c:v>0.28112199999999998</c:v>
                </c:pt>
                <c:pt idx="324">
                  <c:v>0.27681099999999997</c:v>
                </c:pt>
                <c:pt idx="325">
                  <c:v>0.27681099999999997</c:v>
                </c:pt>
                <c:pt idx="326">
                  <c:v>0.27201500000000001</c:v>
                </c:pt>
                <c:pt idx="327">
                  <c:v>0.27231899999999998</c:v>
                </c:pt>
                <c:pt idx="328">
                  <c:v>0.26783899999999999</c:v>
                </c:pt>
                <c:pt idx="329">
                  <c:v>0.26763500000000001</c:v>
                </c:pt>
                <c:pt idx="330">
                  <c:v>0.26338600000000001</c:v>
                </c:pt>
                <c:pt idx="331">
                  <c:v>0.26331399999999999</c:v>
                </c:pt>
                <c:pt idx="332">
                  <c:v>0.25904199999999999</c:v>
                </c:pt>
                <c:pt idx="333">
                  <c:v>0.25918099999999999</c:v>
                </c:pt>
                <c:pt idx="334">
                  <c:v>0.25503500000000001</c:v>
                </c:pt>
                <c:pt idx="335">
                  <c:v>0.25477</c:v>
                </c:pt>
                <c:pt idx="336">
                  <c:v>0.250307</c:v>
                </c:pt>
                <c:pt idx="337">
                  <c:v>0.25048799999999999</c:v>
                </c:pt>
                <c:pt idx="338">
                  <c:v>0.246417</c:v>
                </c:pt>
                <c:pt idx="339">
                  <c:v>0.245864</c:v>
                </c:pt>
                <c:pt idx="340">
                  <c:v>0.24237600000000001</c:v>
                </c:pt>
                <c:pt idx="341">
                  <c:v>0.24241399999999999</c:v>
                </c:pt>
                <c:pt idx="342">
                  <c:v>0.23796200000000001</c:v>
                </c:pt>
                <c:pt idx="343">
                  <c:v>0.23813200000000001</c:v>
                </c:pt>
                <c:pt idx="344">
                  <c:v>0.233707</c:v>
                </c:pt>
                <c:pt idx="345">
                  <c:v>0.23316200000000001</c:v>
                </c:pt>
                <c:pt idx="346">
                  <c:v>0.229021</c:v>
                </c:pt>
                <c:pt idx="347">
                  <c:v>0.22881799999999999</c:v>
                </c:pt>
                <c:pt idx="348">
                  <c:v>0.224879</c:v>
                </c:pt>
                <c:pt idx="349">
                  <c:v>0.22480700000000001</c:v>
                </c:pt>
                <c:pt idx="350">
                  <c:v>0.220747</c:v>
                </c:pt>
                <c:pt idx="351">
                  <c:v>0.221021</c:v>
                </c:pt>
                <c:pt idx="352">
                  <c:v>0.216637</c:v>
                </c:pt>
                <c:pt idx="353">
                  <c:v>0.21656900000000001</c:v>
                </c:pt>
                <c:pt idx="354">
                  <c:v>0.212838</c:v>
                </c:pt>
                <c:pt idx="355">
                  <c:v>0.21312300000000001</c:v>
                </c:pt>
                <c:pt idx="356">
                  <c:v>0.20779400000000001</c:v>
                </c:pt>
                <c:pt idx="357">
                  <c:v>0.20713799999999999</c:v>
                </c:pt>
                <c:pt idx="358">
                  <c:v>0.20324</c:v>
                </c:pt>
                <c:pt idx="359">
                  <c:v>0.20339399999999999</c:v>
                </c:pt>
                <c:pt idx="360">
                  <c:v>0.199154</c:v>
                </c:pt>
                <c:pt idx="361">
                  <c:v>0.198907</c:v>
                </c:pt>
                <c:pt idx="362">
                  <c:v>0.194409</c:v>
                </c:pt>
                <c:pt idx="363">
                  <c:v>0.195052</c:v>
                </c:pt>
                <c:pt idx="364">
                  <c:v>0.19098200000000001</c:v>
                </c:pt>
                <c:pt idx="365">
                  <c:v>0.190806</c:v>
                </c:pt>
                <c:pt idx="366">
                  <c:v>0.18661</c:v>
                </c:pt>
                <c:pt idx="367">
                  <c:v>0.186226</c:v>
                </c:pt>
                <c:pt idx="368">
                  <c:v>0.18295900000000001</c:v>
                </c:pt>
                <c:pt idx="369">
                  <c:v>0.182198</c:v>
                </c:pt>
                <c:pt idx="370">
                  <c:v>0.17880599999999999</c:v>
                </c:pt>
                <c:pt idx="371">
                  <c:v>0.17865600000000001</c:v>
                </c:pt>
                <c:pt idx="372">
                  <c:v>0.174481</c:v>
                </c:pt>
                <c:pt idx="373">
                  <c:v>0.174454</c:v>
                </c:pt>
                <c:pt idx="374">
                  <c:v>0.17058300000000001</c:v>
                </c:pt>
                <c:pt idx="375">
                  <c:v>0.16997999999999999</c:v>
                </c:pt>
                <c:pt idx="376">
                  <c:v>0.16627500000000001</c:v>
                </c:pt>
                <c:pt idx="377">
                  <c:v>0.16601199999999999</c:v>
                </c:pt>
                <c:pt idx="378">
                  <c:v>0.162108</c:v>
                </c:pt>
                <c:pt idx="379">
                  <c:v>0.162075</c:v>
                </c:pt>
                <c:pt idx="380">
                  <c:v>0.158503</c:v>
                </c:pt>
                <c:pt idx="381">
                  <c:v>0.15850600000000001</c:v>
                </c:pt>
                <c:pt idx="382">
                  <c:v>0.15526599999999999</c:v>
                </c:pt>
                <c:pt idx="383">
                  <c:v>0.15460699999999999</c:v>
                </c:pt>
                <c:pt idx="384">
                  <c:v>0.15070800000000001</c:v>
                </c:pt>
                <c:pt idx="385">
                  <c:v>0.150448</c:v>
                </c:pt>
                <c:pt idx="386">
                  <c:v>0.14719299999999999</c:v>
                </c:pt>
                <c:pt idx="387">
                  <c:v>0.14652200000000001</c:v>
                </c:pt>
                <c:pt idx="388">
                  <c:v>0.143341</c:v>
                </c:pt>
                <c:pt idx="389">
                  <c:v>0.14274999999999999</c:v>
                </c:pt>
                <c:pt idx="390">
                  <c:v>0.13928699999999999</c:v>
                </c:pt>
                <c:pt idx="391">
                  <c:v>0.13858599999999999</c:v>
                </c:pt>
                <c:pt idx="392">
                  <c:v>0.13558799999999999</c:v>
                </c:pt>
                <c:pt idx="393">
                  <c:v>0.13531499999999999</c:v>
                </c:pt>
                <c:pt idx="394">
                  <c:v>0.13175700000000001</c:v>
                </c:pt>
                <c:pt idx="395">
                  <c:v>0.13097900000000001</c:v>
                </c:pt>
                <c:pt idx="396">
                  <c:v>0.12804099999999999</c:v>
                </c:pt>
                <c:pt idx="397">
                  <c:v>0.127583</c:v>
                </c:pt>
                <c:pt idx="398">
                  <c:v>0.124183</c:v>
                </c:pt>
                <c:pt idx="399">
                  <c:v>0.123469</c:v>
                </c:pt>
                <c:pt idx="400">
                  <c:v>0.120361</c:v>
                </c:pt>
                <c:pt idx="401">
                  <c:v>0.119812</c:v>
                </c:pt>
                <c:pt idx="402">
                  <c:v>0.11670999999999999</c:v>
                </c:pt>
                <c:pt idx="403">
                  <c:v>0.116378</c:v>
                </c:pt>
                <c:pt idx="404">
                  <c:v>0.11314200000000001</c:v>
                </c:pt>
                <c:pt idx="405">
                  <c:v>0.112917</c:v>
                </c:pt>
                <c:pt idx="406">
                  <c:v>0.109928</c:v>
                </c:pt>
                <c:pt idx="407">
                  <c:v>0.10959199999999999</c:v>
                </c:pt>
                <c:pt idx="408">
                  <c:v>0.106422</c:v>
                </c:pt>
                <c:pt idx="409">
                  <c:v>0.10559300000000001</c:v>
                </c:pt>
                <c:pt idx="410">
                  <c:v>0.102425</c:v>
                </c:pt>
                <c:pt idx="411">
                  <c:v>0.102086</c:v>
                </c:pt>
                <c:pt idx="412">
                  <c:v>9.9134E-2</c:v>
                </c:pt>
                <c:pt idx="413">
                  <c:v>9.8549999999999999E-2</c:v>
                </c:pt>
                <c:pt idx="414">
                  <c:v>9.5923999999999995E-2</c:v>
                </c:pt>
                <c:pt idx="415">
                  <c:v>9.5264000000000001E-2</c:v>
                </c:pt>
                <c:pt idx="416">
                  <c:v>9.2304999999999998E-2</c:v>
                </c:pt>
                <c:pt idx="417">
                  <c:v>9.1756000000000004E-2</c:v>
                </c:pt>
                <c:pt idx="418">
                  <c:v>8.9134000000000005E-2</c:v>
                </c:pt>
                <c:pt idx="419">
                  <c:v>8.8662000000000005E-2</c:v>
                </c:pt>
                <c:pt idx="420">
                  <c:v>8.5793999999999995E-2</c:v>
                </c:pt>
                <c:pt idx="421">
                  <c:v>8.5236000000000006E-2</c:v>
                </c:pt>
                <c:pt idx="422">
                  <c:v>8.2772999999999999E-2</c:v>
                </c:pt>
                <c:pt idx="423">
                  <c:v>8.2309999999999994E-2</c:v>
                </c:pt>
                <c:pt idx="424">
                  <c:v>7.9770999999999995E-2</c:v>
                </c:pt>
                <c:pt idx="425">
                  <c:v>7.9162999999999997E-2</c:v>
                </c:pt>
                <c:pt idx="426">
                  <c:v>7.6766000000000001E-2</c:v>
                </c:pt>
                <c:pt idx="427">
                  <c:v>7.6300999999999994E-2</c:v>
                </c:pt>
                <c:pt idx="428">
                  <c:v>7.3646000000000003E-2</c:v>
                </c:pt>
                <c:pt idx="429">
                  <c:v>7.3134000000000005E-2</c:v>
                </c:pt>
                <c:pt idx="430">
                  <c:v>7.0935999999999999E-2</c:v>
                </c:pt>
                <c:pt idx="431">
                  <c:v>7.0563000000000001E-2</c:v>
                </c:pt>
                <c:pt idx="432">
                  <c:v>6.8035999999999999E-2</c:v>
                </c:pt>
                <c:pt idx="433">
                  <c:v>6.7566000000000001E-2</c:v>
                </c:pt>
                <c:pt idx="434">
                  <c:v>6.5597000000000003E-2</c:v>
                </c:pt>
                <c:pt idx="435">
                  <c:v>6.4660999999999996E-2</c:v>
                </c:pt>
                <c:pt idx="436">
                  <c:v>6.2720999999999999E-2</c:v>
                </c:pt>
                <c:pt idx="437">
                  <c:v>6.2165999999999999E-2</c:v>
                </c:pt>
                <c:pt idx="438">
                  <c:v>6.0025000000000002E-2</c:v>
                </c:pt>
                <c:pt idx="439">
                  <c:v>5.9415999999999997E-2</c:v>
                </c:pt>
                <c:pt idx="440">
                  <c:v>5.7275E-2</c:v>
                </c:pt>
                <c:pt idx="441">
                  <c:v>5.6778000000000002E-2</c:v>
                </c:pt>
                <c:pt idx="442">
                  <c:v>5.4954999999999997E-2</c:v>
                </c:pt>
                <c:pt idx="443">
                  <c:v>5.4739000000000003E-2</c:v>
                </c:pt>
                <c:pt idx="444">
                  <c:v>5.2989000000000001E-2</c:v>
                </c:pt>
                <c:pt idx="445">
                  <c:v>5.2659999999999998E-2</c:v>
                </c:pt>
                <c:pt idx="446">
                  <c:v>5.0707000000000002E-2</c:v>
                </c:pt>
                <c:pt idx="447">
                  <c:v>5.0290000000000001E-2</c:v>
                </c:pt>
                <c:pt idx="448">
                  <c:v>4.8638000000000001E-2</c:v>
                </c:pt>
                <c:pt idx="449">
                  <c:v>4.7995000000000003E-2</c:v>
                </c:pt>
                <c:pt idx="450">
                  <c:v>4.6494000000000001E-2</c:v>
                </c:pt>
                <c:pt idx="451">
                  <c:v>4.6144999999999999E-2</c:v>
                </c:pt>
                <c:pt idx="452">
                  <c:v>4.4546000000000002E-2</c:v>
                </c:pt>
                <c:pt idx="453">
                  <c:v>4.3992000000000003E-2</c:v>
                </c:pt>
                <c:pt idx="454">
                  <c:v>4.2424999999999997E-2</c:v>
                </c:pt>
                <c:pt idx="455">
                  <c:v>4.2040000000000001E-2</c:v>
                </c:pt>
                <c:pt idx="456">
                  <c:v>4.0536999999999997E-2</c:v>
                </c:pt>
                <c:pt idx="457">
                  <c:v>3.9964E-2</c:v>
                </c:pt>
                <c:pt idx="458">
                  <c:v>3.8405000000000002E-2</c:v>
                </c:pt>
                <c:pt idx="459">
                  <c:v>3.8088999999999998E-2</c:v>
                </c:pt>
                <c:pt idx="460">
                  <c:v>3.6614000000000001E-2</c:v>
                </c:pt>
                <c:pt idx="461">
                  <c:v>3.6158000000000003E-2</c:v>
                </c:pt>
                <c:pt idx="462">
                  <c:v>3.5002999999999999E-2</c:v>
                </c:pt>
                <c:pt idx="463">
                  <c:v>3.4647999999999998E-2</c:v>
                </c:pt>
                <c:pt idx="464">
                  <c:v>3.3314999999999997E-2</c:v>
                </c:pt>
                <c:pt idx="465">
                  <c:v>3.2870000000000003E-2</c:v>
                </c:pt>
                <c:pt idx="466">
                  <c:v>3.1620000000000002E-2</c:v>
                </c:pt>
                <c:pt idx="467">
                  <c:v>3.1223000000000001E-2</c:v>
                </c:pt>
                <c:pt idx="468">
                  <c:v>3.0218999999999999E-2</c:v>
                </c:pt>
                <c:pt idx="469">
                  <c:v>2.9982000000000002E-2</c:v>
                </c:pt>
                <c:pt idx="470">
                  <c:v>2.8593E-2</c:v>
                </c:pt>
                <c:pt idx="471">
                  <c:v>2.8287E-2</c:v>
                </c:pt>
                <c:pt idx="472">
                  <c:v>2.7185000000000001E-2</c:v>
                </c:pt>
                <c:pt idx="473">
                  <c:v>2.6970999999999998E-2</c:v>
                </c:pt>
                <c:pt idx="474">
                  <c:v>2.5951999999999999E-2</c:v>
                </c:pt>
                <c:pt idx="475">
                  <c:v>2.5571E-2</c:v>
                </c:pt>
                <c:pt idx="476">
                  <c:v>2.4518000000000002E-2</c:v>
                </c:pt>
                <c:pt idx="477">
                  <c:v>2.4236000000000001E-2</c:v>
                </c:pt>
                <c:pt idx="478">
                  <c:v>2.3252999999999999E-2</c:v>
                </c:pt>
                <c:pt idx="479">
                  <c:v>2.3068999999999999E-2</c:v>
                </c:pt>
                <c:pt idx="480">
                  <c:v>2.2055000000000002E-2</c:v>
                </c:pt>
                <c:pt idx="481">
                  <c:v>2.1812000000000002E-2</c:v>
                </c:pt>
                <c:pt idx="482">
                  <c:v>2.0968000000000001E-2</c:v>
                </c:pt>
                <c:pt idx="483">
                  <c:v>2.0688000000000002E-2</c:v>
                </c:pt>
                <c:pt idx="484">
                  <c:v>1.9806000000000001E-2</c:v>
                </c:pt>
                <c:pt idx="485">
                  <c:v>1.9532000000000001E-2</c:v>
                </c:pt>
                <c:pt idx="486">
                  <c:v>1.8629E-2</c:v>
                </c:pt>
                <c:pt idx="487">
                  <c:v>1.8334E-2</c:v>
                </c:pt>
                <c:pt idx="488">
                  <c:v>1.7545999999999999E-2</c:v>
                </c:pt>
                <c:pt idx="489">
                  <c:v>1.7415E-2</c:v>
                </c:pt>
                <c:pt idx="490">
                  <c:v>1.6641E-2</c:v>
                </c:pt>
                <c:pt idx="491">
                  <c:v>1.6261000000000001E-2</c:v>
                </c:pt>
                <c:pt idx="492">
                  <c:v>1.5556E-2</c:v>
                </c:pt>
                <c:pt idx="493">
                  <c:v>1.5439E-2</c:v>
                </c:pt>
                <c:pt idx="494">
                  <c:v>1.465E-2</c:v>
                </c:pt>
                <c:pt idx="495">
                  <c:v>1.4416E-2</c:v>
                </c:pt>
                <c:pt idx="496">
                  <c:v>1.3677E-2</c:v>
                </c:pt>
                <c:pt idx="497">
                  <c:v>1.3442000000000001E-2</c:v>
                </c:pt>
                <c:pt idx="498">
                  <c:v>1.2736000000000001E-2</c:v>
                </c:pt>
                <c:pt idx="499">
                  <c:v>1.2513E-2</c:v>
                </c:pt>
                <c:pt idx="500">
                  <c:v>1.1875E-2</c:v>
                </c:pt>
                <c:pt idx="501">
                  <c:v>1.1642E-2</c:v>
                </c:pt>
                <c:pt idx="502">
                  <c:v>1.0985E-2</c:v>
                </c:pt>
                <c:pt idx="503">
                  <c:v>1.0781000000000001E-2</c:v>
                </c:pt>
                <c:pt idx="504">
                  <c:v>1.0156E-2</c:v>
                </c:pt>
                <c:pt idx="505">
                  <c:v>9.9120000000000007E-3</c:v>
                </c:pt>
                <c:pt idx="506">
                  <c:v>9.2440000000000005E-3</c:v>
                </c:pt>
                <c:pt idx="507">
                  <c:v>9.0220000000000005E-3</c:v>
                </c:pt>
                <c:pt idx="508">
                  <c:v>8.4489999999999999E-3</c:v>
                </c:pt>
                <c:pt idx="509">
                  <c:v>8.2410000000000001E-3</c:v>
                </c:pt>
                <c:pt idx="510">
                  <c:v>7.6429999999999996E-3</c:v>
                </c:pt>
                <c:pt idx="511">
                  <c:v>7.4099999999999999E-3</c:v>
                </c:pt>
                <c:pt idx="512">
                  <c:v>6.9080000000000001E-3</c:v>
                </c:pt>
                <c:pt idx="513">
                  <c:v>6.6750000000000004E-3</c:v>
                </c:pt>
                <c:pt idx="514">
                  <c:v>6.1180000000000002E-3</c:v>
                </c:pt>
                <c:pt idx="515">
                  <c:v>5.9069999999999999E-3</c:v>
                </c:pt>
                <c:pt idx="516">
                  <c:v>5.4229999999999999E-3</c:v>
                </c:pt>
                <c:pt idx="517">
                  <c:v>5.1419999999999999E-3</c:v>
                </c:pt>
                <c:pt idx="518">
                  <c:v>4.6940000000000003E-3</c:v>
                </c:pt>
                <c:pt idx="519">
                  <c:v>4.4869999999999997E-3</c:v>
                </c:pt>
                <c:pt idx="520">
                  <c:v>4.0289999999999996E-3</c:v>
                </c:pt>
                <c:pt idx="521">
                  <c:v>3.8370000000000001E-3</c:v>
                </c:pt>
                <c:pt idx="522">
                  <c:v>3.3930000000000002E-3</c:v>
                </c:pt>
                <c:pt idx="523">
                  <c:v>3.1800000000000001E-3</c:v>
                </c:pt>
                <c:pt idx="524">
                  <c:v>2.8029999999999999E-3</c:v>
                </c:pt>
                <c:pt idx="525">
                  <c:v>2.6199999999999999E-3</c:v>
                </c:pt>
                <c:pt idx="526">
                  <c:v>2.33E-3</c:v>
                </c:pt>
                <c:pt idx="527">
                  <c:v>2.186E-3</c:v>
                </c:pt>
                <c:pt idx="528">
                  <c:v>1.867E-3</c:v>
                </c:pt>
                <c:pt idx="529">
                  <c:v>1.8209999999999999E-3</c:v>
                </c:pt>
                <c:pt idx="530">
                  <c:v>1.565E-3</c:v>
                </c:pt>
                <c:pt idx="531">
                  <c:v>1.4469999999999999E-3</c:v>
                </c:pt>
                <c:pt idx="532">
                  <c:v>1.2539999999999999E-3</c:v>
                </c:pt>
                <c:pt idx="533">
                  <c:v>1.122E-3</c:v>
                </c:pt>
                <c:pt idx="534">
                  <c:v>1.047E-3</c:v>
                </c:pt>
                <c:pt idx="535">
                  <c:v>1.0009999999999999E-3</c:v>
                </c:pt>
                <c:pt idx="536">
                  <c:v>9.2299999999999999E-4</c:v>
                </c:pt>
                <c:pt idx="537">
                  <c:v>8.6399999999999997E-4</c:v>
                </c:pt>
                <c:pt idx="538">
                  <c:v>8.1800000000000004E-4</c:v>
                </c:pt>
                <c:pt idx="539">
                  <c:v>7.76E-4</c:v>
                </c:pt>
                <c:pt idx="540">
                  <c:v>7.1900000000000002E-4</c:v>
                </c:pt>
                <c:pt idx="541">
                  <c:v>7.3700000000000002E-4</c:v>
                </c:pt>
                <c:pt idx="542">
                  <c:v>7.3700000000000002E-4</c:v>
                </c:pt>
                <c:pt idx="543">
                  <c:v>6.7699999999999998E-4</c:v>
                </c:pt>
                <c:pt idx="544">
                  <c:v>6.8800000000000003E-4</c:v>
                </c:pt>
                <c:pt idx="545">
                  <c:v>6.5399999999999996E-4</c:v>
                </c:pt>
                <c:pt idx="546">
                  <c:v>6.6E-4</c:v>
                </c:pt>
                <c:pt idx="547">
                  <c:v>6.8099999999999996E-4</c:v>
                </c:pt>
                <c:pt idx="548">
                  <c:v>6.8800000000000003E-4</c:v>
                </c:pt>
                <c:pt idx="549">
                  <c:v>6.8800000000000003E-4</c:v>
                </c:pt>
                <c:pt idx="550">
                  <c:v>7.5900000000000002E-4</c:v>
                </c:pt>
                <c:pt idx="551">
                  <c:v>7.1699999999999997E-4</c:v>
                </c:pt>
                <c:pt idx="552">
                  <c:v>7.1199999999999996E-4</c:v>
                </c:pt>
                <c:pt idx="553">
                  <c:v>6.5600000000000001E-4</c:v>
                </c:pt>
                <c:pt idx="554">
                  <c:v>6.8199999999999999E-4</c:v>
                </c:pt>
                <c:pt idx="555">
                  <c:v>7.3099999999999999E-4</c:v>
                </c:pt>
                <c:pt idx="556">
                  <c:v>7.2300000000000001E-4</c:v>
                </c:pt>
                <c:pt idx="557">
                  <c:v>7.0399999999999998E-4</c:v>
                </c:pt>
                <c:pt idx="558">
                  <c:v>6.8400000000000004E-4</c:v>
                </c:pt>
                <c:pt idx="559">
                  <c:v>7.2599999999999997E-4</c:v>
                </c:pt>
                <c:pt idx="560">
                  <c:v>7.8200000000000003E-4</c:v>
                </c:pt>
                <c:pt idx="561">
                  <c:v>7.4299999999999995E-4</c:v>
                </c:pt>
                <c:pt idx="562">
                  <c:v>7.2900000000000005E-4</c:v>
                </c:pt>
                <c:pt idx="563">
                  <c:v>7.7999999999999999E-4</c:v>
                </c:pt>
                <c:pt idx="564">
                  <c:v>8.2100000000000001E-4</c:v>
                </c:pt>
                <c:pt idx="565">
                  <c:v>8.8500000000000004E-4</c:v>
                </c:pt>
                <c:pt idx="566">
                  <c:v>8.6399999999999997E-4</c:v>
                </c:pt>
                <c:pt idx="567">
                  <c:v>8.4400000000000002E-4</c:v>
                </c:pt>
                <c:pt idx="568">
                  <c:v>8.5099999999999998E-4</c:v>
                </c:pt>
                <c:pt idx="569">
                  <c:v>8.83E-4</c:v>
                </c:pt>
                <c:pt idx="570">
                  <c:v>8.2700000000000004E-4</c:v>
                </c:pt>
                <c:pt idx="571">
                  <c:v>8.5999999999999998E-4</c:v>
                </c:pt>
                <c:pt idx="572">
                  <c:v>8.3000000000000001E-4</c:v>
                </c:pt>
                <c:pt idx="573">
                  <c:v>8.8400000000000002E-4</c:v>
                </c:pt>
                <c:pt idx="574">
                  <c:v>9.2299999999999999E-4</c:v>
                </c:pt>
                <c:pt idx="575">
                  <c:v>9.3999999999999997E-4</c:v>
                </c:pt>
                <c:pt idx="576">
                  <c:v>9.6299999999999999E-4</c:v>
                </c:pt>
                <c:pt idx="577">
                  <c:v>9.8400000000000007E-4</c:v>
                </c:pt>
                <c:pt idx="578">
                  <c:v>9.7000000000000005E-4</c:v>
                </c:pt>
                <c:pt idx="579">
                  <c:v>9.7599999999999998E-4</c:v>
                </c:pt>
                <c:pt idx="580">
                  <c:v>9.7499999999999996E-4</c:v>
                </c:pt>
                <c:pt idx="581">
                  <c:v>9.5600000000000004E-4</c:v>
                </c:pt>
                <c:pt idx="582">
                  <c:v>9.7599999999999998E-4</c:v>
                </c:pt>
                <c:pt idx="583">
                  <c:v>1.0169999999999999E-3</c:v>
                </c:pt>
                <c:pt idx="584">
                  <c:v>1.013E-3</c:v>
                </c:pt>
                <c:pt idx="585">
                  <c:v>1.021E-3</c:v>
                </c:pt>
                <c:pt idx="586">
                  <c:v>9.8400000000000007E-4</c:v>
                </c:pt>
                <c:pt idx="587">
                  <c:v>9.9500000000000001E-4</c:v>
                </c:pt>
                <c:pt idx="588">
                  <c:v>1.0549999999999999E-3</c:v>
                </c:pt>
                <c:pt idx="589">
                  <c:v>1.041E-3</c:v>
                </c:pt>
                <c:pt idx="590">
                  <c:v>1.0399999999999999E-3</c:v>
                </c:pt>
                <c:pt idx="591">
                  <c:v>1.0250000000000001E-3</c:v>
                </c:pt>
                <c:pt idx="592">
                  <c:v>9.77E-4</c:v>
                </c:pt>
                <c:pt idx="593">
                  <c:v>9.6900000000000003E-4</c:v>
                </c:pt>
                <c:pt idx="594">
                  <c:v>9.1799999999999998E-4</c:v>
                </c:pt>
                <c:pt idx="595">
                  <c:v>9.6400000000000001E-4</c:v>
                </c:pt>
                <c:pt idx="596">
                  <c:v>9.3499999999999996E-4</c:v>
                </c:pt>
                <c:pt idx="597">
                  <c:v>9.2000000000000003E-4</c:v>
                </c:pt>
                <c:pt idx="598">
                  <c:v>8.7600000000000004E-4</c:v>
                </c:pt>
                <c:pt idx="599">
                  <c:v>8.9599999999999999E-4</c:v>
                </c:pt>
                <c:pt idx="600">
                  <c:v>8.9899999999999995E-4</c:v>
                </c:pt>
                <c:pt idx="601">
                  <c:v>8.0999999999999996E-4</c:v>
                </c:pt>
                <c:pt idx="602">
                  <c:v>8.2700000000000004E-4</c:v>
                </c:pt>
                <c:pt idx="603">
                  <c:v>7.94E-4</c:v>
                </c:pt>
                <c:pt idx="604">
                  <c:v>7.67E-4</c:v>
                </c:pt>
                <c:pt idx="605">
                  <c:v>7.5900000000000002E-4</c:v>
                </c:pt>
                <c:pt idx="606">
                  <c:v>7.5299999999999998E-4</c:v>
                </c:pt>
                <c:pt idx="607">
                  <c:v>7.2999999999999996E-4</c:v>
                </c:pt>
                <c:pt idx="608">
                  <c:v>7.2099999999999996E-4</c:v>
                </c:pt>
                <c:pt idx="609">
                  <c:v>6.1700000000000004E-4</c:v>
                </c:pt>
                <c:pt idx="610">
                  <c:v>5.8600000000000004E-4</c:v>
                </c:pt>
                <c:pt idx="611">
                  <c:v>5.53E-4</c:v>
                </c:pt>
                <c:pt idx="612">
                  <c:v>5.22E-4</c:v>
                </c:pt>
                <c:pt idx="613">
                  <c:v>4.8000000000000001E-4</c:v>
                </c:pt>
                <c:pt idx="614">
                  <c:v>4.57E-4</c:v>
                </c:pt>
                <c:pt idx="615">
                  <c:v>3.1700000000000001E-4</c:v>
                </c:pt>
                <c:pt idx="616">
                  <c:v>3.5500000000000001E-4</c:v>
                </c:pt>
                <c:pt idx="617">
                  <c:v>3.0200000000000002E-4</c:v>
                </c:pt>
                <c:pt idx="618">
                  <c:v>2.72E-4</c:v>
                </c:pt>
                <c:pt idx="619">
                  <c:v>1.4799999999999999E-4</c:v>
                </c:pt>
                <c:pt idx="620" formatCode="0.00E+00">
                  <c:v>7.8003489999999999E-5</c:v>
                </c:pt>
                <c:pt idx="621" formatCode="0.00E+00">
                  <c:v>6.0133680000000002E-5</c:v>
                </c:pt>
                <c:pt idx="622" formatCode="0.00E+00">
                  <c:v>-4.0005159999999998E-5</c:v>
                </c:pt>
                <c:pt idx="623">
                  <c:v>-2.8200000000000002E-4</c:v>
                </c:pt>
                <c:pt idx="624">
                  <c:v>-3.77E-4</c:v>
                </c:pt>
                <c:pt idx="625">
                  <c:v>6.11E-4</c:v>
                </c:pt>
                <c:pt idx="626">
                  <c:v>1.5200000000000001E-4</c:v>
                </c:pt>
                <c:pt idx="627">
                  <c:v>-3.1100000000000002E-4</c:v>
                </c:pt>
                <c:pt idx="628">
                  <c:v>-6.7100000000000005E-4</c:v>
                </c:pt>
                <c:pt idx="629">
                  <c:v>-8.3500000000000002E-4</c:v>
                </c:pt>
                <c:pt idx="630">
                  <c:v>-9.1E-4</c:v>
                </c:pt>
                <c:pt idx="631">
                  <c:v>-1.106E-3</c:v>
                </c:pt>
                <c:pt idx="632">
                  <c:v>-1.1999999999999999E-3</c:v>
                </c:pt>
                <c:pt idx="633">
                  <c:v>-1.3259999999999999E-3</c:v>
                </c:pt>
                <c:pt idx="634">
                  <c:v>-1.3500000000000001E-3</c:v>
                </c:pt>
                <c:pt idx="635">
                  <c:v>-1.495E-3</c:v>
                </c:pt>
                <c:pt idx="636">
                  <c:v>-1.691E-3</c:v>
                </c:pt>
                <c:pt idx="637">
                  <c:v>-1.768E-3</c:v>
                </c:pt>
                <c:pt idx="638">
                  <c:v>-1.892E-3</c:v>
                </c:pt>
                <c:pt idx="639">
                  <c:v>-2.052E-3</c:v>
                </c:pt>
                <c:pt idx="640">
                  <c:v>-2.1429999999999999E-3</c:v>
                </c:pt>
                <c:pt idx="641">
                  <c:v>-2.349E-3</c:v>
                </c:pt>
                <c:pt idx="642">
                  <c:v>-2.4139999999999999E-3</c:v>
                </c:pt>
                <c:pt idx="643">
                  <c:v>-2.6840000000000002E-3</c:v>
                </c:pt>
                <c:pt idx="644">
                  <c:v>-2.905E-3</c:v>
                </c:pt>
                <c:pt idx="645">
                  <c:v>-2.934E-3</c:v>
                </c:pt>
                <c:pt idx="646">
                  <c:v>-2.931E-3</c:v>
                </c:pt>
                <c:pt idx="647">
                  <c:v>-3.0630000000000002E-3</c:v>
                </c:pt>
                <c:pt idx="648">
                  <c:v>-3.1510000000000002E-3</c:v>
                </c:pt>
                <c:pt idx="649">
                  <c:v>-3.3790000000000001E-3</c:v>
                </c:pt>
                <c:pt idx="650">
                  <c:v>-3.4789999999999999E-3</c:v>
                </c:pt>
                <c:pt idx="651">
                  <c:v>-3.5769999999999999E-3</c:v>
                </c:pt>
                <c:pt idx="652">
                  <c:v>-3.6979999999999999E-3</c:v>
                </c:pt>
                <c:pt idx="653">
                  <c:v>-3.8990000000000001E-3</c:v>
                </c:pt>
                <c:pt idx="654">
                  <c:v>-4.0460000000000001E-3</c:v>
                </c:pt>
                <c:pt idx="655">
                  <c:v>-4.2090000000000001E-3</c:v>
                </c:pt>
                <c:pt idx="656">
                  <c:v>-4.2750000000000002E-3</c:v>
                </c:pt>
                <c:pt idx="657">
                  <c:v>-4.4450000000000002E-3</c:v>
                </c:pt>
                <c:pt idx="658">
                  <c:v>-4.5279999999999999E-3</c:v>
                </c:pt>
                <c:pt idx="659">
                  <c:v>-4.7210000000000004E-3</c:v>
                </c:pt>
                <c:pt idx="660">
                  <c:v>-4.7999999999999996E-3</c:v>
                </c:pt>
                <c:pt idx="661">
                  <c:v>-4.9740000000000001E-3</c:v>
                </c:pt>
                <c:pt idx="662">
                  <c:v>-5.1359999999999999E-3</c:v>
                </c:pt>
                <c:pt idx="663">
                  <c:v>-5.2599999999999999E-3</c:v>
                </c:pt>
                <c:pt idx="664">
                  <c:v>-5.4609999999999997E-3</c:v>
                </c:pt>
                <c:pt idx="665">
                  <c:v>-5.6030000000000003E-3</c:v>
                </c:pt>
                <c:pt idx="666">
                  <c:v>-5.7590000000000002E-3</c:v>
                </c:pt>
                <c:pt idx="667">
                  <c:v>-5.914E-3</c:v>
                </c:pt>
                <c:pt idx="668">
                  <c:v>-6.097E-3</c:v>
                </c:pt>
                <c:pt idx="669">
                  <c:v>-6.2789999999999999E-3</c:v>
                </c:pt>
                <c:pt idx="670">
                  <c:v>-6.3740000000000003E-3</c:v>
                </c:pt>
                <c:pt idx="671">
                  <c:v>-6.4260000000000003E-3</c:v>
                </c:pt>
                <c:pt idx="672">
                  <c:v>-6.496E-3</c:v>
                </c:pt>
                <c:pt idx="673">
                  <c:v>-6.7759999999999999E-3</c:v>
                </c:pt>
                <c:pt idx="674">
                  <c:v>-6.9150000000000001E-3</c:v>
                </c:pt>
                <c:pt idx="675">
                  <c:v>-7.1529999999999996E-3</c:v>
                </c:pt>
                <c:pt idx="676">
                  <c:v>-7.3619999999999996E-3</c:v>
                </c:pt>
                <c:pt idx="677">
                  <c:v>-7.5789999999999998E-3</c:v>
                </c:pt>
                <c:pt idx="678">
                  <c:v>-7.613E-3</c:v>
                </c:pt>
                <c:pt idx="679">
                  <c:v>-7.8040000000000002E-3</c:v>
                </c:pt>
                <c:pt idx="680">
                  <c:v>-7.8820000000000001E-3</c:v>
                </c:pt>
                <c:pt idx="681">
                  <c:v>-8.116E-3</c:v>
                </c:pt>
                <c:pt idx="682">
                  <c:v>-8.3169999999999997E-3</c:v>
                </c:pt>
                <c:pt idx="683">
                  <c:v>-8.5419999999999992E-3</c:v>
                </c:pt>
                <c:pt idx="684">
                  <c:v>-8.6E-3</c:v>
                </c:pt>
                <c:pt idx="685">
                  <c:v>-8.8610000000000008E-3</c:v>
                </c:pt>
                <c:pt idx="686">
                  <c:v>-8.9379999999999998E-3</c:v>
                </c:pt>
                <c:pt idx="687">
                  <c:v>-9.2099999999999994E-3</c:v>
                </c:pt>
                <c:pt idx="688">
                  <c:v>-9.3229999999999997E-3</c:v>
                </c:pt>
                <c:pt idx="689">
                  <c:v>-9.5910000000000006E-3</c:v>
                </c:pt>
                <c:pt idx="690">
                  <c:v>-9.7839999999999993E-3</c:v>
                </c:pt>
                <c:pt idx="691">
                  <c:v>-1.0116E-2</c:v>
                </c:pt>
                <c:pt idx="692">
                  <c:v>-1.0423E-2</c:v>
                </c:pt>
                <c:pt idx="693">
                  <c:v>-1.0659E-2</c:v>
                </c:pt>
                <c:pt idx="694">
                  <c:v>-1.0911000000000001E-2</c:v>
                </c:pt>
                <c:pt idx="695">
                  <c:v>-1.112E-2</c:v>
                </c:pt>
                <c:pt idx="696">
                  <c:v>-1.1354E-2</c:v>
                </c:pt>
                <c:pt idx="697">
                  <c:v>-1.1665999999999999E-2</c:v>
                </c:pt>
                <c:pt idx="698">
                  <c:v>-1.1865000000000001E-2</c:v>
                </c:pt>
                <c:pt idx="699">
                  <c:v>-1.2224E-2</c:v>
                </c:pt>
                <c:pt idx="700">
                  <c:v>-1.2326E-2</c:v>
                </c:pt>
                <c:pt idx="701">
                  <c:v>-1.2637000000000001E-2</c:v>
                </c:pt>
                <c:pt idx="702">
                  <c:v>-1.2722000000000001E-2</c:v>
                </c:pt>
                <c:pt idx="703">
                  <c:v>-1.3089E-2</c:v>
                </c:pt>
                <c:pt idx="704">
                  <c:v>-1.3216E-2</c:v>
                </c:pt>
                <c:pt idx="705">
                  <c:v>-1.3577000000000001E-2</c:v>
                </c:pt>
                <c:pt idx="706">
                  <c:v>-1.3648E-2</c:v>
                </c:pt>
                <c:pt idx="707">
                  <c:v>-1.4007E-2</c:v>
                </c:pt>
                <c:pt idx="708">
                  <c:v>-1.421E-2</c:v>
                </c:pt>
                <c:pt idx="709">
                  <c:v>-1.4603E-2</c:v>
                </c:pt>
                <c:pt idx="710">
                  <c:v>-1.4917E-2</c:v>
                </c:pt>
                <c:pt idx="711">
                  <c:v>-1.5422E-2</c:v>
                </c:pt>
                <c:pt idx="712">
                  <c:v>-1.5685000000000001E-2</c:v>
                </c:pt>
                <c:pt idx="713">
                  <c:v>-1.6094000000000001E-2</c:v>
                </c:pt>
                <c:pt idx="714">
                  <c:v>-1.6272999999999999E-2</c:v>
                </c:pt>
                <c:pt idx="715">
                  <c:v>-1.6667999999999999E-2</c:v>
                </c:pt>
                <c:pt idx="716">
                  <c:v>-1.6936E-2</c:v>
                </c:pt>
                <c:pt idx="717">
                  <c:v>-1.7444000000000001E-2</c:v>
                </c:pt>
                <c:pt idx="718">
                  <c:v>-1.7675E-2</c:v>
                </c:pt>
                <c:pt idx="719">
                  <c:v>-1.8095E-2</c:v>
                </c:pt>
                <c:pt idx="720">
                  <c:v>-1.8471999999999999E-2</c:v>
                </c:pt>
                <c:pt idx="721">
                  <c:v>-1.8773999999999999E-2</c:v>
                </c:pt>
                <c:pt idx="722">
                  <c:v>-1.9082999999999999E-2</c:v>
                </c:pt>
                <c:pt idx="723">
                  <c:v>-1.9531E-2</c:v>
                </c:pt>
                <c:pt idx="724">
                  <c:v>-1.9838000000000001E-2</c:v>
                </c:pt>
                <c:pt idx="725">
                  <c:v>-2.0405E-2</c:v>
                </c:pt>
                <c:pt idx="726">
                  <c:v>-2.0551E-2</c:v>
                </c:pt>
                <c:pt idx="727">
                  <c:v>-2.0864000000000001E-2</c:v>
                </c:pt>
                <c:pt idx="728">
                  <c:v>-2.1236000000000001E-2</c:v>
                </c:pt>
                <c:pt idx="729">
                  <c:v>-2.1686E-2</c:v>
                </c:pt>
                <c:pt idx="730">
                  <c:v>-2.2030999999999999E-2</c:v>
                </c:pt>
                <c:pt idx="731">
                  <c:v>-2.2453000000000001E-2</c:v>
                </c:pt>
                <c:pt idx="732">
                  <c:v>-2.3054000000000002E-2</c:v>
                </c:pt>
                <c:pt idx="733">
                  <c:v>-2.3425999999999999E-2</c:v>
                </c:pt>
                <c:pt idx="734">
                  <c:v>-2.3650999999999998E-2</c:v>
                </c:pt>
                <c:pt idx="735">
                  <c:v>-2.4209000000000001E-2</c:v>
                </c:pt>
                <c:pt idx="736">
                  <c:v>-2.4705999999999999E-2</c:v>
                </c:pt>
                <c:pt idx="737">
                  <c:v>-2.5361999999999999E-2</c:v>
                </c:pt>
                <c:pt idx="738">
                  <c:v>-2.5828E-2</c:v>
                </c:pt>
                <c:pt idx="739">
                  <c:v>-2.6311000000000001E-2</c:v>
                </c:pt>
                <c:pt idx="740">
                  <c:v>-2.6762999999999999E-2</c:v>
                </c:pt>
                <c:pt idx="741">
                  <c:v>-2.7231999999999999E-2</c:v>
                </c:pt>
                <c:pt idx="742">
                  <c:v>-2.7845999999999999E-2</c:v>
                </c:pt>
                <c:pt idx="743">
                  <c:v>-2.8493000000000001E-2</c:v>
                </c:pt>
                <c:pt idx="744">
                  <c:v>-2.8875000000000001E-2</c:v>
                </c:pt>
                <c:pt idx="745">
                  <c:v>-2.9531000000000002E-2</c:v>
                </c:pt>
                <c:pt idx="746">
                  <c:v>-2.9923000000000002E-2</c:v>
                </c:pt>
                <c:pt idx="747">
                  <c:v>-3.0637999999999999E-2</c:v>
                </c:pt>
                <c:pt idx="748">
                  <c:v>-3.1163E-2</c:v>
                </c:pt>
                <c:pt idx="749">
                  <c:v>-3.1739999999999997E-2</c:v>
                </c:pt>
                <c:pt idx="750">
                  <c:v>-3.2181000000000001E-2</c:v>
                </c:pt>
                <c:pt idx="751">
                  <c:v>-3.2792000000000002E-2</c:v>
                </c:pt>
                <c:pt idx="752">
                  <c:v>-3.3230000000000003E-2</c:v>
                </c:pt>
                <c:pt idx="753">
                  <c:v>-3.3842999999999998E-2</c:v>
                </c:pt>
                <c:pt idx="754">
                  <c:v>-3.4397999999999998E-2</c:v>
                </c:pt>
                <c:pt idx="755">
                  <c:v>-3.4979999999999997E-2</c:v>
                </c:pt>
                <c:pt idx="756">
                  <c:v>-3.5388999999999997E-2</c:v>
                </c:pt>
                <c:pt idx="757">
                  <c:v>-3.6101000000000001E-2</c:v>
                </c:pt>
                <c:pt idx="758">
                  <c:v>-3.6804000000000003E-2</c:v>
                </c:pt>
                <c:pt idx="759">
                  <c:v>-3.7601999999999997E-2</c:v>
                </c:pt>
                <c:pt idx="760">
                  <c:v>-3.7918E-2</c:v>
                </c:pt>
                <c:pt idx="761">
                  <c:v>-3.8814000000000001E-2</c:v>
                </c:pt>
                <c:pt idx="762">
                  <c:v>-3.9725999999999997E-2</c:v>
                </c:pt>
                <c:pt idx="763">
                  <c:v>-4.0637E-2</c:v>
                </c:pt>
                <c:pt idx="764">
                  <c:v>-4.1276E-2</c:v>
                </c:pt>
                <c:pt idx="765">
                  <c:v>-4.2071999999999998E-2</c:v>
                </c:pt>
                <c:pt idx="766">
                  <c:v>-4.2666999999999997E-2</c:v>
                </c:pt>
                <c:pt idx="767">
                  <c:v>-4.3733000000000001E-2</c:v>
                </c:pt>
                <c:pt idx="768">
                  <c:v>-4.4451999999999998E-2</c:v>
                </c:pt>
                <c:pt idx="769">
                  <c:v>-4.5204000000000001E-2</c:v>
                </c:pt>
                <c:pt idx="770">
                  <c:v>-4.5780000000000001E-2</c:v>
                </c:pt>
                <c:pt idx="771">
                  <c:v>-4.6691999999999997E-2</c:v>
                </c:pt>
                <c:pt idx="772">
                  <c:v>-4.7203000000000002E-2</c:v>
                </c:pt>
                <c:pt idx="773">
                  <c:v>-4.7692999999999999E-2</c:v>
                </c:pt>
                <c:pt idx="774">
                  <c:v>-4.8516999999999998E-2</c:v>
                </c:pt>
                <c:pt idx="775">
                  <c:v>-4.9507000000000002E-2</c:v>
                </c:pt>
                <c:pt idx="776">
                  <c:v>-5.0072999999999999E-2</c:v>
                </c:pt>
                <c:pt idx="777">
                  <c:v>-5.0821999999999999E-2</c:v>
                </c:pt>
                <c:pt idx="778">
                  <c:v>-5.1196999999999999E-2</c:v>
                </c:pt>
                <c:pt idx="779">
                  <c:v>-5.2026999999999997E-2</c:v>
                </c:pt>
                <c:pt idx="780">
                  <c:v>-5.2549999999999999E-2</c:v>
                </c:pt>
                <c:pt idx="781">
                  <c:v>-5.3344999999999997E-2</c:v>
                </c:pt>
                <c:pt idx="782">
                  <c:v>-5.4214999999999999E-2</c:v>
                </c:pt>
                <c:pt idx="783">
                  <c:v>-5.5032999999999999E-2</c:v>
                </c:pt>
                <c:pt idx="784">
                  <c:v>-5.6022000000000002E-2</c:v>
                </c:pt>
                <c:pt idx="785">
                  <c:v>-5.6973999999999997E-2</c:v>
                </c:pt>
                <c:pt idx="786">
                  <c:v>-5.7456E-2</c:v>
                </c:pt>
                <c:pt idx="787">
                  <c:v>-5.8104999999999997E-2</c:v>
                </c:pt>
                <c:pt idx="788">
                  <c:v>-5.8888999999999997E-2</c:v>
                </c:pt>
                <c:pt idx="789">
                  <c:v>-5.9841999999999999E-2</c:v>
                </c:pt>
                <c:pt idx="790">
                  <c:v>-6.0742999999999998E-2</c:v>
                </c:pt>
                <c:pt idx="791">
                  <c:v>-6.1815000000000002E-2</c:v>
                </c:pt>
                <c:pt idx="792">
                  <c:v>-6.2259000000000002E-2</c:v>
                </c:pt>
                <c:pt idx="793">
                  <c:v>-6.3065999999999997E-2</c:v>
                </c:pt>
                <c:pt idx="794">
                  <c:v>-6.3800999999999997E-2</c:v>
                </c:pt>
                <c:pt idx="795">
                  <c:v>-6.4962000000000006E-2</c:v>
                </c:pt>
                <c:pt idx="796">
                  <c:v>-6.5833000000000003E-2</c:v>
                </c:pt>
                <c:pt idx="797">
                  <c:v>-6.7071000000000006E-2</c:v>
                </c:pt>
                <c:pt idx="798">
                  <c:v>-6.7916000000000004E-2</c:v>
                </c:pt>
                <c:pt idx="799">
                  <c:v>-6.9251999999999994E-2</c:v>
                </c:pt>
                <c:pt idx="800">
                  <c:v>-7.0278999999999994E-2</c:v>
                </c:pt>
                <c:pt idx="801">
                  <c:v>-7.1429000000000006E-2</c:v>
                </c:pt>
                <c:pt idx="802">
                  <c:v>-7.2512999999999994E-2</c:v>
                </c:pt>
                <c:pt idx="803">
                  <c:v>-7.3433999999999999E-2</c:v>
                </c:pt>
                <c:pt idx="804">
                  <c:v>-7.4268000000000001E-2</c:v>
                </c:pt>
                <c:pt idx="805">
                  <c:v>-7.5579999999999994E-2</c:v>
                </c:pt>
                <c:pt idx="806">
                  <c:v>-7.6310000000000003E-2</c:v>
                </c:pt>
                <c:pt idx="807">
                  <c:v>-7.7232999999999996E-2</c:v>
                </c:pt>
                <c:pt idx="808">
                  <c:v>-7.8150999999999998E-2</c:v>
                </c:pt>
                <c:pt idx="809">
                  <c:v>-7.9336000000000004E-2</c:v>
                </c:pt>
                <c:pt idx="810">
                  <c:v>-8.0532999999999993E-2</c:v>
                </c:pt>
                <c:pt idx="811">
                  <c:v>-8.2006999999999997E-2</c:v>
                </c:pt>
                <c:pt idx="812">
                  <c:v>-8.2858000000000001E-2</c:v>
                </c:pt>
                <c:pt idx="813">
                  <c:v>-8.4047999999999998E-2</c:v>
                </c:pt>
                <c:pt idx="814">
                  <c:v>-8.5206000000000004E-2</c:v>
                </c:pt>
                <c:pt idx="815">
                  <c:v>-8.6968000000000004E-2</c:v>
                </c:pt>
                <c:pt idx="816">
                  <c:v>-8.8158E-2</c:v>
                </c:pt>
                <c:pt idx="817">
                  <c:v>-8.9636999999999994E-2</c:v>
                </c:pt>
                <c:pt idx="818">
                  <c:v>-9.0861999999999998E-2</c:v>
                </c:pt>
                <c:pt idx="819">
                  <c:v>-9.2410999999999993E-2</c:v>
                </c:pt>
                <c:pt idx="820">
                  <c:v>-9.3448000000000003E-2</c:v>
                </c:pt>
                <c:pt idx="821">
                  <c:v>-9.4714999999999994E-2</c:v>
                </c:pt>
                <c:pt idx="822">
                  <c:v>-9.5924999999999996E-2</c:v>
                </c:pt>
                <c:pt idx="823">
                  <c:v>-9.7047999999999995E-2</c:v>
                </c:pt>
                <c:pt idx="824">
                  <c:v>-9.8204E-2</c:v>
                </c:pt>
                <c:pt idx="825">
                  <c:v>-9.9746000000000001E-2</c:v>
                </c:pt>
                <c:pt idx="826">
                  <c:v>-0.100882</c:v>
                </c:pt>
                <c:pt idx="827">
                  <c:v>-0.10233299999999999</c:v>
                </c:pt>
                <c:pt idx="828">
                  <c:v>-0.103419</c:v>
                </c:pt>
                <c:pt idx="829">
                  <c:v>-0.104891</c:v>
                </c:pt>
                <c:pt idx="830">
                  <c:v>-0.10613</c:v>
                </c:pt>
                <c:pt idx="831">
                  <c:v>-0.10716199999999999</c:v>
                </c:pt>
                <c:pt idx="832">
                  <c:v>-0.10810400000000001</c:v>
                </c:pt>
                <c:pt idx="833">
                  <c:v>-0.109306</c:v>
                </c:pt>
                <c:pt idx="834">
                  <c:v>-0.110386</c:v>
                </c:pt>
                <c:pt idx="835">
                  <c:v>-0.111745</c:v>
                </c:pt>
                <c:pt idx="836">
                  <c:v>-0.112442</c:v>
                </c:pt>
                <c:pt idx="837">
                  <c:v>-0.11386499999999999</c:v>
                </c:pt>
                <c:pt idx="838">
                  <c:v>-0.11498</c:v>
                </c:pt>
                <c:pt idx="839">
                  <c:v>-0.116475</c:v>
                </c:pt>
                <c:pt idx="840">
                  <c:v>-0.11756</c:v>
                </c:pt>
                <c:pt idx="841">
                  <c:v>-0.11927400000000001</c:v>
                </c:pt>
                <c:pt idx="842">
                  <c:v>-0.120742</c:v>
                </c:pt>
                <c:pt idx="843">
                  <c:v>-0.122084</c:v>
                </c:pt>
                <c:pt idx="844">
                  <c:v>-0.123518</c:v>
                </c:pt>
                <c:pt idx="845">
                  <c:v>-0.12538099999999999</c:v>
                </c:pt>
                <c:pt idx="846">
                  <c:v>-0.12656899999999999</c:v>
                </c:pt>
                <c:pt idx="847">
                  <c:v>-0.128167</c:v>
                </c:pt>
                <c:pt idx="848">
                  <c:v>-0.12923000000000001</c:v>
                </c:pt>
                <c:pt idx="849">
                  <c:v>-0.130802</c:v>
                </c:pt>
                <c:pt idx="850">
                  <c:v>-0.131443</c:v>
                </c:pt>
                <c:pt idx="851">
                  <c:v>-0.133074</c:v>
                </c:pt>
                <c:pt idx="852">
                  <c:v>-0.13439300000000001</c:v>
                </c:pt>
                <c:pt idx="853">
                  <c:v>-0.13572300000000001</c:v>
                </c:pt>
                <c:pt idx="854">
                  <c:v>-0.13678399999999999</c:v>
                </c:pt>
                <c:pt idx="855">
                  <c:v>-0.13841300000000001</c:v>
                </c:pt>
                <c:pt idx="856">
                  <c:v>-0.13980899999999999</c:v>
                </c:pt>
                <c:pt idx="857">
                  <c:v>-0.14189499999999999</c:v>
                </c:pt>
                <c:pt idx="858">
                  <c:v>-0.14369699999999999</c:v>
                </c:pt>
                <c:pt idx="859">
                  <c:v>-0.14546200000000001</c:v>
                </c:pt>
                <c:pt idx="860">
                  <c:v>-0.147228</c:v>
                </c:pt>
                <c:pt idx="861">
                  <c:v>-0.149255</c:v>
                </c:pt>
                <c:pt idx="862">
                  <c:v>-0.15054200000000001</c:v>
                </c:pt>
                <c:pt idx="863">
                  <c:v>-0.15188199999999999</c:v>
                </c:pt>
                <c:pt idx="864">
                  <c:v>-0.15274799999999999</c:v>
                </c:pt>
                <c:pt idx="865">
                  <c:v>-0.15454399999999999</c:v>
                </c:pt>
                <c:pt idx="866">
                  <c:v>-0.15600600000000001</c:v>
                </c:pt>
                <c:pt idx="867">
                  <c:v>-0.157612</c:v>
                </c:pt>
                <c:pt idx="868">
                  <c:v>-0.15917000000000001</c:v>
                </c:pt>
                <c:pt idx="869">
                  <c:v>-0.16101099999999999</c:v>
                </c:pt>
                <c:pt idx="870">
                  <c:v>-0.162407</c:v>
                </c:pt>
                <c:pt idx="871">
                  <c:v>-0.16438900000000001</c:v>
                </c:pt>
                <c:pt idx="872">
                  <c:v>-0.16586200000000001</c:v>
                </c:pt>
                <c:pt idx="873">
                  <c:v>-0.16775399999999999</c:v>
                </c:pt>
                <c:pt idx="874">
                  <c:v>-0.169789</c:v>
                </c:pt>
                <c:pt idx="875">
                  <c:v>-0.171406</c:v>
                </c:pt>
                <c:pt idx="876">
                  <c:v>-0.17303199999999999</c:v>
                </c:pt>
                <c:pt idx="877">
                  <c:v>-0.17510400000000001</c:v>
                </c:pt>
                <c:pt idx="878">
                  <c:v>-0.17663000000000001</c:v>
                </c:pt>
                <c:pt idx="879">
                  <c:v>-0.17779700000000001</c:v>
                </c:pt>
                <c:pt idx="880">
                  <c:v>-0.17894499999999999</c:v>
                </c:pt>
                <c:pt idx="881">
                  <c:v>-0.18068300000000001</c:v>
                </c:pt>
                <c:pt idx="882">
                  <c:v>-0.18181700000000001</c:v>
                </c:pt>
                <c:pt idx="883">
                  <c:v>-0.18407000000000001</c:v>
                </c:pt>
                <c:pt idx="884">
                  <c:v>-0.18556800000000001</c:v>
                </c:pt>
                <c:pt idx="885">
                  <c:v>-0.18654599999999999</c:v>
                </c:pt>
                <c:pt idx="886">
                  <c:v>-0.18829899999999999</c:v>
                </c:pt>
                <c:pt idx="887">
                  <c:v>-0.19050700000000001</c:v>
                </c:pt>
                <c:pt idx="888">
                  <c:v>-0.19250999999999999</c:v>
                </c:pt>
                <c:pt idx="889">
                  <c:v>-0.19442699999999999</c:v>
                </c:pt>
                <c:pt idx="890">
                  <c:v>-0.195743</c:v>
                </c:pt>
                <c:pt idx="891">
                  <c:v>-0.197767</c:v>
                </c:pt>
                <c:pt idx="892">
                  <c:v>-0.198771</c:v>
                </c:pt>
                <c:pt idx="893">
                  <c:v>-0.20058300000000001</c:v>
                </c:pt>
                <c:pt idx="894">
                  <c:v>-0.201872</c:v>
                </c:pt>
                <c:pt idx="895">
                  <c:v>-0.203405</c:v>
                </c:pt>
                <c:pt idx="896">
                  <c:v>-0.20541300000000001</c:v>
                </c:pt>
                <c:pt idx="897">
                  <c:v>-0.20768700000000001</c:v>
                </c:pt>
                <c:pt idx="898">
                  <c:v>-0.209066</c:v>
                </c:pt>
                <c:pt idx="899">
                  <c:v>-0.21099999999999999</c:v>
                </c:pt>
                <c:pt idx="900">
                  <c:v>-0.212758</c:v>
                </c:pt>
                <c:pt idx="901">
                  <c:v>-0.21509900000000001</c:v>
                </c:pt>
                <c:pt idx="902">
                  <c:v>-0.21651999999999999</c:v>
                </c:pt>
                <c:pt idx="903">
                  <c:v>-0.21796399999999999</c:v>
                </c:pt>
                <c:pt idx="904">
                  <c:v>-0.219694</c:v>
                </c:pt>
                <c:pt idx="905">
                  <c:v>-0.22200700000000001</c:v>
                </c:pt>
                <c:pt idx="906">
                  <c:v>-0.22331300000000001</c:v>
                </c:pt>
                <c:pt idx="907">
                  <c:v>-0.22545499999999999</c:v>
                </c:pt>
                <c:pt idx="908">
                  <c:v>-0.22714300000000001</c:v>
                </c:pt>
                <c:pt idx="909">
                  <c:v>-0.23024700000000001</c:v>
                </c:pt>
                <c:pt idx="910">
                  <c:v>-0.232103</c:v>
                </c:pt>
                <c:pt idx="911">
                  <c:v>-0.234596</c:v>
                </c:pt>
                <c:pt idx="912">
                  <c:v>-0.23690600000000001</c:v>
                </c:pt>
                <c:pt idx="913">
                  <c:v>-0.239449</c:v>
                </c:pt>
                <c:pt idx="914">
                  <c:v>-0.24073800000000001</c:v>
                </c:pt>
                <c:pt idx="915">
                  <c:v>-0.24274000000000001</c:v>
                </c:pt>
                <c:pt idx="916">
                  <c:v>-0.24525</c:v>
                </c:pt>
                <c:pt idx="917">
                  <c:v>-0.24739700000000001</c:v>
                </c:pt>
                <c:pt idx="918">
                  <c:v>-0.24915300000000001</c:v>
                </c:pt>
                <c:pt idx="919">
                  <c:v>-0.25153700000000001</c:v>
                </c:pt>
                <c:pt idx="920">
                  <c:v>-0.25325799999999998</c:v>
                </c:pt>
                <c:pt idx="921">
                  <c:v>-0.255463</c:v>
                </c:pt>
                <c:pt idx="922">
                  <c:v>-0.25708700000000001</c:v>
                </c:pt>
                <c:pt idx="923">
                  <c:v>-0.25891199999999998</c:v>
                </c:pt>
                <c:pt idx="924">
                  <c:v>-0.25925399999999998</c:v>
                </c:pt>
                <c:pt idx="925">
                  <c:v>-0.26094600000000001</c:v>
                </c:pt>
                <c:pt idx="926">
                  <c:v>-0.26280799999999999</c:v>
                </c:pt>
                <c:pt idx="927">
                  <c:v>-0.264988</c:v>
                </c:pt>
                <c:pt idx="928">
                  <c:v>-0.266878</c:v>
                </c:pt>
                <c:pt idx="929">
                  <c:v>-0.26970499999999997</c:v>
                </c:pt>
                <c:pt idx="930">
                  <c:v>-0.27143099999999998</c:v>
                </c:pt>
                <c:pt idx="931">
                  <c:v>-0.27405400000000002</c:v>
                </c:pt>
                <c:pt idx="932">
                  <c:v>-0.27519700000000002</c:v>
                </c:pt>
                <c:pt idx="933">
                  <c:v>-0.27695900000000001</c:v>
                </c:pt>
                <c:pt idx="934">
                  <c:v>-0.27830199999999999</c:v>
                </c:pt>
                <c:pt idx="935">
                  <c:v>-0.28010699999999999</c:v>
                </c:pt>
                <c:pt idx="936">
                  <c:v>-0.28158300000000003</c:v>
                </c:pt>
                <c:pt idx="937">
                  <c:v>-0.28331200000000001</c:v>
                </c:pt>
                <c:pt idx="938">
                  <c:v>-0.28551900000000002</c:v>
                </c:pt>
                <c:pt idx="939">
                  <c:v>-0.28797499999999998</c:v>
                </c:pt>
                <c:pt idx="940">
                  <c:v>-0.28997600000000001</c:v>
                </c:pt>
                <c:pt idx="941">
                  <c:v>-0.292041</c:v>
                </c:pt>
                <c:pt idx="942">
                  <c:v>-0.294211</c:v>
                </c:pt>
                <c:pt idx="943">
                  <c:v>-0.29634899999999997</c:v>
                </c:pt>
                <c:pt idx="944">
                  <c:v>-0.29821999999999999</c:v>
                </c:pt>
                <c:pt idx="945">
                  <c:v>-0.30067500000000003</c:v>
                </c:pt>
                <c:pt idx="946">
                  <c:v>-0.302394</c:v>
                </c:pt>
                <c:pt idx="947">
                  <c:v>-0.304398</c:v>
                </c:pt>
                <c:pt idx="948">
                  <c:v>-0.30660500000000002</c:v>
                </c:pt>
                <c:pt idx="949">
                  <c:v>-0.30860799999999999</c:v>
                </c:pt>
                <c:pt idx="950">
                  <c:v>-0.31026599999999999</c:v>
                </c:pt>
                <c:pt idx="951">
                  <c:v>-0.31202299999999999</c:v>
                </c:pt>
                <c:pt idx="952">
                  <c:v>-0.31385299999999999</c:v>
                </c:pt>
                <c:pt idx="953">
                  <c:v>-0.31558599999999998</c:v>
                </c:pt>
                <c:pt idx="954">
                  <c:v>-0.31706000000000001</c:v>
                </c:pt>
                <c:pt idx="955">
                  <c:v>-0.31907400000000002</c:v>
                </c:pt>
                <c:pt idx="956">
                  <c:v>-0.32048599999999999</c:v>
                </c:pt>
                <c:pt idx="957">
                  <c:v>-0.32300400000000001</c:v>
                </c:pt>
                <c:pt idx="958">
                  <c:v>-0.32438400000000001</c:v>
                </c:pt>
                <c:pt idx="959">
                  <c:v>-0.32645600000000002</c:v>
                </c:pt>
                <c:pt idx="960">
                  <c:v>-0.32786799999999999</c:v>
                </c:pt>
                <c:pt idx="961">
                  <c:v>-0.33121800000000001</c:v>
                </c:pt>
                <c:pt idx="962">
                  <c:v>-0.33342500000000003</c:v>
                </c:pt>
                <c:pt idx="963">
                  <c:v>-0.33501300000000001</c:v>
                </c:pt>
                <c:pt idx="964">
                  <c:v>-0.33643099999999998</c:v>
                </c:pt>
                <c:pt idx="965">
                  <c:v>-0.33807900000000002</c:v>
                </c:pt>
                <c:pt idx="966">
                  <c:v>-0.338117</c:v>
                </c:pt>
                <c:pt idx="967">
                  <c:v>-0.339671</c:v>
                </c:pt>
                <c:pt idx="968">
                  <c:v>-0.34233000000000002</c:v>
                </c:pt>
                <c:pt idx="969">
                  <c:v>-0.34557300000000002</c:v>
                </c:pt>
                <c:pt idx="970">
                  <c:v>-0.34776400000000002</c:v>
                </c:pt>
                <c:pt idx="971">
                  <c:v>-0.35043099999999999</c:v>
                </c:pt>
                <c:pt idx="972">
                  <c:v>-0.35243400000000003</c:v>
                </c:pt>
                <c:pt idx="973">
                  <c:v>-0.35433100000000001</c:v>
                </c:pt>
                <c:pt idx="974">
                  <c:v>-0.35594599999999998</c:v>
                </c:pt>
                <c:pt idx="975">
                  <c:v>-0.357956</c:v>
                </c:pt>
                <c:pt idx="976">
                  <c:v>-0.35936800000000002</c:v>
                </c:pt>
                <c:pt idx="977">
                  <c:v>-0.36106300000000002</c:v>
                </c:pt>
                <c:pt idx="978">
                  <c:v>-0.36179099999999997</c:v>
                </c:pt>
                <c:pt idx="979">
                  <c:v>-0.36316900000000002</c:v>
                </c:pt>
                <c:pt idx="980">
                  <c:v>-0.36479200000000001</c:v>
                </c:pt>
                <c:pt idx="981">
                  <c:v>-0.36702899999999999</c:v>
                </c:pt>
                <c:pt idx="982">
                  <c:v>-0.368477</c:v>
                </c:pt>
                <c:pt idx="983">
                  <c:v>-0.37116500000000002</c:v>
                </c:pt>
                <c:pt idx="984">
                  <c:v>-0.37372</c:v>
                </c:pt>
                <c:pt idx="985">
                  <c:v>-0.377274</c:v>
                </c:pt>
                <c:pt idx="986">
                  <c:v>-0.37948500000000002</c:v>
                </c:pt>
                <c:pt idx="987">
                  <c:v>-0.382218</c:v>
                </c:pt>
                <c:pt idx="988">
                  <c:v>-0.384326</c:v>
                </c:pt>
                <c:pt idx="989">
                  <c:v>-0.38649800000000001</c:v>
                </c:pt>
                <c:pt idx="990">
                  <c:v>-0.38797599999999999</c:v>
                </c:pt>
                <c:pt idx="991">
                  <c:v>-0.38874399999999998</c:v>
                </c:pt>
                <c:pt idx="992">
                  <c:v>-0.38939400000000002</c:v>
                </c:pt>
                <c:pt idx="993">
                  <c:v>-0.39288099999999998</c:v>
                </c:pt>
                <c:pt idx="994">
                  <c:v>-0.39446999999999999</c:v>
                </c:pt>
                <c:pt idx="995">
                  <c:v>-0.39753899999999998</c:v>
                </c:pt>
                <c:pt idx="996">
                  <c:v>-0.39999200000000001</c:v>
                </c:pt>
                <c:pt idx="997">
                  <c:v>-0.40157900000000002</c:v>
                </c:pt>
                <c:pt idx="998">
                  <c:v>-0.40392699999999998</c:v>
                </c:pt>
                <c:pt idx="999">
                  <c:v>-0.406831</c:v>
                </c:pt>
                <c:pt idx="1000">
                  <c:v>-0.40878300000000001</c:v>
                </c:pt>
                <c:pt idx="1001">
                  <c:v>-0.412798</c:v>
                </c:pt>
                <c:pt idx="1002">
                  <c:v>-0.413995</c:v>
                </c:pt>
                <c:pt idx="1003">
                  <c:v>-0.41490300000000002</c:v>
                </c:pt>
                <c:pt idx="1004">
                  <c:v>-0.41499999999999998</c:v>
                </c:pt>
                <c:pt idx="1005">
                  <c:v>-0.41659499999999999</c:v>
                </c:pt>
                <c:pt idx="1006">
                  <c:v>-0.41844199999999998</c:v>
                </c:pt>
                <c:pt idx="1007">
                  <c:v>-0.42193700000000001</c:v>
                </c:pt>
                <c:pt idx="1008">
                  <c:v>-0.423425</c:v>
                </c:pt>
                <c:pt idx="1009">
                  <c:v>-0.427425</c:v>
                </c:pt>
                <c:pt idx="1010">
                  <c:v>-0.42772700000000002</c:v>
                </c:pt>
                <c:pt idx="1011">
                  <c:v>-0.43152200000000002</c:v>
                </c:pt>
                <c:pt idx="1012">
                  <c:v>-0.43359399999999998</c:v>
                </c:pt>
                <c:pt idx="1013">
                  <c:v>-0.43472499999999997</c:v>
                </c:pt>
                <c:pt idx="1014">
                  <c:v>-0.43572300000000003</c:v>
                </c:pt>
                <c:pt idx="1015">
                  <c:v>-0.437388</c:v>
                </c:pt>
                <c:pt idx="1016">
                  <c:v>-0.44031500000000001</c:v>
                </c:pt>
                <c:pt idx="1017">
                  <c:v>-0.44332100000000002</c:v>
                </c:pt>
                <c:pt idx="1018">
                  <c:v>-0.44541799999999998</c:v>
                </c:pt>
                <c:pt idx="1019">
                  <c:v>-0.44911499999999999</c:v>
                </c:pt>
                <c:pt idx="1020">
                  <c:v>-0.45049400000000001</c:v>
                </c:pt>
                <c:pt idx="1021">
                  <c:v>-0.45484000000000002</c:v>
                </c:pt>
                <c:pt idx="1022">
                  <c:v>-0.45809</c:v>
                </c:pt>
                <c:pt idx="1023">
                  <c:v>-0.46043400000000001</c:v>
                </c:pt>
                <c:pt idx="1024">
                  <c:v>-0.46263500000000002</c:v>
                </c:pt>
                <c:pt idx="1025">
                  <c:v>-0.46511400000000003</c:v>
                </c:pt>
                <c:pt idx="1026">
                  <c:v>-0.46673999999999999</c:v>
                </c:pt>
                <c:pt idx="1027">
                  <c:v>-0.46837000000000001</c:v>
                </c:pt>
                <c:pt idx="1028">
                  <c:v>-0.47222399999999998</c:v>
                </c:pt>
                <c:pt idx="1029">
                  <c:v>-0.47647200000000001</c:v>
                </c:pt>
                <c:pt idx="1030">
                  <c:v>-0.479439</c:v>
                </c:pt>
                <c:pt idx="1031">
                  <c:v>-0.48305900000000002</c:v>
                </c:pt>
                <c:pt idx="1032">
                  <c:v>-0.48461700000000002</c:v>
                </c:pt>
                <c:pt idx="1033">
                  <c:v>-0.48777799999999999</c:v>
                </c:pt>
                <c:pt idx="1034">
                  <c:v>-0.48767300000000002</c:v>
                </c:pt>
                <c:pt idx="1035">
                  <c:v>-0.48895699999999997</c:v>
                </c:pt>
                <c:pt idx="1036">
                  <c:v>-0.49046800000000002</c:v>
                </c:pt>
                <c:pt idx="1037">
                  <c:v>-0.49357000000000001</c:v>
                </c:pt>
                <c:pt idx="1038">
                  <c:v>-0.49485099999999999</c:v>
                </c:pt>
                <c:pt idx="1039">
                  <c:v>-0.49513200000000002</c:v>
                </c:pt>
                <c:pt idx="1040">
                  <c:v>-0.49629099999999998</c:v>
                </c:pt>
                <c:pt idx="1041">
                  <c:v>-0.49781799999999998</c:v>
                </c:pt>
                <c:pt idx="1042">
                  <c:v>-0.50006200000000001</c:v>
                </c:pt>
                <c:pt idx="1043">
                  <c:v>-0.50261199999999995</c:v>
                </c:pt>
                <c:pt idx="1044">
                  <c:v>-0.50471999999999995</c:v>
                </c:pt>
                <c:pt idx="1045">
                  <c:v>-0.50726700000000002</c:v>
                </c:pt>
                <c:pt idx="1046">
                  <c:v>-0.50958199999999998</c:v>
                </c:pt>
                <c:pt idx="1047">
                  <c:v>-0.51209400000000005</c:v>
                </c:pt>
                <c:pt idx="1048">
                  <c:v>-0.51430500000000001</c:v>
                </c:pt>
                <c:pt idx="1049">
                  <c:v>-0.51609799999999995</c:v>
                </c:pt>
                <c:pt idx="1050">
                  <c:v>-0.51738200000000001</c:v>
                </c:pt>
                <c:pt idx="1051">
                  <c:v>-0.51695899999999995</c:v>
                </c:pt>
                <c:pt idx="1052">
                  <c:v>-0.51830900000000002</c:v>
                </c:pt>
                <c:pt idx="1053">
                  <c:v>-0.52054800000000001</c:v>
                </c:pt>
                <c:pt idx="1054">
                  <c:v>-0.52320699999999998</c:v>
                </c:pt>
                <c:pt idx="1055">
                  <c:v>-0.52631600000000001</c:v>
                </c:pt>
                <c:pt idx="1056">
                  <c:v>-0.52961800000000003</c:v>
                </c:pt>
                <c:pt idx="1057">
                  <c:v>-0.53379799999999999</c:v>
                </c:pt>
                <c:pt idx="1058">
                  <c:v>-0.53596500000000002</c:v>
                </c:pt>
                <c:pt idx="1059">
                  <c:v>-0.539072</c:v>
                </c:pt>
                <c:pt idx="1060">
                  <c:v>-0.54266400000000004</c:v>
                </c:pt>
                <c:pt idx="1061">
                  <c:v>-0.54679800000000001</c:v>
                </c:pt>
                <c:pt idx="1062">
                  <c:v>-0.54966199999999998</c:v>
                </c:pt>
                <c:pt idx="1063">
                  <c:v>-0.55548699999999995</c:v>
                </c:pt>
                <c:pt idx="1064">
                  <c:v>-0.55745900000000004</c:v>
                </c:pt>
                <c:pt idx="1065">
                  <c:v>-0.56076899999999996</c:v>
                </c:pt>
                <c:pt idx="1066">
                  <c:v>-0.56267400000000001</c:v>
                </c:pt>
                <c:pt idx="1067">
                  <c:v>-0.56571000000000005</c:v>
                </c:pt>
                <c:pt idx="1068">
                  <c:v>-0.56675200000000003</c:v>
                </c:pt>
                <c:pt idx="1069">
                  <c:v>-0.56884999999999997</c:v>
                </c:pt>
                <c:pt idx="1070">
                  <c:v>-0.56691800000000003</c:v>
                </c:pt>
                <c:pt idx="1071">
                  <c:v>-0.56926600000000005</c:v>
                </c:pt>
                <c:pt idx="1072">
                  <c:v>-0.57236299999999996</c:v>
                </c:pt>
                <c:pt idx="1073">
                  <c:v>-0.57364999999999999</c:v>
                </c:pt>
                <c:pt idx="1074">
                  <c:v>-0.57561499999999999</c:v>
                </c:pt>
                <c:pt idx="1075">
                  <c:v>-0.57830899999999996</c:v>
                </c:pt>
                <c:pt idx="1076">
                  <c:v>-0.57930300000000001</c:v>
                </c:pt>
                <c:pt idx="1077">
                  <c:v>-0.58185500000000001</c:v>
                </c:pt>
                <c:pt idx="1078">
                  <c:v>-0.58431200000000005</c:v>
                </c:pt>
                <c:pt idx="1079">
                  <c:v>-0.58776399999999995</c:v>
                </c:pt>
                <c:pt idx="1080">
                  <c:v>-0.590862</c:v>
                </c:pt>
                <c:pt idx="1081">
                  <c:v>-0.59354899999999999</c:v>
                </c:pt>
                <c:pt idx="1082">
                  <c:v>-0.59707399999999999</c:v>
                </c:pt>
                <c:pt idx="1083">
                  <c:v>-0.59901599999999999</c:v>
                </c:pt>
                <c:pt idx="1084">
                  <c:v>-0.60253100000000004</c:v>
                </c:pt>
                <c:pt idx="1085">
                  <c:v>-0.60553599999999996</c:v>
                </c:pt>
                <c:pt idx="1086">
                  <c:v>-0.60877499999999996</c:v>
                </c:pt>
                <c:pt idx="1087">
                  <c:v>-0.61026499999999995</c:v>
                </c:pt>
                <c:pt idx="1088">
                  <c:v>-0.613124</c:v>
                </c:pt>
                <c:pt idx="1089">
                  <c:v>-0.61582099999999995</c:v>
                </c:pt>
                <c:pt idx="1090">
                  <c:v>-0.61878900000000003</c:v>
                </c:pt>
                <c:pt idx="1091">
                  <c:v>-0.62178999999999995</c:v>
                </c:pt>
                <c:pt idx="1092">
                  <c:v>-0.623614</c:v>
                </c:pt>
                <c:pt idx="1093">
                  <c:v>-0.626247</c:v>
                </c:pt>
                <c:pt idx="1094">
                  <c:v>-0.62772600000000001</c:v>
                </c:pt>
                <c:pt idx="1095">
                  <c:v>-0.62947600000000004</c:v>
                </c:pt>
                <c:pt idx="1096">
                  <c:v>-0.62958400000000003</c:v>
                </c:pt>
                <c:pt idx="1097">
                  <c:v>-0.63012599999999996</c:v>
                </c:pt>
                <c:pt idx="1098">
                  <c:v>-0.63140399999999997</c:v>
                </c:pt>
                <c:pt idx="1099">
                  <c:v>-0.63685899999999995</c:v>
                </c:pt>
                <c:pt idx="1100">
                  <c:v>-0.63893900000000003</c:v>
                </c:pt>
                <c:pt idx="1101">
                  <c:v>-0.64318200000000003</c:v>
                </c:pt>
                <c:pt idx="1102">
                  <c:v>-0.64556199999999997</c:v>
                </c:pt>
                <c:pt idx="1103">
                  <c:v>-0.64693400000000001</c:v>
                </c:pt>
                <c:pt idx="1104">
                  <c:v>-0.648316</c:v>
                </c:pt>
                <c:pt idx="1105">
                  <c:v>-0.65356599999999998</c:v>
                </c:pt>
                <c:pt idx="1106">
                  <c:v>-0.65818900000000002</c:v>
                </c:pt>
                <c:pt idx="1107">
                  <c:v>-0.662327</c:v>
                </c:pt>
                <c:pt idx="1108">
                  <c:v>-0.662323</c:v>
                </c:pt>
                <c:pt idx="1109">
                  <c:v>-0.66343399999999997</c:v>
                </c:pt>
                <c:pt idx="1110">
                  <c:v>-0.66467900000000002</c:v>
                </c:pt>
                <c:pt idx="1111">
                  <c:v>-0.667269</c:v>
                </c:pt>
                <c:pt idx="1112">
                  <c:v>-0.66843600000000003</c:v>
                </c:pt>
                <c:pt idx="1113">
                  <c:v>-0.66782200000000003</c:v>
                </c:pt>
                <c:pt idx="1114">
                  <c:v>-0.66710000000000003</c:v>
                </c:pt>
                <c:pt idx="1115">
                  <c:v>-0.66864900000000005</c:v>
                </c:pt>
                <c:pt idx="1116">
                  <c:v>-0.67154700000000001</c:v>
                </c:pt>
                <c:pt idx="1117">
                  <c:v>-0.67412899999999998</c:v>
                </c:pt>
                <c:pt idx="1118">
                  <c:v>-0.675234</c:v>
                </c:pt>
                <c:pt idx="1119">
                  <c:v>-0.67492399999999997</c:v>
                </c:pt>
                <c:pt idx="1120">
                  <c:v>-0.67447400000000002</c:v>
                </c:pt>
                <c:pt idx="1121">
                  <c:v>-0.67744499999999996</c:v>
                </c:pt>
                <c:pt idx="1122">
                  <c:v>-0.67872399999999999</c:v>
                </c:pt>
                <c:pt idx="1123">
                  <c:v>-0.68093700000000001</c:v>
                </c:pt>
                <c:pt idx="1124">
                  <c:v>-0.68413000000000002</c:v>
                </c:pt>
                <c:pt idx="1125">
                  <c:v>-0.68562000000000001</c:v>
                </c:pt>
                <c:pt idx="1126">
                  <c:v>-0.68669899999999995</c:v>
                </c:pt>
                <c:pt idx="1127">
                  <c:v>-0.68942499999999995</c:v>
                </c:pt>
                <c:pt idx="1128">
                  <c:v>-0.69158699999999995</c:v>
                </c:pt>
                <c:pt idx="1129">
                  <c:v>-0.69270399999999999</c:v>
                </c:pt>
                <c:pt idx="1130">
                  <c:v>-0.69373399999999996</c:v>
                </c:pt>
                <c:pt idx="1131">
                  <c:v>-0.69573399999999996</c:v>
                </c:pt>
                <c:pt idx="1132">
                  <c:v>-0.69514500000000001</c:v>
                </c:pt>
                <c:pt idx="1133">
                  <c:v>-0.7006</c:v>
                </c:pt>
                <c:pt idx="1134">
                  <c:v>-0.70360100000000003</c:v>
                </c:pt>
                <c:pt idx="1135">
                  <c:v>-0.70805600000000002</c:v>
                </c:pt>
                <c:pt idx="1136">
                  <c:v>-0.70873600000000003</c:v>
                </c:pt>
                <c:pt idx="1137">
                  <c:v>-0.71177299999999999</c:v>
                </c:pt>
                <c:pt idx="1138">
                  <c:v>-0.71401999999999999</c:v>
                </c:pt>
                <c:pt idx="1139">
                  <c:v>-0.71733199999999997</c:v>
                </c:pt>
                <c:pt idx="1140">
                  <c:v>-0.71928800000000004</c:v>
                </c:pt>
                <c:pt idx="1141">
                  <c:v>-0.72153500000000004</c:v>
                </c:pt>
                <c:pt idx="1142">
                  <c:v>-0.72336999999999996</c:v>
                </c:pt>
                <c:pt idx="1143">
                  <c:v>-0.72702100000000003</c:v>
                </c:pt>
                <c:pt idx="1144">
                  <c:v>-0.72667800000000005</c:v>
                </c:pt>
                <c:pt idx="1145">
                  <c:v>-0.72891899999999998</c:v>
                </c:pt>
                <c:pt idx="1146">
                  <c:v>-0.73078399999999999</c:v>
                </c:pt>
                <c:pt idx="1147">
                  <c:v>-0.732155</c:v>
                </c:pt>
                <c:pt idx="1148">
                  <c:v>-0.73336500000000004</c:v>
                </c:pt>
                <c:pt idx="1149">
                  <c:v>-0.73643999999999998</c:v>
                </c:pt>
                <c:pt idx="1150">
                  <c:v>-0.73833199999999999</c:v>
                </c:pt>
                <c:pt idx="1151">
                  <c:v>-0.74127200000000004</c:v>
                </c:pt>
                <c:pt idx="1152">
                  <c:v>-0.74243999999999999</c:v>
                </c:pt>
                <c:pt idx="1153">
                  <c:v>-0.74523099999999998</c:v>
                </c:pt>
                <c:pt idx="1154">
                  <c:v>-0.74712400000000001</c:v>
                </c:pt>
                <c:pt idx="1155">
                  <c:v>-0.74979399999999996</c:v>
                </c:pt>
                <c:pt idx="1156">
                  <c:v>-0.75336899999999996</c:v>
                </c:pt>
                <c:pt idx="1157">
                  <c:v>-0.757579</c:v>
                </c:pt>
                <c:pt idx="1158">
                  <c:v>-0.75816899999999998</c:v>
                </c:pt>
                <c:pt idx="1159">
                  <c:v>-0.75896699999999995</c:v>
                </c:pt>
                <c:pt idx="1160">
                  <c:v>-0.76006899999999999</c:v>
                </c:pt>
                <c:pt idx="1161">
                  <c:v>-0.763961</c:v>
                </c:pt>
                <c:pt idx="1162">
                  <c:v>-0.76368599999999998</c:v>
                </c:pt>
                <c:pt idx="1163">
                  <c:v>-0.76195800000000002</c:v>
                </c:pt>
                <c:pt idx="1164">
                  <c:v>-0.76313799999999998</c:v>
                </c:pt>
                <c:pt idx="1165">
                  <c:v>-0.76481900000000003</c:v>
                </c:pt>
                <c:pt idx="1166">
                  <c:v>-0.76717000000000002</c:v>
                </c:pt>
                <c:pt idx="1167">
                  <c:v>-0.77095599999999997</c:v>
                </c:pt>
                <c:pt idx="1168">
                  <c:v>-0.77305999999999997</c:v>
                </c:pt>
                <c:pt idx="1169">
                  <c:v>-0.77429899999999996</c:v>
                </c:pt>
                <c:pt idx="1170">
                  <c:v>-0.77454900000000004</c:v>
                </c:pt>
                <c:pt idx="1171">
                  <c:v>-0.77620400000000001</c:v>
                </c:pt>
                <c:pt idx="1172">
                  <c:v>-0.77762100000000001</c:v>
                </c:pt>
                <c:pt idx="1173">
                  <c:v>-0.77895999999999999</c:v>
                </c:pt>
                <c:pt idx="1174">
                  <c:v>-0.781412</c:v>
                </c:pt>
                <c:pt idx="1175">
                  <c:v>-0.78441300000000003</c:v>
                </c:pt>
                <c:pt idx="1176">
                  <c:v>-0.78640900000000002</c:v>
                </c:pt>
                <c:pt idx="1177">
                  <c:v>-0.78771899999999995</c:v>
                </c:pt>
                <c:pt idx="1178">
                  <c:v>-0.78834000000000004</c:v>
                </c:pt>
                <c:pt idx="1179">
                  <c:v>-0.79085499999999997</c:v>
                </c:pt>
                <c:pt idx="1180">
                  <c:v>-0.79544999999999999</c:v>
                </c:pt>
                <c:pt idx="1181">
                  <c:v>-0.79865299999999995</c:v>
                </c:pt>
                <c:pt idx="1182">
                  <c:v>-0.80023599999999995</c:v>
                </c:pt>
                <c:pt idx="1183">
                  <c:v>-0.80300199999999999</c:v>
                </c:pt>
                <c:pt idx="1184">
                  <c:v>-0.80634899999999998</c:v>
                </c:pt>
                <c:pt idx="1185">
                  <c:v>-0.81059999999999999</c:v>
                </c:pt>
                <c:pt idx="1186">
                  <c:v>-0.81286800000000003</c:v>
                </c:pt>
                <c:pt idx="1187">
                  <c:v>-0.81579500000000005</c:v>
                </c:pt>
                <c:pt idx="1188">
                  <c:v>-0.81604299999999996</c:v>
                </c:pt>
                <c:pt idx="1189">
                  <c:v>-0.81459499999999996</c:v>
                </c:pt>
                <c:pt idx="1190">
                  <c:v>-0.81538600000000006</c:v>
                </c:pt>
                <c:pt idx="1191">
                  <c:v>-0.81631299999999996</c:v>
                </c:pt>
                <c:pt idx="1192">
                  <c:v>-0.81738200000000005</c:v>
                </c:pt>
                <c:pt idx="1193">
                  <c:v>-0.81890799999999997</c:v>
                </c:pt>
                <c:pt idx="1194">
                  <c:v>-0.82035999999999998</c:v>
                </c:pt>
                <c:pt idx="1195">
                  <c:v>-0.82373600000000002</c:v>
                </c:pt>
                <c:pt idx="1196">
                  <c:v>-0.82338999999999996</c:v>
                </c:pt>
                <c:pt idx="1197">
                  <c:v>-0.828592</c:v>
                </c:pt>
                <c:pt idx="1198">
                  <c:v>-0.83045400000000003</c:v>
                </c:pt>
                <c:pt idx="1199">
                  <c:v>-0.83335800000000004</c:v>
                </c:pt>
                <c:pt idx="1200">
                  <c:v>-0.83535499999999996</c:v>
                </c:pt>
                <c:pt idx="1201">
                  <c:v>-0.83903899999999998</c:v>
                </c:pt>
                <c:pt idx="1202">
                  <c:v>-0.83994000000000002</c:v>
                </c:pt>
                <c:pt idx="1203">
                  <c:v>-0.84214800000000001</c:v>
                </c:pt>
                <c:pt idx="1204">
                  <c:v>-0.84260999999999997</c:v>
                </c:pt>
                <c:pt idx="1205">
                  <c:v>-0.84470599999999996</c:v>
                </c:pt>
                <c:pt idx="1206">
                  <c:v>-0.84750599999999998</c:v>
                </c:pt>
                <c:pt idx="1207">
                  <c:v>-0.85326800000000003</c:v>
                </c:pt>
                <c:pt idx="1208">
                  <c:v>-0.85755199999999998</c:v>
                </c:pt>
                <c:pt idx="1209">
                  <c:v>-0.86051100000000003</c:v>
                </c:pt>
                <c:pt idx="1210">
                  <c:v>-0.86213899999999999</c:v>
                </c:pt>
                <c:pt idx="1211">
                  <c:v>-0.86241699999999999</c:v>
                </c:pt>
                <c:pt idx="1212">
                  <c:v>-0.86489400000000005</c:v>
                </c:pt>
                <c:pt idx="1213">
                  <c:v>-0.86897899999999995</c:v>
                </c:pt>
                <c:pt idx="1214">
                  <c:v>-0.87104499999999996</c:v>
                </c:pt>
                <c:pt idx="1215">
                  <c:v>-0.87445200000000001</c:v>
                </c:pt>
                <c:pt idx="1216">
                  <c:v>-0.87694399999999995</c:v>
                </c:pt>
                <c:pt idx="1217">
                  <c:v>-0.87946999999999997</c:v>
                </c:pt>
                <c:pt idx="1218">
                  <c:v>-0.88184899999999999</c:v>
                </c:pt>
                <c:pt idx="1219">
                  <c:v>-0.88416499999999998</c:v>
                </c:pt>
                <c:pt idx="1220">
                  <c:v>-0.88668400000000003</c:v>
                </c:pt>
                <c:pt idx="1221">
                  <c:v>-0.88961900000000005</c:v>
                </c:pt>
                <c:pt idx="1222">
                  <c:v>-0.89130799999999999</c:v>
                </c:pt>
                <c:pt idx="1223">
                  <c:v>-0.89296900000000001</c:v>
                </c:pt>
                <c:pt idx="1224">
                  <c:v>-0.89220500000000003</c:v>
                </c:pt>
                <c:pt idx="1225">
                  <c:v>-0.89662299999999995</c:v>
                </c:pt>
                <c:pt idx="1226">
                  <c:v>-0.89851499999999995</c:v>
                </c:pt>
                <c:pt idx="1227">
                  <c:v>-0.90396799999999999</c:v>
                </c:pt>
                <c:pt idx="1228">
                  <c:v>-0.90486999999999995</c:v>
                </c:pt>
                <c:pt idx="1229">
                  <c:v>-0.90707800000000005</c:v>
                </c:pt>
                <c:pt idx="1230">
                  <c:v>-0.90956199999999998</c:v>
                </c:pt>
                <c:pt idx="1231">
                  <c:v>-0.91200199999999998</c:v>
                </c:pt>
                <c:pt idx="1232">
                  <c:v>-0.91317899999999996</c:v>
                </c:pt>
                <c:pt idx="1233">
                  <c:v>-0.91390400000000005</c:v>
                </c:pt>
                <c:pt idx="1234">
                  <c:v>-0.91608500000000004</c:v>
                </c:pt>
                <c:pt idx="1235">
                  <c:v>-0.91991299999999998</c:v>
                </c:pt>
                <c:pt idx="1236">
                  <c:v>-0.91922000000000004</c:v>
                </c:pt>
                <c:pt idx="1237">
                  <c:v>-0.92032499999999995</c:v>
                </c:pt>
                <c:pt idx="1238">
                  <c:v>-0.92098599999999997</c:v>
                </c:pt>
                <c:pt idx="1239">
                  <c:v>-0.92409200000000002</c:v>
                </c:pt>
                <c:pt idx="1240">
                  <c:v>-0.92432300000000001</c:v>
                </c:pt>
                <c:pt idx="1241">
                  <c:v>-0.92546300000000004</c:v>
                </c:pt>
                <c:pt idx="1242">
                  <c:v>-0.92767699999999997</c:v>
                </c:pt>
                <c:pt idx="1243">
                  <c:v>-0.93343799999999999</c:v>
                </c:pt>
                <c:pt idx="1244">
                  <c:v>-0.93789100000000003</c:v>
                </c:pt>
                <c:pt idx="1245">
                  <c:v>-0.94144899999999998</c:v>
                </c:pt>
                <c:pt idx="1246">
                  <c:v>-0.94635000000000002</c:v>
                </c:pt>
                <c:pt idx="1247">
                  <c:v>-0.95207699999999995</c:v>
                </c:pt>
                <c:pt idx="1248">
                  <c:v>-0.95587900000000003</c:v>
                </c:pt>
                <c:pt idx="1249">
                  <c:v>-0.95784499999999995</c:v>
                </c:pt>
                <c:pt idx="1250">
                  <c:v>-0.95687199999999994</c:v>
                </c:pt>
                <c:pt idx="1251">
                  <c:v>-0.95887900000000004</c:v>
                </c:pt>
                <c:pt idx="1252">
                  <c:v>-0.960839</c:v>
                </c:pt>
                <c:pt idx="1253">
                  <c:v>-0.96519100000000002</c:v>
                </c:pt>
                <c:pt idx="1254">
                  <c:v>-0.96895299999999995</c:v>
                </c:pt>
                <c:pt idx="1255">
                  <c:v>-0.973298</c:v>
                </c:pt>
                <c:pt idx="1256">
                  <c:v>-0.97730799999999995</c:v>
                </c:pt>
                <c:pt idx="1257">
                  <c:v>-0.98055099999999995</c:v>
                </c:pt>
                <c:pt idx="1258">
                  <c:v>-0.98058500000000004</c:v>
                </c:pt>
                <c:pt idx="1259">
                  <c:v>-0.98428000000000004</c:v>
                </c:pt>
                <c:pt idx="1260">
                  <c:v>-0.98628099999999996</c:v>
                </c:pt>
                <c:pt idx="1261">
                  <c:v>-0.99065999999999999</c:v>
                </c:pt>
                <c:pt idx="1262">
                  <c:v>-0.991595</c:v>
                </c:pt>
                <c:pt idx="1263">
                  <c:v>-0.99410500000000002</c:v>
                </c:pt>
                <c:pt idx="1264">
                  <c:v>-0.99503399999999997</c:v>
                </c:pt>
                <c:pt idx="1265">
                  <c:v>-0.99472700000000003</c:v>
                </c:pt>
                <c:pt idx="1266">
                  <c:v>-0.99400999999999995</c:v>
                </c:pt>
                <c:pt idx="1267">
                  <c:v>-0.996834</c:v>
                </c:pt>
                <c:pt idx="1268">
                  <c:v>-0.99748800000000004</c:v>
                </c:pt>
                <c:pt idx="1269">
                  <c:v>-0.99883599999999995</c:v>
                </c:pt>
                <c:pt idx="1270">
                  <c:v>-1.000353</c:v>
                </c:pt>
                <c:pt idx="1271">
                  <c:v>-1.000931</c:v>
                </c:pt>
                <c:pt idx="1272">
                  <c:v>-1.001145</c:v>
                </c:pt>
                <c:pt idx="1273">
                  <c:v>-1.0031460000000001</c:v>
                </c:pt>
                <c:pt idx="1274">
                  <c:v>-1.006392</c:v>
                </c:pt>
                <c:pt idx="1275">
                  <c:v>-1.012527</c:v>
                </c:pt>
                <c:pt idx="1276">
                  <c:v>-1.0165010000000001</c:v>
                </c:pt>
                <c:pt idx="1277">
                  <c:v>-1.0170539999999999</c:v>
                </c:pt>
                <c:pt idx="1278">
                  <c:v>-1.0189490000000001</c:v>
                </c:pt>
                <c:pt idx="1279">
                  <c:v>-1.0236769999999999</c:v>
                </c:pt>
                <c:pt idx="1280">
                  <c:v>-1.02467</c:v>
                </c:pt>
                <c:pt idx="1281">
                  <c:v>-1.025984</c:v>
                </c:pt>
                <c:pt idx="1282">
                  <c:v>-1.029498</c:v>
                </c:pt>
                <c:pt idx="1283">
                  <c:v>-1.0314939999999999</c:v>
                </c:pt>
                <c:pt idx="1284">
                  <c:v>-1.0314000000000001</c:v>
                </c:pt>
                <c:pt idx="1285">
                  <c:v>-1.0343370000000001</c:v>
                </c:pt>
                <c:pt idx="1286">
                  <c:v>-1.034848</c:v>
                </c:pt>
                <c:pt idx="1287">
                  <c:v>-1.0381210000000001</c:v>
                </c:pt>
                <c:pt idx="1288">
                  <c:v>-1.0389900000000001</c:v>
                </c:pt>
                <c:pt idx="1289">
                  <c:v>-1.041093</c:v>
                </c:pt>
                <c:pt idx="1290">
                  <c:v>-1.039574</c:v>
                </c:pt>
                <c:pt idx="1291">
                  <c:v>-1.0416460000000001</c:v>
                </c:pt>
                <c:pt idx="1292">
                  <c:v>-1.043882</c:v>
                </c:pt>
                <c:pt idx="1293">
                  <c:v>-1.046195</c:v>
                </c:pt>
                <c:pt idx="1294">
                  <c:v>-1.0456479999999999</c:v>
                </c:pt>
                <c:pt idx="1295">
                  <c:v>-1.0463009999999999</c:v>
                </c:pt>
                <c:pt idx="1296">
                  <c:v>-1.0468219999999999</c:v>
                </c:pt>
                <c:pt idx="1297">
                  <c:v>-1.0509189999999999</c:v>
                </c:pt>
                <c:pt idx="1298">
                  <c:v>-1.0524720000000001</c:v>
                </c:pt>
                <c:pt idx="1299">
                  <c:v>-1.0511969999999999</c:v>
                </c:pt>
                <c:pt idx="1300">
                  <c:v>-1.049998</c:v>
                </c:pt>
                <c:pt idx="1301">
                  <c:v>-1.053096</c:v>
                </c:pt>
                <c:pt idx="1302">
                  <c:v>-1.0539190000000001</c:v>
                </c:pt>
                <c:pt idx="1303">
                  <c:v>-1.0586770000000001</c:v>
                </c:pt>
                <c:pt idx="1304">
                  <c:v>-1.0592569999999999</c:v>
                </c:pt>
                <c:pt idx="1305">
                  <c:v>-1.060441</c:v>
                </c:pt>
                <c:pt idx="1306">
                  <c:v>-1.062891</c:v>
                </c:pt>
                <c:pt idx="1307">
                  <c:v>-1.06393</c:v>
                </c:pt>
                <c:pt idx="1308">
                  <c:v>-1.065131</c:v>
                </c:pt>
                <c:pt idx="1309">
                  <c:v>-1.065677</c:v>
                </c:pt>
                <c:pt idx="1310">
                  <c:v>-1.0650660000000001</c:v>
                </c:pt>
                <c:pt idx="1311">
                  <c:v>-1.0645770000000001</c:v>
                </c:pt>
                <c:pt idx="1312">
                  <c:v>-1.0654760000000001</c:v>
                </c:pt>
                <c:pt idx="1313">
                  <c:v>-1.0688880000000001</c:v>
                </c:pt>
                <c:pt idx="1314">
                  <c:v>-1.068964</c:v>
                </c:pt>
                <c:pt idx="1315">
                  <c:v>-1.0665830000000001</c:v>
                </c:pt>
                <c:pt idx="1316">
                  <c:v>-1.0661309999999999</c:v>
                </c:pt>
                <c:pt idx="1317">
                  <c:v>-1.0676049999999999</c:v>
                </c:pt>
                <c:pt idx="1318">
                  <c:v>-1.068684</c:v>
                </c:pt>
                <c:pt idx="1319">
                  <c:v>-1.069129</c:v>
                </c:pt>
                <c:pt idx="1320">
                  <c:v>-1.0673330000000001</c:v>
                </c:pt>
                <c:pt idx="1321">
                  <c:v>-1.0695140000000001</c:v>
                </c:pt>
                <c:pt idx="1322">
                  <c:v>-1.0703739999999999</c:v>
                </c:pt>
                <c:pt idx="1323">
                  <c:v>-1.0746180000000001</c:v>
                </c:pt>
                <c:pt idx="1324">
                  <c:v>-1.0759240000000001</c:v>
                </c:pt>
                <c:pt idx="1325">
                  <c:v>-1.0783689999999999</c:v>
                </c:pt>
                <c:pt idx="1326">
                  <c:v>-1.0833759999999999</c:v>
                </c:pt>
                <c:pt idx="1327">
                  <c:v>-1.087518</c:v>
                </c:pt>
                <c:pt idx="1328">
                  <c:v>-1.0875870000000001</c:v>
                </c:pt>
                <c:pt idx="1329">
                  <c:v>-1.0907279999999999</c:v>
                </c:pt>
                <c:pt idx="1330">
                  <c:v>-1.0925210000000001</c:v>
                </c:pt>
                <c:pt idx="1331">
                  <c:v>-1.095726</c:v>
                </c:pt>
                <c:pt idx="1332">
                  <c:v>-1.094041</c:v>
                </c:pt>
                <c:pt idx="1333">
                  <c:v>-1.0938680000000001</c:v>
                </c:pt>
                <c:pt idx="1334">
                  <c:v>-1.0944119999999999</c:v>
                </c:pt>
                <c:pt idx="1335">
                  <c:v>-1.0969359999999999</c:v>
                </c:pt>
                <c:pt idx="1336">
                  <c:v>-1.1015619999999999</c:v>
                </c:pt>
                <c:pt idx="1337">
                  <c:v>-1.1053930000000001</c:v>
                </c:pt>
                <c:pt idx="1338">
                  <c:v>-1.1058380000000001</c:v>
                </c:pt>
                <c:pt idx="1339">
                  <c:v>-1.105423</c:v>
                </c:pt>
                <c:pt idx="1340">
                  <c:v>-1.105664</c:v>
                </c:pt>
                <c:pt idx="1341">
                  <c:v>-1.1093139999999999</c:v>
                </c:pt>
                <c:pt idx="1342">
                  <c:v>-1.1142529999999999</c:v>
                </c:pt>
                <c:pt idx="1343">
                  <c:v>-1.1182240000000001</c:v>
                </c:pt>
                <c:pt idx="1344">
                  <c:v>-1.115251</c:v>
                </c:pt>
                <c:pt idx="1345">
                  <c:v>-1.113456</c:v>
                </c:pt>
                <c:pt idx="1346">
                  <c:v>-1.1171869999999999</c:v>
                </c:pt>
                <c:pt idx="1347">
                  <c:v>-1.1242540000000001</c:v>
                </c:pt>
                <c:pt idx="1348">
                  <c:v>-1.1292329999999999</c:v>
                </c:pt>
                <c:pt idx="1349">
                  <c:v>-1.1345719999999999</c:v>
                </c:pt>
                <c:pt idx="1350">
                  <c:v>-1.134023</c:v>
                </c:pt>
                <c:pt idx="1351">
                  <c:v>-1.1321669999999999</c:v>
                </c:pt>
                <c:pt idx="1352">
                  <c:v>-1.128576</c:v>
                </c:pt>
                <c:pt idx="1353">
                  <c:v>-1.1329229999999999</c:v>
                </c:pt>
                <c:pt idx="1354">
                  <c:v>-1.1336790000000001</c:v>
                </c:pt>
                <c:pt idx="1355">
                  <c:v>-1.136374</c:v>
                </c:pt>
                <c:pt idx="1356">
                  <c:v>-1.1368279999999999</c:v>
                </c:pt>
                <c:pt idx="1357">
                  <c:v>-1.1407879999999999</c:v>
                </c:pt>
                <c:pt idx="1358">
                  <c:v>-1.1445179999999999</c:v>
                </c:pt>
                <c:pt idx="1359">
                  <c:v>-1.1482870000000001</c:v>
                </c:pt>
                <c:pt idx="1360">
                  <c:v>-1.1513850000000001</c:v>
                </c:pt>
                <c:pt idx="1361">
                  <c:v>-1.1512819999999999</c:v>
                </c:pt>
                <c:pt idx="1362">
                  <c:v>-1.158525</c:v>
                </c:pt>
                <c:pt idx="1363">
                  <c:v>-1.1654089999999999</c:v>
                </c:pt>
                <c:pt idx="1364">
                  <c:v>-1.166099</c:v>
                </c:pt>
                <c:pt idx="1365">
                  <c:v>-1.1686369999999999</c:v>
                </c:pt>
                <c:pt idx="1366">
                  <c:v>-1.1696549999999999</c:v>
                </c:pt>
                <c:pt idx="1367">
                  <c:v>-1.1711309999999999</c:v>
                </c:pt>
                <c:pt idx="1368">
                  <c:v>-1.1731389999999999</c:v>
                </c:pt>
                <c:pt idx="1369">
                  <c:v>-1.171548</c:v>
                </c:pt>
                <c:pt idx="1370">
                  <c:v>-1.1655059999999999</c:v>
                </c:pt>
                <c:pt idx="1371">
                  <c:v>-1.167332</c:v>
                </c:pt>
                <c:pt idx="1372">
                  <c:v>-1.1673290000000001</c:v>
                </c:pt>
                <c:pt idx="1373">
                  <c:v>-1.1686430000000001</c:v>
                </c:pt>
                <c:pt idx="1374">
                  <c:v>-1.1685399999999999</c:v>
                </c:pt>
                <c:pt idx="1375">
                  <c:v>-1.1725829999999999</c:v>
                </c:pt>
                <c:pt idx="1376">
                  <c:v>-1.175997</c:v>
                </c:pt>
                <c:pt idx="1377">
                  <c:v>-1.17903</c:v>
                </c:pt>
                <c:pt idx="1378">
                  <c:v>-1.177997</c:v>
                </c:pt>
                <c:pt idx="1379">
                  <c:v>-1.178002</c:v>
                </c:pt>
                <c:pt idx="1380">
                  <c:v>-1.17744</c:v>
                </c:pt>
                <c:pt idx="1381">
                  <c:v>-1.177759</c:v>
                </c:pt>
                <c:pt idx="1382">
                  <c:v>-1.1811389999999999</c:v>
                </c:pt>
                <c:pt idx="1383">
                  <c:v>-1.1853880000000001</c:v>
                </c:pt>
                <c:pt idx="1384">
                  <c:v>-1.1856949999999999</c:v>
                </c:pt>
                <c:pt idx="1385">
                  <c:v>-1.1885509999999999</c:v>
                </c:pt>
                <c:pt idx="1386">
                  <c:v>-1.190045</c:v>
                </c:pt>
                <c:pt idx="1387">
                  <c:v>-1.191902</c:v>
                </c:pt>
                <c:pt idx="1388">
                  <c:v>-1.1904859999999999</c:v>
                </c:pt>
                <c:pt idx="1389">
                  <c:v>-1.1949339999999999</c:v>
                </c:pt>
              </c:numCache>
            </c:numRef>
          </c:xVal>
          <c:yVal>
            <c:numRef>
              <c:f>comparison!$Y$3:$Y$1392</c:f>
              <c:numCache>
                <c:formatCode>0.00E+00</c:formatCode>
                <c:ptCount val="1390"/>
                <c:pt idx="0">
                  <c:v>56.334330000000001</c:v>
                </c:pt>
                <c:pt idx="1">
                  <c:v>54.846399999999996</c:v>
                </c:pt>
                <c:pt idx="2">
                  <c:v>54.883800000000001</c:v>
                </c:pt>
                <c:pt idx="3">
                  <c:v>54.978400000000001</c:v>
                </c:pt>
                <c:pt idx="4">
                  <c:v>54.980800000000002</c:v>
                </c:pt>
                <c:pt idx="5">
                  <c:v>55.060600000000001</c:v>
                </c:pt>
                <c:pt idx="6">
                  <c:v>55.036530000000006</c:v>
                </c:pt>
                <c:pt idx="7">
                  <c:v>55.100929999999998</c:v>
                </c:pt>
                <c:pt idx="8">
                  <c:v>55.153469999999999</c:v>
                </c:pt>
                <c:pt idx="9">
                  <c:v>55.155470000000001</c:v>
                </c:pt>
                <c:pt idx="10">
                  <c:v>55.238799999999998</c:v>
                </c:pt>
                <c:pt idx="11">
                  <c:v>55.280930000000005</c:v>
                </c:pt>
                <c:pt idx="12">
                  <c:v>55.300730000000001</c:v>
                </c:pt>
                <c:pt idx="13">
                  <c:v>55.355469999999997</c:v>
                </c:pt>
                <c:pt idx="14">
                  <c:v>55.344270000000002</c:v>
                </c:pt>
                <c:pt idx="15">
                  <c:v>55.389000000000003</c:v>
                </c:pt>
                <c:pt idx="16">
                  <c:v>55.438600000000001</c:v>
                </c:pt>
                <c:pt idx="17">
                  <c:v>55.449199999999998</c:v>
                </c:pt>
                <c:pt idx="18">
                  <c:v>55.454599999999999</c:v>
                </c:pt>
                <c:pt idx="19">
                  <c:v>55.498269999999998</c:v>
                </c:pt>
                <c:pt idx="20">
                  <c:v>55.517600000000002</c:v>
                </c:pt>
                <c:pt idx="21">
                  <c:v>55.593329999999995</c:v>
                </c:pt>
                <c:pt idx="22">
                  <c:v>55.752130000000001</c:v>
                </c:pt>
                <c:pt idx="23">
                  <c:v>55.611200000000004</c:v>
                </c:pt>
                <c:pt idx="24">
                  <c:v>55.650930000000002</c:v>
                </c:pt>
                <c:pt idx="25">
                  <c:v>55.639069999999997</c:v>
                </c:pt>
                <c:pt idx="26">
                  <c:v>55.732329999999997</c:v>
                </c:pt>
                <c:pt idx="27">
                  <c:v>55.723999999999997</c:v>
                </c:pt>
                <c:pt idx="28">
                  <c:v>55.741399999999999</c:v>
                </c:pt>
                <c:pt idx="29">
                  <c:v>55.805730000000004</c:v>
                </c:pt>
                <c:pt idx="30">
                  <c:v>55.840730000000001</c:v>
                </c:pt>
                <c:pt idx="31">
                  <c:v>55.876730000000002</c:v>
                </c:pt>
                <c:pt idx="32">
                  <c:v>55.934330000000003</c:v>
                </c:pt>
                <c:pt idx="33">
                  <c:v>55.959530000000001</c:v>
                </c:pt>
                <c:pt idx="34">
                  <c:v>55.967869999999998</c:v>
                </c:pt>
                <c:pt idx="35">
                  <c:v>56.006799999999998</c:v>
                </c:pt>
                <c:pt idx="36">
                  <c:v>56.007069999999999</c:v>
                </c:pt>
                <c:pt idx="37">
                  <c:v>56.005270000000003</c:v>
                </c:pt>
                <c:pt idx="38">
                  <c:v>56.056729999999995</c:v>
                </c:pt>
                <c:pt idx="39">
                  <c:v>56.101930000000003</c:v>
                </c:pt>
                <c:pt idx="40">
                  <c:v>56.14367</c:v>
                </c:pt>
                <c:pt idx="41">
                  <c:v>56.166530000000002</c:v>
                </c:pt>
                <c:pt idx="42">
                  <c:v>56.183199999999999</c:v>
                </c:pt>
                <c:pt idx="43">
                  <c:v>56.148800000000001</c:v>
                </c:pt>
                <c:pt idx="44">
                  <c:v>56.204270000000001</c:v>
                </c:pt>
                <c:pt idx="45">
                  <c:v>56.196600000000004</c:v>
                </c:pt>
                <c:pt idx="46">
                  <c:v>56.271930000000005</c:v>
                </c:pt>
                <c:pt idx="47">
                  <c:v>56.357329999999997</c:v>
                </c:pt>
                <c:pt idx="48">
                  <c:v>56.362000000000002</c:v>
                </c:pt>
                <c:pt idx="49">
                  <c:v>56.441600000000001</c:v>
                </c:pt>
                <c:pt idx="50">
                  <c:v>56.119870000000006</c:v>
                </c:pt>
                <c:pt idx="51">
                  <c:v>56.139870000000002</c:v>
                </c:pt>
                <c:pt idx="52">
                  <c:v>55.840670000000003</c:v>
                </c:pt>
                <c:pt idx="53">
                  <c:v>55.98133</c:v>
                </c:pt>
                <c:pt idx="54">
                  <c:v>55.697929999999999</c:v>
                </c:pt>
                <c:pt idx="55">
                  <c:v>55.681530000000002</c:v>
                </c:pt>
                <c:pt idx="56">
                  <c:v>55.416269999999997</c:v>
                </c:pt>
                <c:pt idx="57">
                  <c:v>55.420270000000002</c:v>
                </c:pt>
                <c:pt idx="58">
                  <c:v>55.102730000000001</c:v>
                </c:pt>
                <c:pt idx="59">
                  <c:v>55.069130000000001</c:v>
                </c:pt>
                <c:pt idx="60">
                  <c:v>54.778599999999997</c:v>
                </c:pt>
                <c:pt idx="61">
                  <c:v>54.8294</c:v>
                </c:pt>
                <c:pt idx="62">
                  <c:v>54.542870000000001</c:v>
                </c:pt>
                <c:pt idx="63">
                  <c:v>54.503399999999999</c:v>
                </c:pt>
                <c:pt idx="64">
                  <c:v>54.207599999999999</c:v>
                </c:pt>
                <c:pt idx="65">
                  <c:v>54.239930000000001</c:v>
                </c:pt>
                <c:pt idx="66">
                  <c:v>53.883130000000001</c:v>
                </c:pt>
                <c:pt idx="67">
                  <c:v>53.81673</c:v>
                </c:pt>
                <c:pt idx="68">
                  <c:v>53.499070000000003</c:v>
                </c:pt>
                <c:pt idx="69">
                  <c:v>53.466670000000001</c:v>
                </c:pt>
                <c:pt idx="70">
                  <c:v>53.1556</c:v>
                </c:pt>
                <c:pt idx="71">
                  <c:v>53.14293</c:v>
                </c:pt>
                <c:pt idx="72">
                  <c:v>52.824469999999998</c:v>
                </c:pt>
                <c:pt idx="73">
                  <c:v>52.800870000000003</c:v>
                </c:pt>
                <c:pt idx="74">
                  <c:v>52.487870000000001</c:v>
                </c:pt>
                <c:pt idx="75">
                  <c:v>52.432670000000002</c:v>
                </c:pt>
                <c:pt idx="76">
                  <c:v>52.092400000000005</c:v>
                </c:pt>
                <c:pt idx="77">
                  <c:v>52.152469999999994</c:v>
                </c:pt>
                <c:pt idx="78">
                  <c:v>51.8294</c:v>
                </c:pt>
                <c:pt idx="79">
                  <c:v>51.825669999999995</c:v>
                </c:pt>
                <c:pt idx="80">
                  <c:v>51.467800000000004</c:v>
                </c:pt>
                <c:pt idx="81">
                  <c:v>51.470600000000005</c:v>
                </c:pt>
                <c:pt idx="82">
                  <c:v>51.127400000000002</c:v>
                </c:pt>
                <c:pt idx="83">
                  <c:v>50.973729999999996</c:v>
                </c:pt>
                <c:pt idx="84">
                  <c:v>50.734000000000002</c:v>
                </c:pt>
                <c:pt idx="85">
                  <c:v>50.776470000000003</c:v>
                </c:pt>
                <c:pt idx="86">
                  <c:v>50.406930000000003</c:v>
                </c:pt>
                <c:pt idx="87">
                  <c:v>50.363669999999999</c:v>
                </c:pt>
                <c:pt idx="88">
                  <c:v>50.016470000000005</c:v>
                </c:pt>
                <c:pt idx="89">
                  <c:v>49.974330000000002</c:v>
                </c:pt>
                <c:pt idx="90">
                  <c:v>49.672870000000003</c:v>
                </c:pt>
                <c:pt idx="91">
                  <c:v>49.627469999999995</c:v>
                </c:pt>
                <c:pt idx="92">
                  <c:v>49.31127</c:v>
                </c:pt>
                <c:pt idx="93">
                  <c:v>49.261670000000002</c:v>
                </c:pt>
                <c:pt idx="94">
                  <c:v>48.903000000000006</c:v>
                </c:pt>
                <c:pt idx="95">
                  <c:v>48.896800000000006</c:v>
                </c:pt>
                <c:pt idx="96">
                  <c:v>48.638330000000003</c:v>
                </c:pt>
                <c:pt idx="97">
                  <c:v>48.519269999999999</c:v>
                </c:pt>
                <c:pt idx="98">
                  <c:v>48.190130000000003</c:v>
                </c:pt>
                <c:pt idx="99">
                  <c:v>48.145069999999997</c:v>
                </c:pt>
                <c:pt idx="100">
                  <c:v>47.874070000000003</c:v>
                </c:pt>
                <c:pt idx="101">
                  <c:v>47.799399999999999</c:v>
                </c:pt>
                <c:pt idx="102">
                  <c:v>47.474269999999997</c:v>
                </c:pt>
                <c:pt idx="103">
                  <c:v>47.443929999999995</c:v>
                </c:pt>
                <c:pt idx="104">
                  <c:v>47.112729999999999</c:v>
                </c:pt>
                <c:pt idx="105">
                  <c:v>47.0824</c:v>
                </c:pt>
                <c:pt idx="106">
                  <c:v>46.772669999999998</c:v>
                </c:pt>
                <c:pt idx="107">
                  <c:v>46.70373</c:v>
                </c:pt>
                <c:pt idx="108">
                  <c:v>46.40587</c:v>
                </c:pt>
                <c:pt idx="109">
                  <c:v>46.3292</c:v>
                </c:pt>
                <c:pt idx="110">
                  <c:v>45.994130000000006</c:v>
                </c:pt>
                <c:pt idx="111">
                  <c:v>45.965330000000002</c:v>
                </c:pt>
                <c:pt idx="112">
                  <c:v>45.648400000000002</c:v>
                </c:pt>
                <c:pt idx="113">
                  <c:v>45.578870000000002</c:v>
                </c:pt>
                <c:pt idx="114">
                  <c:v>45.247</c:v>
                </c:pt>
                <c:pt idx="115">
                  <c:v>45.203130000000002</c:v>
                </c:pt>
                <c:pt idx="116">
                  <c:v>44.870599999999996</c:v>
                </c:pt>
                <c:pt idx="117">
                  <c:v>44.788600000000002</c:v>
                </c:pt>
                <c:pt idx="118">
                  <c:v>44.469470000000001</c:v>
                </c:pt>
                <c:pt idx="119">
                  <c:v>44.378869999999999</c:v>
                </c:pt>
                <c:pt idx="120">
                  <c:v>44.066330000000001</c:v>
                </c:pt>
                <c:pt idx="121">
                  <c:v>44.009329999999999</c:v>
                </c:pt>
                <c:pt idx="122">
                  <c:v>43.781199999999998</c:v>
                </c:pt>
                <c:pt idx="123">
                  <c:v>43.692600000000006</c:v>
                </c:pt>
                <c:pt idx="124">
                  <c:v>43.325070000000004</c:v>
                </c:pt>
                <c:pt idx="125">
                  <c:v>43.289200000000001</c:v>
                </c:pt>
                <c:pt idx="126">
                  <c:v>42.965269999999997</c:v>
                </c:pt>
                <c:pt idx="127">
                  <c:v>42.905799999999999</c:v>
                </c:pt>
                <c:pt idx="128">
                  <c:v>42.57347</c:v>
                </c:pt>
                <c:pt idx="129">
                  <c:v>42.544199999999996</c:v>
                </c:pt>
                <c:pt idx="130">
                  <c:v>42.185869999999994</c:v>
                </c:pt>
                <c:pt idx="131">
                  <c:v>42.095870000000005</c:v>
                </c:pt>
                <c:pt idx="132">
                  <c:v>41.794870000000003</c:v>
                </c:pt>
                <c:pt idx="133">
                  <c:v>41.727329999999995</c:v>
                </c:pt>
                <c:pt idx="134">
                  <c:v>41.434599999999996</c:v>
                </c:pt>
                <c:pt idx="135">
                  <c:v>41.401669999999996</c:v>
                </c:pt>
                <c:pt idx="136">
                  <c:v>41.004930000000002</c:v>
                </c:pt>
                <c:pt idx="137">
                  <c:v>40.961000000000006</c:v>
                </c:pt>
                <c:pt idx="138">
                  <c:v>40.6736</c:v>
                </c:pt>
                <c:pt idx="139">
                  <c:v>40.592869999999998</c:v>
                </c:pt>
                <c:pt idx="140">
                  <c:v>40.323129999999999</c:v>
                </c:pt>
                <c:pt idx="141">
                  <c:v>40.269470000000005</c:v>
                </c:pt>
                <c:pt idx="142">
                  <c:v>39.920999999999999</c:v>
                </c:pt>
                <c:pt idx="143">
                  <c:v>39.873930000000001</c:v>
                </c:pt>
                <c:pt idx="144">
                  <c:v>39.577129999999997</c:v>
                </c:pt>
                <c:pt idx="145">
                  <c:v>39.534270000000006</c:v>
                </c:pt>
                <c:pt idx="146">
                  <c:v>39.222200000000001</c:v>
                </c:pt>
                <c:pt idx="147">
                  <c:v>39.151730000000001</c:v>
                </c:pt>
                <c:pt idx="148">
                  <c:v>38.801470000000002</c:v>
                </c:pt>
                <c:pt idx="149">
                  <c:v>38.759530000000005</c:v>
                </c:pt>
                <c:pt idx="150">
                  <c:v>38.431800000000003</c:v>
                </c:pt>
                <c:pt idx="151">
                  <c:v>38.418670000000006</c:v>
                </c:pt>
                <c:pt idx="152">
                  <c:v>38.049399999999999</c:v>
                </c:pt>
                <c:pt idx="153">
                  <c:v>38.047670000000004</c:v>
                </c:pt>
                <c:pt idx="154">
                  <c:v>37.738329999999998</c:v>
                </c:pt>
                <c:pt idx="155">
                  <c:v>37.6648</c:v>
                </c:pt>
                <c:pt idx="156">
                  <c:v>37.334869999999995</c:v>
                </c:pt>
                <c:pt idx="157">
                  <c:v>37.309800000000003</c:v>
                </c:pt>
                <c:pt idx="158">
                  <c:v>36.964529999999996</c:v>
                </c:pt>
                <c:pt idx="159">
                  <c:v>36.924729999999997</c:v>
                </c:pt>
                <c:pt idx="160">
                  <c:v>36.604529999999997</c:v>
                </c:pt>
                <c:pt idx="161">
                  <c:v>36.538800000000002</c:v>
                </c:pt>
                <c:pt idx="162">
                  <c:v>36.230800000000002</c:v>
                </c:pt>
                <c:pt idx="163">
                  <c:v>36.166469999999997</c:v>
                </c:pt>
                <c:pt idx="164">
                  <c:v>35.856999999999999</c:v>
                </c:pt>
                <c:pt idx="165">
                  <c:v>35.819130000000001</c:v>
                </c:pt>
                <c:pt idx="166">
                  <c:v>35.490400000000001</c:v>
                </c:pt>
                <c:pt idx="167">
                  <c:v>35.470669999999998</c:v>
                </c:pt>
                <c:pt idx="168">
                  <c:v>35.141729999999995</c:v>
                </c:pt>
                <c:pt idx="169">
                  <c:v>35.13373</c:v>
                </c:pt>
                <c:pt idx="170">
                  <c:v>34.78613</c:v>
                </c:pt>
                <c:pt idx="171">
                  <c:v>34.716670000000001</c:v>
                </c:pt>
                <c:pt idx="172">
                  <c:v>34.405069999999995</c:v>
                </c:pt>
                <c:pt idx="173">
                  <c:v>34.374069999999996</c:v>
                </c:pt>
                <c:pt idx="174">
                  <c:v>34.061599999999999</c:v>
                </c:pt>
                <c:pt idx="175">
                  <c:v>33.99973</c:v>
                </c:pt>
                <c:pt idx="176">
                  <c:v>33.64273</c:v>
                </c:pt>
                <c:pt idx="177">
                  <c:v>33.618929999999999</c:v>
                </c:pt>
                <c:pt idx="178">
                  <c:v>33.277330000000006</c:v>
                </c:pt>
                <c:pt idx="179">
                  <c:v>33.240470000000002</c:v>
                </c:pt>
                <c:pt idx="180">
                  <c:v>32.92633</c:v>
                </c:pt>
                <c:pt idx="181">
                  <c:v>32.856529999999999</c:v>
                </c:pt>
                <c:pt idx="182">
                  <c:v>32.55433</c:v>
                </c:pt>
                <c:pt idx="183">
                  <c:v>32.52993</c:v>
                </c:pt>
                <c:pt idx="184">
                  <c:v>32.195930000000004</c:v>
                </c:pt>
                <c:pt idx="185">
                  <c:v>32.168729999999996</c:v>
                </c:pt>
                <c:pt idx="186">
                  <c:v>31.824530000000003</c:v>
                </c:pt>
                <c:pt idx="187">
                  <c:v>31.786399999999997</c:v>
                </c:pt>
                <c:pt idx="188">
                  <c:v>31.456269999999996</c:v>
                </c:pt>
                <c:pt idx="189">
                  <c:v>31.4038</c:v>
                </c:pt>
                <c:pt idx="190">
                  <c:v>31.100999999999999</c:v>
                </c:pt>
                <c:pt idx="191">
                  <c:v>31.062729999999998</c:v>
                </c:pt>
                <c:pt idx="192">
                  <c:v>30.701999999999998</c:v>
                </c:pt>
                <c:pt idx="193">
                  <c:v>30.671130000000002</c:v>
                </c:pt>
                <c:pt idx="194">
                  <c:v>30.344329999999999</c:v>
                </c:pt>
                <c:pt idx="195">
                  <c:v>30.305730000000001</c:v>
                </c:pt>
                <c:pt idx="196">
                  <c:v>30.007070000000002</c:v>
                </c:pt>
                <c:pt idx="197">
                  <c:v>29.98067</c:v>
                </c:pt>
                <c:pt idx="198">
                  <c:v>29.656929999999999</c:v>
                </c:pt>
                <c:pt idx="199">
                  <c:v>29.60567</c:v>
                </c:pt>
                <c:pt idx="200">
                  <c:v>29.273199999999999</c:v>
                </c:pt>
                <c:pt idx="201">
                  <c:v>29.24813</c:v>
                </c:pt>
                <c:pt idx="202">
                  <c:v>28.94333</c:v>
                </c:pt>
                <c:pt idx="203">
                  <c:v>28.884600000000002</c:v>
                </c:pt>
                <c:pt idx="204">
                  <c:v>28.572799999999997</c:v>
                </c:pt>
                <c:pt idx="205">
                  <c:v>28.535270000000001</c:v>
                </c:pt>
                <c:pt idx="206">
                  <c:v>28.208929999999999</c:v>
                </c:pt>
                <c:pt idx="207">
                  <c:v>28.174000000000003</c:v>
                </c:pt>
                <c:pt idx="208">
                  <c:v>27.84573</c:v>
                </c:pt>
                <c:pt idx="209">
                  <c:v>27.796800000000001</c:v>
                </c:pt>
                <c:pt idx="210">
                  <c:v>27.550799999999999</c:v>
                </c:pt>
                <c:pt idx="211">
                  <c:v>27.503599999999999</c:v>
                </c:pt>
                <c:pt idx="212">
                  <c:v>27.178469999999997</c:v>
                </c:pt>
                <c:pt idx="213">
                  <c:v>27.16207</c:v>
                </c:pt>
                <c:pt idx="214">
                  <c:v>26.840129999999998</c:v>
                </c:pt>
                <c:pt idx="215">
                  <c:v>26.806269999999998</c:v>
                </c:pt>
                <c:pt idx="216">
                  <c:v>26.48387</c:v>
                </c:pt>
                <c:pt idx="217">
                  <c:v>26.460269999999998</c:v>
                </c:pt>
                <c:pt idx="218">
                  <c:v>26.166529999999998</c:v>
                </c:pt>
                <c:pt idx="219">
                  <c:v>26.133800000000001</c:v>
                </c:pt>
                <c:pt idx="220">
                  <c:v>25.7926</c:v>
                </c:pt>
                <c:pt idx="221">
                  <c:v>25.762530000000002</c:v>
                </c:pt>
                <c:pt idx="222">
                  <c:v>25.47747</c:v>
                </c:pt>
                <c:pt idx="223">
                  <c:v>25.428000000000001</c:v>
                </c:pt>
                <c:pt idx="224">
                  <c:v>25.12913</c:v>
                </c:pt>
                <c:pt idx="225">
                  <c:v>25.106200000000001</c:v>
                </c:pt>
                <c:pt idx="226">
                  <c:v>24.785069999999997</c:v>
                </c:pt>
                <c:pt idx="227">
                  <c:v>24.755199999999999</c:v>
                </c:pt>
                <c:pt idx="228">
                  <c:v>24.456669999999999</c:v>
                </c:pt>
                <c:pt idx="229">
                  <c:v>24.418470000000003</c:v>
                </c:pt>
                <c:pt idx="230">
                  <c:v>24.11487</c:v>
                </c:pt>
                <c:pt idx="231">
                  <c:v>24.1036</c:v>
                </c:pt>
                <c:pt idx="232">
                  <c:v>23.77327</c:v>
                </c:pt>
                <c:pt idx="233">
                  <c:v>23.743669999999998</c:v>
                </c:pt>
                <c:pt idx="234">
                  <c:v>23.430530000000001</c:v>
                </c:pt>
                <c:pt idx="235">
                  <c:v>23.405269999999998</c:v>
                </c:pt>
                <c:pt idx="236">
                  <c:v>23.108070000000001</c:v>
                </c:pt>
                <c:pt idx="237">
                  <c:v>23.032869999999999</c:v>
                </c:pt>
                <c:pt idx="238">
                  <c:v>22.745269999999998</c:v>
                </c:pt>
                <c:pt idx="239">
                  <c:v>22.714729999999999</c:v>
                </c:pt>
                <c:pt idx="240">
                  <c:v>22.438200000000002</c:v>
                </c:pt>
                <c:pt idx="241">
                  <c:v>22.403400000000001</c:v>
                </c:pt>
                <c:pt idx="242">
                  <c:v>22.106929999999998</c:v>
                </c:pt>
                <c:pt idx="243">
                  <c:v>22.09047</c:v>
                </c:pt>
                <c:pt idx="244">
                  <c:v>21.7822</c:v>
                </c:pt>
                <c:pt idx="245">
                  <c:v>21.776399999999999</c:v>
                </c:pt>
                <c:pt idx="246">
                  <c:v>21.47</c:v>
                </c:pt>
                <c:pt idx="247">
                  <c:v>21.43207</c:v>
                </c:pt>
                <c:pt idx="248">
                  <c:v>21.155529999999999</c:v>
                </c:pt>
                <c:pt idx="249">
                  <c:v>21.113130000000002</c:v>
                </c:pt>
                <c:pt idx="250">
                  <c:v>20.83953</c:v>
                </c:pt>
                <c:pt idx="251">
                  <c:v>20.820400000000003</c:v>
                </c:pt>
                <c:pt idx="252">
                  <c:v>20.515599999999999</c:v>
                </c:pt>
                <c:pt idx="253">
                  <c:v>20.500329999999998</c:v>
                </c:pt>
                <c:pt idx="254">
                  <c:v>20.21133</c:v>
                </c:pt>
                <c:pt idx="255">
                  <c:v>20.182130000000001</c:v>
                </c:pt>
                <c:pt idx="256">
                  <c:v>19.894200000000001</c:v>
                </c:pt>
                <c:pt idx="257">
                  <c:v>19.882400000000001</c:v>
                </c:pt>
                <c:pt idx="258">
                  <c:v>19.60793</c:v>
                </c:pt>
                <c:pt idx="259">
                  <c:v>19.5776</c:v>
                </c:pt>
                <c:pt idx="260">
                  <c:v>19.2898</c:v>
                </c:pt>
                <c:pt idx="261">
                  <c:v>19.260199999999998</c:v>
                </c:pt>
                <c:pt idx="262">
                  <c:v>18.97607</c:v>
                </c:pt>
                <c:pt idx="263">
                  <c:v>18.948</c:v>
                </c:pt>
                <c:pt idx="264">
                  <c:v>18.643329999999999</c:v>
                </c:pt>
                <c:pt idx="265">
                  <c:v>18.62293</c:v>
                </c:pt>
                <c:pt idx="266">
                  <c:v>18.3644</c:v>
                </c:pt>
                <c:pt idx="267">
                  <c:v>18.31973</c:v>
                </c:pt>
                <c:pt idx="268">
                  <c:v>18.058599999999998</c:v>
                </c:pt>
                <c:pt idx="269">
                  <c:v>18.052470000000003</c:v>
                </c:pt>
                <c:pt idx="270">
                  <c:v>17.775929999999999</c:v>
                </c:pt>
                <c:pt idx="271">
                  <c:v>17.748999999999999</c:v>
                </c:pt>
                <c:pt idx="272">
                  <c:v>17.4588</c:v>
                </c:pt>
                <c:pt idx="273">
                  <c:v>17.448270000000001</c:v>
                </c:pt>
                <c:pt idx="274">
                  <c:v>17.171670000000002</c:v>
                </c:pt>
                <c:pt idx="275">
                  <c:v>17.154869999999999</c:v>
                </c:pt>
                <c:pt idx="276">
                  <c:v>16.88307</c:v>
                </c:pt>
                <c:pt idx="277">
                  <c:v>16.869400000000002</c:v>
                </c:pt>
                <c:pt idx="278">
                  <c:v>16.602530000000002</c:v>
                </c:pt>
                <c:pt idx="279">
                  <c:v>16.56653</c:v>
                </c:pt>
                <c:pt idx="280">
                  <c:v>16.307199999999998</c:v>
                </c:pt>
                <c:pt idx="281">
                  <c:v>16.290670000000002</c:v>
                </c:pt>
                <c:pt idx="282">
                  <c:v>16.021929999999998</c:v>
                </c:pt>
                <c:pt idx="283">
                  <c:v>16.010399999999997</c:v>
                </c:pt>
                <c:pt idx="284">
                  <c:v>15.728</c:v>
                </c:pt>
                <c:pt idx="285">
                  <c:v>15.711070000000001</c:v>
                </c:pt>
                <c:pt idx="286">
                  <c:v>15.4672</c:v>
                </c:pt>
                <c:pt idx="287">
                  <c:v>15.433800000000002</c:v>
                </c:pt>
                <c:pt idx="288">
                  <c:v>15.1844</c:v>
                </c:pt>
                <c:pt idx="289">
                  <c:v>15.1692</c:v>
                </c:pt>
                <c:pt idx="290">
                  <c:v>14.92173</c:v>
                </c:pt>
                <c:pt idx="291">
                  <c:v>14.894399999999999</c:v>
                </c:pt>
                <c:pt idx="292">
                  <c:v>14.60693</c:v>
                </c:pt>
                <c:pt idx="293">
                  <c:v>14.60493</c:v>
                </c:pt>
                <c:pt idx="294">
                  <c:v>14.348469999999999</c:v>
                </c:pt>
                <c:pt idx="295">
                  <c:v>14.351800000000001</c:v>
                </c:pt>
                <c:pt idx="296">
                  <c:v>14.098269999999999</c:v>
                </c:pt>
                <c:pt idx="297">
                  <c:v>14.061199999999999</c:v>
                </c:pt>
                <c:pt idx="298">
                  <c:v>13.8294</c:v>
                </c:pt>
                <c:pt idx="299">
                  <c:v>13.81287</c:v>
                </c:pt>
                <c:pt idx="300">
                  <c:v>13.57587</c:v>
                </c:pt>
                <c:pt idx="301">
                  <c:v>13.547929999999999</c:v>
                </c:pt>
                <c:pt idx="302">
                  <c:v>13.3026</c:v>
                </c:pt>
                <c:pt idx="303">
                  <c:v>13.294599999999999</c:v>
                </c:pt>
                <c:pt idx="304">
                  <c:v>13.034799999999999</c:v>
                </c:pt>
                <c:pt idx="305">
                  <c:v>13.04433</c:v>
                </c:pt>
                <c:pt idx="306">
                  <c:v>12.797470000000001</c:v>
                </c:pt>
                <c:pt idx="307">
                  <c:v>12.7812</c:v>
                </c:pt>
                <c:pt idx="308">
                  <c:v>12.541929999999999</c:v>
                </c:pt>
                <c:pt idx="309">
                  <c:v>12.53327</c:v>
                </c:pt>
                <c:pt idx="310">
                  <c:v>12.28027</c:v>
                </c:pt>
                <c:pt idx="311">
                  <c:v>12.29527</c:v>
                </c:pt>
                <c:pt idx="312">
                  <c:v>12.04687</c:v>
                </c:pt>
                <c:pt idx="313">
                  <c:v>12.054</c:v>
                </c:pt>
                <c:pt idx="314">
                  <c:v>11.791729999999999</c:v>
                </c:pt>
                <c:pt idx="315">
                  <c:v>11.80067</c:v>
                </c:pt>
                <c:pt idx="316">
                  <c:v>11.55287</c:v>
                </c:pt>
                <c:pt idx="317">
                  <c:v>11.546799999999999</c:v>
                </c:pt>
                <c:pt idx="318">
                  <c:v>11.30833</c:v>
                </c:pt>
                <c:pt idx="319">
                  <c:v>11.3132</c:v>
                </c:pt>
                <c:pt idx="320">
                  <c:v>11.077400000000001</c:v>
                </c:pt>
                <c:pt idx="321">
                  <c:v>11.05527</c:v>
                </c:pt>
                <c:pt idx="322">
                  <c:v>10.837730000000001</c:v>
                </c:pt>
                <c:pt idx="323">
                  <c:v>10.840670000000001</c:v>
                </c:pt>
                <c:pt idx="324">
                  <c:v>10.601800000000001</c:v>
                </c:pt>
                <c:pt idx="325">
                  <c:v>10.604999999999999</c:v>
                </c:pt>
                <c:pt idx="326">
                  <c:v>10.382400000000001</c:v>
                </c:pt>
                <c:pt idx="327">
                  <c:v>10.378729999999999</c:v>
                </c:pt>
                <c:pt idx="328">
                  <c:v>10.144869999999999</c:v>
                </c:pt>
                <c:pt idx="329">
                  <c:v>10.1526</c:v>
                </c:pt>
                <c:pt idx="330">
                  <c:v>9.9323999999999995</c:v>
                </c:pt>
                <c:pt idx="331">
                  <c:v>9.9322669999999995</c:v>
                </c:pt>
                <c:pt idx="332">
                  <c:v>9.702532999999999</c:v>
                </c:pt>
                <c:pt idx="333">
                  <c:v>9.6932000000000009</c:v>
                </c:pt>
                <c:pt idx="334">
                  <c:v>9.4885329999999986</c:v>
                </c:pt>
                <c:pt idx="335">
                  <c:v>9.4797329999999995</c:v>
                </c:pt>
                <c:pt idx="336">
                  <c:v>9.2701999999999991</c:v>
                </c:pt>
                <c:pt idx="337">
                  <c:v>9.2773330000000005</c:v>
                </c:pt>
                <c:pt idx="338">
                  <c:v>9.0456669999999999</c:v>
                </c:pt>
                <c:pt idx="339">
                  <c:v>9.0722670000000001</c:v>
                </c:pt>
                <c:pt idx="340">
                  <c:v>8.8516670000000008</c:v>
                </c:pt>
                <c:pt idx="341">
                  <c:v>8.8415330000000001</c:v>
                </c:pt>
                <c:pt idx="342">
                  <c:v>8.6662669999999995</c:v>
                </c:pt>
                <c:pt idx="343">
                  <c:v>8.6490670000000005</c:v>
                </c:pt>
                <c:pt idx="344">
                  <c:v>8.4312000000000005</c:v>
                </c:pt>
                <c:pt idx="345">
                  <c:v>8.4343330000000005</c:v>
                </c:pt>
                <c:pt idx="346">
                  <c:v>8.2423329999999986</c:v>
                </c:pt>
                <c:pt idx="347">
                  <c:v>8.2442669999999989</c:v>
                </c:pt>
                <c:pt idx="348">
                  <c:v>8.0376670000000008</c:v>
                </c:pt>
                <c:pt idx="349">
                  <c:v>8.0101999999999993</c:v>
                </c:pt>
                <c:pt idx="350">
                  <c:v>7.8542670000000001</c:v>
                </c:pt>
                <c:pt idx="351">
                  <c:v>7.8482000000000003</c:v>
                </c:pt>
                <c:pt idx="352">
                  <c:v>7.6778669999999991</c:v>
                </c:pt>
                <c:pt idx="353">
                  <c:v>7.6561999999999992</c:v>
                </c:pt>
                <c:pt idx="354">
                  <c:v>7.4861329999999997</c:v>
                </c:pt>
                <c:pt idx="355">
                  <c:v>7.4464670000000002</c:v>
                </c:pt>
                <c:pt idx="356">
                  <c:v>7.2309999999999999</c:v>
                </c:pt>
                <c:pt idx="357">
                  <c:v>7.2368670000000002</c:v>
                </c:pt>
                <c:pt idx="358">
                  <c:v>7.0654669999999999</c:v>
                </c:pt>
                <c:pt idx="359">
                  <c:v>7.0608000000000004</c:v>
                </c:pt>
                <c:pt idx="360">
                  <c:v>6.8738000000000001</c:v>
                </c:pt>
                <c:pt idx="361">
                  <c:v>6.8716670000000004</c:v>
                </c:pt>
                <c:pt idx="362">
                  <c:v>6.6955330000000002</c:v>
                </c:pt>
                <c:pt idx="363">
                  <c:v>6.7025329999999999</c:v>
                </c:pt>
                <c:pt idx="364">
                  <c:v>6.5491999999999999</c:v>
                </c:pt>
                <c:pt idx="365">
                  <c:v>6.5212000000000003</c:v>
                </c:pt>
                <c:pt idx="366">
                  <c:v>6.3437999999999999</c:v>
                </c:pt>
                <c:pt idx="367">
                  <c:v>6.3508000000000004</c:v>
                </c:pt>
                <c:pt idx="368">
                  <c:v>6.1662000000000008</c:v>
                </c:pt>
                <c:pt idx="369">
                  <c:v>6.1789999999999994</c:v>
                </c:pt>
                <c:pt idx="370">
                  <c:v>6.0093999999999994</c:v>
                </c:pt>
                <c:pt idx="371">
                  <c:v>6.0122669999999996</c:v>
                </c:pt>
                <c:pt idx="372">
                  <c:v>5.8492670000000002</c:v>
                </c:pt>
                <c:pt idx="373">
                  <c:v>5.8589330000000004</c:v>
                </c:pt>
                <c:pt idx="374">
                  <c:v>5.6783329999999994</c:v>
                </c:pt>
                <c:pt idx="375">
                  <c:v>5.6736000000000004</c:v>
                </c:pt>
                <c:pt idx="376">
                  <c:v>5.5139329999999998</c:v>
                </c:pt>
                <c:pt idx="377">
                  <c:v>5.5123329999999999</c:v>
                </c:pt>
                <c:pt idx="378">
                  <c:v>5.3658000000000001</c:v>
                </c:pt>
                <c:pt idx="379">
                  <c:v>5.3619329999999996</c:v>
                </c:pt>
                <c:pt idx="380">
                  <c:v>5.2186669999999999</c:v>
                </c:pt>
                <c:pt idx="381">
                  <c:v>5.2235330000000006</c:v>
                </c:pt>
                <c:pt idx="382">
                  <c:v>5.0677330000000005</c:v>
                </c:pt>
                <c:pt idx="383">
                  <c:v>5.0476000000000001</c:v>
                </c:pt>
                <c:pt idx="384">
                  <c:v>4.8944669999999997</c:v>
                </c:pt>
                <c:pt idx="385">
                  <c:v>4.907267</c:v>
                </c:pt>
                <c:pt idx="386">
                  <c:v>4.7558000000000007</c:v>
                </c:pt>
                <c:pt idx="387">
                  <c:v>4.769533</c:v>
                </c:pt>
                <c:pt idx="388">
                  <c:v>4.6036000000000001</c:v>
                </c:pt>
                <c:pt idx="389">
                  <c:v>4.6042670000000001</c:v>
                </c:pt>
                <c:pt idx="390">
                  <c:v>4.4598000000000004</c:v>
                </c:pt>
                <c:pt idx="391">
                  <c:v>4.4722670000000004</c:v>
                </c:pt>
                <c:pt idx="392">
                  <c:v>4.3181999999999992</c:v>
                </c:pt>
                <c:pt idx="393">
                  <c:v>4.3249330000000006</c:v>
                </c:pt>
                <c:pt idx="394">
                  <c:v>4.1852670000000005</c:v>
                </c:pt>
                <c:pt idx="395">
                  <c:v>4.1826000000000008</c:v>
                </c:pt>
                <c:pt idx="396">
                  <c:v>4.0582670000000007</c:v>
                </c:pt>
                <c:pt idx="397">
                  <c:v>4.0731330000000003</c:v>
                </c:pt>
                <c:pt idx="398">
                  <c:v>3.9119999999999999</c:v>
                </c:pt>
                <c:pt idx="399">
                  <c:v>3.9211329999999998</c:v>
                </c:pt>
                <c:pt idx="400">
                  <c:v>3.7829329999999999</c:v>
                </c:pt>
                <c:pt idx="401">
                  <c:v>3.7838000000000003</c:v>
                </c:pt>
                <c:pt idx="402">
                  <c:v>3.6666670000000003</c:v>
                </c:pt>
                <c:pt idx="403">
                  <c:v>3.6542669999999999</c:v>
                </c:pt>
                <c:pt idx="404">
                  <c:v>3.5339999999999998</c:v>
                </c:pt>
                <c:pt idx="405">
                  <c:v>3.5433330000000001</c:v>
                </c:pt>
                <c:pt idx="406">
                  <c:v>3.4159329999999999</c:v>
                </c:pt>
                <c:pt idx="407">
                  <c:v>3.4208669999999999</c:v>
                </c:pt>
                <c:pt idx="408">
                  <c:v>3.294</c:v>
                </c:pt>
                <c:pt idx="409">
                  <c:v>3.2974669999999997</c:v>
                </c:pt>
                <c:pt idx="410">
                  <c:v>3.1770670000000001</c:v>
                </c:pt>
                <c:pt idx="411">
                  <c:v>3.180933</c:v>
                </c:pt>
                <c:pt idx="412">
                  <c:v>3.0736669999999999</c:v>
                </c:pt>
                <c:pt idx="413">
                  <c:v>3.0541999999999998</c:v>
                </c:pt>
                <c:pt idx="414">
                  <c:v>2.9420669999999998</c:v>
                </c:pt>
                <c:pt idx="415">
                  <c:v>2.9502670000000002</c:v>
                </c:pt>
                <c:pt idx="416">
                  <c:v>2.838333</c:v>
                </c:pt>
                <c:pt idx="417">
                  <c:v>2.8400669999999999</c:v>
                </c:pt>
                <c:pt idx="418">
                  <c:v>2.7425999999999999</c:v>
                </c:pt>
                <c:pt idx="419">
                  <c:v>2.733133</c:v>
                </c:pt>
                <c:pt idx="420">
                  <c:v>2.628333</c:v>
                </c:pt>
                <c:pt idx="421">
                  <c:v>2.6393330000000002</c:v>
                </c:pt>
                <c:pt idx="422">
                  <c:v>2.540333</c:v>
                </c:pt>
                <c:pt idx="423">
                  <c:v>2.5388000000000002</c:v>
                </c:pt>
                <c:pt idx="424">
                  <c:v>2.4409330000000002</c:v>
                </c:pt>
                <c:pt idx="425">
                  <c:v>2.4516</c:v>
                </c:pt>
                <c:pt idx="426">
                  <c:v>2.3564669999999999</c:v>
                </c:pt>
                <c:pt idx="427">
                  <c:v>2.3582000000000001</c:v>
                </c:pt>
                <c:pt idx="428">
                  <c:v>2.2636670000000003</c:v>
                </c:pt>
                <c:pt idx="429">
                  <c:v>2.2688670000000002</c:v>
                </c:pt>
                <c:pt idx="430">
                  <c:v>2.1758000000000002</c:v>
                </c:pt>
                <c:pt idx="431">
                  <c:v>2.177467</c:v>
                </c:pt>
                <c:pt idx="432">
                  <c:v>2.0902669999999999</c:v>
                </c:pt>
                <c:pt idx="433">
                  <c:v>2.0972</c:v>
                </c:pt>
                <c:pt idx="434">
                  <c:v>2.0101999999999998</c:v>
                </c:pt>
                <c:pt idx="435">
                  <c:v>2.0178669999999999</c:v>
                </c:pt>
                <c:pt idx="436">
                  <c:v>1.9404000000000001</c:v>
                </c:pt>
                <c:pt idx="437">
                  <c:v>1.9321999999999999</c:v>
                </c:pt>
                <c:pt idx="438">
                  <c:v>1.8508</c:v>
                </c:pt>
                <c:pt idx="439">
                  <c:v>1.848333</c:v>
                </c:pt>
                <c:pt idx="440">
                  <c:v>1.7782</c:v>
                </c:pt>
                <c:pt idx="441">
                  <c:v>1.7732000000000001</c:v>
                </c:pt>
                <c:pt idx="442">
                  <c:v>1.7004000000000001</c:v>
                </c:pt>
                <c:pt idx="443">
                  <c:v>1.7044670000000002</c:v>
                </c:pt>
                <c:pt idx="444">
                  <c:v>1.64</c:v>
                </c:pt>
                <c:pt idx="445">
                  <c:v>1.6408</c:v>
                </c:pt>
                <c:pt idx="446">
                  <c:v>1.5817330000000001</c:v>
                </c:pt>
                <c:pt idx="447">
                  <c:v>1.5874000000000001</c:v>
                </c:pt>
                <c:pt idx="448">
                  <c:v>1.5085330000000001</c:v>
                </c:pt>
                <c:pt idx="449">
                  <c:v>1.5056</c:v>
                </c:pt>
                <c:pt idx="450">
                  <c:v>1.4458</c:v>
                </c:pt>
                <c:pt idx="451">
                  <c:v>1.452267</c:v>
                </c:pt>
                <c:pt idx="452">
                  <c:v>1.382533</c:v>
                </c:pt>
                <c:pt idx="453">
                  <c:v>1.3917330000000001</c:v>
                </c:pt>
                <c:pt idx="454">
                  <c:v>1.3339329999999998</c:v>
                </c:pt>
                <c:pt idx="455">
                  <c:v>1.3276669999999999</c:v>
                </c:pt>
                <c:pt idx="456">
                  <c:v>1.2647999999999999</c:v>
                </c:pt>
                <c:pt idx="457">
                  <c:v>1.2694000000000001</c:v>
                </c:pt>
                <c:pt idx="458">
                  <c:v>1.2232000000000001</c:v>
                </c:pt>
                <c:pt idx="459">
                  <c:v>1.2198669999999998</c:v>
                </c:pt>
                <c:pt idx="460">
                  <c:v>1.1660670000000002</c:v>
                </c:pt>
                <c:pt idx="461">
                  <c:v>1.1704669999999999</c:v>
                </c:pt>
                <c:pt idx="462">
                  <c:v>1.119467</c:v>
                </c:pt>
                <c:pt idx="463">
                  <c:v>1.1157330000000001</c:v>
                </c:pt>
                <c:pt idx="464">
                  <c:v>1.0720000000000001</c:v>
                </c:pt>
                <c:pt idx="465">
                  <c:v>1.0668000000000002</c:v>
                </c:pt>
                <c:pt idx="466">
                  <c:v>1.0245329999999999</c:v>
                </c:pt>
                <c:pt idx="467">
                  <c:v>1.0222</c:v>
                </c:pt>
                <c:pt idx="468">
                  <c:v>0.98420000000000007</c:v>
                </c:pt>
                <c:pt idx="469">
                  <c:v>0.98193330000000001</c:v>
                </c:pt>
                <c:pt idx="470">
                  <c:v>0.93853330000000001</c:v>
                </c:pt>
                <c:pt idx="471">
                  <c:v>0.93313329999999994</c:v>
                </c:pt>
                <c:pt idx="472">
                  <c:v>0.89639999999999997</c:v>
                </c:pt>
                <c:pt idx="473">
                  <c:v>0.9003333</c:v>
                </c:pt>
                <c:pt idx="474">
                  <c:v>0.85613329999999999</c:v>
                </c:pt>
                <c:pt idx="475">
                  <c:v>0.8586667</c:v>
                </c:pt>
                <c:pt idx="476">
                  <c:v>0.81706670000000003</c:v>
                </c:pt>
                <c:pt idx="477">
                  <c:v>0.81399999999999995</c:v>
                </c:pt>
                <c:pt idx="478">
                  <c:v>0.78166669999999994</c:v>
                </c:pt>
                <c:pt idx="479">
                  <c:v>0.77713330000000003</c:v>
                </c:pt>
                <c:pt idx="480">
                  <c:v>0.74806669999999997</c:v>
                </c:pt>
                <c:pt idx="481">
                  <c:v>0.74779999999999991</c:v>
                </c:pt>
                <c:pt idx="482">
                  <c:v>0.70666669999999998</c:v>
                </c:pt>
                <c:pt idx="483">
                  <c:v>0.71546670000000001</c:v>
                </c:pt>
                <c:pt idx="484">
                  <c:v>0.67373329999999998</c:v>
                </c:pt>
                <c:pt idx="485">
                  <c:v>0.67133330000000002</c:v>
                </c:pt>
                <c:pt idx="486">
                  <c:v>0.63753329999999997</c:v>
                </c:pt>
                <c:pt idx="487">
                  <c:v>0.63480000000000003</c:v>
                </c:pt>
                <c:pt idx="488">
                  <c:v>0.60146670000000002</c:v>
                </c:pt>
                <c:pt idx="489">
                  <c:v>0.60306669999999996</c:v>
                </c:pt>
                <c:pt idx="490">
                  <c:v>0.56253330000000001</c:v>
                </c:pt>
                <c:pt idx="491">
                  <c:v>0.56666670000000008</c:v>
                </c:pt>
                <c:pt idx="492">
                  <c:v>0.53413330000000003</c:v>
                </c:pt>
                <c:pt idx="493">
                  <c:v>0.53333330000000001</c:v>
                </c:pt>
                <c:pt idx="494">
                  <c:v>0.50153329999999996</c:v>
                </c:pt>
                <c:pt idx="495">
                  <c:v>0.50073330000000005</c:v>
                </c:pt>
                <c:pt idx="496">
                  <c:v>0.46326669999999998</c:v>
                </c:pt>
                <c:pt idx="497">
                  <c:v>0.46579999999999999</c:v>
                </c:pt>
                <c:pt idx="498">
                  <c:v>0.43093330000000002</c:v>
                </c:pt>
                <c:pt idx="499">
                  <c:v>0.43259999999999998</c:v>
                </c:pt>
                <c:pt idx="500">
                  <c:v>0.39813329999999997</c:v>
                </c:pt>
                <c:pt idx="501">
                  <c:v>0.4000667</c:v>
                </c:pt>
                <c:pt idx="502">
                  <c:v>0.36720000000000003</c:v>
                </c:pt>
                <c:pt idx="503">
                  <c:v>0.36799999999999999</c:v>
                </c:pt>
                <c:pt idx="504">
                  <c:v>0.3342</c:v>
                </c:pt>
                <c:pt idx="505">
                  <c:v>0.33353329999999998</c:v>
                </c:pt>
                <c:pt idx="506">
                  <c:v>0.30279999999999996</c:v>
                </c:pt>
                <c:pt idx="507">
                  <c:v>0.3024</c:v>
                </c:pt>
                <c:pt idx="508">
                  <c:v>0.27386670000000002</c:v>
                </c:pt>
                <c:pt idx="509">
                  <c:v>0.27106669999999999</c:v>
                </c:pt>
                <c:pt idx="510">
                  <c:v>0.24306670000000002</c:v>
                </c:pt>
                <c:pt idx="511">
                  <c:v>0.24126669999999997</c:v>
                </c:pt>
                <c:pt idx="512">
                  <c:v>0.2142</c:v>
                </c:pt>
                <c:pt idx="513">
                  <c:v>0.21346670000000001</c:v>
                </c:pt>
                <c:pt idx="514">
                  <c:v>0.1881333</c:v>
                </c:pt>
                <c:pt idx="515">
                  <c:v>0.18666670000000002</c:v>
                </c:pt>
                <c:pt idx="516">
                  <c:v>0.16026670000000001</c:v>
                </c:pt>
                <c:pt idx="517">
                  <c:v>0.15913330000000001</c:v>
                </c:pt>
                <c:pt idx="518">
                  <c:v>0.13353330000000002</c:v>
                </c:pt>
                <c:pt idx="519">
                  <c:v>0.13426669999999999</c:v>
                </c:pt>
                <c:pt idx="520">
                  <c:v>0.11206670000000001</c:v>
                </c:pt>
                <c:pt idx="521">
                  <c:v>0.1114667</c:v>
                </c:pt>
                <c:pt idx="522">
                  <c:v>9.0133329999999998E-2</c:v>
                </c:pt>
                <c:pt idx="523">
                  <c:v>9.0066670000000001E-2</c:v>
                </c:pt>
                <c:pt idx="524">
                  <c:v>7.0466669999999995E-2</c:v>
                </c:pt>
                <c:pt idx="525">
                  <c:v>6.9466670000000008E-2</c:v>
                </c:pt>
                <c:pt idx="526">
                  <c:v>5.3866670000000005E-2</c:v>
                </c:pt>
                <c:pt idx="527">
                  <c:v>5.3400000000000003E-2</c:v>
                </c:pt>
                <c:pt idx="528">
                  <c:v>4.0599999999999997E-2</c:v>
                </c:pt>
                <c:pt idx="529">
                  <c:v>4.0066669999999999E-2</c:v>
                </c:pt>
                <c:pt idx="530">
                  <c:v>3.0333329999999999E-2</c:v>
                </c:pt>
                <c:pt idx="531">
                  <c:v>3.0133330000000003E-2</c:v>
                </c:pt>
                <c:pt idx="532">
                  <c:v>2.1399999999999999E-2</c:v>
                </c:pt>
                <c:pt idx="533">
                  <c:v>1.9866669999999999E-2</c:v>
                </c:pt>
                <c:pt idx="534">
                  <c:v>1.346667E-2</c:v>
                </c:pt>
                <c:pt idx="535">
                  <c:v>1.3666670000000001E-2</c:v>
                </c:pt>
                <c:pt idx="536">
                  <c:v>9.2666669999999993E-3</c:v>
                </c:pt>
                <c:pt idx="537">
                  <c:v>8.9333329999999999E-3</c:v>
                </c:pt>
                <c:pt idx="538">
                  <c:v>5.266667E-3</c:v>
                </c:pt>
                <c:pt idx="539">
                  <c:v>5.6666670000000002E-3</c:v>
                </c:pt>
                <c:pt idx="540">
                  <c:v>2.9333329999999998E-3</c:v>
                </c:pt>
                <c:pt idx="541">
                  <c:v>3.0000000000000001E-3</c:v>
                </c:pt>
                <c:pt idx="542">
                  <c:v>1.266667E-3</c:v>
                </c:pt>
                <c:pt idx="543">
                  <c:v>1.0666670000000001E-3</c:v>
                </c:pt>
                <c:pt idx="544">
                  <c:v>-4.6666669999999999E-4</c:v>
                </c:pt>
                <c:pt idx="545">
                  <c:v>4.0000000000000002E-4</c:v>
                </c:pt>
                <c:pt idx="546">
                  <c:v>-2.0000000000000001E-4</c:v>
                </c:pt>
                <c:pt idx="547">
                  <c:v>-8.6666670000000001E-4</c:v>
                </c:pt>
                <c:pt idx="548">
                  <c:v>-7.3333329999999996E-4</c:v>
                </c:pt>
                <c:pt idx="549">
                  <c:v>-5.0666669999999995E-3</c:v>
                </c:pt>
                <c:pt idx="550">
                  <c:v>-5.333333E-3</c:v>
                </c:pt>
                <c:pt idx="551">
                  <c:v>-5.9333330000000007E-3</c:v>
                </c:pt>
                <c:pt idx="552">
                  <c:v>-5.7333330000000002E-3</c:v>
                </c:pt>
                <c:pt idx="553">
                  <c:v>-5.4000000000000003E-3</c:v>
                </c:pt>
                <c:pt idx="554">
                  <c:v>-5.5333329999999997E-3</c:v>
                </c:pt>
                <c:pt idx="555">
                  <c:v>-7.4000000000000003E-3</c:v>
                </c:pt>
                <c:pt idx="556">
                  <c:v>-7.8000000000000005E-3</c:v>
                </c:pt>
                <c:pt idx="557">
                  <c:v>-9.1333330000000004E-3</c:v>
                </c:pt>
                <c:pt idx="558">
                  <c:v>-9.0666670000000005E-3</c:v>
                </c:pt>
                <c:pt idx="559">
                  <c:v>-1.1733329999999998E-2</c:v>
                </c:pt>
                <c:pt idx="560">
                  <c:v>-1.1333330000000001E-2</c:v>
                </c:pt>
                <c:pt idx="561">
                  <c:v>-1.44E-2</c:v>
                </c:pt>
                <c:pt idx="562">
                  <c:v>-1.38E-2</c:v>
                </c:pt>
                <c:pt idx="563">
                  <c:v>-1.7066669999999999E-2</c:v>
                </c:pt>
                <c:pt idx="564">
                  <c:v>-1.7333330000000001E-2</c:v>
                </c:pt>
                <c:pt idx="565">
                  <c:v>-2.1333329999999998E-2</c:v>
                </c:pt>
                <c:pt idx="566">
                  <c:v>-2.1333329999999998E-2</c:v>
                </c:pt>
                <c:pt idx="567">
                  <c:v>-2.5666670000000003E-2</c:v>
                </c:pt>
                <c:pt idx="568">
                  <c:v>-2.553333E-2</c:v>
                </c:pt>
                <c:pt idx="569">
                  <c:v>-3.1133329999999997E-2</c:v>
                </c:pt>
                <c:pt idx="570">
                  <c:v>-2.9666670000000003E-2</c:v>
                </c:pt>
                <c:pt idx="571">
                  <c:v>-3.6133330000000005E-2</c:v>
                </c:pt>
                <c:pt idx="572">
                  <c:v>-3.6666669999999998E-2</c:v>
                </c:pt>
                <c:pt idx="573">
                  <c:v>-4.3333330000000003E-2</c:v>
                </c:pt>
                <c:pt idx="574">
                  <c:v>-4.4133329999999998E-2</c:v>
                </c:pt>
                <c:pt idx="575">
                  <c:v>-5.1866669999999997E-2</c:v>
                </c:pt>
                <c:pt idx="576">
                  <c:v>-5.0600000000000006E-2</c:v>
                </c:pt>
                <c:pt idx="577">
                  <c:v>-5.8933329999999999E-2</c:v>
                </c:pt>
                <c:pt idx="578">
                  <c:v>-5.926667E-2</c:v>
                </c:pt>
                <c:pt idx="579">
                  <c:v>-6.8000000000000005E-2</c:v>
                </c:pt>
                <c:pt idx="580">
                  <c:v>-6.9133329999999993E-2</c:v>
                </c:pt>
                <c:pt idx="581">
                  <c:v>-7.9466670000000003E-2</c:v>
                </c:pt>
                <c:pt idx="582">
                  <c:v>-8.053333E-2</c:v>
                </c:pt>
                <c:pt idx="583">
                  <c:v>-9.06E-2</c:v>
                </c:pt>
                <c:pt idx="584">
                  <c:v>-8.8933330000000005E-2</c:v>
                </c:pt>
                <c:pt idx="585">
                  <c:v>-0.10086669999999999</c:v>
                </c:pt>
                <c:pt idx="586">
                  <c:v>-0.10293330000000001</c:v>
                </c:pt>
                <c:pt idx="587">
                  <c:v>-0.11513330000000001</c:v>
                </c:pt>
                <c:pt idx="588">
                  <c:v>-0.11693329999999999</c:v>
                </c:pt>
                <c:pt idx="589">
                  <c:v>-0.13126670000000001</c:v>
                </c:pt>
                <c:pt idx="590">
                  <c:v>-0.13213330000000001</c:v>
                </c:pt>
                <c:pt idx="591">
                  <c:v>-0.14700000000000002</c:v>
                </c:pt>
                <c:pt idx="592">
                  <c:v>-0.14773329999999998</c:v>
                </c:pt>
                <c:pt idx="593">
                  <c:v>-0.1646</c:v>
                </c:pt>
                <c:pt idx="594">
                  <c:v>-0.16413330000000001</c:v>
                </c:pt>
                <c:pt idx="595">
                  <c:v>-0.18173330000000001</c:v>
                </c:pt>
                <c:pt idx="596">
                  <c:v>-0.18066670000000001</c:v>
                </c:pt>
                <c:pt idx="597">
                  <c:v>-0.19893330000000001</c:v>
                </c:pt>
                <c:pt idx="598">
                  <c:v>-0.20033329999999999</c:v>
                </c:pt>
                <c:pt idx="599">
                  <c:v>-0.2201333</c:v>
                </c:pt>
                <c:pt idx="600">
                  <c:v>-0.22059999999999999</c:v>
                </c:pt>
                <c:pt idx="601">
                  <c:v>-0.24060000000000004</c:v>
                </c:pt>
                <c:pt idx="602">
                  <c:v>-0.24093329999999999</c:v>
                </c:pt>
                <c:pt idx="603">
                  <c:v>-0.26440000000000002</c:v>
                </c:pt>
                <c:pt idx="604">
                  <c:v>-0.2617333</c:v>
                </c:pt>
                <c:pt idx="605">
                  <c:v>-0.28786669999999998</c:v>
                </c:pt>
                <c:pt idx="606">
                  <c:v>-0.28539999999999999</c:v>
                </c:pt>
                <c:pt idx="607">
                  <c:v>-0.311</c:v>
                </c:pt>
                <c:pt idx="608">
                  <c:v>-0.31233329999999998</c:v>
                </c:pt>
                <c:pt idx="609">
                  <c:v>-0.34253329999999999</c:v>
                </c:pt>
                <c:pt idx="610">
                  <c:v>-0.33840000000000003</c:v>
                </c:pt>
                <c:pt idx="611">
                  <c:v>-0.3691333</c:v>
                </c:pt>
                <c:pt idx="612">
                  <c:v>-0.37746669999999999</c:v>
                </c:pt>
                <c:pt idx="613">
                  <c:v>-0.40653329999999999</c:v>
                </c:pt>
                <c:pt idx="614">
                  <c:v>-0.40153329999999998</c:v>
                </c:pt>
                <c:pt idx="615">
                  <c:v>-0.4358667</c:v>
                </c:pt>
                <c:pt idx="616">
                  <c:v>-0.43819999999999998</c:v>
                </c:pt>
                <c:pt idx="617">
                  <c:v>-0.47599999999999998</c:v>
                </c:pt>
                <c:pt idx="618">
                  <c:v>-0.47506670000000001</c:v>
                </c:pt>
                <c:pt idx="619">
                  <c:v>-0.51766670000000004</c:v>
                </c:pt>
                <c:pt idx="620">
                  <c:v>-0.51526669999999997</c:v>
                </c:pt>
                <c:pt idx="621">
                  <c:v>-0.56179999999999997</c:v>
                </c:pt>
                <c:pt idx="622">
                  <c:v>-0.56206670000000003</c:v>
                </c:pt>
                <c:pt idx="623">
                  <c:v>-0.6076667</c:v>
                </c:pt>
                <c:pt idx="624">
                  <c:v>-0.60593330000000001</c:v>
                </c:pt>
                <c:pt idx="625">
                  <c:v>-0.65379999999999994</c:v>
                </c:pt>
                <c:pt idx="626">
                  <c:v>-0.65366670000000004</c:v>
                </c:pt>
                <c:pt idx="627">
                  <c:v>-0.70413330000000007</c:v>
                </c:pt>
                <c:pt idx="628">
                  <c:v>-0.70093329999999998</c:v>
                </c:pt>
                <c:pt idx="629">
                  <c:v>-0.75566670000000002</c:v>
                </c:pt>
                <c:pt idx="630">
                  <c:v>-0.75446670000000005</c:v>
                </c:pt>
                <c:pt idx="631">
                  <c:v>-0.80193329999999996</c:v>
                </c:pt>
                <c:pt idx="632">
                  <c:v>-0.80020000000000002</c:v>
                </c:pt>
                <c:pt idx="633">
                  <c:v>-0.85513329999999999</c:v>
                </c:pt>
                <c:pt idx="634">
                  <c:v>-0.85720000000000007</c:v>
                </c:pt>
                <c:pt idx="635">
                  <c:v>-0.91273329999999997</c:v>
                </c:pt>
                <c:pt idx="636">
                  <c:v>-0.91239999999999999</c:v>
                </c:pt>
                <c:pt idx="637">
                  <c:v>-0.96526670000000003</c:v>
                </c:pt>
                <c:pt idx="638">
                  <c:v>-0.97053329999999993</c:v>
                </c:pt>
                <c:pt idx="639">
                  <c:v>-1.0261330000000002</c:v>
                </c:pt>
                <c:pt idx="640">
                  <c:v>-1.0261330000000002</c:v>
                </c:pt>
                <c:pt idx="641">
                  <c:v>-1.0849330000000001</c:v>
                </c:pt>
                <c:pt idx="642">
                  <c:v>-1.0840670000000001</c:v>
                </c:pt>
                <c:pt idx="643">
                  <c:v>-1.1446000000000001</c:v>
                </c:pt>
                <c:pt idx="644">
                  <c:v>-1.147467</c:v>
                </c:pt>
                <c:pt idx="645">
                  <c:v>-1.2003999999999999</c:v>
                </c:pt>
                <c:pt idx="646">
                  <c:v>-1.202933</c:v>
                </c:pt>
                <c:pt idx="647">
                  <c:v>-1.256267</c:v>
                </c:pt>
                <c:pt idx="648">
                  <c:v>-1.2538</c:v>
                </c:pt>
                <c:pt idx="649">
                  <c:v>-1.3162</c:v>
                </c:pt>
                <c:pt idx="650">
                  <c:v>-1.3177999999999999</c:v>
                </c:pt>
                <c:pt idx="651">
                  <c:v>-1.383</c:v>
                </c:pt>
                <c:pt idx="652">
                  <c:v>-1.378333</c:v>
                </c:pt>
                <c:pt idx="653">
                  <c:v>-1.439333</c:v>
                </c:pt>
                <c:pt idx="654">
                  <c:v>-1.4403330000000001</c:v>
                </c:pt>
                <c:pt idx="655">
                  <c:v>-1.502667</c:v>
                </c:pt>
                <c:pt idx="656">
                  <c:v>-1.4996</c:v>
                </c:pt>
                <c:pt idx="657">
                  <c:v>-1.5651329999999999</c:v>
                </c:pt>
                <c:pt idx="658">
                  <c:v>-1.5636670000000001</c:v>
                </c:pt>
                <c:pt idx="659">
                  <c:v>-1.6277999999999999</c:v>
                </c:pt>
                <c:pt idx="660">
                  <c:v>-1.6246670000000001</c:v>
                </c:pt>
                <c:pt idx="661">
                  <c:v>-1.6878</c:v>
                </c:pt>
                <c:pt idx="662">
                  <c:v>-1.6830000000000001</c:v>
                </c:pt>
                <c:pt idx="663">
                  <c:v>-1.7542</c:v>
                </c:pt>
                <c:pt idx="664">
                  <c:v>-1.7471999999999999</c:v>
                </c:pt>
                <c:pt idx="665">
                  <c:v>-1.8074669999999999</c:v>
                </c:pt>
                <c:pt idx="666">
                  <c:v>-1.8051329999999999</c:v>
                </c:pt>
                <c:pt idx="667">
                  <c:v>-1.8662000000000001</c:v>
                </c:pt>
                <c:pt idx="668">
                  <c:v>-1.8714</c:v>
                </c:pt>
                <c:pt idx="669">
                  <c:v>-1.9320669999999998</c:v>
                </c:pt>
                <c:pt idx="670">
                  <c:v>-1.9275329999999999</c:v>
                </c:pt>
                <c:pt idx="671">
                  <c:v>-1.9945329999999999</c:v>
                </c:pt>
                <c:pt idx="672">
                  <c:v>-1.984467</c:v>
                </c:pt>
                <c:pt idx="673">
                  <c:v>-2.0605329999999999</c:v>
                </c:pt>
                <c:pt idx="674">
                  <c:v>-2.0518670000000001</c:v>
                </c:pt>
                <c:pt idx="675">
                  <c:v>-2.1150669999999998</c:v>
                </c:pt>
                <c:pt idx="676">
                  <c:v>-2.1162000000000001</c:v>
                </c:pt>
                <c:pt idx="677">
                  <c:v>-2.177867</c:v>
                </c:pt>
                <c:pt idx="678">
                  <c:v>-2.173333</c:v>
                </c:pt>
                <c:pt idx="679">
                  <c:v>-2.2354670000000003</c:v>
                </c:pt>
                <c:pt idx="680">
                  <c:v>-2.2270669999999999</c:v>
                </c:pt>
                <c:pt idx="681">
                  <c:v>-2.298667</c:v>
                </c:pt>
                <c:pt idx="682">
                  <c:v>-2.3012000000000001</c:v>
                </c:pt>
                <c:pt idx="683">
                  <c:v>-2.3721329999999998</c:v>
                </c:pt>
                <c:pt idx="684">
                  <c:v>-2.3644000000000003</c:v>
                </c:pt>
                <c:pt idx="685">
                  <c:v>-2.4171329999999998</c:v>
                </c:pt>
                <c:pt idx="686">
                  <c:v>-2.4152670000000001</c:v>
                </c:pt>
                <c:pt idx="687">
                  <c:v>-2.4874670000000001</c:v>
                </c:pt>
                <c:pt idx="688">
                  <c:v>-2.4796670000000001</c:v>
                </c:pt>
                <c:pt idx="689">
                  <c:v>-2.5492669999999999</c:v>
                </c:pt>
                <c:pt idx="690">
                  <c:v>-2.5508000000000002</c:v>
                </c:pt>
                <c:pt idx="691">
                  <c:v>-2.6103330000000002</c:v>
                </c:pt>
                <c:pt idx="692">
                  <c:v>-2.6103330000000002</c:v>
                </c:pt>
                <c:pt idx="693">
                  <c:v>-2.6680670000000002</c:v>
                </c:pt>
                <c:pt idx="694">
                  <c:v>-2.6751999999999998</c:v>
                </c:pt>
                <c:pt idx="695">
                  <c:v>-2.7354669999999999</c:v>
                </c:pt>
                <c:pt idx="696">
                  <c:v>-2.7308669999999999</c:v>
                </c:pt>
                <c:pt idx="697">
                  <c:v>-2.8071329999999999</c:v>
                </c:pt>
                <c:pt idx="698">
                  <c:v>-2.8094670000000002</c:v>
                </c:pt>
                <c:pt idx="699">
                  <c:v>-2.8678669999999999</c:v>
                </c:pt>
                <c:pt idx="700">
                  <c:v>-2.8673999999999999</c:v>
                </c:pt>
                <c:pt idx="701">
                  <c:v>-2.9288670000000003</c:v>
                </c:pt>
                <c:pt idx="702">
                  <c:v>-2.9339329999999997</c:v>
                </c:pt>
                <c:pt idx="703">
                  <c:v>-2.9968670000000004</c:v>
                </c:pt>
                <c:pt idx="704">
                  <c:v>-2.9967329999999999</c:v>
                </c:pt>
                <c:pt idx="705">
                  <c:v>-3.0589999999999997</c:v>
                </c:pt>
                <c:pt idx="706">
                  <c:v>-3.0634000000000001</c:v>
                </c:pt>
                <c:pt idx="707">
                  <c:v>-3.1279330000000001</c:v>
                </c:pt>
                <c:pt idx="708">
                  <c:v>-3.1344669999999999</c:v>
                </c:pt>
                <c:pt idx="709">
                  <c:v>-3.1968000000000001</c:v>
                </c:pt>
                <c:pt idx="710">
                  <c:v>-3.205333</c:v>
                </c:pt>
                <c:pt idx="711">
                  <c:v>-3.2707999999999999</c:v>
                </c:pt>
                <c:pt idx="712">
                  <c:v>-3.266667</c:v>
                </c:pt>
                <c:pt idx="713">
                  <c:v>-3.3416669999999997</c:v>
                </c:pt>
                <c:pt idx="714">
                  <c:v>-3.3391330000000004</c:v>
                </c:pt>
                <c:pt idx="715">
                  <c:v>-3.4093330000000002</c:v>
                </c:pt>
                <c:pt idx="716">
                  <c:v>-3.415467</c:v>
                </c:pt>
                <c:pt idx="717">
                  <c:v>-3.4848669999999999</c:v>
                </c:pt>
                <c:pt idx="718">
                  <c:v>-3.4862000000000002</c:v>
                </c:pt>
                <c:pt idx="719">
                  <c:v>-3.556467</c:v>
                </c:pt>
                <c:pt idx="720">
                  <c:v>-3.5527330000000004</c:v>
                </c:pt>
                <c:pt idx="721">
                  <c:v>-3.6186669999999999</c:v>
                </c:pt>
                <c:pt idx="722">
                  <c:v>-3.6156670000000002</c:v>
                </c:pt>
                <c:pt idx="723">
                  <c:v>-3.6915330000000002</c:v>
                </c:pt>
                <c:pt idx="724">
                  <c:v>-3.693867</c:v>
                </c:pt>
                <c:pt idx="725">
                  <c:v>-3.7612670000000001</c:v>
                </c:pt>
                <c:pt idx="726">
                  <c:v>-3.7665999999999999</c:v>
                </c:pt>
                <c:pt idx="727">
                  <c:v>-3.8430000000000004</c:v>
                </c:pt>
                <c:pt idx="728">
                  <c:v>-3.8376000000000001</c:v>
                </c:pt>
                <c:pt idx="729">
                  <c:v>-3.9112</c:v>
                </c:pt>
                <c:pt idx="730">
                  <c:v>-3.9164000000000003</c:v>
                </c:pt>
                <c:pt idx="731">
                  <c:v>-3.9794670000000005</c:v>
                </c:pt>
                <c:pt idx="732">
                  <c:v>-3.9849329999999998</c:v>
                </c:pt>
                <c:pt idx="733">
                  <c:v>-4.0562670000000001</c:v>
                </c:pt>
                <c:pt idx="734">
                  <c:v>-4.0567329999999995</c:v>
                </c:pt>
                <c:pt idx="735">
                  <c:v>-4.1250670000000005</c:v>
                </c:pt>
                <c:pt idx="736">
                  <c:v>-4.1287330000000004</c:v>
                </c:pt>
                <c:pt idx="737">
                  <c:v>-4.1981330000000003</c:v>
                </c:pt>
                <c:pt idx="738">
                  <c:v>-4.2076669999999998</c:v>
                </c:pt>
                <c:pt idx="739">
                  <c:v>-4.2730670000000002</c:v>
                </c:pt>
                <c:pt idx="740">
                  <c:v>-4.2835999999999999</c:v>
                </c:pt>
                <c:pt idx="741">
                  <c:v>-4.3602670000000003</c:v>
                </c:pt>
                <c:pt idx="742">
                  <c:v>-4.3572670000000002</c:v>
                </c:pt>
                <c:pt idx="743">
                  <c:v>-4.4368670000000003</c:v>
                </c:pt>
                <c:pt idx="744">
                  <c:v>-4.4362000000000004</c:v>
                </c:pt>
                <c:pt idx="745">
                  <c:v>-4.5129330000000003</c:v>
                </c:pt>
                <c:pt idx="746">
                  <c:v>-4.5187999999999997</c:v>
                </c:pt>
                <c:pt idx="747">
                  <c:v>-4.5913329999999997</c:v>
                </c:pt>
                <c:pt idx="748">
                  <c:v>-4.6064669999999994</c:v>
                </c:pt>
                <c:pt idx="749">
                  <c:v>-4.6713329999999997</c:v>
                </c:pt>
                <c:pt idx="750">
                  <c:v>-4.6828000000000003</c:v>
                </c:pt>
                <c:pt idx="751">
                  <c:v>-4.745133</c:v>
                </c:pt>
                <c:pt idx="752">
                  <c:v>-4.757733</c:v>
                </c:pt>
                <c:pt idx="753">
                  <c:v>-4.835267</c:v>
                </c:pt>
                <c:pt idx="754">
                  <c:v>-4.8476669999999995</c:v>
                </c:pt>
                <c:pt idx="755">
                  <c:v>-4.9151999999999996</c:v>
                </c:pt>
                <c:pt idx="756">
                  <c:v>-4.9159329999999999</c:v>
                </c:pt>
                <c:pt idx="757">
                  <c:v>-5.0085999999999995</c:v>
                </c:pt>
                <c:pt idx="758">
                  <c:v>-5.0070669999999993</c:v>
                </c:pt>
                <c:pt idx="759">
                  <c:v>-5.089067</c:v>
                </c:pt>
                <c:pt idx="760">
                  <c:v>-5.108867</c:v>
                </c:pt>
                <c:pt idx="761">
                  <c:v>-5.1851329999999995</c:v>
                </c:pt>
                <c:pt idx="762">
                  <c:v>-5.1957330000000006</c:v>
                </c:pt>
                <c:pt idx="763">
                  <c:v>-5.2817999999999996</c:v>
                </c:pt>
                <c:pt idx="764">
                  <c:v>-5.2774000000000001</c:v>
                </c:pt>
                <c:pt idx="765">
                  <c:v>-5.3712</c:v>
                </c:pt>
                <c:pt idx="766">
                  <c:v>-5.3776000000000002</c:v>
                </c:pt>
                <c:pt idx="767">
                  <c:v>-5.464467</c:v>
                </c:pt>
                <c:pt idx="768">
                  <c:v>-5.4636669999999992</c:v>
                </c:pt>
                <c:pt idx="769">
                  <c:v>-5.5411329999999994</c:v>
                </c:pt>
                <c:pt idx="770">
                  <c:v>-5.5616669999999999</c:v>
                </c:pt>
                <c:pt idx="771">
                  <c:v>-5.6195329999999997</c:v>
                </c:pt>
                <c:pt idx="772">
                  <c:v>-5.6406000000000001</c:v>
                </c:pt>
                <c:pt idx="773">
                  <c:v>-5.7077330000000002</c:v>
                </c:pt>
                <c:pt idx="774">
                  <c:v>-5.7139329999999999</c:v>
                </c:pt>
                <c:pt idx="775">
                  <c:v>-5.8031999999999995</c:v>
                </c:pt>
                <c:pt idx="776">
                  <c:v>-5.8054000000000006</c:v>
                </c:pt>
                <c:pt idx="777">
                  <c:v>-5.8609330000000002</c:v>
                </c:pt>
                <c:pt idx="778">
                  <c:v>-5.870133</c:v>
                </c:pt>
                <c:pt idx="779">
                  <c:v>-5.9574670000000003</c:v>
                </c:pt>
                <c:pt idx="780">
                  <c:v>-5.9783330000000001</c:v>
                </c:pt>
                <c:pt idx="781">
                  <c:v>-6.055733</c:v>
                </c:pt>
                <c:pt idx="782">
                  <c:v>-6.0613330000000003</c:v>
                </c:pt>
                <c:pt idx="783">
                  <c:v>-6.1497999999999999</c:v>
                </c:pt>
                <c:pt idx="784">
                  <c:v>-6.1600670000000006</c:v>
                </c:pt>
                <c:pt idx="785">
                  <c:v>-6.2269999999999994</c:v>
                </c:pt>
                <c:pt idx="786">
                  <c:v>-6.245533</c:v>
                </c:pt>
                <c:pt idx="787">
                  <c:v>-6.3412670000000002</c:v>
                </c:pt>
                <c:pt idx="788">
                  <c:v>-6.3626670000000001</c:v>
                </c:pt>
                <c:pt idx="789">
                  <c:v>-6.4425999999999997</c:v>
                </c:pt>
                <c:pt idx="790">
                  <c:v>-6.45</c:v>
                </c:pt>
                <c:pt idx="791">
                  <c:v>-6.5156669999999997</c:v>
                </c:pt>
                <c:pt idx="792">
                  <c:v>-6.5346669999999998</c:v>
                </c:pt>
                <c:pt idx="793">
                  <c:v>-6.6239999999999997</c:v>
                </c:pt>
                <c:pt idx="794">
                  <c:v>-6.6349999999999998</c:v>
                </c:pt>
                <c:pt idx="795">
                  <c:v>-6.7232000000000003</c:v>
                </c:pt>
                <c:pt idx="796">
                  <c:v>-6.7250670000000001</c:v>
                </c:pt>
                <c:pt idx="797">
                  <c:v>-6.8303329999999995</c:v>
                </c:pt>
                <c:pt idx="798">
                  <c:v>-6.8478669999999999</c:v>
                </c:pt>
                <c:pt idx="799">
                  <c:v>-6.9337999999999997</c:v>
                </c:pt>
                <c:pt idx="800">
                  <c:v>-6.9447330000000003</c:v>
                </c:pt>
                <c:pt idx="801">
                  <c:v>-7.0291329999999999</c:v>
                </c:pt>
                <c:pt idx="802">
                  <c:v>-7.0381999999999998</c:v>
                </c:pt>
                <c:pt idx="803">
                  <c:v>-7.1145329999999998</c:v>
                </c:pt>
                <c:pt idx="804">
                  <c:v>-7.1394000000000002</c:v>
                </c:pt>
                <c:pt idx="805">
                  <c:v>-7.2297329999999995</c:v>
                </c:pt>
                <c:pt idx="806">
                  <c:v>-7.2607330000000001</c:v>
                </c:pt>
                <c:pt idx="807">
                  <c:v>-7.3437330000000003</c:v>
                </c:pt>
                <c:pt idx="808">
                  <c:v>-7.3612669999999998</c:v>
                </c:pt>
                <c:pt idx="809">
                  <c:v>-7.4623330000000001</c:v>
                </c:pt>
                <c:pt idx="810">
                  <c:v>-7.4922000000000004</c:v>
                </c:pt>
                <c:pt idx="811">
                  <c:v>-7.5760670000000001</c:v>
                </c:pt>
                <c:pt idx="812">
                  <c:v>-7.5837330000000005</c:v>
                </c:pt>
                <c:pt idx="813">
                  <c:v>-7.6884000000000006</c:v>
                </c:pt>
                <c:pt idx="814">
                  <c:v>-7.706999999999999</c:v>
                </c:pt>
                <c:pt idx="815">
                  <c:v>-7.8110670000000004</c:v>
                </c:pt>
                <c:pt idx="816">
                  <c:v>-7.8083329999999993</c:v>
                </c:pt>
                <c:pt idx="817">
                  <c:v>-7.9276</c:v>
                </c:pt>
                <c:pt idx="818">
                  <c:v>-7.9310670000000005</c:v>
                </c:pt>
                <c:pt idx="819">
                  <c:v>-8.0439999999999987</c:v>
                </c:pt>
                <c:pt idx="820">
                  <c:v>-8.0561329999999991</c:v>
                </c:pt>
                <c:pt idx="821">
                  <c:v>-8.1577999999999999</c:v>
                </c:pt>
                <c:pt idx="822">
                  <c:v>-8.1804000000000006</c:v>
                </c:pt>
                <c:pt idx="823">
                  <c:v>-8.2566000000000006</c:v>
                </c:pt>
                <c:pt idx="824">
                  <c:v>-8.2913329999999998</c:v>
                </c:pt>
                <c:pt idx="825">
                  <c:v>-8.4044000000000008</c:v>
                </c:pt>
                <c:pt idx="826">
                  <c:v>-8.4116669999999996</c:v>
                </c:pt>
                <c:pt idx="827">
                  <c:v>-8.5004670000000004</c:v>
                </c:pt>
                <c:pt idx="828">
                  <c:v>-8.5212000000000003</c:v>
                </c:pt>
                <c:pt idx="829">
                  <c:v>-8.6029999999999998</c:v>
                </c:pt>
                <c:pt idx="830">
                  <c:v>-8.6249330000000004</c:v>
                </c:pt>
                <c:pt idx="831">
                  <c:v>-8.7271999999999998</c:v>
                </c:pt>
                <c:pt idx="832">
                  <c:v>-8.7491999999999983</c:v>
                </c:pt>
                <c:pt idx="833">
                  <c:v>-8.8453330000000001</c:v>
                </c:pt>
                <c:pt idx="834">
                  <c:v>-8.8613999999999997</c:v>
                </c:pt>
                <c:pt idx="835">
                  <c:v>-8.9504669999999997</c:v>
                </c:pt>
                <c:pt idx="836">
                  <c:v>-8.977466999999999</c:v>
                </c:pt>
                <c:pt idx="837">
                  <c:v>-9.0785330000000002</c:v>
                </c:pt>
                <c:pt idx="838">
                  <c:v>-9.0943330000000007</c:v>
                </c:pt>
                <c:pt idx="839">
                  <c:v>-9.1983999999999995</c:v>
                </c:pt>
                <c:pt idx="840">
                  <c:v>-9.2202000000000002</c:v>
                </c:pt>
                <c:pt idx="841">
                  <c:v>-9.334067000000001</c:v>
                </c:pt>
                <c:pt idx="842">
                  <c:v>-9.349933</c:v>
                </c:pt>
                <c:pt idx="843">
                  <c:v>-9.4415999999999993</c:v>
                </c:pt>
                <c:pt idx="844">
                  <c:v>-9.479533</c:v>
                </c:pt>
                <c:pt idx="845">
                  <c:v>-9.5977999999999994</c:v>
                </c:pt>
                <c:pt idx="846">
                  <c:v>-9.605067</c:v>
                </c:pt>
                <c:pt idx="847">
                  <c:v>-9.7240000000000002</c:v>
                </c:pt>
                <c:pt idx="848">
                  <c:v>-9.7357999999999993</c:v>
                </c:pt>
                <c:pt idx="849">
                  <c:v>-9.8458000000000006</c:v>
                </c:pt>
                <c:pt idx="850">
                  <c:v>-9.8748670000000001</c:v>
                </c:pt>
                <c:pt idx="851">
                  <c:v>-9.9928670000000004</c:v>
                </c:pt>
                <c:pt idx="852">
                  <c:v>-9.9915329999999987</c:v>
                </c:pt>
                <c:pt idx="853">
                  <c:v>-10.107470000000001</c:v>
                </c:pt>
                <c:pt idx="854">
                  <c:v>-10.1294</c:v>
                </c:pt>
                <c:pt idx="855">
                  <c:v>-10.24593</c:v>
                </c:pt>
                <c:pt idx="856">
                  <c:v>-10.275929999999999</c:v>
                </c:pt>
                <c:pt idx="857">
                  <c:v>-10.405200000000001</c:v>
                </c:pt>
                <c:pt idx="858">
                  <c:v>-10.41887</c:v>
                </c:pt>
                <c:pt idx="859">
                  <c:v>-10.533670000000001</c:v>
                </c:pt>
                <c:pt idx="860">
                  <c:v>-10.56147</c:v>
                </c:pt>
                <c:pt idx="861">
                  <c:v>-10.690530000000001</c:v>
                </c:pt>
                <c:pt idx="862">
                  <c:v>-10.69407</c:v>
                </c:pt>
                <c:pt idx="863">
                  <c:v>-10.808530000000001</c:v>
                </c:pt>
                <c:pt idx="864">
                  <c:v>-10.8354</c:v>
                </c:pt>
                <c:pt idx="865">
                  <c:v>-10.9498</c:v>
                </c:pt>
                <c:pt idx="866">
                  <c:v>-10.975729999999999</c:v>
                </c:pt>
                <c:pt idx="867">
                  <c:v>-11.0922</c:v>
                </c:pt>
                <c:pt idx="868">
                  <c:v>-11.126329999999999</c:v>
                </c:pt>
                <c:pt idx="869">
                  <c:v>-11.21847</c:v>
                </c:pt>
                <c:pt idx="870">
                  <c:v>-11.247070000000001</c:v>
                </c:pt>
                <c:pt idx="871">
                  <c:v>-11.350330000000001</c:v>
                </c:pt>
                <c:pt idx="872">
                  <c:v>-11.385529999999999</c:v>
                </c:pt>
                <c:pt idx="873">
                  <c:v>-11.551</c:v>
                </c:pt>
                <c:pt idx="874">
                  <c:v>-11.566269999999999</c:v>
                </c:pt>
                <c:pt idx="875">
                  <c:v>-11.683669999999999</c:v>
                </c:pt>
                <c:pt idx="876">
                  <c:v>-11.7272</c:v>
                </c:pt>
                <c:pt idx="877">
                  <c:v>-11.818869999999999</c:v>
                </c:pt>
                <c:pt idx="878">
                  <c:v>-11.849400000000001</c:v>
                </c:pt>
                <c:pt idx="879">
                  <c:v>-11.94807</c:v>
                </c:pt>
                <c:pt idx="880">
                  <c:v>-11.96547</c:v>
                </c:pt>
                <c:pt idx="881">
                  <c:v>-12.087</c:v>
                </c:pt>
                <c:pt idx="882">
                  <c:v>-12.1212</c:v>
                </c:pt>
                <c:pt idx="883">
                  <c:v>-12.2464</c:v>
                </c:pt>
                <c:pt idx="884">
                  <c:v>-12.25773</c:v>
                </c:pt>
                <c:pt idx="885">
                  <c:v>-12.38973</c:v>
                </c:pt>
                <c:pt idx="886">
                  <c:v>-12.38927</c:v>
                </c:pt>
                <c:pt idx="887">
                  <c:v>-12.541129999999999</c:v>
                </c:pt>
                <c:pt idx="888">
                  <c:v>-12.56747</c:v>
                </c:pt>
                <c:pt idx="889">
                  <c:v>-12.678269999999999</c:v>
                </c:pt>
                <c:pt idx="890">
                  <c:v>-12.713669999999999</c:v>
                </c:pt>
                <c:pt idx="891">
                  <c:v>-12.848930000000001</c:v>
                </c:pt>
                <c:pt idx="892">
                  <c:v>-12.87407</c:v>
                </c:pt>
                <c:pt idx="893">
                  <c:v>-12.978870000000001</c:v>
                </c:pt>
                <c:pt idx="894">
                  <c:v>-13.022869999999999</c:v>
                </c:pt>
                <c:pt idx="895">
                  <c:v>-13.1486</c:v>
                </c:pt>
                <c:pt idx="896">
                  <c:v>-13.185</c:v>
                </c:pt>
                <c:pt idx="897">
                  <c:v>-13.323399999999999</c:v>
                </c:pt>
                <c:pt idx="898">
                  <c:v>-13.34473</c:v>
                </c:pt>
                <c:pt idx="899">
                  <c:v>-13.46593</c:v>
                </c:pt>
                <c:pt idx="900">
                  <c:v>-13.5296</c:v>
                </c:pt>
                <c:pt idx="901">
                  <c:v>-13.641200000000001</c:v>
                </c:pt>
                <c:pt idx="902">
                  <c:v>-13.6546</c:v>
                </c:pt>
                <c:pt idx="903">
                  <c:v>-13.80387</c:v>
                </c:pt>
                <c:pt idx="904">
                  <c:v>-13.840529999999999</c:v>
                </c:pt>
                <c:pt idx="905">
                  <c:v>-13.959670000000001</c:v>
                </c:pt>
                <c:pt idx="906">
                  <c:v>-14.022929999999999</c:v>
                </c:pt>
                <c:pt idx="907">
                  <c:v>-14.12527</c:v>
                </c:pt>
                <c:pt idx="908">
                  <c:v>-14.199000000000002</c:v>
                </c:pt>
                <c:pt idx="909">
                  <c:v>-14.3544</c:v>
                </c:pt>
                <c:pt idx="910">
                  <c:v>-14.370529999999999</c:v>
                </c:pt>
                <c:pt idx="911">
                  <c:v>-14.51187</c:v>
                </c:pt>
                <c:pt idx="912">
                  <c:v>-14.56007</c:v>
                </c:pt>
                <c:pt idx="913">
                  <c:v>-14.6724</c:v>
                </c:pt>
                <c:pt idx="914">
                  <c:v>-14.70533</c:v>
                </c:pt>
                <c:pt idx="915">
                  <c:v>-14.88693</c:v>
                </c:pt>
                <c:pt idx="916">
                  <c:v>-14.92873</c:v>
                </c:pt>
                <c:pt idx="917">
                  <c:v>-15.027469999999999</c:v>
                </c:pt>
                <c:pt idx="918">
                  <c:v>-15.102399999999999</c:v>
                </c:pt>
                <c:pt idx="919">
                  <c:v>-15.235670000000001</c:v>
                </c:pt>
                <c:pt idx="920">
                  <c:v>-15.276000000000002</c:v>
                </c:pt>
                <c:pt idx="921">
                  <c:v>-15.42807</c:v>
                </c:pt>
                <c:pt idx="922">
                  <c:v>-15.448530000000002</c:v>
                </c:pt>
                <c:pt idx="923">
                  <c:v>-15.587530000000001</c:v>
                </c:pt>
                <c:pt idx="924">
                  <c:v>-15.61473</c:v>
                </c:pt>
                <c:pt idx="925">
                  <c:v>-15.777330000000001</c:v>
                </c:pt>
                <c:pt idx="926">
                  <c:v>-15.837999999999999</c:v>
                </c:pt>
                <c:pt idx="927">
                  <c:v>-15.924130000000002</c:v>
                </c:pt>
                <c:pt idx="928">
                  <c:v>-15.988200000000001</c:v>
                </c:pt>
                <c:pt idx="929">
                  <c:v>-16.121930000000003</c:v>
                </c:pt>
                <c:pt idx="930">
                  <c:v>-16.13907</c:v>
                </c:pt>
                <c:pt idx="931">
                  <c:v>-16.304600000000001</c:v>
                </c:pt>
                <c:pt idx="932">
                  <c:v>-16.344329999999999</c:v>
                </c:pt>
                <c:pt idx="933">
                  <c:v>-16.482869999999998</c:v>
                </c:pt>
                <c:pt idx="934">
                  <c:v>-16.4864</c:v>
                </c:pt>
                <c:pt idx="935">
                  <c:v>-16.634999999999998</c:v>
                </c:pt>
                <c:pt idx="936">
                  <c:v>-16.666800000000002</c:v>
                </c:pt>
                <c:pt idx="937">
                  <c:v>-16.819929999999999</c:v>
                </c:pt>
                <c:pt idx="938">
                  <c:v>-16.866870000000002</c:v>
                </c:pt>
                <c:pt idx="939">
                  <c:v>-16.99653</c:v>
                </c:pt>
                <c:pt idx="940">
                  <c:v>-17.055</c:v>
                </c:pt>
                <c:pt idx="941">
                  <c:v>-17.182270000000003</c:v>
                </c:pt>
                <c:pt idx="942">
                  <c:v>-17.208600000000001</c:v>
                </c:pt>
                <c:pt idx="943">
                  <c:v>-17.382069999999999</c:v>
                </c:pt>
                <c:pt idx="944">
                  <c:v>-17.43233</c:v>
                </c:pt>
                <c:pt idx="945">
                  <c:v>-17.589930000000003</c:v>
                </c:pt>
                <c:pt idx="946">
                  <c:v>-17.648330000000001</c:v>
                </c:pt>
                <c:pt idx="947">
                  <c:v>-17.796400000000002</c:v>
                </c:pt>
                <c:pt idx="948">
                  <c:v>-17.826530000000002</c:v>
                </c:pt>
                <c:pt idx="949">
                  <c:v>-17.988870000000002</c:v>
                </c:pt>
                <c:pt idx="950">
                  <c:v>-18.00507</c:v>
                </c:pt>
                <c:pt idx="951">
                  <c:v>-18.182870000000001</c:v>
                </c:pt>
                <c:pt idx="952">
                  <c:v>-18.220870000000001</c:v>
                </c:pt>
                <c:pt idx="953">
                  <c:v>-18.37687</c:v>
                </c:pt>
                <c:pt idx="954">
                  <c:v>-18.401800000000001</c:v>
                </c:pt>
                <c:pt idx="955">
                  <c:v>-18.523800000000001</c:v>
                </c:pt>
                <c:pt idx="956">
                  <c:v>-18.567730000000001</c:v>
                </c:pt>
                <c:pt idx="957">
                  <c:v>-18.746400000000001</c:v>
                </c:pt>
                <c:pt idx="958">
                  <c:v>-18.787000000000003</c:v>
                </c:pt>
                <c:pt idx="959">
                  <c:v>-18.916999999999998</c:v>
                </c:pt>
                <c:pt idx="960">
                  <c:v>-18.977129999999999</c:v>
                </c:pt>
                <c:pt idx="961">
                  <c:v>-19.117470000000001</c:v>
                </c:pt>
                <c:pt idx="962">
                  <c:v>-19.153130000000001</c:v>
                </c:pt>
                <c:pt idx="963">
                  <c:v>-19.29533</c:v>
                </c:pt>
                <c:pt idx="964">
                  <c:v>-19.371269999999999</c:v>
                </c:pt>
                <c:pt idx="965">
                  <c:v>-19.439799999999998</c:v>
                </c:pt>
                <c:pt idx="966">
                  <c:v>-19.4618</c:v>
                </c:pt>
                <c:pt idx="967">
                  <c:v>-19.710070000000002</c:v>
                </c:pt>
                <c:pt idx="968">
                  <c:v>-19.782870000000003</c:v>
                </c:pt>
                <c:pt idx="969">
                  <c:v>-19.949470000000002</c:v>
                </c:pt>
                <c:pt idx="970">
                  <c:v>-20.037130000000001</c:v>
                </c:pt>
                <c:pt idx="971">
                  <c:v>-20.1572</c:v>
                </c:pt>
                <c:pt idx="972">
                  <c:v>-20.22353</c:v>
                </c:pt>
                <c:pt idx="973">
                  <c:v>-20.40127</c:v>
                </c:pt>
                <c:pt idx="974">
                  <c:v>-20.453330000000001</c:v>
                </c:pt>
                <c:pt idx="975">
                  <c:v>-20.596129999999999</c:v>
                </c:pt>
                <c:pt idx="976">
                  <c:v>-20.620470000000001</c:v>
                </c:pt>
                <c:pt idx="977">
                  <c:v>-20.796529999999997</c:v>
                </c:pt>
                <c:pt idx="978">
                  <c:v>-20.848670000000002</c:v>
                </c:pt>
                <c:pt idx="979">
                  <c:v>-20.98367</c:v>
                </c:pt>
                <c:pt idx="980">
                  <c:v>-21.064329999999998</c:v>
                </c:pt>
                <c:pt idx="981">
                  <c:v>-21.20513</c:v>
                </c:pt>
                <c:pt idx="982">
                  <c:v>-21.233799999999999</c:v>
                </c:pt>
                <c:pt idx="983">
                  <c:v>-21.416399999999999</c:v>
                </c:pt>
                <c:pt idx="984">
                  <c:v>-21.521729999999998</c:v>
                </c:pt>
                <c:pt idx="985">
                  <c:v>-21.682070000000003</c:v>
                </c:pt>
                <c:pt idx="986">
                  <c:v>-21.732330000000001</c:v>
                </c:pt>
                <c:pt idx="987">
                  <c:v>-21.903930000000003</c:v>
                </c:pt>
                <c:pt idx="988">
                  <c:v>-21.933070000000001</c:v>
                </c:pt>
                <c:pt idx="989">
                  <c:v>-22.118729999999999</c:v>
                </c:pt>
                <c:pt idx="990">
                  <c:v>-22.2258</c:v>
                </c:pt>
                <c:pt idx="991">
                  <c:v>-22.344729999999998</c:v>
                </c:pt>
                <c:pt idx="992">
                  <c:v>-22.387329999999999</c:v>
                </c:pt>
                <c:pt idx="993">
                  <c:v>-22.604199999999999</c:v>
                </c:pt>
                <c:pt idx="994">
                  <c:v>-22.6616</c:v>
                </c:pt>
                <c:pt idx="995">
                  <c:v>-22.807130000000001</c:v>
                </c:pt>
                <c:pt idx="996">
                  <c:v>-22.875129999999999</c:v>
                </c:pt>
                <c:pt idx="997">
                  <c:v>-23.026730000000001</c:v>
                </c:pt>
                <c:pt idx="998">
                  <c:v>-23.107399999999998</c:v>
                </c:pt>
                <c:pt idx="999">
                  <c:v>-23.31193</c:v>
                </c:pt>
                <c:pt idx="1000">
                  <c:v>-23.409130000000001</c:v>
                </c:pt>
                <c:pt idx="1001">
                  <c:v>-23.550529999999998</c:v>
                </c:pt>
                <c:pt idx="1002">
                  <c:v>-23.565529999999999</c:v>
                </c:pt>
                <c:pt idx="1003">
                  <c:v>-23.793799999999997</c:v>
                </c:pt>
                <c:pt idx="1004">
                  <c:v>-23.838270000000001</c:v>
                </c:pt>
                <c:pt idx="1005">
                  <c:v>-24.029999999999998</c:v>
                </c:pt>
                <c:pt idx="1006">
                  <c:v>-24.099069999999998</c:v>
                </c:pt>
                <c:pt idx="1007">
                  <c:v>-24.33793</c:v>
                </c:pt>
                <c:pt idx="1008">
                  <c:v>-24.380469999999999</c:v>
                </c:pt>
                <c:pt idx="1009">
                  <c:v>-24.57207</c:v>
                </c:pt>
                <c:pt idx="1010">
                  <c:v>-24.657070000000001</c:v>
                </c:pt>
                <c:pt idx="1011">
                  <c:v>-24.790670000000002</c:v>
                </c:pt>
                <c:pt idx="1012">
                  <c:v>-24.853529999999999</c:v>
                </c:pt>
                <c:pt idx="1013">
                  <c:v>-25.020200000000003</c:v>
                </c:pt>
                <c:pt idx="1014">
                  <c:v>-25.087199999999999</c:v>
                </c:pt>
                <c:pt idx="1015">
                  <c:v>-25.315329999999999</c:v>
                </c:pt>
                <c:pt idx="1016">
                  <c:v>-25.381930000000001</c:v>
                </c:pt>
                <c:pt idx="1017">
                  <c:v>-25.569130000000001</c:v>
                </c:pt>
                <c:pt idx="1018">
                  <c:v>-25.657729999999997</c:v>
                </c:pt>
                <c:pt idx="1019">
                  <c:v>-25.794400000000003</c:v>
                </c:pt>
                <c:pt idx="1020">
                  <c:v>-25.8934</c:v>
                </c:pt>
                <c:pt idx="1021">
                  <c:v>-26.102599999999999</c:v>
                </c:pt>
                <c:pt idx="1022">
                  <c:v>-26.213270000000001</c:v>
                </c:pt>
                <c:pt idx="1023">
                  <c:v>-26.369</c:v>
                </c:pt>
                <c:pt idx="1024">
                  <c:v>-26.409469999999999</c:v>
                </c:pt>
                <c:pt idx="1025">
                  <c:v>-26.63747</c:v>
                </c:pt>
                <c:pt idx="1026">
                  <c:v>-26.70767</c:v>
                </c:pt>
                <c:pt idx="1027">
                  <c:v>-26.839269999999999</c:v>
                </c:pt>
                <c:pt idx="1028">
                  <c:v>-26.869070000000001</c:v>
                </c:pt>
                <c:pt idx="1029">
                  <c:v>-27.107329999999997</c:v>
                </c:pt>
                <c:pt idx="1030">
                  <c:v>-27.158000000000001</c:v>
                </c:pt>
                <c:pt idx="1031">
                  <c:v>-27.332330000000002</c:v>
                </c:pt>
                <c:pt idx="1032">
                  <c:v>-27.432930000000002</c:v>
                </c:pt>
                <c:pt idx="1033">
                  <c:v>-27.668600000000001</c:v>
                </c:pt>
                <c:pt idx="1034">
                  <c:v>-27.781930000000003</c:v>
                </c:pt>
                <c:pt idx="1035">
                  <c:v>-27.98207</c:v>
                </c:pt>
                <c:pt idx="1036">
                  <c:v>-28.074669999999998</c:v>
                </c:pt>
                <c:pt idx="1037">
                  <c:v>-28.286800000000003</c:v>
                </c:pt>
                <c:pt idx="1038">
                  <c:v>-28.323329999999999</c:v>
                </c:pt>
                <c:pt idx="1039">
                  <c:v>-28.52627</c:v>
                </c:pt>
                <c:pt idx="1040">
                  <c:v>-28.615669999999998</c:v>
                </c:pt>
                <c:pt idx="1041">
                  <c:v>-28.824269999999999</c:v>
                </c:pt>
                <c:pt idx="1042">
                  <c:v>-28.859400000000001</c:v>
                </c:pt>
                <c:pt idx="1043">
                  <c:v>-29.103270000000002</c:v>
                </c:pt>
                <c:pt idx="1044">
                  <c:v>-29.191330000000001</c:v>
                </c:pt>
                <c:pt idx="1045">
                  <c:v>-29.420870000000001</c:v>
                </c:pt>
                <c:pt idx="1046">
                  <c:v>-29.474399999999999</c:v>
                </c:pt>
                <c:pt idx="1047">
                  <c:v>-29.6876</c:v>
                </c:pt>
                <c:pt idx="1048">
                  <c:v>-29.74607</c:v>
                </c:pt>
                <c:pt idx="1049">
                  <c:v>-29.93347</c:v>
                </c:pt>
                <c:pt idx="1050">
                  <c:v>-30.055</c:v>
                </c:pt>
                <c:pt idx="1051">
                  <c:v>-30.224129999999999</c:v>
                </c:pt>
                <c:pt idx="1052">
                  <c:v>-30.266730000000003</c:v>
                </c:pt>
                <c:pt idx="1053">
                  <c:v>-30.49747</c:v>
                </c:pt>
                <c:pt idx="1054">
                  <c:v>-30.576729999999998</c:v>
                </c:pt>
                <c:pt idx="1055">
                  <c:v>-30.805800000000001</c:v>
                </c:pt>
                <c:pt idx="1056">
                  <c:v>-31.009</c:v>
                </c:pt>
                <c:pt idx="1057">
                  <c:v>-31.168129999999998</c:v>
                </c:pt>
                <c:pt idx="1058">
                  <c:v>-31.213470000000001</c:v>
                </c:pt>
                <c:pt idx="1059">
                  <c:v>-31.510929999999998</c:v>
                </c:pt>
                <c:pt idx="1060">
                  <c:v>-31.632930000000002</c:v>
                </c:pt>
                <c:pt idx="1061">
                  <c:v>-31.860470000000003</c:v>
                </c:pt>
                <c:pt idx="1062">
                  <c:v>-31.972199999999997</c:v>
                </c:pt>
                <c:pt idx="1063">
                  <c:v>-32.156129999999997</c:v>
                </c:pt>
                <c:pt idx="1064">
                  <c:v>-32.178069999999998</c:v>
                </c:pt>
                <c:pt idx="1065">
                  <c:v>-32.391469999999998</c:v>
                </c:pt>
                <c:pt idx="1066">
                  <c:v>-32.436069999999994</c:v>
                </c:pt>
                <c:pt idx="1067">
                  <c:v>-32.693199999999997</c:v>
                </c:pt>
                <c:pt idx="1068">
                  <c:v>-32.761130000000001</c:v>
                </c:pt>
                <c:pt idx="1069">
                  <c:v>-32.995330000000003</c:v>
                </c:pt>
                <c:pt idx="1070">
                  <c:v>-32.968800000000002</c:v>
                </c:pt>
                <c:pt idx="1071">
                  <c:v>-33.174329999999998</c:v>
                </c:pt>
                <c:pt idx="1072">
                  <c:v>-33.2744</c:v>
                </c:pt>
                <c:pt idx="1073">
                  <c:v>-33.481999999999999</c:v>
                </c:pt>
                <c:pt idx="1074">
                  <c:v>-33.56127</c:v>
                </c:pt>
                <c:pt idx="1075">
                  <c:v>-33.7804</c:v>
                </c:pt>
                <c:pt idx="1076">
                  <c:v>-33.81467</c:v>
                </c:pt>
                <c:pt idx="1077">
                  <c:v>-34.093529999999994</c:v>
                </c:pt>
                <c:pt idx="1078">
                  <c:v>-34.212399999999995</c:v>
                </c:pt>
                <c:pt idx="1079">
                  <c:v>-34.539529999999999</c:v>
                </c:pt>
                <c:pt idx="1080">
                  <c:v>-34.591529999999999</c:v>
                </c:pt>
                <c:pt idx="1081">
                  <c:v>-34.819800000000001</c:v>
                </c:pt>
                <c:pt idx="1082">
                  <c:v>-34.899799999999999</c:v>
                </c:pt>
                <c:pt idx="1083">
                  <c:v>-35.1616</c:v>
                </c:pt>
                <c:pt idx="1084">
                  <c:v>-35.290129999999998</c:v>
                </c:pt>
                <c:pt idx="1085">
                  <c:v>-35.560200000000002</c:v>
                </c:pt>
                <c:pt idx="1086">
                  <c:v>-35.6982</c:v>
                </c:pt>
                <c:pt idx="1087">
                  <c:v>-35.9298</c:v>
                </c:pt>
                <c:pt idx="1088">
                  <c:v>-36.023070000000004</c:v>
                </c:pt>
                <c:pt idx="1089">
                  <c:v>-36.306000000000004</c:v>
                </c:pt>
                <c:pt idx="1090">
                  <c:v>-36.310199999999995</c:v>
                </c:pt>
                <c:pt idx="1091">
                  <c:v>-36.592129999999997</c:v>
                </c:pt>
                <c:pt idx="1092">
                  <c:v>-36.604599999999998</c:v>
                </c:pt>
                <c:pt idx="1093">
                  <c:v>-36.870730000000002</c:v>
                </c:pt>
                <c:pt idx="1094">
                  <c:v>-36.946200000000005</c:v>
                </c:pt>
                <c:pt idx="1095">
                  <c:v>-37.179470000000002</c:v>
                </c:pt>
                <c:pt idx="1096">
                  <c:v>-37.25573</c:v>
                </c:pt>
                <c:pt idx="1097">
                  <c:v>-37.495800000000003</c:v>
                </c:pt>
                <c:pt idx="1098">
                  <c:v>-37.669129999999996</c:v>
                </c:pt>
                <c:pt idx="1099">
                  <c:v>-37.91433</c:v>
                </c:pt>
                <c:pt idx="1100">
                  <c:v>-38.015329999999999</c:v>
                </c:pt>
                <c:pt idx="1101">
                  <c:v>-38.348199999999999</c:v>
                </c:pt>
                <c:pt idx="1102">
                  <c:v>-38.403799999999997</c:v>
                </c:pt>
                <c:pt idx="1103">
                  <c:v>-38.68027</c:v>
                </c:pt>
                <c:pt idx="1104">
                  <c:v>-38.892200000000003</c:v>
                </c:pt>
                <c:pt idx="1105">
                  <c:v>-39.163530000000002</c:v>
                </c:pt>
                <c:pt idx="1106">
                  <c:v>-39.211529999999996</c:v>
                </c:pt>
                <c:pt idx="1107">
                  <c:v>-39.412600000000005</c:v>
                </c:pt>
                <c:pt idx="1108">
                  <c:v>-39.425270000000005</c:v>
                </c:pt>
                <c:pt idx="1109">
                  <c:v>-39.673870000000001</c:v>
                </c:pt>
                <c:pt idx="1110">
                  <c:v>-39.730329999999995</c:v>
                </c:pt>
                <c:pt idx="1111">
                  <c:v>-39.987929999999999</c:v>
                </c:pt>
                <c:pt idx="1112">
                  <c:v>-39.958130000000004</c:v>
                </c:pt>
                <c:pt idx="1113">
                  <c:v>-40.251399999999997</c:v>
                </c:pt>
                <c:pt idx="1114">
                  <c:v>-40.372669999999999</c:v>
                </c:pt>
                <c:pt idx="1115">
                  <c:v>-40.665329999999997</c:v>
                </c:pt>
                <c:pt idx="1116">
                  <c:v>-40.847270000000002</c:v>
                </c:pt>
                <c:pt idx="1117">
                  <c:v>-41.050470000000004</c:v>
                </c:pt>
                <c:pt idx="1118">
                  <c:v>-41.06127</c:v>
                </c:pt>
                <c:pt idx="1119">
                  <c:v>-41.235600000000005</c:v>
                </c:pt>
                <c:pt idx="1120">
                  <c:v>-41.359929999999999</c:v>
                </c:pt>
                <c:pt idx="1121">
                  <c:v>-41.64593</c:v>
                </c:pt>
                <c:pt idx="1122">
                  <c:v>-41.712530000000001</c:v>
                </c:pt>
                <c:pt idx="1123">
                  <c:v>-41.96687</c:v>
                </c:pt>
                <c:pt idx="1124">
                  <c:v>-42.046799999999998</c:v>
                </c:pt>
                <c:pt idx="1125">
                  <c:v>-42.300600000000003</c:v>
                </c:pt>
                <c:pt idx="1126">
                  <c:v>-42.361199999999997</c:v>
                </c:pt>
                <c:pt idx="1127">
                  <c:v>-42.532069999999997</c:v>
                </c:pt>
                <c:pt idx="1128">
                  <c:v>-42.574599999999997</c:v>
                </c:pt>
                <c:pt idx="1129">
                  <c:v>-42.820799999999998</c:v>
                </c:pt>
                <c:pt idx="1130">
                  <c:v>-42.943130000000004</c:v>
                </c:pt>
                <c:pt idx="1131">
                  <c:v>-43.174399999999999</c:v>
                </c:pt>
                <c:pt idx="1132">
                  <c:v>-43.384329999999999</c:v>
                </c:pt>
                <c:pt idx="1133">
                  <c:v>-43.60033</c:v>
                </c:pt>
                <c:pt idx="1134">
                  <c:v>-43.711000000000006</c:v>
                </c:pt>
                <c:pt idx="1135">
                  <c:v>-43.989670000000004</c:v>
                </c:pt>
                <c:pt idx="1136">
                  <c:v>-44.135129999999997</c:v>
                </c:pt>
                <c:pt idx="1137">
                  <c:v>-44.333869999999997</c:v>
                </c:pt>
                <c:pt idx="1138">
                  <c:v>-44.39873</c:v>
                </c:pt>
                <c:pt idx="1139">
                  <c:v>-44.62453</c:v>
                </c:pt>
                <c:pt idx="1140">
                  <c:v>-44.704329999999999</c:v>
                </c:pt>
                <c:pt idx="1141">
                  <c:v>-45.166329999999995</c:v>
                </c:pt>
                <c:pt idx="1142">
                  <c:v>-45.080329999999996</c:v>
                </c:pt>
                <c:pt idx="1143">
                  <c:v>-45.256129999999999</c:v>
                </c:pt>
                <c:pt idx="1144">
                  <c:v>-45.404670000000003</c:v>
                </c:pt>
                <c:pt idx="1145">
                  <c:v>-45.667400000000001</c:v>
                </c:pt>
                <c:pt idx="1146">
                  <c:v>-45.749929999999999</c:v>
                </c:pt>
                <c:pt idx="1147">
                  <c:v>-45.97627</c:v>
                </c:pt>
                <c:pt idx="1148">
                  <c:v>-46.099330000000002</c:v>
                </c:pt>
                <c:pt idx="1149">
                  <c:v>-46.399130000000007</c:v>
                </c:pt>
                <c:pt idx="1150">
                  <c:v>-46.4846</c:v>
                </c:pt>
                <c:pt idx="1151">
                  <c:v>-46.694070000000004</c:v>
                </c:pt>
                <c:pt idx="1152">
                  <c:v>-46.855600000000003</c:v>
                </c:pt>
                <c:pt idx="1153">
                  <c:v>-47.226799999999997</c:v>
                </c:pt>
                <c:pt idx="1154">
                  <c:v>-47.339799999999997</c:v>
                </c:pt>
                <c:pt idx="1155">
                  <c:v>-47.657069999999997</c:v>
                </c:pt>
                <c:pt idx="1156">
                  <c:v>-47.74427</c:v>
                </c:pt>
                <c:pt idx="1157">
                  <c:v>-47.898530000000001</c:v>
                </c:pt>
                <c:pt idx="1158">
                  <c:v>-47.997669999999999</c:v>
                </c:pt>
                <c:pt idx="1159">
                  <c:v>-48.228269999999995</c:v>
                </c:pt>
                <c:pt idx="1160">
                  <c:v>-48.347329999999999</c:v>
                </c:pt>
                <c:pt idx="1161">
                  <c:v>-48.528529999999996</c:v>
                </c:pt>
                <c:pt idx="1162">
                  <c:v>-48.6096</c:v>
                </c:pt>
                <c:pt idx="1163">
                  <c:v>-48.798999999999999</c:v>
                </c:pt>
                <c:pt idx="1164">
                  <c:v>-48.918400000000005</c:v>
                </c:pt>
                <c:pt idx="1165">
                  <c:v>-49.215799999999994</c:v>
                </c:pt>
                <c:pt idx="1166">
                  <c:v>-49.397069999999999</c:v>
                </c:pt>
                <c:pt idx="1167">
                  <c:v>-49.683</c:v>
                </c:pt>
                <c:pt idx="1168">
                  <c:v>-49.743600000000001</c:v>
                </c:pt>
                <c:pt idx="1169">
                  <c:v>-50.030470000000001</c:v>
                </c:pt>
                <c:pt idx="1170">
                  <c:v>-50.088730000000005</c:v>
                </c:pt>
                <c:pt idx="1171">
                  <c:v>-50.364529999999995</c:v>
                </c:pt>
                <c:pt idx="1172">
                  <c:v>-50.42727</c:v>
                </c:pt>
                <c:pt idx="1173">
                  <c:v>-50.74933</c:v>
                </c:pt>
                <c:pt idx="1174">
                  <c:v>-50.772199999999998</c:v>
                </c:pt>
                <c:pt idx="1175">
                  <c:v>-51.055730000000004</c:v>
                </c:pt>
                <c:pt idx="1176">
                  <c:v>-51.155200000000001</c:v>
                </c:pt>
                <c:pt idx="1177">
                  <c:v>-51.371470000000002</c:v>
                </c:pt>
                <c:pt idx="1178">
                  <c:v>-51.485530000000004</c:v>
                </c:pt>
                <c:pt idx="1179">
                  <c:v>-51.845729999999996</c:v>
                </c:pt>
                <c:pt idx="1180">
                  <c:v>-51.95093</c:v>
                </c:pt>
                <c:pt idx="1181">
                  <c:v>-52.265729999999998</c:v>
                </c:pt>
                <c:pt idx="1182">
                  <c:v>-52.485930000000003</c:v>
                </c:pt>
                <c:pt idx="1183">
                  <c:v>-52.831470000000003</c:v>
                </c:pt>
                <c:pt idx="1184">
                  <c:v>-52.905070000000002</c:v>
                </c:pt>
                <c:pt idx="1185">
                  <c:v>-53.228670000000001</c:v>
                </c:pt>
                <c:pt idx="1186">
                  <c:v>-53.349469999999997</c:v>
                </c:pt>
                <c:pt idx="1187">
                  <c:v>-53.543530000000004</c:v>
                </c:pt>
                <c:pt idx="1188">
                  <c:v>-53.609270000000002</c:v>
                </c:pt>
                <c:pt idx="1189">
                  <c:v>-53.783799999999999</c:v>
                </c:pt>
                <c:pt idx="1190">
                  <c:v>-53.906669999999998</c:v>
                </c:pt>
                <c:pt idx="1191">
                  <c:v>-54.175400000000003</c:v>
                </c:pt>
                <c:pt idx="1192">
                  <c:v>-54.279600000000002</c:v>
                </c:pt>
                <c:pt idx="1193">
                  <c:v>-54.583930000000002</c:v>
                </c:pt>
                <c:pt idx="1194">
                  <c:v>-54.680999999999997</c:v>
                </c:pt>
                <c:pt idx="1195">
                  <c:v>-54.836929999999995</c:v>
                </c:pt>
                <c:pt idx="1196">
                  <c:v>-55.004869999999997</c:v>
                </c:pt>
                <c:pt idx="1197">
                  <c:v>-55.3568</c:v>
                </c:pt>
                <c:pt idx="1198">
                  <c:v>-55.533930000000005</c:v>
                </c:pt>
                <c:pt idx="1199">
                  <c:v>-55.831400000000002</c:v>
                </c:pt>
                <c:pt idx="1200">
                  <c:v>-55.952069999999999</c:v>
                </c:pt>
                <c:pt idx="1201">
                  <c:v>-56.333869999999997</c:v>
                </c:pt>
                <c:pt idx="1202">
                  <c:v>-56.453800000000001</c:v>
                </c:pt>
                <c:pt idx="1203">
                  <c:v>-56.706670000000003</c:v>
                </c:pt>
                <c:pt idx="1204">
                  <c:v>-56.783070000000002</c:v>
                </c:pt>
                <c:pt idx="1205">
                  <c:v>-57.222200000000001</c:v>
                </c:pt>
                <c:pt idx="1206">
                  <c:v>-57.389530000000001</c:v>
                </c:pt>
                <c:pt idx="1207">
                  <c:v>-57.726329999999997</c:v>
                </c:pt>
                <c:pt idx="1208">
                  <c:v>-57.868130000000001</c:v>
                </c:pt>
                <c:pt idx="1209">
                  <c:v>-58.171529999999997</c:v>
                </c:pt>
                <c:pt idx="1210">
                  <c:v>-58.348199999999999</c:v>
                </c:pt>
                <c:pt idx="1211">
                  <c:v>-58.609400000000001</c:v>
                </c:pt>
                <c:pt idx="1212">
                  <c:v>-58.793199999999999</c:v>
                </c:pt>
                <c:pt idx="1213">
                  <c:v>-59.087269999999997</c:v>
                </c:pt>
                <c:pt idx="1214">
                  <c:v>-59.210129999999999</c:v>
                </c:pt>
                <c:pt idx="1215">
                  <c:v>-59.623600000000003</c:v>
                </c:pt>
                <c:pt idx="1216">
                  <c:v>-59.815400000000004</c:v>
                </c:pt>
                <c:pt idx="1217">
                  <c:v>-60.087270000000004</c:v>
                </c:pt>
                <c:pt idx="1218">
                  <c:v>-60.235799999999998</c:v>
                </c:pt>
                <c:pt idx="1219">
                  <c:v>-60.62247</c:v>
                </c:pt>
                <c:pt idx="1220">
                  <c:v>-60.750330000000005</c:v>
                </c:pt>
                <c:pt idx="1221">
                  <c:v>-61.097329999999999</c:v>
                </c:pt>
                <c:pt idx="1222">
                  <c:v>-61.216800000000006</c:v>
                </c:pt>
                <c:pt idx="1223">
                  <c:v>-61.466670000000001</c:v>
                </c:pt>
                <c:pt idx="1224">
                  <c:v>-61.748400000000004</c:v>
                </c:pt>
                <c:pt idx="1225">
                  <c:v>-62.071470000000005</c:v>
                </c:pt>
                <c:pt idx="1226">
                  <c:v>-62.169399999999996</c:v>
                </c:pt>
                <c:pt idx="1227">
                  <c:v>-62.424399999999999</c:v>
                </c:pt>
                <c:pt idx="1228">
                  <c:v>-62.693930000000002</c:v>
                </c:pt>
                <c:pt idx="1229">
                  <c:v>-63.028669999999998</c:v>
                </c:pt>
                <c:pt idx="1230">
                  <c:v>-63.071669999999997</c:v>
                </c:pt>
                <c:pt idx="1231">
                  <c:v>-63.464869999999991</c:v>
                </c:pt>
                <c:pt idx="1232">
                  <c:v>-63.630670000000002</c:v>
                </c:pt>
                <c:pt idx="1233">
                  <c:v>-63.872129999999999</c:v>
                </c:pt>
                <c:pt idx="1234">
                  <c:v>-64.026529999999994</c:v>
                </c:pt>
                <c:pt idx="1235">
                  <c:v>-64.370730000000009</c:v>
                </c:pt>
                <c:pt idx="1236">
                  <c:v>-64.419600000000003</c:v>
                </c:pt>
                <c:pt idx="1237">
                  <c:v>-64.754869999999997</c:v>
                </c:pt>
                <c:pt idx="1238">
                  <c:v>-64.843069999999997</c:v>
                </c:pt>
                <c:pt idx="1239">
                  <c:v>-65.145600000000002</c:v>
                </c:pt>
                <c:pt idx="1240">
                  <c:v>-65.217330000000004</c:v>
                </c:pt>
                <c:pt idx="1241">
                  <c:v>-65.56819999999999</c:v>
                </c:pt>
                <c:pt idx="1242">
                  <c:v>-65.837000000000003</c:v>
                </c:pt>
                <c:pt idx="1243">
                  <c:v>-66.093869999999995</c:v>
                </c:pt>
                <c:pt idx="1244">
                  <c:v>-66.345730000000003</c:v>
                </c:pt>
                <c:pt idx="1245">
                  <c:v>-66.778930000000003</c:v>
                </c:pt>
                <c:pt idx="1246">
                  <c:v>-67.012529999999998</c:v>
                </c:pt>
                <c:pt idx="1247">
                  <c:v>-67.409329999999997</c:v>
                </c:pt>
                <c:pt idx="1248">
                  <c:v>-67.436999999999998</c:v>
                </c:pt>
                <c:pt idx="1249">
                  <c:v>-67.82453000000001</c:v>
                </c:pt>
                <c:pt idx="1250">
                  <c:v>-67.92513000000001</c:v>
                </c:pt>
                <c:pt idx="1251">
                  <c:v>-68.220399999999998</c:v>
                </c:pt>
                <c:pt idx="1252">
                  <c:v>-68.587129999999988</c:v>
                </c:pt>
                <c:pt idx="1253">
                  <c:v>-69.016600000000011</c:v>
                </c:pt>
                <c:pt idx="1254">
                  <c:v>-69.069130000000001</c:v>
                </c:pt>
                <c:pt idx="1255">
                  <c:v>-69.540129999999991</c:v>
                </c:pt>
                <c:pt idx="1256">
                  <c:v>-69.726929999999996</c:v>
                </c:pt>
                <c:pt idx="1257">
                  <c:v>-70.071730000000002</c:v>
                </c:pt>
                <c:pt idx="1258">
                  <c:v>-70.022000000000006</c:v>
                </c:pt>
                <c:pt idx="1259">
                  <c:v>-70.37660000000001</c:v>
                </c:pt>
                <c:pt idx="1260">
                  <c:v>-70.440070000000006</c:v>
                </c:pt>
                <c:pt idx="1261">
                  <c:v>-70.831400000000002</c:v>
                </c:pt>
                <c:pt idx="1262">
                  <c:v>-70.875600000000006</c:v>
                </c:pt>
                <c:pt idx="1263">
                  <c:v>-71.1858</c:v>
                </c:pt>
                <c:pt idx="1264">
                  <c:v>-71.163470000000004</c:v>
                </c:pt>
                <c:pt idx="1265">
                  <c:v>-71.537869999999998</c:v>
                </c:pt>
                <c:pt idx="1266">
                  <c:v>-71.727530000000002</c:v>
                </c:pt>
                <c:pt idx="1267">
                  <c:v>-72.031400000000005</c:v>
                </c:pt>
                <c:pt idx="1268">
                  <c:v>-72.13673</c:v>
                </c:pt>
                <c:pt idx="1269">
                  <c:v>-72.644130000000004</c:v>
                </c:pt>
                <c:pt idx="1270">
                  <c:v>-72.622199999999992</c:v>
                </c:pt>
                <c:pt idx="1271">
                  <c:v>-72.854529999999997</c:v>
                </c:pt>
                <c:pt idx="1272">
                  <c:v>-73.037400000000005</c:v>
                </c:pt>
                <c:pt idx="1273">
                  <c:v>-73.328800000000001</c:v>
                </c:pt>
                <c:pt idx="1274">
                  <c:v>-73.715530000000001</c:v>
                </c:pt>
                <c:pt idx="1275">
                  <c:v>-74.102530000000002</c:v>
                </c:pt>
                <c:pt idx="1276">
                  <c:v>-74.301400000000001</c:v>
                </c:pt>
                <c:pt idx="1277">
                  <c:v>-74.589869999999991</c:v>
                </c:pt>
                <c:pt idx="1278">
                  <c:v>-74.804069999999996</c:v>
                </c:pt>
                <c:pt idx="1279">
                  <c:v>-75.404200000000003</c:v>
                </c:pt>
                <c:pt idx="1280">
                  <c:v>-75.392799999999994</c:v>
                </c:pt>
                <c:pt idx="1281">
                  <c:v>-75.79352999999999</c:v>
                </c:pt>
                <c:pt idx="1282">
                  <c:v>-75.793469999999999</c:v>
                </c:pt>
                <c:pt idx="1283">
                  <c:v>-76.022670000000005</c:v>
                </c:pt>
                <c:pt idx="1284">
                  <c:v>-76.282330000000002</c:v>
                </c:pt>
                <c:pt idx="1285">
                  <c:v>-76.667670000000001</c:v>
                </c:pt>
                <c:pt idx="1286">
                  <c:v>-76.859400000000008</c:v>
                </c:pt>
                <c:pt idx="1287">
                  <c:v>-77.112269999999995</c:v>
                </c:pt>
                <c:pt idx="1288">
                  <c:v>-77.251400000000004</c:v>
                </c:pt>
                <c:pt idx="1289">
                  <c:v>-78.142200000000003</c:v>
                </c:pt>
                <c:pt idx="1290">
                  <c:v>-79.034599999999998</c:v>
                </c:pt>
                <c:pt idx="1291">
                  <c:v>-78.337799999999987</c:v>
                </c:pt>
                <c:pt idx="1292">
                  <c:v>-78.339330000000004</c:v>
                </c:pt>
                <c:pt idx="1293">
                  <c:v>-78.529669999999996</c:v>
                </c:pt>
                <c:pt idx="1294">
                  <c:v>-78.728399999999993</c:v>
                </c:pt>
                <c:pt idx="1295">
                  <c:v>-79.197800000000001</c:v>
                </c:pt>
                <c:pt idx="1296">
                  <c:v>-79.331269999999989</c:v>
                </c:pt>
                <c:pt idx="1297">
                  <c:v>-79.672269999999997</c:v>
                </c:pt>
                <c:pt idx="1298">
                  <c:v>-80.263470000000012</c:v>
                </c:pt>
                <c:pt idx="1299">
                  <c:v>-80.31353</c:v>
                </c:pt>
                <c:pt idx="1300">
                  <c:v>-80.680199999999999</c:v>
                </c:pt>
                <c:pt idx="1301">
                  <c:v>-81.590999999999994</c:v>
                </c:pt>
                <c:pt idx="1302">
                  <c:v>-81.525269999999992</c:v>
                </c:pt>
                <c:pt idx="1303">
                  <c:v>-81.798929999999999</c:v>
                </c:pt>
                <c:pt idx="1304">
                  <c:v>-81.840530000000001</c:v>
                </c:pt>
                <c:pt idx="1305">
                  <c:v>-82.226669999999999</c:v>
                </c:pt>
                <c:pt idx="1306">
                  <c:v>-82.423270000000002</c:v>
                </c:pt>
                <c:pt idx="1307">
                  <c:v>-82.737669999999994</c:v>
                </c:pt>
                <c:pt idx="1308">
                  <c:v>-82.36372999999999</c:v>
                </c:pt>
                <c:pt idx="1309">
                  <c:v>-82.799269999999993</c:v>
                </c:pt>
                <c:pt idx="1310">
                  <c:v>-82.924399999999991</c:v>
                </c:pt>
                <c:pt idx="1311">
                  <c:v>-83.332130000000006</c:v>
                </c:pt>
                <c:pt idx="1312">
                  <c:v>-83.289930000000012</c:v>
                </c:pt>
                <c:pt idx="1313">
                  <c:v>-83.649199999999993</c:v>
                </c:pt>
                <c:pt idx="1314">
                  <c:v>-84.005070000000003</c:v>
                </c:pt>
                <c:pt idx="1315">
                  <c:v>-84.745199999999997</c:v>
                </c:pt>
                <c:pt idx="1316">
                  <c:v>-84.880670000000009</c:v>
                </c:pt>
                <c:pt idx="1317">
                  <c:v>-85.140200000000007</c:v>
                </c:pt>
                <c:pt idx="1318">
                  <c:v>-85.104669999999999</c:v>
                </c:pt>
                <c:pt idx="1319">
                  <c:v>-85.225529999999992</c:v>
                </c:pt>
                <c:pt idx="1320">
                  <c:v>-85.121200000000002</c:v>
                </c:pt>
                <c:pt idx="1321">
                  <c:v>-85.447199999999995</c:v>
                </c:pt>
                <c:pt idx="1322">
                  <c:v>-85.667529999999999</c:v>
                </c:pt>
                <c:pt idx="1323">
                  <c:v>-86.353669999999994</c:v>
                </c:pt>
                <c:pt idx="1324">
                  <c:v>-86.221599999999995</c:v>
                </c:pt>
                <c:pt idx="1325">
                  <c:v>-86.939000000000007</c:v>
                </c:pt>
                <c:pt idx="1326">
                  <c:v>-86.841130000000007</c:v>
                </c:pt>
                <c:pt idx="1327">
                  <c:v>-87.434669999999997</c:v>
                </c:pt>
                <c:pt idx="1328">
                  <c:v>-87.929270000000002</c:v>
                </c:pt>
                <c:pt idx="1329">
                  <c:v>-88.596670000000003</c:v>
                </c:pt>
                <c:pt idx="1330">
                  <c:v>-88.794069999999991</c:v>
                </c:pt>
                <c:pt idx="1331">
                  <c:v>-88.821799999999996</c:v>
                </c:pt>
                <c:pt idx="1332">
                  <c:v>-89.07786999999999</c:v>
                </c:pt>
                <c:pt idx="1333">
                  <c:v>-89.459329999999994</c:v>
                </c:pt>
                <c:pt idx="1334">
                  <c:v>-89.584469999999996</c:v>
                </c:pt>
                <c:pt idx="1335">
                  <c:v>-89.652730000000005</c:v>
                </c:pt>
                <c:pt idx="1336">
                  <c:v>-89.803330000000003</c:v>
                </c:pt>
                <c:pt idx="1337">
                  <c:v>-90.340530000000001</c:v>
                </c:pt>
                <c:pt idx="1338">
                  <c:v>-90.347729999999999</c:v>
                </c:pt>
                <c:pt idx="1339">
                  <c:v>-90.784469999999999</c:v>
                </c:pt>
                <c:pt idx="1340">
                  <c:v>-91.30946999999999</c:v>
                </c:pt>
                <c:pt idx="1341">
                  <c:v>-91.77940000000001</c:v>
                </c:pt>
                <c:pt idx="1342">
                  <c:v>-92.013869999999997</c:v>
                </c:pt>
                <c:pt idx="1343">
                  <c:v>-92.129930000000002</c:v>
                </c:pt>
                <c:pt idx="1344">
                  <c:v>-92.344930000000005</c:v>
                </c:pt>
                <c:pt idx="1345">
                  <c:v>-93.144469999999998</c:v>
                </c:pt>
                <c:pt idx="1346">
                  <c:v>-93.306200000000004</c:v>
                </c:pt>
                <c:pt idx="1347">
                  <c:v>-93.853999999999999</c:v>
                </c:pt>
                <c:pt idx="1348">
                  <c:v>-94.006999999999991</c:v>
                </c:pt>
                <c:pt idx="1349">
                  <c:v>-94.082399999999993</c:v>
                </c:pt>
                <c:pt idx="1350">
                  <c:v>-94.385400000000004</c:v>
                </c:pt>
                <c:pt idx="1351">
                  <c:v>-94.519329999999997</c:v>
                </c:pt>
                <c:pt idx="1352">
                  <c:v>-94.432270000000003</c:v>
                </c:pt>
                <c:pt idx="1353">
                  <c:v>-94.813269999999989</c:v>
                </c:pt>
                <c:pt idx="1354">
                  <c:v>-94.998400000000004</c:v>
                </c:pt>
                <c:pt idx="1355">
                  <c:v>-95.5184</c:v>
                </c:pt>
                <c:pt idx="1356">
                  <c:v>-95.772800000000004</c:v>
                </c:pt>
                <c:pt idx="1357">
                  <c:v>-96.421669999999992</c:v>
                </c:pt>
                <c:pt idx="1358">
                  <c:v>-96.691929999999999</c:v>
                </c:pt>
                <c:pt idx="1359">
                  <c:v>-97.146599999999992</c:v>
                </c:pt>
                <c:pt idx="1360">
                  <c:v>-97.690799999999996</c:v>
                </c:pt>
                <c:pt idx="1361">
                  <c:v>-98.62933000000001</c:v>
                </c:pt>
                <c:pt idx="1362">
                  <c:v>-98.917000000000002</c:v>
                </c:pt>
                <c:pt idx="1363">
                  <c:v>-99.163870000000003</c:v>
                </c:pt>
                <c:pt idx="1364">
                  <c:v>-98.831600000000009</c:v>
                </c:pt>
                <c:pt idx="1365">
                  <c:v>-99.755200000000002</c:v>
                </c:pt>
                <c:pt idx="1366">
                  <c:v>-99.822670000000002</c:v>
                </c:pt>
                <c:pt idx="1367">
                  <c:v>-99.736800000000002</c:v>
                </c:pt>
                <c:pt idx="1368">
                  <c:v>-99.709600000000009</c:v>
                </c:pt>
                <c:pt idx="1369">
                  <c:v>-100</c:v>
                </c:pt>
                <c:pt idx="1370">
                  <c:v>-101</c:v>
                </c:pt>
                <c:pt idx="1371">
                  <c:v>-101</c:v>
                </c:pt>
                <c:pt idx="1372">
                  <c:v>-101</c:v>
                </c:pt>
                <c:pt idx="1373">
                  <c:v>-102</c:v>
                </c:pt>
                <c:pt idx="1374">
                  <c:v>-102</c:v>
                </c:pt>
                <c:pt idx="1375">
                  <c:v>-104</c:v>
                </c:pt>
                <c:pt idx="1376">
                  <c:v>-104</c:v>
                </c:pt>
                <c:pt idx="1377">
                  <c:v>-103</c:v>
                </c:pt>
                <c:pt idx="1378">
                  <c:v>-104</c:v>
                </c:pt>
                <c:pt idx="1379">
                  <c:v>-105</c:v>
                </c:pt>
                <c:pt idx="1380">
                  <c:v>-106</c:v>
                </c:pt>
                <c:pt idx="1381">
                  <c:v>-105</c:v>
                </c:pt>
                <c:pt idx="1382">
                  <c:v>-106</c:v>
                </c:pt>
                <c:pt idx="1383">
                  <c:v>-107</c:v>
                </c:pt>
                <c:pt idx="1384">
                  <c:v>-106</c:v>
                </c:pt>
                <c:pt idx="1385">
                  <c:v>-106</c:v>
                </c:pt>
                <c:pt idx="1386">
                  <c:v>-106</c:v>
                </c:pt>
                <c:pt idx="1387">
                  <c:v>-107</c:v>
                </c:pt>
                <c:pt idx="1388">
                  <c:v>-107</c:v>
                </c:pt>
                <c:pt idx="1389">
                  <c:v>-108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A8-B148-8BEB-42EAFE63A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579727"/>
        <c:axId val="866581407"/>
      </c:scatterChart>
      <c:valAx>
        <c:axId val="866579727"/>
        <c:scaling>
          <c:orientation val="minMax"/>
          <c:max val="0.2"/>
          <c:min val="-0.2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81407"/>
        <c:crosses val="autoZero"/>
        <c:crossBetween val="midCat"/>
        <c:majorUnit val="0.1"/>
      </c:valAx>
      <c:valAx>
        <c:axId val="866581407"/>
        <c:scaling>
          <c:orientation val="minMax"/>
          <c:max val="10"/>
          <c:min val="-1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797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3992601966036953"/>
          <c:y val="0.77570168632128866"/>
          <c:w val="0.18546296484410146"/>
          <c:h val="8.7914434223783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comparison!$A$1</c:f>
              <c:strCache>
                <c:ptCount val="1"/>
                <c:pt idx="0">
                  <c:v>light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comparison!$D$3:$D$1008</c:f>
              <c:numCache>
                <c:formatCode>General</c:formatCode>
                <c:ptCount val="1006"/>
                <c:pt idx="0">
                  <c:v>-4.9914699999999996</c:v>
                </c:pt>
                <c:pt idx="1">
                  <c:v>-4.9914699999999996</c:v>
                </c:pt>
                <c:pt idx="2">
                  <c:v>-4.9914699999999996</c:v>
                </c:pt>
                <c:pt idx="3">
                  <c:v>-4.9914699999999996</c:v>
                </c:pt>
                <c:pt idx="4">
                  <c:v>-4.9914699999999996</c:v>
                </c:pt>
                <c:pt idx="5">
                  <c:v>-4.9914699999999996</c:v>
                </c:pt>
                <c:pt idx="6">
                  <c:v>-4.97133</c:v>
                </c:pt>
                <c:pt idx="7">
                  <c:v>-4.97194</c:v>
                </c:pt>
                <c:pt idx="8">
                  <c:v>-4.9518000000000004</c:v>
                </c:pt>
                <c:pt idx="9">
                  <c:v>-4.9518000000000004</c:v>
                </c:pt>
                <c:pt idx="10">
                  <c:v>-4.9316599999999999</c:v>
                </c:pt>
                <c:pt idx="11">
                  <c:v>-4.9316599999999999</c:v>
                </c:pt>
                <c:pt idx="12">
                  <c:v>-4.9115199999999994</c:v>
                </c:pt>
                <c:pt idx="13">
                  <c:v>-4.9115199999999994</c:v>
                </c:pt>
                <c:pt idx="14">
                  <c:v>-4.8919899999999998</c:v>
                </c:pt>
                <c:pt idx="15">
                  <c:v>-4.8919899999999998</c:v>
                </c:pt>
                <c:pt idx="16">
                  <c:v>-4.8718500000000002</c:v>
                </c:pt>
                <c:pt idx="17">
                  <c:v>-4.8718500000000002</c:v>
                </c:pt>
                <c:pt idx="18">
                  <c:v>-4.8517000000000001</c:v>
                </c:pt>
                <c:pt idx="19">
                  <c:v>-4.8517000000000001</c:v>
                </c:pt>
                <c:pt idx="20">
                  <c:v>-4.8315599999999996</c:v>
                </c:pt>
                <c:pt idx="21">
                  <c:v>-4.8315599999999996</c:v>
                </c:pt>
                <c:pt idx="22">
                  <c:v>-4.81203</c:v>
                </c:pt>
                <c:pt idx="23">
                  <c:v>-4.81203</c:v>
                </c:pt>
                <c:pt idx="24">
                  <c:v>-4.7918899999999995</c:v>
                </c:pt>
                <c:pt idx="25">
                  <c:v>-4.7918899999999995</c:v>
                </c:pt>
                <c:pt idx="26">
                  <c:v>-4.7723599999999999</c:v>
                </c:pt>
                <c:pt idx="27">
                  <c:v>-4.7717499999999999</c:v>
                </c:pt>
                <c:pt idx="28">
                  <c:v>-4.7522199999999994</c:v>
                </c:pt>
                <c:pt idx="29">
                  <c:v>-4.7522199999999994</c:v>
                </c:pt>
                <c:pt idx="30">
                  <c:v>-4.7320700000000002</c:v>
                </c:pt>
                <c:pt idx="31">
                  <c:v>-4.7320700000000002</c:v>
                </c:pt>
                <c:pt idx="32">
                  <c:v>-4.7119299999999997</c:v>
                </c:pt>
                <c:pt idx="33">
                  <c:v>-4.7119299999999997</c:v>
                </c:pt>
                <c:pt idx="34">
                  <c:v>-4.6924000000000001</c:v>
                </c:pt>
                <c:pt idx="35">
                  <c:v>-4.6924000000000001</c:v>
                </c:pt>
                <c:pt idx="36">
                  <c:v>-4.6722599999999996</c:v>
                </c:pt>
                <c:pt idx="37">
                  <c:v>-4.6722599999999996</c:v>
                </c:pt>
                <c:pt idx="38">
                  <c:v>-4.65212</c:v>
                </c:pt>
                <c:pt idx="39">
                  <c:v>-4.65273</c:v>
                </c:pt>
                <c:pt idx="40">
                  <c:v>-4.6319800000000004</c:v>
                </c:pt>
                <c:pt idx="41">
                  <c:v>-4.6319800000000004</c:v>
                </c:pt>
                <c:pt idx="42">
                  <c:v>-4.6124499999999999</c:v>
                </c:pt>
                <c:pt idx="43">
                  <c:v>-4.6124499999999999</c:v>
                </c:pt>
                <c:pt idx="44">
                  <c:v>-4.5922999999999998</c:v>
                </c:pt>
                <c:pt idx="45">
                  <c:v>-4.5922999999999998</c:v>
                </c:pt>
                <c:pt idx="46">
                  <c:v>-4.5727700000000002</c:v>
                </c:pt>
                <c:pt idx="47">
                  <c:v>-4.5727700000000002</c:v>
                </c:pt>
                <c:pt idx="48">
                  <c:v>-4.5526299999999997</c:v>
                </c:pt>
                <c:pt idx="49">
                  <c:v>-4.5526299999999997</c:v>
                </c:pt>
                <c:pt idx="50">
                  <c:v>-4.5324900000000001</c:v>
                </c:pt>
                <c:pt idx="51">
                  <c:v>-4.5324900000000001</c:v>
                </c:pt>
                <c:pt idx="52">
                  <c:v>-4.5123499999999996</c:v>
                </c:pt>
                <c:pt idx="53">
                  <c:v>-4.5123499999999996</c:v>
                </c:pt>
                <c:pt idx="54">
                  <c:v>-4.49221</c:v>
                </c:pt>
                <c:pt idx="55">
                  <c:v>-4.49221</c:v>
                </c:pt>
                <c:pt idx="56">
                  <c:v>-4.4726800000000004</c:v>
                </c:pt>
                <c:pt idx="57">
                  <c:v>-4.4726800000000004</c:v>
                </c:pt>
                <c:pt idx="58">
                  <c:v>-4.4531399999999994</c:v>
                </c:pt>
                <c:pt idx="59">
                  <c:v>-4.4531399999999994</c:v>
                </c:pt>
                <c:pt idx="60">
                  <c:v>-4.4329999999999998</c:v>
                </c:pt>
                <c:pt idx="61">
                  <c:v>-4.4329999999999998</c:v>
                </c:pt>
                <c:pt idx="62">
                  <c:v>-4.4128600000000002</c:v>
                </c:pt>
                <c:pt idx="63">
                  <c:v>-4.4128600000000002</c:v>
                </c:pt>
                <c:pt idx="64">
                  <c:v>-4.3927199999999997</c:v>
                </c:pt>
                <c:pt idx="65">
                  <c:v>-4.3927199999999997</c:v>
                </c:pt>
                <c:pt idx="66">
                  <c:v>-4.3725800000000001</c:v>
                </c:pt>
                <c:pt idx="67">
                  <c:v>-4.3725800000000001</c:v>
                </c:pt>
                <c:pt idx="68">
                  <c:v>-4.3530499999999996</c:v>
                </c:pt>
                <c:pt idx="69">
                  <c:v>-4.3530499999999996</c:v>
                </c:pt>
                <c:pt idx="70">
                  <c:v>-4.3329000000000004</c:v>
                </c:pt>
                <c:pt idx="71">
                  <c:v>-4.3329000000000004</c:v>
                </c:pt>
                <c:pt idx="72">
                  <c:v>-4.3133699999999999</c:v>
                </c:pt>
                <c:pt idx="73">
                  <c:v>-4.3133699999999999</c:v>
                </c:pt>
                <c:pt idx="74">
                  <c:v>-4.2932300000000003</c:v>
                </c:pt>
                <c:pt idx="75">
                  <c:v>-4.2932300000000003</c:v>
                </c:pt>
                <c:pt idx="76">
                  <c:v>-4.2730899999999998</c:v>
                </c:pt>
                <c:pt idx="77">
                  <c:v>-4.2730899999999998</c:v>
                </c:pt>
                <c:pt idx="78">
                  <c:v>-4.2529500000000002</c:v>
                </c:pt>
                <c:pt idx="79">
                  <c:v>-4.2529500000000002</c:v>
                </c:pt>
                <c:pt idx="80">
                  <c:v>-4.2334199999999997</c:v>
                </c:pt>
                <c:pt idx="81">
                  <c:v>-4.2334199999999997</c:v>
                </c:pt>
                <c:pt idx="82">
                  <c:v>-4.2132800000000001</c:v>
                </c:pt>
                <c:pt idx="83">
                  <c:v>-4.2132800000000001</c:v>
                </c:pt>
                <c:pt idx="84">
                  <c:v>-4.19313</c:v>
                </c:pt>
                <c:pt idx="85">
                  <c:v>-4.19313</c:v>
                </c:pt>
                <c:pt idx="86">
                  <c:v>-4.1729899999999995</c:v>
                </c:pt>
                <c:pt idx="87">
                  <c:v>-4.1729899999999995</c:v>
                </c:pt>
                <c:pt idx="88">
                  <c:v>-4.1534599999999999</c:v>
                </c:pt>
                <c:pt idx="89">
                  <c:v>-4.1534599999999999</c:v>
                </c:pt>
                <c:pt idx="90">
                  <c:v>-4.1333199999999994</c:v>
                </c:pt>
                <c:pt idx="91">
                  <c:v>-4.1333199999999994</c:v>
                </c:pt>
                <c:pt idx="92">
                  <c:v>-4.1137899999999998</c:v>
                </c:pt>
                <c:pt idx="93">
                  <c:v>-4.1137899999999998</c:v>
                </c:pt>
                <c:pt idx="94">
                  <c:v>-4.0936500000000002</c:v>
                </c:pt>
                <c:pt idx="95">
                  <c:v>-4.0936500000000002</c:v>
                </c:pt>
                <c:pt idx="96">
                  <c:v>-4.0735100000000006</c:v>
                </c:pt>
                <c:pt idx="97">
                  <c:v>-4.0735100000000006</c:v>
                </c:pt>
                <c:pt idx="98">
                  <c:v>-4.0533599999999996</c:v>
                </c:pt>
                <c:pt idx="99">
                  <c:v>-4.0533599999999996</c:v>
                </c:pt>
                <c:pt idx="100">
                  <c:v>-4.03322</c:v>
                </c:pt>
                <c:pt idx="101">
                  <c:v>-4.03322</c:v>
                </c:pt>
                <c:pt idx="102">
                  <c:v>-4.0136899999999995</c:v>
                </c:pt>
                <c:pt idx="103">
                  <c:v>-4.0136899999999995</c:v>
                </c:pt>
                <c:pt idx="104">
                  <c:v>-3.9935499999999999</c:v>
                </c:pt>
                <c:pt idx="105">
                  <c:v>-3.9935499999999999</c:v>
                </c:pt>
                <c:pt idx="106">
                  <c:v>-3.9740199999999999</c:v>
                </c:pt>
                <c:pt idx="107">
                  <c:v>-3.9734099999999999</c:v>
                </c:pt>
                <c:pt idx="108">
                  <c:v>-3.9538800000000003</c:v>
                </c:pt>
                <c:pt idx="109">
                  <c:v>-3.9538800000000003</c:v>
                </c:pt>
                <c:pt idx="110">
                  <c:v>-3.9337299999999997</c:v>
                </c:pt>
                <c:pt idx="111">
                  <c:v>-3.9337299999999997</c:v>
                </c:pt>
                <c:pt idx="112">
                  <c:v>-3.9135900000000001</c:v>
                </c:pt>
                <c:pt idx="113">
                  <c:v>-3.9135900000000001</c:v>
                </c:pt>
                <c:pt idx="114">
                  <c:v>-3.8940599999999996</c:v>
                </c:pt>
                <c:pt idx="115">
                  <c:v>-3.8940599999999996</c:v>
                </c:pt>
                <c:pt idx="116">
                  <c:v>-3.87392</c:v>
                </c:pt>
                <c:pt idx="117">
                  <c:v>-3.87392</c:v>
                </c:pt>
                <c:pt idx="118">
                  <c:v>-3.85378</c:v>
                </c:pt>
                <c:pt idx="119">
                  <c:v>-3.85378</c:v>
                </c:pt>
                <c:pt idx="120">
                  <c:v>-3.8336399999999999</c:v>
                </c:pt>
                <c:pt idx="121">
                  <c:v>-3.8336399999999999</c:v>
                </c:pt>
                <c:pt idx="122">
                  <c:v>-3.8141099999999999</c:v>
                </c:pt>
                <c:pt idx="123">
                  <c:v>-3.8141099999999999</c:v>
                </c:pt>
                <c:pt idx="124">
                  <c:v>-3.7939600000000002</c:v>
                </c:pt>
                <c:pt idx="125">
                  <c:v>-3.7939600000000002</c:v>
                </c:pt>
                <c:pt idx="126">
                  <c:v>-3.7744299999999997</c:v>
                </c:pt>
                <c:pt idx="127">
                  <c:v>-3.7744299999999997</c:v>
                </c:pt>
                <c:pt idx="128">
                  <c:v>-3.7542900000000001</c:v>
                </c:pt>
                <c:pt idx="129">
                  <c:v>-3.7542900000000001</c:v>
                </c:pt>
                <c:pt idx="130">
                  <c:v>-3.7341500000000001</c:v>
                </c:pt>
                <c:pt idx="131">
                  <c:v>-3.7341500000000001</c:v>
                </c:pt>
                <c:pt idx="132">
                  <c:v>-3.71401</c:v>
                </c:pt>
                <c:pt idx="133">
                  <c:v>-3.71401</c:v>
                </c:pt>
                <c:pt idx="134">
                  <c:v>-3.69448</c:v>
                </c:pt>
                <c:pt idx="135">
                  <c:v>-3.69448</c:v>
                </c:pt>
                <c:pt idx="136">
                  <c:v>-3.6743399999999999</c:v>
                </c:pt>
                <c:pt idx="137">
                  <c:v>-3.6743399999999999</c:v>
                </c:pt>
                <c:pt idx="138">
                  <c:v>-3.6541899999999998</c:v>
                </c:pt>
                <c:pt idx="139">
                  <c:v>-3.6541899999999998</c:v>
                </c:pt>
                <c:pt idx="140">
                  <c:v>-3.6346600000000002</c:v>
                </c:pt>
                <c:pt idx="141">
                  <c:v>-3.6346600000000002</c:v>
                </c:pt>
                <c:pt idx="142">
                  <c:v>-3.6145199999999997</c:v>
                </c:pt>
                <c:pt idx="143">
                  <c:v>-3.6145199999999997</c:v>
                </c:pt>
                <c:pt idx="144">
                  <c:v>-3.5943799999999997</c:v>
                </c:pt>
                <c:pt idx="145">
                  <c:v>-3.5943799999999997</c:v>
                </c:pt>
                <c:pt idx="146">
                  <c:v>-3.5742400000000001</c:v>
                </c:pt>
                <c:pt idx="147">
                  <c:v>-3.5742400000000001</c:v>
                </c:pt>
                <c:pt idx="148">
                  <c:v>-3.55471</c:v>
                </c:pt>
                <c:pt idx="149">
                  <c:v>-3.55471</c:v>
                </c:pt>
                <c:pt idx="150">
                  <c:v>-3.5345599999999999</c:v>
                </c:pt>
                <c:pt idx="151">
                  <c:v>-3.5345599999999999</c:v>
                </c:pt>
                <c:pt idx="152">
                  <c:v>-3.5144199999999999</c:v>
                </c:pt>
                <c:pt idx="153">
                  <c:v>-3.5144199999999999</c:v>
                </c:pt>
                <c:pt idx="154">
                  <c:v>-3.4942800000000003</c:v>
                </c:pt>
                <c:pt idx="155">
                  <c:v>-3.4942800000000003</c:v>
                </c:pt>
                <c:pt idx="156">
                  <c:v>-3.4747499999999998</c:v>
                </c:pt>
                <c:pt idx="157">
                  <c:v>-3.4747499999999998</c:v>
                </c:pt>
                <c:pt idx="158">
                  <c:v>-3.4546100000000002</c:v>
                </c:pt>
                <c:pt idx="159">
                  <c:v>-3.4546100000000002</c:v>
                </c:pt>
                <c:pt idx="160">
                  <c:v>-3.4350799999999997</c:v>
                </c:pt>
                <c:pt idx="161">
                  <c:v>-3.4350799999999997</c:v>
                </c:pt>
                <c:pt idx="162">
                  <c:v>-3.4149400000000001</c:v>
                </c:pt>
                <c:pt idx="163">
                  <c:v>-3.4149400000000001</c:v>
                </c:pt>
                <c:pt idx="164">
                  <c:v>-3.3947899999999995</c:v>
                </c:pt>
                <c:pt idx="165">
                  <c:v>-3.3947899999999995</c:v>
                </c:pt>
                <c:pt idx="166">
                  <c:v>-3.3746499999999999</c:v>
                </c:pt>
                <c:pt idx="167">
                  <c:v>-3.3746499999999999</c:v>
                </c:pt>
                <c:pt idx="168">
                  <c:v>-3.3551199999999999</c:v>
                </c:pt>
                <c:pt idx="169">
                  <c:v>-3.3551199999999999</c:v>
                </c:pt>
                <c:pt idx="170">
                  <c:v>-3.3349800000000003</c:v>
                </c:pt>
                <c:pt idx="171">
                  <c:v>-3.3349800000000003</c:v>
                </c:pt>
                <c:pt idx="172">
                  <c:v>-3.3148400000000002</c:v>
                </c:pt>
                <c:pt idx="173">
                  <c:v>-3.3148400000000002</c:v>
                </c:pt>
                <c:pt idx="174">
                  <c:v>-3.2953100000000002</c:v>
                </c:pt>
                <c:pt idx="175">
                  <c:v>-3.2946999999999997</c:v>
                </c:pt>
                <c:pt idx="176">
                  <c:v>-3.2751700000000001</c:v>
                </c:pt>
                <c:pt idx="177">
                  <c:v>-3.2751700000000001</c:v>
                </c:pt>
                <c:pt idx="178">
                  <c:v>-3.25502</c:v>
                </c:pt>
                <c:pt idx="179">
                  <c:v>-3.25502</c:v>
                </c:pt>
                <c:pt idx="180">
                  <c:v>-3.23488</c:v>
                </c:pt>
                <c:pt idx="181">
                  <c:v>-3.2354899999999995</c:v>
                </c:pt>
                <c:pt idx="182">
                  <c:v>-3.2153499999999999</c:v>
                </c:pt>
                <c:pt idx="183">
                  <c:v>-3.2153499999999999</c:v>
                </c:pt>
                <c:pt idx="184">
                  <c:v>-3.1952099999999999</c:v>
                </c:pt>
                <c:pt idx="185">
                  <c:v>-3.1946000000000003</c:v>
                </c:pt>
                <c:pt idx="186">
                  <c:v>-3.1756800000000003</c:v>
                </c:pt>
                <c:pt idx="187">
                  <c:v>-3.1756800000000003</c:v>
                </c:pt>
                <c:pt idx="188">
                  <c:v>-3.1555400000000002</c:v>
                </c:pt>
                <c:pt idx="189">
                  <c:v>-3.1555400000000002</c:v>
                </c:pt>
                <c:pt idx="190">
                  <c:v>-3.1353999999999997</c:v>
                </c:pt>
                <c:pt idx="191">
                  <c:v>-3.1353999999999997</c:v>
                </c:pt>
                <c:pt idx="192">
                  <c:v>-3.1152500000000001</c:v>
                </c:pt>
                <c:pt idx="193">
                  <c:v>-3.1152500000000001</c:v>
                </c:pt>
                <c:pt idx="194">
                  <c:v>-3.09572</c:v>
                </c:pt>
                <c:pt idx="195">
                  <c:v>-3.09572</c:v>
                </c:pt>
                <c:pt idx="196">
                  <c:v>-3.07558</c:v>
                </c:pt>
                <c:pt idx="197">
                  <c:v>-3.07558</c:v>
                </c:pt>
                <c:pt idx="198">
                  <c:v>-3.0554399999999999</c:v>
                </c:pt>
                <c:pt idx="199">
                  <c:v>-3.0554399999999999</c:v>
                </c:pt>
                <c:pt idx="200">
                  <c:v>-3.0353000000000003</c:v>
                </c:pt>
                <c:pt idx="201">
                  <c:v>-3.0353000000000003</c:v>
                </c:pt>
                <c:pt idx="202">
                  <c:v>-3.0157699999999998</c:v>
                </c:pt>
                <c:pt idx="203">
                  <c:v>-3.0157699999999998</c:v>
                </c:pt>
                <c:pt idx="204">
                  <c:v>-2.9956199999999997</c:v>
                </c:pt>
                <c:pt idx="205">
                  <c:v>-2.9956199999999997</c:v>
                </c:pt>
                <c:pt idx="206">
                  <c:v>-2.9760900000000001</c:v>
                </c:pt>
                <c:pt idx="207">
                  <c:v>-2.9760900000000001</c:v>
                </c:pt>
                <c:pt idx="208">
                  <c:v>-2.9559500000000001</c:v>
                </c:pt>
                <c:pt idx="209">
                  <c:v>-2.9559500000000001</c:v>
                </c:pt>
                <c:pt idx="210">
                  <c:v>-2.93581</c:v>
                </c:pt>
                <c:pt idx="211">
                  <c:v>-2.93581</c:v>
                </c:pt>
                <c:pt idx="212">
                  <c:v>-2.9156700000000004</c:v>
                </c:pt>
                <c:pt idx="213">
                  <c:v>-2.9156700000000004</c:v>
                </c:pt>
                <c:pt idx="214">
                  <c:v>-2.8961399999999999</c:v>
                </c:pt>
                <c:pt idx="215">
                  <c:v>-2.8961399999999999</c:v>
                </c:pt>
                <c:pt idx="216">
                  <c:v>-2.8760000000000003</c:v>
                </c:pt>
                <c:pt idx="217">
                  <c:v>-2.8760000000000003</c:v>
                </c:pt>
                <c:pt idx="218">
                  <c:v>-2.8564600000000002</c:v>
                </c:pt>
                <c:pt idx="219">
                  <c:v>-2.8564600000000002</c:v>
                </c:pt>
                <c:pt idx="220">
                  <c:v>-2.8363199999999997</c:v>
                </c:pt>
                <c:pt idx="221">
                  <c:v>-2.8363199999999997</c:v>
                </c:pt>
                <c:pt idx="222">
                  <c:v>-2.8161799999999997</c:v>
                </c:pt>
                <c:pt idx="223">
                  <c:v>-2.8161799999999997</c:v>
                </c:pt>
                <c:pt idx="224">
                  <c:v>-2.7960400000000001</c:v>
                </c:pt>
                <c:pt idx="225">
                  <c:v>-2.7960400000000001</c:v>
                </c:pt>
                <c:pt idx="226">
                  <c:v>-2.77651</c:v>
                </c:pt>
                <c:pt idx="227">
                  <c:v>-2.77651</c:v>
                </c:pt>
                <c:pt idx="228">
                  <c:v>-2.7563700000000004</c:v>
                </c:pt>
                <c:pt idx="229">
                  <c:v>-2.7563700000000004</c:v>
                </c:pt>
                <c:pt idx="230">
                  <c:v>-2.7362299999999999</c:v>
                </c:pt>
                <c:pt idx="231">
                  <c:v>-2.7362299999999999</c:v>
                </c:pt>
                <c:pt idx="232">
                  <c:v>-2.7160800000000003</c:v>
                </c:pt>
                <c:pt idx="233">
                  <c:v>-2.7160800000000003</c:v>
                </c:pt>
                <c:pt idx="234">
                  <c:v>-2.6959400000000002</c:v>
                </c:pt>
                <c:pt idx="235">
                  <c:v>-2.6959400000000002</c:v>
                </c:pt>
                <c:pt idx="236">
                  <c:v>-2.6764100000000002</c:v>
                </c:pt>
                <c:pt idx="237">
                  <c:v>-2.6764100000000002</c:v>
                </c:pt>
                <c:pt idx="238">
                  <c:v>-2.6562700000000001</c:v>
                </c:pt>
                <c:pt idx="239">
                  <c:v>-2.6562700000000001</c:v>
                </c:pt>
                <c:pt idx="240">
                  <c:v>-2.6367400000000001</c:v>
                </c:pt>
                <c:pt idx="241">
                  <c:v>-2.6367400000000001</c:v>
                </c:pt>
                <c:pt idx="242">
                  <c:v>-2.6166</c:v>
                </c:pt>
                <c:pt idx="243">
                  <c:v>-2.6166</c:v>
                </c:pt>
                <c:pt idx="244">
                  <c:v>-2.5964499999999999</c:v>
                </c:pt>
                <c:pt idx="245">
                  <c:v>-2.5964499999999999</c:v>
                </c:pt>
                <c:pt idx="246">
                  <c:v>-2.5763099999999999</c:v>
                </c:pt>
                <c:pt idx="247">
                  <c:v>-2.5763099999999999</c:v>
                </c:pt>
                <c:pt idx="248">
                  <c:v>-2.5567800000000003</c:v>
                </c:pt>
                <c:pt idx="249">
                  <c:v>-2.5567800000000003</c:v>
                </c:pt>
                <c:pt idx="250">
                  <c:v>-2.5366400000000002</c:v>
                </c:pt>
                <c:pt idx="251">
                  <c:v>-2.5366400000000002</c:v>
                </c:pt>
                <c:pt idx="252">
                  <c:v>-2.5171100000000002</c:v>
                </c:pt>
                <c:pt idx="253">
                  <c:v>-2.5171100000000002</c:v>
                </c:pt>
                <c:pt idx="254">
                  <c:v>-2.4969600000000001</c:v>
                </c:pt>
                <c:pt idx="255">
                  <c:v>-2.4969600000000001</c:v>
                </c:pt>
                <c:pt idx="256">
                  <c:v>-2.47682</c:v>
                </c:pt>
                <c:pt idx="257">
                  <c:v>-2.47682</c:v>
                </c:pt>
                <c:pt idx="258">
                  <c:v>-2.4566699999999999</c:v>
                </c:pt>
                <c:pt idx="259">
                  <c:v>-2.4566699999999999</c:v>
                </c:pt>
                <c:pt idx="260">
                  <c:v>-2.4371399999999999</c:v>
                </c:pt>
                <c:pt idx="261">
                  <c:v>-2.4371399999999999</c:v>
                </c:pt>
                <c:pt idx="262">
                  <c:v>-2.4169999999999998</c:v>
                </c:pt>
                <c:pt idx="263">
                  <c:v>-2.4169999999999998</c:v>
                </c:pt>
                <c:pt idx="264">
                  <c:v>-2.3974699999999998</c:v>
                </c:pt>
                <c:pt idx="265">
                  <c:v>-2.3974699999999998</c:v>
                </c:pt>
                <c:pt idx="266">
                  <c:v>-2.3773300000000002</c:v>
                </c:pt>
                <c:pt idx="267">
                  <c:v>-2.3773300000000002</c:v>
                </c:pt>
                <c:pt idx="268">
                  <c:v>-2.3571900000000001</c:v>
                </c:pt>
                <c:pt idx="269">
                  <c:v>-2.3571900000000001</c:v>
                </c:pt>
                <c:pt idx="270">
                  <c:v>-2.3370500000000001</c:v>
                </c:pt>
                <c:pt idx="271">
                  <c:v>-2.3370500000000001</c:v>
                </c:pt>
                <c:pt idx="272">
                  <c:v>-2.31751</c:v>
                </c:pt>
                <c:pt idx="273">
                  <c:v>-2.31751</c:v>
                </c:pt>
                <c:pt idx="274">
                  <c:v>-2.2973699999999999</c:v>
                </c:pt>
                <c:pt idx="275">
                  <c:v>-2.2973699999999999</c:v>
                </c:pt>
                <c:pt idx="276">
                  <c:v>-2.2772300000000003</c:v>
                </c:pt>
                <c:pt idx="277">
                  <c:v>-2.2772300000000003</c:v>
                </c:pt>
                <c:pt idx="278">
                  <c:v>-2.2576999999999998</c:v>
                </c:pt>
                <c:pt idx="279">
                  <c:v>-2.2576999999999998</c:v>
                </c:pt>
                <c:pt idx="280">
                  <c:v>-2.2369500000000002</c:v>
                </c:pt>
                <c:pt idx="281">
                  <c:v>-2.2375600000000002</c:v>
                </c:pt>
                <c:pt idx="282">
                  <c:v>-2.2174199999999997</c:v>
                </c:pt>
                <c:pt idx="283">
                  <c:v>-2.2174199999999997</c:v>
                </c:pt>
                <c:pt idx="284">
                  <c:v>-2.1972800000000001</c:v>
                </c:pt>
                <c:pt idx="285">
                  <c:v>-2.1972800000000001</c:v>
                </c:pt>
                <c:pt idx="286">
                  <c:v>-2.17774</c:v>
                </c:pt>
                <c:pt idx="287">
                  <c:v>-2.17774</c:v>
                </c:pt>
                <c:pt idx="288">
                  <c:v>-2.1576</c:v>
                </c:pt>
                <c:pt idx="289">
                  <c:v>-2.1576</c:v>
                </c:pt>
                <c:pt idx="290">
                  <c:v>-2.1374599999999999</c:v>
                </c:pt>
                <c:pt idx="291">
                  <c:v>-2.1374599999999999</c:v>
                </c:pt>
                <c:pt idx="292">
                  <c:v>-2.1173199999999999</c:v>
                </c:pt>
                <c:pt idx="293">
                  <c:v>-2.1173199999999999</c:v>
                </c:pt>
                <c:pt idx="294">
                  <c:v>-2.0977899999999998</c:v>
                </c:pt>
                <c:pt idx="295">
                  <c:v>-2.0977899999999998</c:v>
                </c:pt>
                <c:pt idx="296">
                  <c:v>-2.0776500000000002</c:v>
                </c:pt>
                <c:pt idx="297">
                  <c:v>-2.0776500000000002</c:v>
                </c:pt>
                <c:pt idx="298">
                  <c:v>-2.0581199999999997</c:v>
                </c:pt>
                <c:pt idx="299">
                  <c:v>-2.0581199999999997</c:v>
                </c:pt>
                <c:pt idx="300">
                  <c:v>-2.0379700000000001</c:v>
                </c:pt>
                <c:pt idx="301">
                  <c:v>-2.0379700000000001</c:v>
                </c:pt>
                <c:pt idx="302">
                  <c:v>-2.01783</c:v>
                </c:pt>
                <c:pt idx="303">
                  <c:v>-2.01783</c:v>
                </c:pt>
                <c:pt idx="304">
                  <c:v>-1.99769</c:v>
                </c:pt>
                <c:pt idx="305">
                  <c:v>-1.99769</c:v>
                </c:pt>
                <c:pt idx="306">
                  <c:v>-1.9781599999999999</c:v>
                </c:pt>
                <c:pt idx="307">
                  <c:v>-1.9781599999999999</c:v>
                </c:pt>
                <c:pt idx="308">
                  <c:v>-1.9580200000000001</c:v>
                </c:pt>
                <c:pt idx="309">
                  <c:v>-1.9580200000000001</c:v>
                </c:pt>
                <c:pt idx="310">
                  <c:v>-1.9378799999999998</c:v>
                </c:pt>
                <c:pt idx="311">
                  <c:v>-1.9378799999999998</c:v>
                </c:pt>
                <c:pt idx="312">
                  <c:v>-1.9177299999999999</c:v>
                </c:pt>
                <c:pt idx="313">
                  <c:v>-1.9177299999999999</c:v>
                </c:pt>
                <c:pt idx="314">
                  <c:v>-1.8981999999999999</c:v>
                </c:pt>
                <c:pt idx="315">
                  <c:v>-1.8981999999999999</c:v>
                </c:pt>
                <c:pt idx="316">
                  <c:v>-1.8780600000000001</c:v>
                </c:pt>
                <c:pt idx="317">
                  <c:v>-1.8780600000000001</c:v>
                </c:pt>
                <c:pt idx="318">
                  <c:v>-1.85853</c:v>
                </c:pt>
                <c:pt idx="319">
                  <c:v>-1.85853</c:v>
                </c:pt>
                <c:pt idx="320">
                  <c:v>-1.83839</c:v>
                </c:pt>
                <c:pt idx="321">
                  <c:v>-1.83839</c:v>
                </c:pt>
                <c:pt idx="322">
                  <c:v>-1.8182499999999999</c:v>
                </c:pt>
                <c:pt idx="323">
                  <c:v>-1.8182499999999999</c:v>
                </c:pt>
                <c:pt idx="324">
                  <c:v>-1.7981099999999999</c:v>
                </c:pt>
                <c:pt idx="325">
                  <c:v>-1.7981099999999999</c:v>
                </c:pt>
                <c:pt idx="326">
                  <c:v>-1.7785699999999998</c:v>
                </c:pt>
                <c:pt idx="327">
                  <c:v>-1.7785699999999998</c:v>
                </c:pt>
                <c:pt idx="328">
                  <c:v>-1.7584299999999999</c:v>
                </c:pt>
                <c:pt idx="329">
                  <c:v>-1.7584299999999999</c:v>
                </c:pt>
                <c:pt idx="330">
                  <c:v>-1.7382900000000001</c:v>
                </c:pt>
                <c:pt idx="331">
                  <c:v>-1.7382900000000001</c:v>
                </c:pt>
                <c:pt idx="332">
                  <c:v>-1.7187600000000001</c:v>
                </c:pt>
                <c:pt idx="333">
                  <c:v>-1.7187600000000001</c:v>
                </c:pt>
                <c:pt idx="334">
                  <c:v>-1.69862</c:v>
                </c:pt>
                <c:pt idx="335">
                  <c:v>-1.69862</c:v>
                </c:pt>
                <c:pt idx="336">
                  <c:v>-1.67848</c:v>
                </c:pt>
                <c:pt idx="337">
                  <c:v>-1.67848</c:v>
                </c:pt>
                <c:pt idx="338">
                  <c:v>-1.6583300000000001</c:v>
                </c:pt>
                <c:pt idx="339">
                  <c:v>-1.6583300000000001</c:v>
                </c:pt>
                <c:pt idx="340">
                  <c:v>-1.6388</c:v>
                </c:pt>
                <c:pt idx="341">
                  <c:v>-1.6388</c:v>
                </c:pt>
                <c:pt idx="342">
                  <c:v>-1.6186600000000002</c:v>
                </c:pt>
                <c:pt idx="343">
                  <c:v>-1.6186600000000002</c:v>
                </c:pt>
                <c:pt idx="344">
                  <c:v>-1.5985199999999999</c:v>
                </c:pt>
                <c:pt idx="345">
                  <c:v>-1.5985199999999999</c:v>
                </c:pt>
                <c:pt idx="346">
                  <c:v>-1.5789900000000001</c:v>
                </c:pt>
                <c:pt idx="347">
                  <c:v>-1.5789900000000001</c:v>
                </c:pt>
                <c:pt idx="348">
                  <c:v>-1.5588500000000001</c:v>
                </c:pt>
                <c:pt idx="349">
                  <c:v>-1.5588500000000001</c:v>
                </c:pt>
                <c:pt idx="350">
                  <c:v>-1.53871</c:v>
                </c:pt>
                <c:pt idx="351">
                  <c:v>-1.53871</c:v>
                </c:pt>
                <c:pt idx="352">
                  <c:v>-1.5191699999999999</c:v>
                </c:pt>
                <c:pt idx="353">
                  <c:v>-1.5191699999999999</c:v>
                </c:pt>
                <c:pt idx="354">
                  <c:v>-1.4990300000000001</c:v>
                </c:pt>
                <c:pt idx="355">
                  <c:v>-1.4990300000000001</c:v>
                </c:pt>
                <c:pt idx="356">
                  <c:v>-1.4788899999999998</c:v>
                </c:pt>
                <c:pt idx="357">
                  <c:v>-1.4788899999999998</c:v>
                </c:pt>
                <c:pt idx="358">
                  <c:v>-1.45875</c:v>
                </c:pt>
                <c:pt idx="359">
                  <c:v>-1.4593600000000002</c:v>
                </c:pt>
                <c:pt idx="360">
                  <c:v>-1.4392199999999999</c:v>
                </c:pt>
                <c:pt idx="361">
                  <c:v>-1.4392199999999999</c:v>
                </c:pt>
                <c:pt idx="362">
                  <c:v>-1.4190800000000001</c:v>
                </c:pt>
                <c:pt idx="363">
                  <c:v>-1.4190800000000001</c:v>
                </c:pt>
                <c:pt idx="364">
                  <c:v>-1.3995500000000001</c:v>
                </c:pt>
                <c:pt idx="365">
                  <c:v>-1.3995500000000001</c:v>
                </c:pt>
                <c:pt idx="366">
                  <c:v>-1.3794</c:v>
                </c:pt>
                <c:pt idx="367">
                  <c:v>-1.3794</c:v>
                </c:pt>
                <c:pt idx="368">
                  <c:v>-1.3592599999999999</c:v>
                </c:pt>
                <c:pt idx="369">
                  <c:v>-1.3592599999999999</c:v>
                </c:pt>
                <c:pt idx="370">
                  <c:v>-1.3391200000000001</c:v>
                </c:pt>
                <c:pt idx="371">
                  <c:v>-1.3391200000000001</c:v>
                </c:pt>
                <c:pt idx="372">
                  <c:v>-1.3189799999999998</c:v>
                </c:pt>
                <c:pt idx="373">
                  <c:v>-1.3189799999999998</c:v>
                </c:pt>
                <c:pt idx="374">
                  <c:v>-1.29945</c:v>
                </c:pt>
                <c:pt idx="375">
                  <c:v>-1.29945</c:v>
                </c:pt>
                <c:pt idx="376">
                  <c:v>-1.2793099999999999</c:v>
                </c:pt>
                <c:pt idx="377">
                  <c:v>-1.2793099999999999</c:v>
                </c:pt>
                <c:pt idx="378">
                  <c:v>-1.2597800000000001</c:v>
                </c:pt>
                <c:pt idx="379">
                  <c:v>-1.2597800000000001</c:v>
                </c:pt>
                <c:pt idx="380">
                  <c:v>-1.23963</c:v>
                </c:pt>
                <c:pt idx="381">
                  <c:v>-1.23963</c:v>
                </c:pt>
                <c:pt idx="382">
                  <c:v>-1.21949</c:v>
                </c:pt>
                <c:pt idx="383">
                  <c:v>-1.21949</c:v>
                </c:pt>
                <c:pt idx="384">
                  <c:v>-1.1993499999999999</c:v>
                </c:pt>
                <c:pt idx="385">
                  <c:v>-1.1993499999999999</c:v>
                </c:pt>
                <c:pt idx="386">
                  <c:v>-1.17981</c:v>
                </c:pt>
                <c:pt idx="387">
                  <c:v>-1.17981</c:v>
                </c:pt>
                <c:pt idx="388">
                  <c:v>-1.15967</c:v>
                </c:pt>
                <c:pt idx="389">
                  <c:v>-1.15967</c:v>
                </c:pt>
                <c:pt idx="390">
                  <c:v>-1.1395299999999999</c:v>
                </c:pt>
                <c:pt idx="391">
                  <c:v>-1.1395299999999999</c:v>
                </c:pt>
                <c:pt idx="392">
                  <c:v>-1.1193899999999999</c:v>
                </c:pt>
                <c:pt idx="393">
                  <c:v>-1.1193899999999999</c:v>
                </c:pt>
                <c:pt idx="394">
                  <c:v>-1.0998600000000001</c:v>
                </c:pt>
                <c:pt idx="395">
                  <c:v>-1.0998600000000001</c:v>
                </c:pt>
                <c:pt idx="396">
                  <c:v>-1.07972</c:v>
                </c:pt>
                <c:pt idx="397">
                  <c:v>-1.07972</c:v>
                </c:pt>
                <c:pt idx="398">
                  <c:v>-1.06019</c:v>
                </c:pt>
                <c:pt idx="399">
                  <c:v>-1.06019</c:v>
                </c:pt>
                <c:pt idx="400">
                  <c:v>-1.0400400000000001</c:v>
                </c:pt>
                <c:pt idx="401">
                  <c:v>-1.0400400000000001</c:v>
                </c:pt>
                <c:pt idx="402">
                  <c:v>-1.0199</c:v>
                </c:pt>
                <c:pt idx="403">
                  <c:v>-1.0199</c:v>
                </c:pt>
                <c:pt idx="404">
                  <c:v>-0.99975999999999998</c:v>
                </c:pt>
                <c:pt idx="405">
                  <c:v>-0.99975999999999998</c:v>
                </c:pt>
                <c:pt idx="406">
                  <c:v>-0.98022999999999993</c:v>
                </c:pt>
                <c:pt idx="407">
                  <c:v>-0.98022999999999993</c:v>
                </c:pt>
                <c:pt idx="408">
                  <c:v>-0.96009</c:v>
                </c:pt>
                <c:pt idx="409">
                  <c:v>-0.96009</c:v>
                </c:pt>
                <c:pt idx="410">
                  <c:v>-0.93994999999999995</c:v>
                </c:pt>
                <c:pt idx="411">
                  <c:v>-0.93994999999999995</c:v>
                </c:pt>
                <c:pt idx="412">
                  <c:v>-0.92040999999999995</c:v>
                </c:pt>
                <c:pt idx="413">
                  <c:v>-0.91980999999999991</c:v>
                </c:pt>
                <c:pt idx="414">
                  <c:v>-0.9002699999999999</c:v>
                </c:pt>
                <c:pt idx="415">
                  <c:v>-0.9002699999999999</c:v>
                </c:pt>
                <c:pt idx="416">
                  <c:v>-0.88012999999999997</c:v>
                </c:pt>
                <c:pt idx="417">
                  <c:v>-0.88012999999999997</c:v>
                </c:pt>
                <c:pt idx="418">
                  <c:v>-0.85999000000000003</c:v>
                </c:pt>
                <c:pt idx="419">
                  <c:v>-0.85999000000000003</c:v>
                </c:pt>
                <c:pt idx="420">
                  <c:v>-0.84045999999999998</c:v>
                </c:pt>
                <c:pt idx="421">
                  <c:v>-0.84045999999999998</c:v>
                </c:pt>
                <c:pt idx="422">
                  <c:v>-0.82031999999999994</c:v>
                </c:pt>
                <c:pt idx="423">
                  <c:v>-0.82031999999999994</c:v>
                </c:pt>
                <c:pt idx="424">
                  <c:v>-0.80018000000000011</c:v>
                </c:pt>
                <c:pt idx="425">
                  <c:v>-0.80018000000000011</c:v>
                </c:pt>
                <c:pt idx="426">
                  <c:v>-0.78003</c:v>
                </c:pt>
                <c:pt idx="427">
                  <c:v>-0.78003</c:v>
                </c:pt>
                <c:pt idx="428">
                  <c:v>-0.76050000000000006</c:v>
                </c:pt>
                <c:pt idx="429">
                  <c:v>-0.76050000000000006</c:v>
                </c:pt>
                <c:pt idx="430">
                  <c:v>-0.74036000000000002</c:v>
                </c:pt>
                <c:pt idx="431">
                  <c:v>-0.74036000000000002</c:v>
                </c:pt>
                <c:pt idx="432">
                  <c:v>-0.72082999999999997</c:v>
                </c:pt>
                <c:pt idx="433">
                  <c:v>-0.72082999999999997</c:v>
                </c:pt>
                <c:pt idx="434">
                  <c:v>-0.70069000000000004</c:v>
                </c:pt>
                <c:pt idx="435">
                  <c:v>-0.70069000000000004</c:v>
                </c:pt>
                <c:pt idx="436">
                  <c:v>-0.68054999999999999</c:v>
                </c:pt>
                <c:pt idx="437">
                  <c:v>-0.68054999999999999</c:v>
                </c:pt>
                <c:pt idx="438">
                  <c:v>-0.66041000000000005</c:v>
                </c:pt>
                <c:pt idx="439">
                  <c:v>-0.66041000000000005</c:v>
                </c:pt>
                <c:pt idx="440">
                  <c:v>-0.64087000000000005</c:v>
                </c:pt>
                <c:pt idx="441">
                  <c:v>-0.64087000000000005</c:v>
                </c:pt>
                <c:pt idx="442">
                  <c:v>-0.62073</c:v>
                </c:pt>
                <c:pt idx="443">
                  <c:v>-0.62073</c:v>
                </c:pt>
                <c:pt idx="444">
                  <c:v>-0.60119999999999996</c:v>
                </c:pt>
                <c:pt idx="445">
                  <c:v>-0.60119999999999996</c:v>
                </c:pt>
                <c:pt idx="446">
                  <c:v>-0.58106000000000002</c:v>
                </c:pt>
                <c:pt idx="447">
                  <c:v>-0.58106000000000002</c:v>
                </c:pt>
                <c:pt idx="448">
                  <c:v>-0.56092000000000009</c:v>
                </c:pt>
                <c:pt idx="449">
                  <c:v>-0.56092000000000009</c:v>
                </c:pt>
                <c:pt idx="450">
                  <c:v>-0.54076999999999997</c:v>
                </c:pt>
                <c:pt idx="451">
                  <c:v>-0.54076999999999997</c:v>
                </c:pt>
                <c:pt idx="452">
                  <c:v>-0.52123999999999993</c:v>
                </c:pt>
                <c:pt idx="453">
                  <c:v>-0.52123999999999993</c:v>
                </c:pt>
                <c:pt idx="454">
                  <c:v>-0.50109999999999999</c:v>
                </c:pt>
                <c:pt idx="455">
                  <c:v>-0.50109999999999999</c:v>
                </c:pt>
                <c:pt idx="456">
                  <c:v>-0.48096</c:v>
                </c:pt>
                <c:pt idx="457">
                  <c:v>-0.48096</c:v>
                </c:pt>
                <c:pt idx="458">
                  <c:v>-0.46143000000000001</c:v>
                </c:pt>
                <c:pt idx="459">
                  <c:v>-0.46143000000000001</c:v>
                </c:pt>
                <c:pt idx="460">
                  <c:v>-0.44129000000000002</c:v>
                </c:pt>
                <c:pt idx="461">
                  <c:v>-0.44129000000000002</c:v>
                </c:pt>
                <c:pt idx="462">
                  <c:v>-0.42113999999999996</c:v>
                </c:pt>
                <c:pt idx="463">
                  <c:v>-0.42113999999999996</c:v>
                </c:pt>
                <c:pt idx="464">
                  <c:v>-0.40099999999999997</c:v>
                </c:pt>
                <c:pt idx="465">
                  <c:v>-0.40099999999999997</c:v>
                </c:pt>
                <c:pt idx="466">
                  <c:v>-0.38146999999999998</c:v>
                </c:pt>
                <c:pt idx="467">
                  <c:v>-0.38146999999999998</c:v>
                </c:pt>
                <c:pt idx="468">
                  <c:v>-0.36132999999999998</c:v>
                </c:pt>
                <c:pt idx="469">
                  <c:v>-0.36132999999999998</c:v>
                </c:pt>
                <c:pt idx="470">
                  <c:v>-0.34118999999999999</c:v>
                </c:pt>
                <c:pt idx="471">
                  <c:v>-0.34118999999999999</c:v>
                </c:pt>
                <c:pt idx="472">
                  <c:v>-0.32105</c:v>
                </c:pt>
                <c:pt idx="473">
                  <c:v>-0.32105</c:v>
                </c:pt>
                <c:pt idx="474">
                  <c:v>-0.30152000000000001</c:v>
                </c:pt>
                <c:pt idx="475">
                  <c:v>-0.30152000000000001</c:v>
                </c:pt>
                <c:pt idx="476">
                  <c:v>-0.28137000000000001</c:v>
                </c:pt>
                <c:pt idx="477">
                  <c:v>-0.28137000000000001</c:v>
                </c:pt>
                <c:pt idx="478">
                  <c:v>-0.26123000000000002</c:v>
                </c:pt>
                <c:pt idx="479">
                  <c:v>-0.26123000000000002</c:v>
                </c:pt>
                <c:pt idx="480">
                  <c:v>-0.24108999999999997</c:v>
                </c:pt>
                <c:pt idx="481">
                  <c:v>-0.24108999999999997</c:v>
                </c:pt>
                <c:pt idx="482">
                  <c:v>-0.22155999999999998</c:v>
                </c:pt>
                <c:pt idx="483">
                  <c:v>-0.22155999999999998</c:v>
                </c:pt>
                <c:pt idx="484">
                  <c:v>-0.20081000000000002</c:v>
                </c:pt>
                <c:pt idx="485">
                  <c:v>-0.20081000000000002</c:v>
                </c:pt>
                <c:pt idx="486">
                  <c:v>-0.18128</c:v>
                </c:pt>
                <c:pt idx="487">
                  <c:v>-0.18128</c:v>
                </c:pt>
                <c:pt idx="488">
                  <c:v>-0.16113</c:v>
                </c:pt>
                <c:pt idx="489">
                  <c:v>-0.16113</c:v>
                </c:pt>
                <c:pt idx="490">
                  <c:v>-0.14099</c:v>
                </c:pt>
                <c:pt idx="491">
                  <c:v>-0.14099</c:v>
                </c:pt>
                <c:pt idx="492">
                  <c:v>-0.12085</c:v>
                </c:pt>
                <c:pt idx="493">
                  <c:v>-0.12085</c:v>
                </c:pt>
                <c:pt idx="494">
                  <c:v>-0.10070999999999999</c:v>
                </c:pt>
                <c:pt idx="495">
                  <c:v>-0.10070999999999999</c:v>
                </c:pt>
                <c:pt idx="496">
                  <c:v>-8.0570000000000003E-2</c:v>
                </c:pt>
                <c:pt idx="497">
                  <c:v>-8.1180000000000002E-2</c:v>
                </c:pt>
                <c:pt idx="498">
                  <c:v>-6.0429999999999998E-2</c:v>
                </c:pt>
                <c:pt idx="499">
                  <c:v>-6.0429999999999998E-2</c:v>
                </c:pt>
                <c:pt idx="500">
                  <c:v>-4.0889999999999996E-2</c:v>
                </c:pt>
                <c:pt idx="501">
                  <c:v>-4.0889999999999996E-2</c:v>
                </c:pt>
                <c:pt idx="502">
                  <c:v>-4.0889999999999996E-2</c:v>
                </c:pt>
                <c:pt idx="503">
                  <c:v>-4.0889999999999996E-2</c:v>
                </c:pt>
                <c:pt idx="504">
                  <c:v>-4.0889999999999996E-2</c:v>
                </c:pt>
                <c:pt idx="505">
                  <c:v>4.0280000000000003E-2</c:v>
                </c:pt>
                <c:pt idx="506">
                  <c:v>4.0280000000000003E-2</c:v>
                </c:pt>
                <c:pt idx="507">
                  <c:v>4.0280000000000003E-2</c:v>
                </c:pt>
                <c:pt idx="508">
                  <c:v>4.0280000000000003E-2</c:v>
                </c:pt>
                <c:pt idx="509">
                  <c:v>4.0280000000000003E-2</c:v>
                </c:pt>
                <c:pt idx="510">
                  <c:v>4.0280000000000003E-2</c:v>
                </c:pt>
                <c:pt idx="511">
                  <c:v>5.9810000000000002E-2</c:v>
                </c:pt>
                <c:pt idx="512">
                  <c:v>5.9810000000000002E-2</c:v>
                </c:pt>
                <c:pt idx="513">
                  <c:v>7.9960000000000003E-2</c:v>
                </c:pt>
                <c:pt idx="514">
                  <c:v>7.9960000000000003E-2</c:v>
                </c:pt>
                <c:pt idx="515">
                  <c:v>0.10009999999999999</c:v>
                </c:pt>
                <c:pt idx="516">
                  <c:v>0.10009999999999999</c:v>
                </c:pt>
                <c:pt idx="517">
                  <c:v>0.12024</c:v>
                </c:pt>
                <c:pt idx="518">
                  <c:v>0.12024</c:v>
                </c:pt>
                <c:pt idx="519">
                  <c:v>0.14038</c:v>
                </c:pt>
                <c:pt idx="520">
                  <c:v>0.14038</c:v>
                </c:pt>
                <c:pt idx="521">
                  <c:v>0.16052</c:v>
                </c:pt>
                <c:pt idx="522">
                  <c:v>0.16052</c:v>
                </c:pt>
                <c:pt idx="523">
                  <c:v>0.18006</c:v>
                </c:pt>
                <c:pt idx="524">
                  <c:v>0.18006</c:v>
                </c:pt>
                <c:pt idx="525">
                  <c:v>0.20019999999999999</c:v>
                </c:pt>
                <c:pt idx="526">
                  <c:v>0.20019999999999999</c:v>
                </c:pt>
                <c:pt idx="527">
                  <c:v>0.22095000000000001</c:v>
                </c:pt>
                <c:pt idx="528">
                  <c:v>0.22095000000000001</c:v>
                </c:pt>
                <c:pt idx="529">
                  <c:v>0.24048</c:v>
                </c:pt>
                <c:pt idx="530">
                  <c:v>0.24048</c:v>
                </c:pt>
                <c:pt idx="531">
                  <c:v>0.26061999999999996</c:v>
                </c:pt>
                <c:pt idx="532">
                  <c:v>0.26061999999999996</c:v>
                </c:pt>
                <c:pt idx="533">
                  <c:v>0.28076000000000001</c:v>
                </c:pt>
                <c:pt idx="534">
                  <c:v>0.28076000000000001</c:v>
                </c:pt>
                <c:pt idx="535">
                  <c:v>0.3009</c:v>
                </c:pt>
                <c:pt idx="536">
                  <c:v>0.3009</c:v>
                </c:pt>
                <c:pt idx="537">
                  <c:v>0.32044000000000006</c:v>
                </c:pt>
                <c:pt idx="538">
                  <c:v>0.32044000000000006</c:v>
                </c:pt>
                <c:pt idx="539">
                  <c:v>0.34057999999999999</c:v>
                </c:pt>
                <c:pt idx="540">
                  <c:v>0.34057999999999999</c:v>
                </c:pt>
                <c:pt idx="541">
                  <c:v>0.36071999999999999</c:v>
                </c:pt>
                <c:pt idx="542">
                  <c:v>0.36071999999999999</c:v>
                </c:pt>
                <c:pt idx="543">
                  <c:v>0.38086000000000003</c:v>
                </c:pt>
                <c:pt idx="544">
                  <c:v>0.38086000000000003</c:v>
                </c:pt>
                <c:pt idx="545">
                  <c:v>0.40038999999999997</c:v>
                </c:pt>
                <c:pt idx="546">
                  <c:v>0.40038999999999997</c:v>
                </c:pt>
                <c:pt idx="547">
                  <c:v>0.42054000000000002</c:v>
                </c:pt>
                <c:pt idx="548">
                  <c:v>0.42054000000000002</c:v>
                </c:pt>
                <c:pt idx="549">
                  <c:v>0.44068000000000002</c:v>
                </c:pt>
                <c:pt idx="550">
                  <c:v>0.44068000000000002</c:v>
                </c:pt>
                <c:pt idx="551">
                  <c:v>0.46082000000000001</c:v>
                </c:pt>
                <c:pt idx="552">
                  <c:v>0.46082000000000001</c:v>
                </c:pt>
                <c:pt idx="553">
                  <c:v>0.48035</c:v>
                </c:pt>
                <c:pt idx="554">
                  <c:v>0.48035</c:v>
                </c:pt>
                <c:pt idx="555">
                  <c:v>0.50048999999999999</c:v>
                </c:pt>
                <c:pt idx="556">
                  <c:v>0.50048999999999999</c:v>
                </c:pt>
                <c:pt idx="557">
                  <c:v>0.52062999999999993</c:v>
                </c:pt>
                <c:pt idx="558">
                  <c:v>0.52062999999999993</c:v>
                </c:pt>
                <c:pt idx="559">
                  <c:v>0.54015999999999997</c:v>
                </c:pt>
                <c:pt idx="560">
                  <c:v>0.54015999999999997</c:v>
                </c:pt>
                <c:pt idx="561">
                  <c:v>0.56030000000000002</c:v>
                </c:pt>
                <c:pt idx="562">
                  <c:v>0.56030000000000002</c:v>
                </c:pt>
                <c:pt idx="563">
                  <c:v>0.58045000000000002</c:v>
                </c:pt>
                <c:pt idx="564">
                  <c:v>0.58045000000000002</c:v>
                </c:pt>
                <c:pt idx="565">
                  <c:v>0.60058999999999996</c:v>
                </c:pt>
                <c:pt idx="566">
                  <c:v>0.60058999999999996</c:v>
                </c:pt>
                <c:pt idx="567">
                  <c:v>0.62012</c:v>
                </c:pt>
                <c:pt idx="568">
                  <c:v>0.62012</c:v>
                </c:pt>
                <c:pt idx="569">
                  <c:v>0.64026000000000005</c:v>
                </c:pt>
                <c:pt idx="570">
                  <c:v>0.64026000000000005</c:v>
                </c:pt>
                <c:pt idx="571">
                  <c:v>0.65978999999999999</c:v>
                </c:pt>
                <c:pt idx="572">
                  <c:v>0.65978999999999999</c:v>
                </c:pt>
                <c:pt idx="573">
                  <c:v>0.67993999999999999</c:v>
                </c:pt>
                <c:pt idx="574">
                  <c:v>0.67993999999999999</c:v>
                </c:pt>
                <c:pt idx="575">
                  <c:v>0.70008000000000004</c:v>
                </c:pt>
                <c:pt idx="576">
                  <c:v>0.70008000000000004</c:v>
                </c:pt>
                <c:pt idx="577">
                  <c:v>0.72022000000000008</c:v>
                </c:pt>
                <c:pt idx="578">
                  <c:v>0.72022000000000008</c:v>
                </c:pt>
                <c:pt idx="579">
                  <c:v>0.73975000000000002</c:v>
                </c:pt>
                <c:pt idx="580">
                  <c:v>0.73975000000000002</c:v>
                </c:pt>
                <c:pt idx="581">
                  <c:v>0.75988999999999995</c:v>
                </c:pt>
                <c:pt idx="582">
                  <c:v>0.75988999999999995</c:v>
                </c:pt>
                <c:pt idx="583">
                  <c:v>0.77942</c:v>
                </c:pt>
                <c:pt idx="584">
                  <c:v>0.77942</c:v>
                </c:pt>
                <c:pt idx="585">
                  <c:v>0.79956000000000005</c:v>
                </c:pt>
                <c:pt idx="586">
                  <c:v>0.79956000000000005</c:v>
                </c:pt>
                <c:pt idx="587">
                  <c:v>0.81971000000000005</c:v>
                </c:pt>
                <c:pt idx="588">
                  <c:v>0.81971000000000005</c:v>
                </c:pt>
                <c:pt idx="589">
                  <c:v>0.83984999999999999</c:v>
                </c:pt>
                <c:pt idx="590">
                  <c:v>0.83984999999999999</c:v>
                </c:pt>
                <c:pt idx="591">
                  <c:v>0.85938000000000003</c:v>
                </c:pt>
                <c:pt idx="592">
                  <c:v>0.85938000000000003</c:v>
                </c:pt>
                <c:pt idx="593">
                  <c:v>0.87952000000000008</c:v>
                </c:pt>
                <c:pt idx="594">
                  <c:v>0.87952000000000008</c:v>
                </c:pt>
                <c:pt idx="595">
                  <c:v>0.89966000000000002</c:v>
                </c:pt>
                <c:pt idx="596">
                  <c:v>0.89966000000000002</c:v>
                </c:pt>
                <c:pt idx="597">
                  <c:v>0.91918999999999995</c:v>
                </c:pt>
                <c:pt idx="598">
                  <c:v>0.91918999999999995</c:v>
                </c:pt>
                <c:pt idx="599">
                  <c:v>0.93934000000000006</c:v>
                </c:pt>
                <c:pt idx="600">
                  <c:v>0.93934000000000006</c:v>
                </c:pt>
                <c:pt idx="601">
                  <c:v>0.95948000000000011</c:v>
                </c:pt>
                <c:pt idx="602">
                  <c:v>0.95948000000000011</c:v>
                </c:pt>
                <c:pt idx="603">
                  <c:v>0.97961999999999994</c:v>
                </c:pt>
                <c:pt idx="604">
                  <c:v>0.97961999999999994</c:v>
                </c:pt>
                <c:pt idx="605">
                  <c:v>0.99914999999999998</c:v>
                </c:pt>
                <c:pt idx="606">
                  <c:v>0.99914999999999998</c:v>
                </c:pt>
                <c:pt idx="607">
                  <c:v>1.01929</c:v>
                </c:pt>
                <c:pt idx="608">
                  <c:v>1.01929</c:v>
                </c:pt>
                <c:pt idx="609">
                  <c:v>1.0394299999999999</c:v>
                </c:pt>
                <c:pt idx="610">
                  <c:v>1.0394299999999999</c:v>
                </c:pt>
                <c:pt idx="611">
                  <c:v>1.05958</c:v>
                </c:pt>
                <c:pt idx="612">
                  <c:v>1.05958</c:v>
                </c:pt>
                <c:pt idx="613">
                  <c:v>1.07911</c:v>
                </c:pt>
                <c:pt idx="614">
                  <c:v>1.07911</c:v>
                </c:pt>
                <c:pt idx="615">
                  <c:v>1.0992500000000001</c:v>
                </c:pt>
                <c:pt idx="616">
                  <c:v>1.0992500000000001</c:v>
                </c:pt>
                <c:pt idx="617">
                  <c:v>1.1187800000000001</c:v>
                </c:pt>
                <c:pt idx="618">
                  <c:v>1.1187800000000001</c:v>
                </c:pt>
                <c:pt idx="619">
                  <c:v>1.1389199999999999</c:v>
                </c:pt>
                <c:pt idx="620">
                  <c:v>1.1389199999999999</c:v>
                </c:pt>
                <c:pt idx="621">
                  <c:v>1.15906</c:v>
                </c:pt>
                <c:pt idx="622">
                  <c:v>1.15906</c:v>
                </c:pt>
                <c:pt idx="623">
                  <c:v>1.1792</c:v>
                </c:pt>
                <c:pt idx="624">
                  <c:v>1.1792</c:v>
                </c:pt>
                <c:pt idx="625">
                  <c:v>1.1987399999999999</c:v>
                </c:pt>
                <c:pt idx="626">
                  <c:v>1.1987399999999999</c:v>
                </c:pt>
                <c:pt idx="627">
                  <c:v>1.21888</c:v>
                </c:pt>
                <c:pt idx="628">
                  <c:v>1.21888</c:v>
                </c:pt>
                <c:pt idx="629">
                  <c:v>1.23902</c:v>
                </c:pt>
                <c:pt idx="630">
                  <c:v>1.23902</c:v>
                </c:pt>
                <c:pt idx="631">
                  <c:v>1.2591600000000001</c:v>
                </c:pt>
                <c:pt idx="632">
                  <c:v>1.2591600000000001</c:v>
                </c:pt>
                <c:pt idx="633">
                  <c:v>1.2787000000000002</c:v>
                </c:pt>
                <c:pt idx="634">
                  <c:v>1.2787000000000002</c:v>
                </c:pt>
                <c:pt idx="635">
                  <c:v>1.29884</c:v>
                </c:pt>
                <c:pt idx="636">
                  <c:v>1.29884</c:v>
                </c:pt>
                <c:pt idx="637">
                  <c:v>1.31837</c:v>
                </c:pt>
                <c:pt idx="638">
                  <c:v>1.31837</c:v>
                </c:pt>
                <c:pt idx="639">
                  <c:v>1.3385099999999999</c:v>
                </c:pt>
                <c:pt idx="640">
                  <c:v>1.3385099999999999</c:v>
                </c:pt>
                <c:pt idx="641">
                  <c:v>1.3586500000000001</c:v>
                </c:pt>
                <c:pt idx="642">
                  <c:v>1.3586500000000001</c:v>
                </c:pt>
                <c:pt idx="643">
                  <c:v>1.37879</c:v>
                </c:pt>
                <c:pt idx="644">
                  <c:v>1.37879</c:v>
                </c:pt>
                <c:pt idx="645">
                  <c:v>1.3989399999999999</c:v>
                </c:pt>
                <c:pt idx="646">
                  <c:v>1.3989399999999999</c:v>
                </c:pt>
                <c:pt idx="647">
                  <c:v>1.4184700000000001</c:v>
                </c:pt>
                <c:pt idx="648">
                  <c:v>1.4184700000000001</c:v>
                </c:pt>
                <c:pt idx="649">
                  <c:v>1.4386099999999999</c:v>
                </c:pt>
                <c:pt idx="650">
                  <c:v>1.4386099999999999</c:v>
                </c:pt>
                <c:pt idx="651">
                  <c:v>1.45814</c:v>
                </c:pt>
                <c:pt idx="652">
                  <c:v>1.45814</c:v>
                </c:pt>
                <c:pt idx="653">
                  <c:v>1.4782799999999998</c:v>
                </c:pt>
                <c:pt idx="654">
                  <c:v>1.4782799999999998</c:v>
                </c:pt>
                <c:pt idx="655">
                  <c:v>1.4984200000000001</c:v>
                </c:pt>
                <c:pt idx="656">
                  <c:v>1.4984200000000001</c:v>
                </c:pt>
                <c:pt idx="657">
                  <c:v>1.5185599999999999</c:v>
                </c:pt>
                <c:pt idx="658">
                  <c:v>1.5185599999999999</c:v>
                </c:pt>
                <c:pt idx="659">
                  <c:v>1.5381</c:v>
                </c:pt>
                <c:pt idx="660">
                  <c:v>1.5381</c:v>
                </c:pt>
                <c:pt idx="661">
                  <c:v>1.5582399999999998</c:v>
                </c:pt>
                <c:pt idx="662">
                  <c:v>1.5582399999999998</c:v>
                </c:pt>
                <c:pt idx="663">
                  <c:v>1.5783800000000001</c:v>
                </c:pt>
                <c:pt idx="664">
                  <c:v>1.5783800000000001</c:v>
                </c:pt>
                <c:pt idx="665">
                  <c:v>1.5979099999999999</c:v>
                </c:pt>
                <c:pt idx="666">
                  <c:v>1.5979099999999999</c:v>
                </c:pt>
                <c:pt idx="667">
                  <c:v>1.61805</c:v>
                </c:pt>
                <c:pt idx="668">
                  <c:v>1.61805</c:v>
                </c:pt>
                <c:pt idx="669">
                  <c:v>1.6381899999999998</c:v>
                </c:pt>
                <c:pt idx="670">
                  <c:v>1.6381899999999998</c:v>
                </c:pt>
                <c:pt idx="671">
                  <c:v>1.6577200000000001</c:v>
                </c:pt>
                <c:pt idx="672">
                  <c:v>1.6577200000000001</c:v>
                </c:pt>
                <c:pt idx="673">
                  <c:v>1.67787</c:v>
                </c:pt>
                <c:pt idx="674">
                  <c:v>1.67787</c:v>
                </c:pt>
                <c:pt idx="675">
                  <c:v>1.69801</c:v>
                </c:pt>
                <c:pt idx="676">
                  <c:v>1.69801</c:v>
                </c:pt>
                <c:pt idx="677">
                  <c:v>1.7181500000000001</c:v>
                </c:pt>
                <c:pt idx="678">
                  <c:v>1.7181500000000001</c:v>
                </c:pt>
                <c:pt idx="679">
                  <c:v>1.7376800000000001</c:v>
                </c:pt>
                <c:pt idx="680">
                  <c:v>1.7376800000000001</c:v>
                </c:pt>
                <c:pt idx="681">
                  <c:v>1.7578199999999999</c:v>
                </c:pt>
                <c:pt idx="682">
                  <c:v>1.7578199999999999</c:v>
                </c:pt>
                <c:pt idx="683">
                  <c:v>1.7779600000000002</c:v>
                </c:pt>
                <c:pt idx="684">
                  <c:v>1.7779600000000002</c:v>
                </c:pt>
                <c:pt idx="685">
                  <c:v>1.7974899999999998</c:v>
                </c:pt>
                <c:pt idx="686">
                  <c:v>1.7974899999999998</c:v>
                </c:pt>
                <c:pt idx="687">
                  <c:v>1.8176400000000001</c:v>
                </c:pt>
                <c:pt idx="688">
                  <c:v>1.8176400000000001</c:v>
                </c:pt>
                <c:pt idx="689">
                  <c:v>1.83778</c:v>
                </c:pt>
                <c:pt idx="690">
                  <c:v>1.83778</c:v>
                </c:pt>
                <c:pt idx="691">
                  <c:v>1.85792</c:v>
                </c:pt>
                <c:pt idx="692">
                  <c:v>1.85792</c:v>
                </c:pt>
                <c:pt idx="693">
                  <c:v>1.8774500000000001</c:v>
                </c:pt>
                <c:pt idx="694">
                  <c:v>1.8774500000000001</c:v>
                </c:pt>
                <c:pt idx="695">
                  <c:v>1.8975900000000001</c:v>
                </c:pt>
                <c:pt idx="696">
                  <c:v>1.8975900000000001</c:v>
                </c:pt>
                <c:pt idx="697">
                  <c:v>1.9171199999999999</c:v>
                </c:pt>
                <c:pt idx="698">
                  <c:v>1.9171199999999999</c:v>
                </c:pt>
                <c:pt idx="699">
                  <c:v>1.93727</c:v>
                </c:pt>
                <c:pt idx="700">
                  <c:v>1.93727</c:v>
                </c:pt>
                <c:pt idx="701">
                  <c:v>1.9574099999999999</c:v>
                </c:pt>
                <c:pt idx="702">
                  <c:v>1.9574099999999999</c:v>
                </c:pt>
                <c:pt idx="703">
                  <c:v>1.9775499999999999</c:v>
                </c:pt>
                <c:pt idx="704">
                  <c:v>1.9775499999999999</c:v>
                </c:pt>
                <c:pt idx="705">
                  <c:v>1.99708</c:v>
                </c:pt>
                <c:pt idx="706">
                  <c:v>1.99708</c:v>
                </c:pt>
                <c:pt idx="707">
                  <c:v>2.01722</c:v>
                </c:pt>
                <c:pt idx="708">
                  <c:v>2.01722</c:v>
                </c:pt>
                <c:pt idx="709">
                  <c:v>2.0373600000000001</c:v>
                </c:pt>
                <c:pt idx="710">
                  <c:v>2.0373600000000001</c:v>
                </c:pt>
                <c:pt idx="711">
                  <c:v>2.0575000000000001</c:v>
                </c:pt>
                <c:pt idx="712">
                  <c:v>2.0575000000000001</c:v>
                </c:pt>
                <c:pt idx="713">
                  <c:v>2.0770400000000002</c:v>
                </c:pt>
                <c:pt idx="714">
                  <c:v>2.0770400000000002</c:v>
                </c:pt>
                <c:pt idx="715">
                  <c:v>2.0971799999999998</c:v>
                </c:pt>
                <c:pt idx="716">
                  <c:v>2.0971799999999998</c:v>
                </c:pt>
                <c:pt idx="717">
                  <c:v>2.1167099999999999</c:v>
                </c:pt>
                <c:pt idx="718">
                  <c:v>2.1167099999999999</c:v>
                </c:pt>
                <c:pt idx="719">
                  <c:v>2.1368499999999999</c:v>
                </c:pt>
                <c:pt idx="720">
                  <c:v>2.1368499999999999</c:v>
                </c:pt>
                <c:pt idx="721">
                  <c:v>2.15699</c:v>
                </c:pt>
                <c:pt idx="722">
                  <c:v>2.15699</c:v>
                </c:pt>
                <c:pt idx="723">
                  <c:v>2.17713</c:v>
                </c:pt>
                <c:pt idx="724">
                  <c:v>2.17713</c:v>
                </c:pt>
                <c:pt idx="725">
                  <c:v>2.1966600000000001</c:v>
                </c:pt>
                <c:pt idx="726">
                  <c:v>2.1966600000000001</c:v>
                </c:pt>
                <c:pt idx="727">
                  <c:v>2.2168099999999997</c:v>
                </c:pt>
                <c:pt idx="728">
                  <c:v>2.2168099999999997</c:v>
                </c:pt>
                <c:pt idx="729">
                  <c:v>2.2369500000000002</c:v>
                </c:pt>
                <c:pt idx="730">
                  <c:v>2.2369500000000002</c:v>
                </c:pt>
                <c:pt idx="731">
                  <c:v>2.2564799999999998</c:v>
                </c:pt>
                <c:pt idx="732">
                  <c:v>2.2570899999999998</c:v>
                </c:pt>
                <c:pt idx="733">
                  <c:v>2.2766199999999999</c:v>
                </c:pt>
                <c:pt idx="734">
                  <c:v>2.2766199999999999</c:v>
                </c:pt>
                <c:pt idx="735">
                  <c:v>2.2967599999999999</c:v>
                </c:pt>
                <c:pt idx="736">
                  <c:v>2.2967599999999999</c:v>
                </c:pt>
                <c:pt idx="737">
                  <c:v>2.3169</c:v>
                </c:pt>
                <c:pt idx="738">
                  <c:v>2.3169</c:v>
                </c:pt>
                <c:pt idx="739">
                  <c:v>2.3364400000000001</c:v>
                </c:pt>
                <c:pt idx="740">
                  <c:v>2.3364400000000001</c:v>
                </c:pt>
                <c:pt idx="741">
                  <c:v>2.3565800000000001</c:v>
                </c:pt>
                <c:pt idx="742">
                  <c:v>2.3565800000000001</c:v>
                </c:pt>
                <c:pt idx="743">
                  <c:v>2.3767199999999997</c:v>
                </c:pt>
                <c:pt idx="744">
                  <c:v>2.3767199999999997</c:v>
                </c:pt>
                <c:pt idx="745">
                  <c:v>2.3968600000000002</c:v>
                </c:pt>
                <c:pt idx="746">
                  <c:v>2.3968600000000002</c:v>
                </c:pt>
                <c:pt idx="747">
                  <c:v>2.4163899999999998</c:v>
                </c:pt>
                <c:pt idx="748">
                  <c:v>2.4163899999999998</c:v>
                </c:pt>
                <c:pt idx="749">
                  <c:v>2.4365300000000003</c:v>
                </c:pt>
                <c:pt idx="750">
                  <c:v>2.4365300000000003</c:v>
                </c:pt>
                <c:pt idx="751">
                  <c:v>2.4560599999999999</c:v>
                </c:pt>
                <c:pt idx="752">
                  <c:v>2.4560599999999999</c:v>
                </c:pt>
                <c:pt idx="753">
                  <c:v>2.47621</c:v>
                </c:pt>
                <c:pt idx="754">
                  <c:v>2.47621</c:v>
                </c:pt>
                <c:pt idx="755">
                  <c:v>2.4963500000000001</c:v>
                </c:pt>
                <c:pt idx="756">
                  <c:v>2.4963500000000001</c:v>
                </c:pt>
                <c:pt idx="757">
                  <c:v>2.5164999999999997</c:v>
                </c:pt>
                <c:pt idx="758">
                  <c:v>2.5164999999999997</c:v>
                </c:pt>
                <c:pt idx="759">
                  <c:v>2.5360300000000002</c:v>
                </c:pt>
                <c:pt idx="760">
                  <c:v>2.5360300000000002</c:v>
                </c:pt>
                <c:pt idx="761">
                  <c:v>2.5561699999999998</c:v>
                </c:pt>
                <c:pt idx="762">
                  <c:v>2.5561699999999998</c:v>
                </c:pt>
                <c:pt idx="763">
                  <c:v>2.5757000000000003</c:v>
                </c:pt>
                <c:pt idx="764">
                  <c:v>2.5757000000000003</c:v>
                </c:pt>
                <c:pt idx="765">
                  <c:v>2.5958399999999999</c:v>
                </c:pt>
                <c:pt idx="766">
                  <c:v>2.5958399999999999</c:v>
                </c:pt>
                <c:pt idx="767">
                  <c:v>2.61599</c:v>
                </c:pt>
                <c:pt idx="768">
                  <c:v>2.61599</c:v>
                </c:pt>
                <c:pt idx="769">
                  <c:v>2.6361299999999996</c:v>
                </c:pt>
                <c:pt idx="770">
                  <c:v>2.6361299999999996</c:v>
                </c:pt>
                <c:pt idx="771">
                  <c:v>2.6556600000000001</c:v>
                </c:pt>
                <c:pt idx="772">
                  <c:v>2.6556600000000001</c:v>
                </c:pt>
                <c:pt idx="773">
                  <c:v>2.6757999999999997</c:v>
                </c:pt>
                <c:pt idx="774">
                  <c:v>2.6757999999999997</c:v>
                </c:pt>
                <c:pt idx="775">
                  <c:v>2.6953300000000002</c:v>
                </c:pt>
                <c:pt idx="776">
                  <c:v>2.6953300000000002</c:v>
                </c:pt>
                <c:pt idx="777">
                  <c:v>2.7154699999999998</c:v>
                </c:pt>
                <c:pt idx="778">
                  <c:v>2.7154699999999998</c:v>
                </c:pt>
                <c:pt idx="779">
                  <c:v>2.7356099999999999</c:v>
                </c:pt>
                <c:pt idx="780">
                  <c:v>2.7356099999999999</c:v>
                </c:pt>
                <c:pt idx="781">
                  <c:v>2.75576</c:v>
                </c:pt>
                <c:pt idx="782">
                  <c:v>2.75576</c:v>
                </c:pt>
                <c:pt idx="783">
                  <c:v>2.7759</c:v>
                </c:pt>
                <c:pt idx="784">
                  <c:v>2.7759</c:v>
                </c:pt>
                <c:pt idx="785">
                  <c:v>2.7954299999999996</c:v>
                </c:pt>
                <c:pt idx="786">
                  <c:v>2.7954299999999996</c:v>
                </c:pt>
                <c:pt idx="787">
                  <c:v>2.8155700000000001</c:v>
                </c:pt>
                <c:pt idx="788">
                  <c:v>2.8155700000000001</c:v>
                </c:pt>
                <c:pt idx="789">
                  <c:v>2.8357100000000002</c:v>
                </c:pt>
                <c:pt idx="790">
                  <c:v>2.8350999999999997</c:v>
                </c:pt>
                <c:pt idx="791">
                  <c:v>2.8558499999999998</c:v>
                </c:pt>
                <c:pt idx="792">
                  <c:v>2.8558499999999998</c:v>
                </c:pt>
                <c:pt idx="793">
                  <c:v>2.8753899999999999</c:v>
                </c:pt>
                <c:pt idx="794">
                  <c:v>2.8753899999999999</c:v>
                </c:pt>
                <c:pt idx="795">
                  <c:v>2.8955299999999999</c:v>
                </c:pt>
                <c:pt idx="796">
                  <c:v>2.8955299999999999</c:v>
                </c:pt>
                <c:pt idx="797">
                  <c:v>2.91506</c:v>
                </c:pt>
                <c:pt idx="798">
                  <c:v>2.91506</c:v>
                </c:pt>
                <c:pt idx="799">
                  <c:v>2.9352</c:v>
                </c:pt>
                <c:pt idx="800">
                  <c:v>2.9352</c:v>
                </c:pt>
                <c:pt idx="801">
                  <c:v>2.9553400000000001</c:v>
                </c:pt>
                <c:pt idx="802">
                  <c:v>2.9553400000000001</c:v>
                </c:pt>
                <c:pt idx="803">
                  <c:v>2.9754799999999997</c:v>
                </c:pt>
                <c:pt idx="804">
                  <c:v>2.9754799999999997</c:v>
                </c:pt>
                <c:pt idx="805">
                  <c:v>2.9950100000000002</c:v>
                </c:pt>
                <c:pt idx="806">
                  <c:v>2.9950100000000002</c:v>
                </c:pt>
                <c:pt idx="807">
                  <c:v>3.0151599999999998</c:v>
                </c:pt>
                <c:pt idx="808">
                  <c:v>3.0151599999999998</c:v>
                </c:pt>
                <c:pt idx="809">
                  <c:v>3.0346899999999999</c:v>
                </c:pt>
                <c:pt idx="810">
                  <c:v>3.0346899999999999</c:v>
                </c:pt>
                <c:pt idx="811">
                  <c:v>3.0548299999999999</c:v>
                </c:pt>
                <c:pt idx="812">
                  <c:v>3.0548299999999999</c:v>
                </c:pt>
                <c:pt idx="813">
                  <c:v>3.0749700000000004</c:v>
                </c:pt>
                <c:pt idx="814">
                  <c:v>3.0749700000000004</c:v>
                </c:pt>
                <c:pt idx="815">
                  <c:v>3.09511</c:v>
                </c:pt>
                <c:pt idx="816">
                  <c:v>3.09511</c:v>
                </c:pt>
                <c:pt idx="817">
                  <c:v>3.1146400000000001</c:v>
                </c:pt>
                <c:pt idx="818">
                  <c:v>3.1146400000000001</c:v>
                </c:pt>
                <c:pt idx="819">
                  <c:v>3.1347799999999997</c:v>
                </c:pt>
                <c:pt idx="820">
                  <c:v>3.1347799999999997</c:v>
                </c:pt>
                <c:pt idx="821">
                  <c:v>3.1549300000000002</c:v>
                </c:pt>
                <c:pt idx="822">
                  <c:v>3.1549300000000002</c:v>
                </c:pt>
                <c:pt idx="823">
                  <c:v>3.1750699999999998</c:v>
                </c:pt>
                <c:pt idx="824">
                  <c:v>3.1750699999999998</c:v>
                </c:pt>
                <c:pt idx="825">
                  <c:v>3.1946000000000003</c:v>
                </c:pt>
                <c:pt idx="826">
                  <c:v>3.1946000000000003</c:v>
                </c:pt>
                <c:pt idx="827">
                  <c:v>3.2147399999999999</c:v>
                </c:pt>
                <c:pt idx="828">
                  <c:v>3.2147399999999999</c:v>
                </c:pt>
                <c:pt idx="829">
                  <c:v>3.2342700000000004</c:v>
                </c:pt>
                <c:pt idx="830">
                  <c:v>3.23488</c:v>
                </c:pt>
                <c:pt idx="831">
                  <c:v>3.25441</c:v>
                </c:pt>
                <c:pt idx="832">
                  <c:v>3.25441</c:v>
                </c:pt>
                <c:pt idx="833">
                  <c:v>3.2745600000000001</c:v>
                </c:pt>
                <c:pt idx="834">
                  <c:v>3.2745600000000001</c:v>
                </c:pt>
                <c:pt idx="835">
                  <c:v>3.2946999999999997</c:v>
                </c:pt>
                <c:pt idx="836">
                  <c:v>3.2940900000000002</c:v>
                </c:pt>
                <c:pt idx="837">
                  <c:v>3.3142300000000002</c:v>
                </c:pt>
                <c:pt idx="838">
                  <c:v>3.3148400000000002</c:v>
                </c:pt>
                <c:pt idx="839">
                  <c:v>3.3343699999999998</c:v>
                </c:pt>
                <c:pt idx="840">
                  <c:v>3.3343699999999998</c:v>
                </c:pt>
                <c:pt idx="841">
                  <c:v>3.3545099999999999</c:v>
                </c:pt>
                <c:pt idx="842">
                  <c:v>3.3545099999999999</c:v>
                </c:pt>
                <c:pt idx="843">
                  <c:v>3.3740399999999999</c:v>
                </c:pt>
                <c:pt idx="844">
                  <c:v>3.3740399999999999</c:v>
                </c:pt>
                <c:pt idx="845">
                  <c:v>3.39418</c:v>
                </c:pt>
                <c:pt idx="846">
                  <c:v>3.39418</c:v>
                </c:pt>
                <c:pt idx="847">
                  <c:v>3.4137200000000001</c:v>
                </c:pt>
                <c:pt idx="848">
                  <c:v>3.4143299999999996</c:v>
                </c:pt>
                <c:pt idx="849">
                  <c:v>3.4344700000000001</c:v>
                </c:pt>
                <c:pt idx="850">
                  <c:v>3.4338600000000001</c:v>
                </c:pt>
                <c:pt idx="851">
                  <c:v>3.4539999999999997</c:v>
                </c:pt>
                <c:pt idx="852">
                  <c:v>3.4539999999999997</c:v>
                </c:pt>
                <c:pt idx="853">
                  <c:v>3.4741400000000002</c:v>
                </c:pt>
                <c:pt idx="854">
                  <c:v>3.4741400000000002</c:v>
                </c:pt>
                <c:pt idx="855">
                  <c:v>3.4942800000000003</c:v>
                </c:pt>
                <c:pt idx="856">
                  <c:v>3.4936699999999998</c:v>
                </c:pt>
                <c:pt idx="857">
                  <c:v>3.5138099999999999</c:v>
                </c:pt>
                <c:pt idx="858">
                  <c:v>3.5138099999999999</c:v>
                </c:pt>
                <c:pt idx="859">
                  <c:v>3.5339499999999999</c:v>
                </c:pt>
                <c:pt idx="860">
                  <c:v>3.5339499999999999</c:v>
                </c:pt>
                <c:pt idx="861">
                  <c:v>3.5541</c:v>
                </c:pt>
                <c:pt idx="862">
                  <c:v>3.5541</c:v>
                </c:pt>
                <c:pt idx="863">
                  <c:v>3.5736299999999996</c:v>
                </c:pt>
                <c:pt idx="864">
                  <c:v>3.5736299999999996</c:v>
                </c:pt>
                <c:pt idx="865">
                  <c:v>3.5937700000000001</c:v>
                </c:pt>
                <c:pt idx="866">
                  <c:v>3.5937700000000001</c:v>
                </c:pt>
                <c:pt idx="867">
                  <c:v>3.6139100000000002</c:v>
                </c:pt>
                <c:pt idx="868">
                  <c:v>3.6139100000000002</c:v>
                </c:pt>
                <c:pt idx="869">
                  <c:v>3.6340499999999998</c:v>
                </c:pt>
                <c:pt idx="870">
                  <c:v>3.6334400000000002</c:v>
                </c:pt>
                <c:pt idx="871">
                  <c:v>3.6535800000000003</c:v>
                </c:pt>
                <c:pt idx="872">
                  <c:v>3.6535800000000003</c:v>
                </c:pt>
                <c:pt idx="873">
                  <c:v>3.6737299999999999</c:v>
                </c:pt>
                <c:pt idx="874">
                  <c:v>3.6737299999999999</c:v>
                </c:pt>
                <c:pt idx="875">
                  <c:v>3.6938700000000004</c:v>
                </c:pt>
                <c:pt idx="876">
                  <c:v>3.6938700000000004</c:v>
                </c:pt>
                <c:pt idx="877">
                  <c:v>3.7134</c:v>
                </c:pt>
                <c:pt idx="878">
                  <c:v>3.7134</c:v>
                </c:pt>
                <c:pt idx="879">
                  <c:v>3.7335400000000001</c:v>
                </c:pt>
                <c:pt idx="880">
                  <c:v>3.7335400000000001</c:v>
                </c:pt>
                <c:pt idx="881">
                  <c:v>3.7536799999999997</c:v>
                </c:pt>
                <c:pt idx="882">
                  <c:v>3.7536799999999997</c:v>
                </c:pt>
                <c:pt idx="883">
                  <c:v>3.7738199999999997</c:v>
                </c:pt>
                <c:pt idx="884">
                  <c:v>3.7738199999999997</c:v>
                </c:pt>
                <c:pt idx="885">
                  <c:v>3.7933499999999998</c:v>
                </c:pt>
                <c:pt idx="886">
                  <c:v>3.7933499999999998</c:v>
                </c:pt>
                <c:pt idx="887">
                  <c:v>3.8135000000000003</c:v>
                </c:pt>
                <c:pt idx="888">
                  <c:v>3.8135000000000003</c:v>
                </c:pt>
                <c:pt idx="889">
                  <c:v>3.8330299999999999</c:v>
                </c:pt>
                <c:pt idx="890">
                  <c:v>3.8330299999999999</c:v>
                </c:pt>
                <c:pt idx="891">
                  <c:v>3.8531700000000004</c:v>
                </c:pt>
                <c:pt idx="892">
                  <c:v>3.8531700000000004</c:v>
                </c:pt>
                <c:pt idx="893">
                  <c:v>3.87331</c:v>
                </c:pt>
                <c:pt idx="894">
                  <c:v>3.87331</c:v>
                </c:pt>
                <c:pt idx="895">
                  <c:v>3.8928400000000001</c:v>
                </c:pt>
                <c:pt idx="896">
                  <c:v>3.8934500000000001</c:v>
                </c:pt>
                <c:pt idx="897">
                  <c:v>3.9129799999999997</c:v>
                </c:pt>
                <c:pt idx="898">
                  <c:v>3.9129799999999997</c:v>
                </c:pt>
                <c:pt idx="899">
                  <c:v>3.9331199999999997</c:v>
                </c:pt>
                <c:pt idx="900">
                  <c:v>3.9331199999999997</c:v>
                </c:pt>
                <c:pt idx="901">
                  <c:v>3.9532699999999998</c:v>
                </c:pt>
                <c:pt idx="902">
                  <c:v>3.9532699999999998</c:v>
                </c:pt>
                <c:pt idx="903">
                  <c:v>3.9728000000000003</c:v>
                </c:pt>
                <c:pt idx="904">
                  <c:v>3.9728000000000003</c:v>
                </c:pt>
                <c:pt idx="905">
                  <c:v>3.9929399999999999</c:v>
                </c:pt>
                <c:pt idx="906">
                  <c:v>3.9929399999999999</c:v>
                </c:pt>
                <c:pt idx="907">
                  <c:v>4.0130800000000004</c:v>
                </c:pt>
                <c:pt idx="908">
                  <c:v>4.0130800000000004</c:v>
                </c:pt>
                <c:pt idx="909">
                  <c:v>4.03261</c:v>
                </c:pt>
                <c:pt idx="910">
                  <c:v>4.03261</c:v>
                </c:pt>
                <c:pt idx="911">
                  <c:v>4.0527499999999996</c:v>
                </c:pt>
                <c:pt idx="912">
                  <c:v>4.0527499999999996</c:v>
                </c:pt>
                <c:pt idx="913">
                  <c:v>4.0728999999999997</c:v>
                </c:pt>
                <c:pt idx="914">
                  <c:v>4.0728999999999997</c:v>
                </c:pt>
                <c:pt idx="915">
                  <c:v>4.0924300000000002</c:v>
                </c:pt>
                <c:pt idx="916">
                  <c:v>4.0930400000000002</c:v>
                </c:pt>
                <c:pt idx="917">
                  <c:v>4.1125699999999998</c:v>
                </c:pt>
                <c:pt idx="918">
                  <c:v>4.1125699999999998</c:v>
                </c:pt>
                <c:pt idx="919">
                  <c:v>4.1327100000000003</c:v>
                </c:pt>
                <c:pt idx="920">
                  <c:v>4.1327100000000003</c:v>
                </c:pt>
                <c:pt idx="921">
                  <c:v>4.1528499999999999</c:v>
                </c:pt>
                <c:pt idx="922">
                  <c:v>4.1528499999999999</c:v>
                </c:pt>
                <c:pt idx="923">
                  <c:v>4.1723800000000004</c:v>
                </c:pt>
                <c:pt idx="924">
                  <c:v>4.1723800000000004</c:v>
                </c:pt>
                <c:pt idx="925">
                  <c:v>4.19252</c:v>
                </c:pt>
                <c:pt idx="926">
                  <c:v>4.19252</c:v>
                </c:pt>
                <c:pt idx="927">
                  <c:v>4.2126700000000001</c:v>
                </c:pt>
                <c:pt idx="928">
                  <c:v>4.2126700000000001</c:v>
                </c:pt>
                <c:pt idx="929">
                  <c:v>4.2328100000000006</c:v>
                </c:pt>
                <c:pt idx="930">
                  <c:v>4.2328100000000006</c:v>
                </c:pt>
                <c:pt idx="931">
                  <c:v>4.2523400000000002</c:v>
                </c:pt>
                <c:pt idx="932">
                  <c:v>4.2523400000000002</c:v>
                </c:pt>
                <c:pt idx="933">
                  <c:v>4.2724799999999998</c:v>
                </c:pt>
                <c:pt idx="934">
                  <c:v>4.2724799999999998</c:v>
                </c:pt>
                <c:pt idx="935">
                  <c:v>4.2926199999999994</c:v>
                </c:pt>
                <c:pt idx="936">
                  <c:v>4.2926199999999994</c:v>
                </c:pt>
                <c:pt idx="937">
                  <c:v>4.3127599999999999</c:v>
                </c:pt>
                <c:pt idx="938">
                  <c:v>4.3121499999999999</c:v>
                </c:pt>
                <c:pt idx="939">
                  <c:v>4.3322899999999995</c:v>
                </c:pt>
                <c:pt idx="940">
                  <c:v>4.3322899999999995</c:v>
                </c:pt>
                <c:pt idx="941">
                  <c:v>4.3524400000000005</c:v>
                </c:pt>
                <c:pt idx="942">
                  <c:v>4.3524400000000005</c:v>
                </c:pt>
                <c:pt idx="943">
                  <c:v>4.3719700000000001</c:v>
                </c:pt>
                <c:pt idx="944">
                  <c:v>4.3719700000000001</c:v>
                </c:pt>
                <c:pt idx="945">
                  <c:v>4.3921100000000006</c:v>
                </c:pt>
                <c:pt idx="946">
                  <c:v>4.3921100000000006</c:v>
                </c:pt>
                <c:pt idx="947">
                  <c:v>4.4122500000000002</c:v>
                </c:pt>
                <c:pt idx="948">
                  <c:v>4.4122500000000002</c:v>
                </c:pt>
                <c:pt idx="949">
                  <c:v>4.4323899999999998</c:v>
                </c:pt>
                <c:pt idx="950">
                  <c:v>4.4323899999999998</c:v>
                </c:pt>
                <c:pt idx="951">
                  <c:v>4.4519199999999994</c:v>
                </c:pt>
                <c:pt idx="952">
                  <c:v>4.4519199999999994</c:v>
                </c:pt>
                <c:pt idx="953">
                  <c:v>4.4720599999999999</c:v>
                </c:pt>
                <c:pt idx="954">
                  <c:v>4.4720599999999999</c:v>
                </c:pt>
                <c:pt idx="955">
                  <c:v>4.4916</c:v>
                </c:pt>
                <c:pt idx="956">
                  <c:v>4.4916</c:v>
                </c:pt>
                <c:pt idx="957">
                  <c:v>4.5117400000000005</c:v>
                </c:pt>
                <c:pt idx="958">
                  <c:v>4.5117400000000005</c:v>
                </c:pt>
                <c:pt idx="959">
                  <c:v>4.5312700000000001</c:v>
                </c:pt>
                <c:pt idx="960">
                  <c:v>4.5312700000000001</c:v>
                </c:pt>
                <c:pt idx="961">
                  <c:v>4.5514100000000006</c:v>
                </c:pt>
                <c:pt idx="962">
                  <c:v>4.5514100000000006</c:v>
                </c:pt>
                <c:pt idx="963">
                  <c:v>4.5721600000000002</c:v>
                </c:pt>
                <c:pt idx="964">
                  <c:v>4.5721600000000002</c:v>
                </c:pt>
                <c:pt idx="965">
                  <c:v>4.5916899999999998</c:v>
                </c:pt>
                <c:pt idx="966">
                  <c:v>4.5916899999999998</c:v>
                </c:pt>
                <c:pt idx="967">
                  <c:v>4.6118399999999999</c:v>
                </c:pt>
                <c:pt idx="968">
                  <c:v>4.6118399999999999</c:v>
                </c:pt>
                <c:pt idx="969">
                  <c:v>4.6313700000000004</c:v>
                </c:pt>
                <c:pt idx="970">
                  <c:v>4.6313700000000004</c:v>
                </c:pt>
                <c:pt idx="971">
                  <c:v>4.65151</c:v>
                </c:pt>
                <c:pt idx="972">
                  <c:v>4.65151</c:v>
                </c:pt>
                <c:pt idx="973">
                  <c:v>4.6716499999999996</c:v>
                </c:pt>
                <c:pt idx="974">
                  <c:v>4.6716499999999996</c:v>
                </c:pt>
                <c:pt idx="975">
                  <c:v>4.6911800000000001</c:v>
                </c:pt>
                <c:pt idx="976">
                  <c:v>4.6911800000000001</c:v>
                </c:pt>
                <c:pt idx="977">
                  <c:v>4.7113199999999997</c:v>
                </c:pt>
                <c:pt idx="978">
                  <c:v>4.7113199999999997</c:v>
                </c:pt>
                <c:pt idx="979">
                  <c:v>4.7314600000000002</c:v>
                </c:pt>
                <c:pt idx="980">
                  <c:v>4.7314600000000002</c:v>
                </c:pt>
                <c:pt idx="981">
                  <c:v>4.7510000000000003</c:v>
                </c:pt>
                <c:pt idx="982">
                  <c:v>4.7510000000000003</c:v>
                </c:pt>
                <c:pt idx="983">
                  <c:v>4.7711399999999999</c:v>
                </c:pt>
                <c:pt idx="984">
                  <c:v>4.7711399999999999</c:v>
                </c:pt>
                <c:pt idx="985">
                  <c:v>4.7906700000000004</c:v>
                </c:pt>
                <c:pt idx="986">
                  <c:v>4.7906700000000004</c:v>
                </c:pt>
                <c:pt idx="987">
                  <c:v>4.81081</c:v>
                </c:pt>
                <c:pt idx="988">
                  <c:v>4.81081</c:v>
                </c:pt>
                <c:pt idx="989">
                  <c:v>4.8309499999999996</c:v>
                </c:pt>
                <c:pt idx="990">
                  <c:v>4.8309499999999996</c:v>
                </c:pt>
                <c:pt idx="991">
                  <c:v>4.8510900000000001</c:v>
                </c:pt>
                <c:pt idx="992">
                  <c:v>4.8510900000000001</c:v>
                </c:pt>
                <c:pt idx="993">
                  <c:v>4.8712299999999997</c:v>
                </c:pt>
                <c:pt idx="994">
                  <c:v>4.8706199999999997</c:v>
                </c:pt>
                <c:pt idx="995">
                  <c:v>4.8913799999999998</c:v>
                </c:pt>
                <c:pt idx="996">
                  <c:v>4.8907699999999998</c:v>
                </c:pt>
                <c:pt idx="997">
                  <c:v>4.9109100000000003</c:v>
                </c:pt>
                <c:pt idx="998">
                  <c:v>4.9109100000000003</c:v>
                </c:pt>
                <c:pt idx="999">
                  <c:v>4.9310499999999999</c:v>
                </c:pt>
                <c:pt idx="1000">
                  <c:v>4.9310499999999999</c:v>
                </c:pt>
                <c:pt idx="1001">
                  <c:v>4.9505800000000004</c:v>
                </c:pt>
                <c:pt idx="1002">
                  <c:v>4.9505800000000004</c:v>
                </c:pt>
                <c:pt idx="1003">
                  <c:v>4.97072</c:v>
                </c:pt>
                <c:pt idx="1004">
                  <c:v>4.97072</c:v>
                </c:pt>
                <c:pt idx="1005">
                  <c:v>4.9908599999999996</c:v>
                </c:pt>
              </c:numCache>
            </c:numRef>
          </c:xVal>
          <c:yVal>
            <c:numRef>
              <c:f>comparison!$G$3:$G$1008</c:f>
              <c:numCache>
                <c:formatCode>General</c:formatCode>
                <c:ptCount val="1006"/>
                <c:pt idx="0">
                  <c:v>-212</c:v>
                </c:pt>
                <c:pt idx="1">
                  <c:v>-213</c:v>
                </c:pt>
                <c:pt idx="2">
                  <c:v>-212</c:v>
                </c:pt>
                <c:pt idx="3">
                  <c:v>-212</c:v>
                </c:pt>
                <c:pt idx="4">
                  <c:v>-212</c:v>
                </c:pt>
                <c:pt idx="5">
                  <c:v>-212</c:v>
                </c:pt>
                <c:pt idx="6">
                  <c:v>-212</c:v>
                </c:pt>
                <c:pt idx="7">
                  <c:v>-212</c:v>
                </c:pt>
                <c:pt idx="8">
                  <c:v>-212</c:v>
                </c:pt>
                <c:pt idx="9">
                  <c:v>-211</c:v>
                </c:pt>
                <c:pt idx="10">
                  <c:v>-211</c:v>
                </c:pt>
                <c:pt idx="11">
                  <c:v>-210</c:v>
                </c:pt>
                <c:pt idx="12">
                  <c:v>-211</c:v>
                </c:pt>
                <c:pt idx="13">
                  <c:v>-210</c:v>
                </c:pt>
                <c:pt idx="14">
                  <c:v>-209</c:v>
                </c:pt>
                <c:pt idx="15">
                  <c:v>-209</c:v>
                </c:pt>
                <c:pt idx="16">
                  <c:v>-209</c:v>
                </c:pt>
                <c:pt idx="17">
                  <c:v>-208</c:v>
                </c:pt>
                <c:pt idx="18">
                  <c:v>-207</c:v>
                </c:pt>
                <c:pt idx="19">
                  <c:v>-207</c:v>
                </c:pt>
                <c:pt idx="20">
                  <c:v>-207</c:v>
                </c:pt>
                <c:pt idx="21">
                  <c:v>-206</c:v>
                </c:pt>
                <c:pt idx="22">
                  <c:v>-206</c:v>
                </c:pt>
                <c:pt idx="23">
                  <c:v>-205</c:v>
                </c:pt>
                <c:pt idx="24">
                  <c:v>-205</c:v>
                </c:pt>
                <c:pt idx="25">
                  <c:v>-204</c:v>
                </c:pt>
                <c:pt idx="26">
                  <c:v>-204</c:v>
                </c:pt>
                <c:pt idx="27">
                  <c:v>-203</c:v>
                </c:pt>
                <c:pt idx="28">
                  <c:v>-204</c:v>
                </c:pt>
                <c:pt idx="29">
                  <c:v>-202</c:v>
                </c:pt>
                <c:pt idx="30">
                  <c:v>-202</c:v>
                </c:pt>
                <c:pt idx="31">
                  <c:v>-201</c:v>
                </c:pt>
                <c:pt idx="32">
                  <c:v>-201</c:v>
                </c:pt>
                <c:pt idx="33">
                  <c:v>-200</c:v>
                </c:pt>
                <c:pt idx="34">
                  <c:v>-200</c:v>
                </c:pt>
                <c:pt idx="35">
                  <c:v>-200</c:v>
                </c:pt>
                <c:pt idx="36">
                  <c:v>-200</c:v>
                </c:pt>
                <c:pt idx="37">
                  <c:v>-199</c:v>
                </c:pt>
                <c:pt idx="38">
                  <c:v>-199</c:v>
                </c:pt>
                <c:pt idx="39">
                  <c:v>-198</c:v>
                </c:pt>
                <c:pt idx="40">
                  <c:v>-198</c:v>
                </c:pt>
                <c:pt idx="41">
                  <c:v>-197</c:v>
                </c:pt>
                <c:pt idx="42">
                  <c:v>-197</c:v>
                </c:pt>
                <c:pt idx="43">
                  <c:v>-196</c:v>
                </c:pt>
                <c:pt idx="44">
                  <c:v>-196</c:v>
                </c:pt>
                <c:pt idx="45">
                  <c:v>-195</c:v>
                </c:pt>
                <c:pt idx="46">
                  <c:v>-195</c:v>
                </c:pt>
                <c:pt idx="47">
                  <c:v>-194</c:v>
                </c:pt>
                <c:pt idx="48">
                  <c:v>-194</c:v>
                </c:pt>
                <c:pt idx="49">
                  <c:v>-193</c:v>
                </c:pt>
                <c:pt idx="50">
                  <c:v>-193</c:v>
                </c:pt>
                <c:pt idx="51">
                  <c:v>-192</c:v>
                </c:pt>
                <c:pt idx="52">
                  <c:v>-192</c:v>
                </c:pt>
                <c:pt idx="53">
                  <c:v>-191</c:v>
                </c:pt>
                <c:pt idx="54">
                  <c:v>-191</c:v>
                </c:pt>
                <c:pt idx="55">
                  <c:v>-190</c:v>
                </c:pt>
                <c:pt idx="56">
                  <c:v>-190</c:v>
                </c:pt>
                <c:pt idx="57">
                  <c:v>-189</c:v>
                </c:pt>
                <c:pt idx="58">
                  <c:v>-189</c:v>
                </c:pt>
                <c:pt idx="59">
                  <c:v>-188</c:v>
                </c:pt>
                <c:pt idx="60">
                  <c:v>-188</c:v>
                </c:pt>
                <c:pt idx="61">
                  <c:v>-187</c:v>
                </c:pt>
                <c:pt idx="62">
                  <c:v>-188</c:v>
                </c:pt>
                <c:pt idx="63">
                  <c:v>-186</c:v>
                </c:pt>
                <c:pt idx="64">
                  <c:v>-186</c:v>
                </c:pt>
                <c:pt idx="65">
                  <c:v>-186</c:v>
                </c:pt>
                <c:pt idx="66">
                  <c:v>-185</c:v>
                </c:pt>
                <c:pt idx="67">
                  <c:v>-184</c:v>
                </c:pt>
                <c:pt idx="68">
                  <c:v>-184</c:v>
                </c:pt>
                <c:pt idx="69">
                  <c:v>-183</c:v>
                </c:pt>
                <c:pt idx="70">
                  <c:v>-183</c:v>
                </c:pt>
                <c:pt idx="71">
                  <c:v>-182</c:v>
                </c:pt>
                <c:pt idx="72">
                  <c:v>-182</c:v>
                </c:pt>
                <c:pt idx="73">
                  <c:v>-181</c:v>
                </c:pt>
                <c:pt idx="74">
                  <c:v>-181</c:v>
                </c:pt>
                <c:pt idx="75">
                  <c:v>-180</c:v>
                </c:pt>
                <c:pt idx="76">
                  <c:v>-180</c:v>
                </c:pt>
                <c:pt idx="77">
                  <c:v>-179</c:v>
                </c:pt>
                <c:pt idx="78">
                  <c:v>-179</c:v>
                </c:pt>
                <c:pt idx="79">
                  <c:v>-178</c:v>
                </c:pt>
                <c:pt idx="80">
                  <c:v>-178</c:v>
                </c:pt>
                <c:pt idx="81">
                  <c:v>-177</c:v>
                </c:pt>
                <c:pt idx="82">
                  <c:v>-177</c:v>
                </c:pt>
                <c:pt idx="83">
                  <c:v>-177</c:v>
                </c:pt>
                <c:pt idx="84">
                  <c:v>-177</c:v>
                </c:pt>
                <c:pt idx="85">
                  <c:v>-175</c:v>
                </c:pt>
                <c:pt idx="86">
                  <c:v>-175</c:v>
                </c:pt>
                <c:pt idx="87">
                  <c:v>-174</c:v>
                </c:pt>
                <c:pt idx="88">
                  <c:v>-174</c:v>
                </c:pt>
                <c:pt idx="89">
                  <c:v>-173</c:v>
                </c:pt>
                <c:pt idx="90">
                  <c:v>-173</c:v>
                </c:pt>
                <c:pt idx="91">
                  <c:v>-172</c:v>
                </c:pt>
                <c:pt idx="92">
                  <c:v>-172</c:v>
                </c:pt>
                <c:pt idx="93">
                  <c:v>-171</c:v>
                </c:pt>
                <c:pt idx="94">
                  <c:v>-171</c:v>
                </c:pt>
                <c:pt idx="95">
                  <c:v>-170</c:v>
                </c:pt>
                <c:pt idx="96">
                  <c:v>-170</c:v>
                </c:pt>
                <c:pt idx="97">
                  <c:v>-169</c:v>
                </c:pt>
                <c:pt idx="98">
                  <c:v>-169</c:v>
                </c:pt>
                <c:pt idx="99">
                  <c:v>-169</c:v>
                </c:pt>
                <c:pt idx="100">
                  <c:v>-169</c:v>
                </c:pt>
                <c:pt idx="101">
                  <c:v>-168</c:v>
                </c:pt>
                <c:pt idx="102">
                  <c:v>-167</c:v>
                </c:pt>
                <c:pt idx="103">
                  <c:v>-167</c:v>
                </c:pt>
                <c:pt idx="104">
                  <c:v>-166</c:v>
                </c:pt>
                <c:pt idx="105">
                  <c:v>-166</c:v>
                </c:pt>
                <c:pt idx="106">
                  <c:v>-166</c:v>
                </c:pt>
                <c:pt idx="107">
                  <c:v>-165</c:v>
                </c:pt>
                <c:pt idx="108">
                  <c:v>-165</c:v>
                </c:pt>
                <c:pt idx="109">
                  <c:v>-164</c:v>
                </c:pt>
                <c:pt idx="110">
                  <c:v>-164</c:v>
                </c:pt>
                <c:pt idx="111">
                  <c:v>-163</c:v>
                </c:pt>
                <c:pt idx="112">
                  <c:v>-163</c:v>
                </c:pt>
                <c:pt idx="113">
                  <c:v>-162</c:v>
                </c:pt>
                <c:pt idx="114">
                  <c:v>-162</c:v>
                </c:pt>
                <c:pt idx="115">
                  <c:v>-161</c:v>
                </c:pt>
                <c:pt idx="116">
                  <c:v>-161</c:v>
                </c:pt>
                <c:pt idx="117">
                  <c:v>-160</c:v>
                </c:pt>
                <c:pt idx="118">
                  <c:v>-160</c:v>
                </c:pt>
                <c:pt idx="119">
                  <c:v>-159</c:v>
                </c:pt>
                <c:pt idx="120">
                  <c:v>-158</c:v>
                </c:pt>
                <c:pt idx="121">
                  <c:v>-157</c:v>
                </c:pt>
                <c:pt idx="122">
                  <c:v>-157</c:v>
                </c:pt>
                <c:pt idx="123">
                  <c:v>-156</c:v>
                </c:pt>
                <c:pt idx="124">
                  <c:v>-156</c:v>
                </c:pt>
                <c:pt idx="125">
                  <c:v>-155</c:v>
                </c:pt>
                <c:pt idx="126">
                  <c:v>-155</c:v>
                </c:pt>
                <c:pt idx="127">
                  <c:v>-154</c:v>
                </c:pt>
                <c:pt idx="128">
                  <c:v>-154</c:v>
                </c:pt>
                <c:pt idx="129">
                  <c:v>-153</c:v>
                </c:pt>
                <c:pt idx="130">
                  <c:v>-153</c:v>
                </c:pt>
                <c:pt idx="131">
                  <c:v>-152</c:v>
                </c:pt>
                <c:pt idx="132">
                  <c:v>-152</c:v>
                </c:pt>
                <c:pt idx="133">
                  <c:v>-151</c:v>
                </c:pt>
                <c:pt idx="134">
                  <c:v>-151</c:v>
                </c:pt>
                <c:pt idx="135">
                  <c:v>-150</c:v>
                </c:pt>
                <c:pt idx="136">
                  <c:v>-150</c:v>
                </c:pt>
                <c:pt idx="137">
                  <c:v>-149</c:v>
                </c:pt>
                <c:pt idx="138">
                  <c:v>-149</c:v>
                </c:pt>
                <c:pt idx="139">
                  <c:v>-148</c:v>
                </c:pt>
                <c:pt idx="140">
                  <c:v>-148</c:v>
                </c:pt>
                <c:pt idx="141">
                  <c:v>-147</c:v>
                </c:pt>
                <c:pt idx="142">
                  <c:v>-147</c:v>
                </c:pt>
                <c:pt idx="143">
                  <c:v>-146</c:v>
                </c:pt>
                <c:pt idx="144">
                  <c:v>-146</c:v>
                </c:pt>
                <c:pt idx="145">
                  <c:v>-145</c:v>
                </c:pt>
                <c:pt idx="146">
                  <c:v>-145</c:v>
                </c:pt>
                <c:pt idx="147">
                  <c:v>-144</c:v>
                </c:pt>
                <c:pt idx="148">
                  <c:v>-143</c:v>
                </c:pt>
                <c:pt idx="149">
                  <c:v>-142</c:v>
                </c:pt>
                <c:pt idx="150">
                  <c:v>-142</c:v>
                </c:pt>
                <c:pt idx="151">
                  <c:v>-142</c:v>
                </c:pt>
                <c:pt idx="152">
                  <c:v>-141</c:v>
                </c:pt>
                <c:pt idx="153">
                  <c:v>-140</c:v>
                </c:pt>
                <c:pt idx="154">
                  <c:v>-140</c:v>
                </c:pt>
                <c:pt idx="155">
                  <c:v>-139</c:v>
                </c:pt>
                <c:pt idx="156">
                  <c:v>-139</c:v>
                </c:pt>
                <c:pt idx="157">
                  <c:v>-138</c:v>
                </c:pt>
                <c:pt idx="158">
                  <c:v>-138</c:v>
                </c:pt>
                <c:pt idx="159">
                  <c:v>-137</c:v>
                </c:pt>
                <c:pt idx="160">
                  <c:v>-137</c:v>
                </c:pt>
                <c:pt idx="161">
                  <c:v>-136</c:v>
                </c:pt>
                <c:pt idx="162">
                  <c:v>-136</c:v>
                </c:pt>
                <c:pt idx="163">
                  <c:v>-135</c:v>
                </c:pt>
                <c:pt idx="164">
                  <c:v>-135</c:v>
                </c:pt>
                <c:pt idx="165">
                  <c:v>-134</c:v>
                </c:pt>
                <c:pt idx="166">
                  <c:v>-134</c:v>
                </c:pt>
                <c:pt idx="167">
                  <c:v>-133</c:v>
                </c:pt>
                <c:pt idx="168">
                  <c:v>-133</c:v>
                </c:pt>
                <c:pt idx="169">
                  <c:v>-132</c:v>
                </c:pt>
                <c:pt idx="170">
                  <c:v>-132</c:v>
                </c:pt>
                <c:pt idx="171">
                  <c:v>-131</c:v>
                </c:pt>
                <c:pt idx="172">
                  <c:v>-131</c:v>
                </c:pt>
                <c:pt idx="173">
                  <c:v>-130</c:v>
                </c:pt>
                <c:pt idx="174">
                  <c:v>-130</c:v>
                </c:pt>
                <c:pt idx="175">
                  <c:v>-129</c:v>
                </c:pt>
                <c:pt idx="176">
                  <c:v>-129</c:v>
                </c:pt>
                <c:pt idx="177">
                  <c:v>-128</c:v>
                </c:pt>
                <c:pt idx="178">
                  <c:v>-128</c:v>
                </c:pt>
                <c:pt idx="179">
                  <c:v>-127</c:v>
                </c:pt>
                <c:pt idx="180">
                  <c:v>-127</c:v>
                </c:pt>
                <c:pt idx="181">
                  <c:v>-126</c:v>
                </c:pt>
                <c:pt idx="182">
                  <c:v>-125</c:v>
                </c:pt>
                <c:pt idx="183">
                  <c:v>-124</c:v>
                </c:pt>
                <c:pt idx="184">
                  <c:v>-124</c:v>
                </c:pt>
                <c:pt idx="185">
                  <c:v>-123.00000000000001</c:v>
                </c:pt>
                <c:pt idx="186">
                  <c:v>-123.00000000000001</c:v>
                </c:pt>
                <c:pt idx="187">
                  <c:v>-122</c:v>
                </c:pt>
                <c:pt idx="188">
                  <c:v>-122</c:v>
                </c:pt>
                <c:pt idx="189">
                  <c:v>-121</c:v>
                </c:pt>
                <c:pt idx="190">
                  <c:v>-121</c:v>
                </c:pt>
                <c:pt idx="191">
                  <c:v>-120</c:v>
                </c:pt>
                <c:pt idx="192">
                  <c:v>-120</c:v>
                </c:pt>
                <c:pt idx="193">
                  <c:v>-119</c:v>
                </c:pt>
                <c:pt idx="194">
                  <c:v>-119</c:v>
                </c:pt>
                <c:pt idx="195">
                  <c:v>-118</c:v>
                </c:pt>
                <c:pt idx="196">
                  <c:v>-118</c:v>
                </c:pt>
                <c:pt idx="197">
                  <c:v>-117</c:v>
                </c:pt>
                <c:pt idx="198">
                  <c:v>-117</c:v>
                </c:pt>
                <c:pt idx="199">
                  <c:v>-116</c:v>
                </c:pt>
                <c:pt idx="200">
                  <c:v>-116</c:v>
                </c:pt>
                <c:pt idx="201">
                  <c:v>-115</c:v>
                </c:pt>
                <c:pt idx="202">
                  <c:v>-115</c:v>
                </c:pt>
                <c:pt idx="203">
                  <c:v>-114</c:v>
                </c:pt>
                <c:pt idx="204">
                  <c:v>-114</c:v>
                </c:pt>
                <c:pt idx="205">
                  <c:v>-113</c:v>
                </c:pt>
                <c:pt idx="206">
                  <c:v>-113</c:v>
                </c:pt>
                <c:pt idx="207">
                  <c:v>-112</c:v>
                </c:pt>
                <c:pt idx="208">
                  <c:v>-112</c:v>
                </c:pt>
                <c:pt idx="209">
                  <c:v>-111</c:v>
                </c:pt>
                <c:pt idx="210">
                  <c:v>-111</c:v>
                </c:pt>
                <c:pt idx="211">
                  <c:v>-110</c:v>
                </c:pt>
                <c:pt idx="212">
                  <c:v>-109</c:v>
                </c:pt>
                <c:pt idx="213">
                  <c:v>-108</c:v>
                </c:pt>
                <c:pt idx="214">
                  <c:v>-108</c:v>
                </c:pt>
                <c:pt idx="215">
                  <c:v>-107</c:v>
                </c:pt>
                <c:pt idx="216">
                  <c:v>-107</c:v>
                </c:pt>
                <c:pt idx="217">
                  <c:v>-106</c:v>
                </c:pt>
                <c:pt idx="218">
                  <c:v>-106</c:v>
                </c:pt>
                <c:pt idx="219">
                  <c:v>-106</c:v>
                </c:pt>
                <c:pt idx="220">
                  <c:v>-105</c:v>
                </c:pt>
                <c:pt idx="221">
                  <c:v>-104</c:v>
                </c:pt>
                <c:pt idx="222">
                  <c:v>-104</c:v>
                </c:pt>
                <c:pt idx="223">
                  <c:v>-103</c:v>
                </c:pt>
                <c:pt idx="224">
                  <c:v>-103</c:v>
                </c:pt>
                <c:pt idx="225">
                  <c:v>-102</c:v>
                </c:pt>
                <c:pt idx="226">
                  <c:v>-102</c:v>
                </c:pt>
                <c:pt idx="227">
                  <c:v>-101</c:v>
                </c:pt>
                <c:pt idx="228">
                  <c:v>-101</c:v>
                </c:pt>
                <c:pt idx="229">
                  <c:v>-100</c:v>
                </c:pt>
                <c:pt idx="230">
                  <c:v>-100</c:v>
                </c:pt>
                <c:pt idx="231">
                  <c:v>-99.050930000000008</c:v>
                </c:pt>
                <c:pt idx="232">
                  <c:v>-99.10333</c:v>
                </c:pt>
                <c:pt idx="233">
                  <c:v>-98.064530000000005</c:v>
                </c:pt>
                <c:pt idx="234">
                  <c:v>-97.87127000000001</c:v>
                </c:pt>
                <c:pt idx="235">
                  <c:v>-97.005070000000003</c:v>
                </c:pt>
                <c:pt idx="236">
                  <c:v>-96.838399999999993</c:v>
                </c:pt>
                <c:pt idx="237">
                  <c:v>-95.863670000000013</c:v>
                </c:pt>
                <c:pt idx="238">
                  <c:v>-95.801470000000009</c:v>
                </c:pt>
                <c:pt idx="239">
                  <c:v>-94.893869999999993</c:v>
                </c:pt>
                <c:pt idx="240">
                  <c:v>-94.900669999999991</c:v>
                </c:pt>
                <c:pt idx="241">
                  <c:v>-94.016530000000003</c:v>
                </c:pt>
                <c:pt idx="242">
                  <c:v>-93.937730000000002</c:v>
                </c:pt>
                <c:pt idx="243">
                  <c:v>-93.153869999999998</c:v>
                </c:pt>
                <c:pt idx="244">
                  <c:v>-93.027869999999993</c:v>
                </c:pt>
                <c:pt idx="245">
                  <c:v>-91.973870000000005</c:v>
                </c:pt>
                <c:pt idx="246">
                  <c:v>-92.030270000000002</c:v>
                </c:pt>
                <c:pt idx="247">
                  <c:v>-91.067529999999991</c:v>
                </c:pt>
                <c:pt idx="248">
                  <c:v>-90.889870000000002</c:v>
                </c:pt>
                <c:pt idx="249">
                  <c:v>-90.070270000000008</c:v>
                </c:pt>
                <c:pt idx="250">
                  <c:v>-90.116200000000006</c:v>
                </c:pt>
                <c:pt idx="251">
                  <c:v>-89.15813</c:v>
                </c:pt>
                <c:pt idx="252">
                  <c:v>-89.046869999999998</c:v>
                </c:pt>
                <c:pt idx="253">
                  <c:v>-88.147330000000011</c:v>
                </c:pt>
                <c:pt idx="254">
                  <c:v>-87.996129999999994</c:v>
                </c:pt>
                <c:pt idx="255">
                  <c:v>-87.083799999999997</c:v>
                </c:pt>
                <c:pt idx="256">
                  <c:v>-86.944729999999993</c:v>
                </c:pt>
                <c:pt idx="257">
                  <c:v>-86.062730000000002</c:v>
                </c:pt>
                <c:pt idx="258">
                  <c:v>-85.867670000000004</c:v>
                </c:pt>
                <c:pt idx="259">
                  <c:v>-85.073400000000007</c:v>
                </c:pt>
                <c:pt idx="260">
                  <c:v>-84.876999999999995</c:v>
                </c:pt>
                <c:pt idx="261">
                  <c:v>-83.932870000000008</c:v>
                </c:pt>
                <c:pt idx="262">
                  <c:v>-83.874870000000001</c:v>
                </c:pt>
                <c:pt idx="263">
                  <c:v>-83.088669999999993</c:v>
                </c:pt>
                <c:pt idx="264">
                  <c:v>-82.865470000000002</c:v>
                </c:pt>
                <c:pt idx="265">
                  <c:v>-81.978999999999999</c:v>
                </c:pt>
                <c:pt idx="266">
                  <c:v>-81.955870000000004</c:v>
                </c:pt>
                <c:pt idx="267">
                  <c:v>-81.051469999999995</c:v>
                </c:pt>
                <c:pt idx="268">
                  <c:v>-81.006270000000001</c:v>
                </c:pt>
                <c:pt idx="269">
                  <c:v>-80.041200000000003</c:v>
                </c:pt>
                <c:pt idx="270">
                  <c:v>-79.956600000000009</c:v>
                </c:pt>
                <c:pt idx="271">
                  <c:v>-79.003270000000001</c:v>
                </c:pt>
                <c:pt idx="272">
                  <c:v>-78.751670000000004</c:v>
                </c:pt>
                <c:pt idx="273">
                  <c:v>-77.867200000000011</c:v>
                </c:pt>
                <c:pt idx="274">
                  <c:v>-77.71293</c:v>
                </c:pt>
                <c:pt idx="275">
                  <c:v>-76.886070000000004</c:v>
                </c:pt>
                <c:pt idx="276">
                  <c:v>-76.855530000000002</c:v>
                </c:pt>
                <c:pt idx="277">
                  <c:v>-75.992800000000003</c:v>
                </c:pt>
                <c:pt idx="278">
                  <c:v>-75.901529999999994</c:v>
                </c:pt>
                <c:pt idx="279">
                  <c:v>-74.93947</c:v>
                </c:pt>
                <c:pt idx="280">
                  <c:v>-74.885529999999989</c:v>
                </c:pt>
                <c:pt idx="281">
                  <c:v>-74.006270000000001</c:v>
                </c:pt>
                <c:pt idx="282">
                  <c:v>-73.963729999999998</c:v>
                </c:pt>
                <c:pt idx="283">
                  <c:v>-73.050529999999995</c:v>
                </c:pt>
                <c:pt idx="284">
                  <c:v>-73.054469999999995</c:v>
                </c:pt>
                <c:pt idx="285">
                  <c:v>-72.075670000000002</c:v>
                </c:pt>
                <c:pt idx="286">
                  <c:v>-72.043930000000003</c:v>
                </c:pt>
                <c:pt idx="287">
                  <c:v>-71.160330000000002</c:v>
                </c:pt>
                <c:pt idx="288">
                  <c:v>-70.971599999999995</c:v>
                </c:pt>
                <c:pt idx="289">
                  <c:v>-70.137</c:v>
                </c:pt>
                <c:pt idx="290">
                  <c:v>-70.109200000000001</c:v>
                </c:pt>
                <c:pt idx="291">
                  <c:v>-69.339129999999997</c:v>
                </c:pt>
                <c:pt idx="292">
                  <c:v>-69.235199999999992</c:v>
                </c:pt>
                <c:pt idx="293">
                  <c:v>-68.339130000000011</c:v>
                </c:pt>
                <c:pt idx="294">
                  <c:v>-68.274600000000007</c:v>
                </c:pt>
                <c:pt idx="295">
                  <c:v>-67.495729999999995</c:v>
                </c:pt>
                <c:pt idx="296">
                  <c:v>-67.302270000000007</c:v>
                </c:pt>
                <c:pt idx="297">
                  <c:v>-66.455070000000006</c:v>
                </c:pt>
                <c:pt idx="298">
                  <c:v>-66.412530000000004</c:v>
                </c:pt>
                <c:pt idx="299">
                  <c:v>-65.51706999999999</c:v>
                </c:pt>
                <c:pt idx="300">
                  <c:v>-65.603400000000008</c:v>
                </c:pt>
                <c:pt idx="301">
                  <c:v>-64.741799999999998</c:v>
                </c:pt>
                <c:pt idx="302">
                  <c:v>-64.638470000000012</c:v>
                </c:pt>
                <c:pt idx="303">
                  <c:v>-63.75719999999999</c:v>
                </c:pt>
                <c:pt idx="304">
                  <c:v>-63.680599999999998</c:v>
                </c:pt>
                <c:pt idx="305">
                  <c:v>-62.801470000000002</c:v>
                </c:pt>
                <c:pt idx="306">
                  <c:v>-62.788870000000003</c:v>
                </c:pt>
                <c:pt idx="307">
                  <c:v>-61.902400000000007</c:v>
                </c:pt>
                <c:pt idx="308">
                  <c:v>-61.849470000000004</c:v>
                </c:pt>
                <c:pt idx="309">
                  <c:v>-61.071599999999997</c:v>
                </c:pt>
                <c:pt idx="310">
                  <c:v>-60.987270000000002</c:v>
                </c:pt>
                <c:pt idx="311">
                  <c:v>-60.110599999999998</c:v>
                </c:pt>
                <c:pt idx="312">
                  <c:v>-60.03633</c:v>
                </c:pt>
                <c:pt idx="313">
                  <c:v>-59.174130000000005</c:v>
                </c:pt>
                <c:pt idx="314">
                  <c:v>-59.160270000000004</c:v>
                </c:pt>
                <c:pt idx="315">
                  <c:v>-58.332070000000002</c:v>
                </c:pt>
                <c:pt idx="316">
                  <c:v>-58.252800000000001</c:v>
                </c:pt>
                <c:pt idx="317">
                  <c:v>-57.412199999999999</c:v>
                </c:pt>
                <c:pt idx="318">
                  <c:v>-57.343730000000001</c:v>
                </c:pt>
                <c:pt idx="319">
                  <c:v>-56.45993</c:v>
                </c:pt>
                <c:pt idx="320">
                  <c:v>-56.345470000000006</c:v>
                </c:pt>
                <c:pt idx="321">
                  <c:v>-55.508199999999995</c:v>
                </c:pt>
                <c:pt idx="322">
                  <c:v>-55.404200000000003</c:v>
                </c:pt>
                <c:pt idx="323">
                  <c:v>-54.651670000000003</c:v>
                </c:pt>
                <c:pt idx="324">
                  <c:v>-54.512</c:v>
                </c:pt>
                <c:pt idx="325">
                  <c:v>-53.674529999999997</c:v>
                </c:pt>
                <c:pt idx="326">
                  <c:v>-53.6616</c:v>
                </c:pt>
                <c:pt idx="327">
                  <c:v>-52.804600000000001</c:v>
                </c:pt>
                <c:pt idx="328">
                  <c:v>-52.798930000000006</c:v>
                </c:pt>
                <c:pt idx="329">
                  <c:v>-51.988470000000007</c:v>
                </c:pt>
                <c:pt idx="330">
                  <c:v>-51.870470000000005</c:v>
                </c:pt>
                <c:pt idx="331">
                  <c:v>-51.058930000000004</c:v>
                </c:pt>
                <c:pt idx="332">
                  <c:v>-50.992400000000004</c:v>
                </c:pt>
                <c:pt idx="333">
                  <c:v>-50.22</c:v>
                </c:pt>
                <c:pt idx="334">
                  <c:v>-50.131730000000005</c:v>
                </c:pt>
                <c:pt idx="335">
                  <c:v>-49.33473</c:v>
                </c:pt>
                <c:pt idx="336">
                  <c:v>-49.24053</c:v>
                </c:pt>
                <c:pt idx="337">
                  <c:v>-48.508470000000003</c:v>
                </c:pt>
                <c:pt idx="338">
                  <c:v>-48.445399999999999</c:v>
                </c:pt>
                <c:pt idx="339">
                  <c:v>-47.600930000000005</c:v>
                </c:pt>
                <c:pt idx="340">
                  <c:v>-47.540200000000006</c:v>
                </c:pt>
                <c:pt idx="341">
                  <c:v>-46.730999999999995</c:v>
                </c:pt>
                <c:pt idx="342">
                  <c:v>-46.685270000000003</c:v>
                </c:pt>
                <c:pt idx="343">
                  <c:v>-45.928469999999997</c:v>
                </c:pt>
                <c:pt idx="344">
                  <c:v>-45.914270000000002</c:v>
                </c:pt>
                <c:pt idx="345">
                  <c:v>-45.05753</c:v>
                </c:pt>
                <c:pt idx="346">
                  <c:v>-45.022869999999998</c:v>
                </c:pt>
                <c:pt idx="347">
                  <c:v>-44.184599999999996</c:v>
                </c:pt>
                <c:pt idx="348">
                  <c:v>-44.155530000000006</c:v>
                </c:pt>
                <c:pt idx="349">
                  <c:v>-43.309870000000004</c:v>
                </c:pt>
                <c:pt idx="350">
                  <c:v>-43.267530000000001</c:v>
                </c:pt>
                <c:pt idx="351">
                  <c:v>-42.556599999999996</c:v>
                </c:pt>
                <c:pt idx="352">
                  <c:v>-42.567399999999999</c:v>
                </c:pt>
                <c:pt idx="353">
                  <c:v>-41.726929999999996</c:v>
                </c:pt>
                <c:pt idx="354">
                  <c:v>-41.660330000000002</c:v>
                </c:pt>
                <c:pt idx="355">
                  <c:v>-40.860999999999997</c:v>
                </c:pt>
                <c:pt idx="356">
                  <c:v>-40.82893</c:v>
                </c:pt>
                <c:pt idx="357">
                  <c:v>-40.106999999999999</c:v>
                </c:pt>
                <c:pt idx="358">
                  <c:v>-40.129329999999996</c:v>
                </c:pt>
                <c:pt idx="359">
                  <c:v>-39.327199999999998</c:v>
                </c:pt>
                <c:pt idx="360">
                  <c:v>-39.353729999999999</c:v>
                </c:pt>
                <c:pt idx="361">
                  <c:v>-38.552929999999996</c:v>
                </c:pt>
                <c:pt idx="362">
                  <c:v>-38.471800000000002</c:v>
                </c:pt>
                <c:pt idx="363">
                  <c:v>-37.709400000000002</c:v>
                </c:pt>
                <c:pt idx="364">
                  <c:v>-37.655469999999994</c:v>
                </c:pt>
                <c:pt idx="365">
                  <c:v>-36.86553</c:v>
                </c:pt>
                <c:pt idx="366">
                  <c:v>-36.838799999999999</c:v>
                </c:pt>
                <c:pt idx="367">
                  <c:v>-36.107799999999997</c:v>
                </c:pt>
                <c:pt idx="368">
                  <c:v>-36.112000000000002</c:v>
                </c:pt>
                <c:pt idx="369">
                  <c:v>-35.346599999999995</c:v>
                </c:pt>
                <c:pt idx="370">
                  <c:v>-35.33567</c:v>
                </c:pt>
                <c:pt idx="371">
                  <c:v>-34.556400000000004</c:v>
                </c:pt>
                <c:pt idx="372">
                  <c:v>-34.502800000000001</c:v>
                </c:pt>
                <c:pt idx="373">
                  <c:v>-33.74427</c:v>
                </c:pt>
                <c:pt idx="374">
                  <c:v>-33.752200000000002</c:v>
                </c:pt>
                <c:pt idx="375">
                  <c:v>-32.945070000000001</c:v>
                </c:pt>
                <c:pt idx="376">
                  <c:v>-32.89667</c:v>
                </c:pt>
                <c:pt idx="377">
                  <c:v>-32.150400000000005</c:v>
                </c:pt>
                <c:pt idx="378">
                  <c:v>-32.107599999999998</c:v>
                </c:pt>
                <c:pt idx="379">
                  <c:v>-31.336530000000003</c:v>
                </c:pt>
                <c:pt idx="380">
                  <c:v>-31.41573</c:v>
                </c:pt>
                <c:pt idx="381">
                  <c:v>-30.607729999999997</c:v>
                </c:pt>
                <c:pt idx="382">
                  <c:v>-30.611870000000003</c:v>
                </c:pt>
                <c:pt idx="383">
                  <c:v>-29.870470000000001</c:v>
                </c:pt>
                <c:pt idx="384">
                  <c:v>-29.891270000000002</c:v>
                </c:pt>
                <c:pt idx="385">
                  <c:v>-29.113330000000001</c:v>
                </c:pt>
                <c:pt idx="386">
                  <c:v>-29.096530000000001</c:v>
                </c:pt>
                <c:pt idx="387">
                  <c:v>-28.3444</c:v>
                </c:pt>
                <c:pt idx="388">
                  <c:v>-28.345469999999999</c:v>
                </c:pt>
                <c:pt idx="389">
                  <c:v>-27.59693</c:v>
                </c:pt>
                <c:pt idx="390">
                  <c:v>-27.559530000000002</c:v>
                </c:pt>
                <c:pt idx="391">
                  <c:v>-26.82347</c:v>
                </c:pt>
                <c:pt idx="392">
                  <c:v>-26.795200000000001</c:v>
                </c:pt>
                <c:pt idx="393">
                  <c:v>-26.039200000000001</c:v>
                </c:pt>
                <c:pt idx="394">
                  <c:v>-26.0594</c:v>
                </c:pt>
                <c:pt idx="395">
                  <c:v>-25.285070000000001</c:v>
                </c:pt>
                <c:pt idx="396">
                  <c:v>-25.287669999999999</c:v>
                </c:pt>
                <c:pt idx="397">
                  <c:v>-24.540670000000002</c:v>
                </c:pt>
                <c:pt idx="398">
                  <c:v>-24.527999999999999</c:v>
                </c:pt>
                <c:pt idx="399">
                  <c:v>-23.768329999999999</c:v>
                </c:pt>
                <c:pt idx="400">
                  <c:v>-23.77093</c:v>
                </c:pt>
                <c:pt idx="401">
                  <c:v>-23.044330000000002</c:v>
                </c:pt>
                <c:pt idx="402">
                  <c:v>-23.046470000000003</c:v>
                </c:pt>
                <c:pt idx="403">
                  <c:v>-22.303930000000001</c:v>
                </c:pt>
                <c:pt idx="404">
                  <c:v>-22.321400000000001</c:v>
                </c:pt>
                <c:pt idx="405">
                  <c:v>-21.574670000000001</c:v>
                </c:pt>
                <c:pt idx="406">
                  <c:v>-21.539530000000003</c:v>
                </c:pt>
                <c:pt idx="407">
                  <c:v>-20.847330000000003</c:v>
                </c:pt>
                <c:pt idx="408">
                  <c:v>-20.819670000000002</c:v>
                </c:pt>
                <c:pt idx="409">
                  <c:v>-20.074870000000001</c:v>
                </c:pt>
                <c:pt idx="410">
                  <c:v>-20.094730000000002</c:v>
                </c:pt>
                <c:pt idx="411">
                  <c:v>-19.359069999999999</c:v>
                </c:pt>
                <c:pt idx="412">
                  <c:v>-19.346129999999999</c:v>
                </c:pt>
                <c:pt idx="413">
                  <c:v>-18.632469999999998</c:v>
                </c:pt>
                <c:pt idx="414">
                  <c:v>-18.619800000000001</c:v>
                </c:pt>
                <c:pt idx="415">
                  <c:v>-17.876670000000001</c:v>
                </c:pt>
                <c:pt idx="416">
                  <c:v>-17.8902</c:v>
                </c:pt>
                <c:pt idx="417">
                  <c:v>-17.198329999999999</c:v>
                </c:pt>
                <c:pt idx="418">
                  <c:v>-17.197399999999998</c:v>
                </c:pt>
                <c:pt idx="419">
                  <c:v>-16.491530000000001</c:v>
                </c:pt>
                <c:pt idx="420">
                  <c:v>-16.498730000000002</c:v>
                </c:pt>
                <c:pt idx="421">
                  <c:v>-15.7842</c:v>
                </c:pt>
                <c:pt idx="422">
                  <c:v>-15.79767</c:v>
                </c:pt>
                <c:pt idx="423">
                  <c:v>-15.13293</c:v>
                </c:pt>
                <c:pt idx="424">
                  <c:v>-15.1434</c:v>
                </c:pt>
                <c:pt idx="425">
                  <c:v>-14.44693</c:v>
                </c:pt>
                <c:pt idx="426">
                  <c:v>-14.4412</c:v>
                </c:pt>
                <c:pt idx="427">
                  <c:v>-13.780800000000001</c:v>
                </c:pt>
                <c:pt idx="428">
                  <c:v>-13.779670000000001</c:v>
                </c:pt>
                <c:pt idx="429">
                  <c:v>-13.11473</c:v>
                </c:pt>
                <c:pt idx="430">
                  <c:v>-13.1168</c:v>
                </c:pt>
                <c:pt idx="431">
                  <c:v>-12.466530000000001</c:v>
                </c:pt>
                <c:pt idx="432">
                  <c:v>-12.4656</c:v>
                </c:pt>
                <c:pt idx="433">
                  <c:v>-11.793469999999999</c:v>
                </c:pt>
                <c:pt idx="434">
                  <c:v>-11.808</c:v>
                </c:pt>
                <c:pt idx="435">
                  <c:v>-11.179930000000001</c:v>
                </c:pt>
                <c:pt idx="436">
                  <c:v>-11.191599999999999</c:v>
                </c:pt>
                <c:pt idx="437">
                  <c:v>-10.553000000000001</c:v>
                </c:pt>
                <c:pt idx="438">
                  <c:v>-10.56447</c:v>
                </c:pt>
                <c:pt idx="439">
                  <c:v>-9.9247999999999994</c:v>
                </c:pt>
                <c:pt idx="440">
                  <c:v>-9.9207330000000002</c:v>
                </c:pt>
                <c:pt idx="441">
                  <c:v>-9.2996669999999995</c:v>
                </c:pt>
                <c:pt idx="442">
                  <c:v>-9.3027329999999999</c:v>
                </c:pt>
                <c:pt idx="443">
                  <c:v>-8.6953999999999994</c:v>
                </c:pt>
                <c:pt idx="444">
                  <c:v>-8.6910000000000007</c:v>
                </c:pt>
                <c:pt idx="445">
                  <c:v>-8.0803329999999995</c:v>
                </c:pt>
                <c:pt idx="446">
                  <c:v>-8.0728000000000009</c:v>
                </c:pt>
                <c:pt idx="447">
                  <c:v>-7.4732669999999999</c:v>
                </c:pt>
                <c:pt idx="448">
                  <c:v>-7.47</c:v>
                </c:pt>
                <c:pt idx="449">
                  <c:v>-6.8764669999999999</c:v>
                </c:pt>
                <c:pt idx="450">
                  <c:v>-6.8654670000000007</c:v>
                </c:pt>
                <c:pt idx="451">
                  <c:v>-6.2597329999999998</c:v>
                </c:pt>
                <c:pt idx="452">
                  <c:v>-6.2602669999999998</c:v>
                </c:pt>
                <c:pt idx="453">
                  <c:v>-5.6750669999999994</c:v>
                </c:pt>
                <c:pt idx="454">
                  <c:v>-5.6756000000000002</c:v>
                </c:pt>
                <c:pt idx="455">
                  <c:v>-5.0888670000000005</c:v>
                </c:pt>
                <c:pt idx="456">
                  <c:v>-5.085</c:v>
                </c:pt>
                <c:pt idx="457">
                  <c:v>-4.5069330000000001</c:v>
                </c:pt>
                <c:pt idx="458">
                  <c:v>-4.5004</c:v>
                </c:pt>
                <c:pt idx="459">
                  <c:v>-3.9308669999999997</c:v>
                </c:pt>
                <c:pt idx="460">
                  <c:v>-3.9310670000000001</c:v>
                </c:pt>
                <c:pt idx="461">
                  <c:v>-3.3482669999999999</c:v>
                </c:pt>
                <c:pt idx="462">
                  <c:v>-3.3426</c:v>
                </c:pt>
                <c:pt idx="463">
                  <c:v>-2.7760670000000003</c:v>
                </c:pt>
                <c:pt idx="464">
                  <c:v>-2.7726669999999998</c:v>
                </c:pt>
                <c:pt idx="465">
                  <c:v>-2.2036669999999998</c:v>
                </c:pt>
                <c:pt idx="466">
                  <c:v>-2.198</c:v>
                </c:pt>
                <c:pt idx="467">
                  <c:v>-1.6359329999999999</c:v>
                </c:pt>
                <c:pt idx="468">
                  <c:v>-1.6279330000000001</c:v>
                </c:pt>
                <c:pt idx="469">
                  <c:v>-1.0813999999999999</c:v>
                </c:pt>
                <c:pt idx="470">
                  <c:v>-1.0795330000000001</c:v>
                </c:pt>
                <c:pt idx="471">
                  <c:v>-0.52226669999999997</c:v>
                </c:pt>
                <c:pt idx="472">
                  <c:v>-0.50859999999999994</c:v>
                </c:pt>
                <c:pt idx="473">
                  <c:v>4.5533330000000004E-2</c:v>
                </c:pt>
                <c:pt idx="474">
                  <c:v>3.6866670000000004E-2</c:v>
                </c:pt>
                <c:pt idx="475">
                  <c:v>0.58520000000000005</c:v>
                </c:pt>
                <c:pt idx="476">
                  <c:v>0.58973330000000002</c:v>
                </c:pt>
                <c:pt idx="477">
                  <c:v>1.1362669999999999</c:v>
                </c:pt>
                <c:pt idx="478">
                  <c:v>1.135667</c:v>
                </c:pt>
                <c:pt idx="479">
                  <c:v>1.6981329999999999</c:v>
                </c:pt>
                <c:pt idx="480">
                  <c:v>1.6970669999999999</c:v>
                </c:pt>
                <c:pt idx="481">
                  <c:v>2.2490000000000001</c:v>
                </c:pt>
                <c:pt idx="482">
                  <c:v>2.2518670000000003</c:v>
                </c:pt>
                <c:pt idx="483">
                  <c:v>2.8038669999999999</c:v>
                </c:pt>
                <c:pt idx="484">
                  <c:v>2.8178000000000001</c:v>
                </c:pt>
                <c:pt idx="485">
                  <c:v>3.3900670000000002</c:v>
                </c:pt>
                <c:pt idx="486">
                  <c:v>3.3771330000000002</c:v>
                </c:pt>
                <c:pt idx="487">
                  <c:v>3.9589329999999996</c:v>
                </c:pt>
                <c:pt idx="488">
                  <c:v>3.9677330000000004</c:v>
                </c:pt>
                <c:pt idx="489">
                  <c:v>4.5792669999999998</c:v>
                </c:pt>
                <c:pt idx="490">
                  <c:v>4.5739329999999994</c:v>
                </c:pt>
                <c:pt idx="491">
                  <c:v>5.1730670000000005</c:v>
                </c:pt>
                <c:pt idx="492">
                  <c:v>5.165667</c:v>
                </c:pt>
                <c:pt idx="493">
                  <c:v>5.7925330000000006</c:v>
                </c:pt>
                <c:pt idx="494">
                  <c:v>5.8181329999999996</c:v>
                </c:pt>
                <c:pt idx="495">
                  <c:v>6.4308000000000005</c:v>
                </c:pt>
                <c:pt idx="496">
                  <c:v>6.4214669999999998</c:v>
                </c:pt>
                <c:pt idx="497">
                  <c:v>7.1058669999999999</c:v>
                </c:pt>
                <c:pt idx="498">
                  <c:v>7.093267</c:v>
                </c:pt>
                <c:pt idx="499">
                  <c:v>7.7685330000000006</c:v>
                </c:pt>
                <c:pt idx="500">
                  <c:v>7.7942000000000009</c:v>
                </c:pt>
                <c:pt idx="501">
                  <c:v>8.4679329999999986</c:v>
                </c:pt>
                <c:pt idx="502">
                  <c:v>8.4809999999999999</c:v>
                </c:pt>
                <c:pt idx="503">
                  <c:v>8.4746000000000006</c:v>
                </c:pt>
                <c:pt idx="504">
                  <c:v>8.4657330000000002</c:v>
                </c:pt>
                <c:pt idx="505">
                  <c:v>8.4751999999999992</c:v>
                </c:pt>
                <c:pt idx="506">
                  <c:v>11.436870000000001</c:v>
                </c:pt>
                <c:pt idx="507">
                  <c:v>11.50093</c:v>
                </c:pt>
                <c:pt idx="508">
                  <c:v>11.524000000000001</c:v>
                </c:pt>
                <c:pt idx="509">
                  <c:v>11.522930000000001</c:v>
                </c:pt>
                <c:pt idx="510">
                  <c:v>11.5642</c:v>
                </c:pt>
                <c:pt idx="511">
                  <c:v>11.515330000000001</c:v>
                </c:pt>
                <c:pt idx="512">
                  <c:v>12.33253</c:v>
                </c:pt>
                <c:pt idx="513">
                  <c:v>12.377000000000001</c:v>
                </c:pt>
                <c:pt idx="514">
                  <c:v>13.160069999999999</c:v>
                </c:pt>
                <c:pt idx="515">
                  <c:v>13.18853</c:v>
                </c:pt>
                <c:pt idx="516">
                  <c:v>14.0684</c:v>
                </c:pt>
                <c:pt idx="517">
                  <c:v>14.074069999999999</c:v>
                </c:pt>
                <c:pt idx="518">
                  <c:v>14.886470000000001</c:v>
                </c:pt>
                <c:pt idx="519">
                  <c:v>14.912929999999999</c:v>
                </c:pt>
                <c:pt idx="520">
                  <c:v>15.77427</c:v>
                </c:pt>
                <c:pt idx="521">
                  <c:v>15.839529999999998</c:v>
                </c:pt>
                <c:pt idx="522">
                  <c:v>16.733129999999999</c:v>
                </c:pt>
                <c:pt idx="523">
                  <c:v>16.682469999999999</c:v>
                </c:pt>
                <c:pt idx="524">
                  <c:v>17.586870000000001</c:v>
                </c:pt>
                <c:pt idx="525">
                  <c:v>17.686329999999998</c:v>
                </c:pt>
                <c:pt idx="526">
                  <c:v>18.566000000000003</c:v>
                </c:pt>
                <c:pt idx="527">
                  <c:v>18.570999999999998</c:v>
                </c:pt>
                <c:pt idx="528">
                  <c:v>19.523529999999997</c:v>
                </c:pt>
                <c:pt idx="529">
                  <c:v>19.557130000000001</c:v>
                </c:pt>
                <c:pt idx="530">
                  <c:v>20.513269999999999</c:v>
                </c:pt>
                <c:pt idx="531">
                  <c:v>20.516529999999999</c:v>
                </c:pt>
                <c:pt idx="532">
                  <c:v>21.472000000000001</c:v>
                </c:pt>
                <c:pt idx="533">
                  <c:v>21.5198</c:v>
                </c:pt>
                <c:pt idx="534">
                  <c:v>22.462600000000002</c:v>
                </c:pt>
                <c:pt idx="535">
                  <c:v>22.497</c:v>
                </c:pt>
                <c:pt idx="536">
                  <c:v>23.503</c:v>
                </c:pt>
                <c:pt idx="537">
                  <c:v>23.505869999999998</c:v>
                </c:pt>
                <c:pt idx="538">
                  <c:v>24.513870000000001</c:v>
                </c:pt>
                <c:pt idx="539">
                  <c:v>24.457599999999999</c:v>
                </c:pt>
                <c:pt idx="540">
                  <c:v>25.535670000000003</c:v>
                </c:pt>
                <c:pt idx="541">
                  <c:v>25.569130000000001</c:v>
                </c:pt>
                <c:pt idx="542">
                  <c:v>26.573730000000001</c:v>
                </c:pt>
                <c:pt idx="543">
                  <c:v>26.523600000000002</c:v>
                </c:pt>
                <c:pt idx="544">
                  <c:v>27.543400000000002</c:v>
                </c:pt>
                <c:pt idx="545">
                  <c:v>27.512730000000001</c:v>
                </c:pt>
                <c:pt idx="546">
                  <c:v>28.543469999999999</c:v>
                </c:pt>
                <c:pt idx="547">
                  <c:v>28.503799999999998</c:v>
                </c:pt>
                <c:pt idx="548">
                  <c:v>29.51773</c:v>
                </c:pt>
                <c:pt idx="549">
                  <c:v>29.538999999999998</c:v>
                </c:pt>
                <c:pt idx="550">
                  <c:v>30.576929999999997</c:v>
                </c:pt>
                <c:pt idx="551">
                  <c:v>30.533929999999998</c:v>
                </c:pt>
                <c:pt idx="552">
                  <c:v>31.58127</c:v>
                </c:pt>
                <c:pt idx="553">
                  <c:v>31.588529999999999</c:v>
                </c:pt>
                <c:pt idx="554">
                  <c:v>32.577129999999997</c:v>
                </c:pt>
                <c:pt idx="555">
                  <c:v>32.597270000000002</c:v>
                </c:pt>
                <c:pt idx="556">
                  <c:v>33.577529999999996</c:v>
                </c:pt>
                <c:pt idx="557">
                  <c:v>33.560670000000002</c:v>
                </c:pt>
                <c:pt idx="558">
                  <c:v>0</c:v>
                </c:pt>
                <c:pt idx="559">
                  <c:v>34.456800000000001</c:v>
                </c:pt>
                <c:pt idx="560">
                  <c:v>35.488870000000006</c:v>
                </c:pt>
                <c:pt idx="561">
                  <c:v>35.483199999999997</c:v>
                </c:pt>
                <c:pt idx="562">
                  <c:v>36.506999999999998</c:v>
                </c:pt>
                <c:pt idx="563">
                  <c:v>36.529000000000003</c:v>
                </c:pt>
                <c:pt idx="564">
                  <c:v>37.437469999999998</c:v>
                </c:pt>
                <c:pt idx="565">
                  <c:v>37.453470000000003</c:v>
                </c:pt>
                <c:pt idx="566">
                  <c:v>38.396470000000001</c:v>
                </c:pt>
                <c:pt idx="567">
                  <c:v>38.375599999999999</c:v>
                </c:pt>
                <c:pt idx="568">
                  <c:v>39.414069999999995</c:v>
                </c:pt>
                <c:pt idx="569">
                  <c:v>39.333930000000002</c:v>
                </c:pt>
                <c:pt idx="570">
                  <c:v>40.250869999999999</c:v>
                </c:pt>
                <c:pt idx="571">
                  <c:v>40.246600000000001</c:v>
                </c:pt>
                <c:pt idx="572">
                  <c:v>41.1952</c:v>
                </c:pt>
                <c:pt idx="573">
                  <c:v>41.130600000000001</c:v>
                </c:pt>
                <c:pt idx="574">
                  <c:v>42.115400000000001</c:v>
                </c:pt>
                <c:pt idx="575">
                  <c:v>42.063929999999999</c:v>
                </c:pt>
                <c:pt idx="576">
                  <c:v>42.967670000000005</c:v>
                </c:pt>
                <c:pt idx="577">
                  <c:v>42.93627</c:v>
                </c:pt>
                <c:pt idx="578">
                  <c:v>43.924329999999998</c:v>
                </c:pt>
                <c:pt idx="579">
                  <c:v>43.975200000000001</c:v>
                </c:pt>
                <c:pt idx="580">
                  <c:v>44.901399999999995</c:v>
                </c:pt>
                <c:pt idx="581">
                  <c:v>44.849330000000002</c:v>
                </c:pt>
                <c:pt idx="582">
                  <c:v>45.7624</c:v>
                </c:pt>
                <c:pt idx="583">
                  <c:v>45.808530000000005</c:v>
                </c:pt>
                <c:pt idx="584">
                  <c:v>46.778269999999999</c:v>
                </c:pt>
                <c:pt idx="585">
                  <c:v>46.715799999999994</c:v>
                </c:pt>
                <c:pt idx="586">
                  <c:v>47.6342</c:v>
                </c:pt>
                <c:pt idx="587">
                  <c:v>47.597329999999999</c:v>
                </c:pt>
                <c:pt idx="588">
                  <c:v>48.559200000000004</c:v>
                </c:pt>
                <c:pt idx="589">
                  <c:v>48.486399999999996</c:v>
                </c:pt>
                <c:pt idx="590">
                  <c:v>49.327069999999999</c:v>
                </c:pt>
                <c:pt idx="591">
                  <c:v>49.372329999999998</c:v>
                </c:pt>
                <c:pt idx="592">
                  <c:v>50.182200000000002</c:v>
                </c:pt>
                <c:pt idx="593">
                  <c:v>50.251930000000002</c:v>
                </c:pt>
                <c:pt idx="594">
                  <c:v>51.174400000000006</c:v>
                </c:pt>
                <c:pt idx="595">
                  <c:v>51.0578</c:v>
                </c:pt>
                <c:pt idx="596">
                  <c:v>52.047930000000001</c:v>
                </c:pt>
                <c:pt idx="597">
                  <c:v>51.983600000000003</c:v>
                </c:pt>
                <c:pt idx="598">
                  <c:v>52.83267</c:v>
                </c:pt>
                <c:pt idx="599">
                  <c:v>52.836469999999998</c:v>
                </c:pt>
                <c:pt idx="600">
                  <c:v>53.681330000000003</c:v>
                </c:pt>
                <c:pt idx="601">
                  <c:v>53.585470000000001</c:v>
                </c:pt>
                <c:pt idx="602">
                  <c:v>54.429400000000001</c:v>
                </c:pt>
                <c:pt idx="603">
                  <c:v>54.390329999999999</c:v>
                </c:pt>
                <c:pt idx="604">
                  <c:v>55.32873</c:v>
                </c:pt>
                <c:pt idx="605">
                  <c:v>55.326069999999994</c:v>
                </c:pt>
                <c:pt idx="606">
                  <c:v>56.215730000000001</c:v>
                </c:pt>
                <c:pt idx="607">
                  <c:v>56.174800000000005</c:v>
                </c:pt>
                <c:pt idx="608">
                  <c:v>57.122</c:v>
                </c:pt>
                <c:pt idx="609">
                  <c:v>57.088929999999998</c:v>
                </c:pt>
                <c:pt idx="610">
                  <c:v>57.869129999999998</c:v>
                </c:pt>
                <c:pt idx="611">
                  <c:v>57.827199999999998</c:v>
                </c:pt>
                <c:pt idx="612">
                  <c:v>58.689130000000006</c:v>
                </c:pt>
                <c:pt idx="613">
                  <c:v>58.710799999999999</c:v>
                </c:pt>
                <c:pt idx="614">
                  <c:v>59.589929999999995</c:v>
                </c:pt>
                <c:pt idx="615">
                  <c:v>59.558399999999999</c:v>
                </c:pt>
                <c:pt idx="616">
                  <c:v>60.478400000000001</c:v>
                </c:pt>
                <c:pt idx="617">
                  <c:v>60.474130000000002</c:v>
                </c:pt>
                <c:pt idx="618">
                  <c:v>61.233600000000003</c:v>
                </c:pt>
                <c:pt idx="619">
                  <c:v>61.108070000000005</c:v>
                </c:pt>
                <c:pt idx="620">
                  <c:v>61.959730000000008</c:v>
                </c:pt>
                <c:pt idx="621">
                  <c:v>61.98113</c:v>
                </c:pt>
                <c:pt idx="622">
                  <c:v>62.937270000000005</c:v>
                </c:pt>
                <c:pt idx="623">
                  <c:v>62.98507</c:v>
                </c:pt>
                <c:pt idx="624">
                  <c:v>63.907599999999995</c:v>
                </c:pt>
                <c:pt idx="625">
                  <c:v>63.8658</c:v>
                </c:pt>
                <c:pt idx="626">
                  <c:v>64.652529999999999</c:v>
                </c:pt>
                <c:pt idx="627">
                  <c:v>64.616669999999999</c:v>
                </c:pt>
                <c:pt idx="628">
                  <c:v>65.559129999999996</c:v>
                </c:pt>
                <c:pt idx="629">
                  <c:v>65.554269999999988</c:v>
                </c:pt>
                <c:pt idx="630">
                  <c:v>66.313000000000002</c:v>
                </c:pt>
                <c:pt idx="631">
                  <c:v>66.343999999999994</c:v>
                </c:pt>
                <c:pt idx="632">
                  <c:v>67.135599999999997</c:v>
                </c:pt>
                <c:pt idx="633">
                  <c:v>67.158069999999995</c:v>
                </c:pt>
                <c:pt idx="634">
                  <c:v>68.111470000000011</c:v>
                </c:pt>
                <c:pt idx="635">
                  <c:v>68.134</c:v>
                </c:pt>
                <c:pt idx="636">
                  <c:v>68.906399999999991</c:v>
                </c:pt>
                <c:pt idx="637">
                  <c:v>68.91006999999999</c:v>
                </c:pt>
                <c:pt idx="638">
                  <c:v>69.842200000000005</c:v>
                </c:pt>
                <c:pt idx="639">
                  <c:v>69.791530000000009</c:v>
                </c:pt>
                <c:pt idx="640">
                  <c:v>70.591129999999993</c:v>
                </c:pt>
                <c:pt idx="641">
                  <c:v>70.531869999999998</c:v>
                </c:pt>
                <c:pt idx="642">
                  <c:v>71.495130000000003</c:v>
                </c:pt>
                <c:pt idx="643">
                  <c:v>71.554729999999992</c:v>
                </c:pt>
                <c:pt idx="644">
                  <c:v>72.37867</c:v>
                </c:pt>
                <c:pt idx="645">
                  <c:v>72.317930000000004</c:v>
                </c:pt>
                <c:pt idx="646">
                  <c:v>73.23026999999999</c:v>
                </c:pt>
                <c:pt idx="647">
                  <c:v>73.254329999999996</c:v>
                </c:pt>
                <c:pt idx="648">
                  <c:v>74.182329999999993</c:v>
                </c:pt>
                <c:pt idx="649">
                  <c:v>74.181070000000005</c:v>
                </c:pt>
                <c:pt idx="650">
                  <c:v>75.15307</c:v>
                </c:pt>
                <c:pt idx="651">
                  <c:v>75.125</c:v>
                </c:pt>
                <c:pt idx="652">
                  <c:v>76.025869999999998</c:v>
                </c:pt>
                <c:pt idx="653">
                  <c:v>75.982469999999992</c:v>
                </c:pt>
                <c:pt idx="654">
                  <c:v>76.757400000000004</c:v>
                </c:pt>
                <c:pt idx="655">
                  <c:v>76.756129999999999</c:v>
                </c:pt>
                <c:pt idx="656">
                  <c:v>77.584999999999994</c:v>
                </c:pt>
                <c:pt idx="657">
                  <c:v>77.507930000000002</c:v>
                </c:pt>
                <c:pt idx="658">
                  <c:v>78.348330000000004</c:v>
                </c:pt>
                <c:pt idx="659">
                  <c:v>78.304270000000002</c:v>
                </c:pt>
                <c:pt idx="660">
                  <c:v>79.153269999999992</c:v>
                </c:pt>
                <c:pt idx="661">
                  <c:v>79.127200000000002</c:v>
                </c:pt>
                <c:pt idx="662">
                  <c:v>79.935929999999999</c:v>
                </c:pt>
                <c:pt idx="663">
                  <c:v>80.03813000000001</c:v>
                </c:pt>
                <c:pt idx="664">
                  <c:v>80.960729999999998</c:v>
                </c:pt>
                <c:pt idx="665">
                  <c:v>81.021799999999999</c:v>
                </c:pt>
                <c:pt idx="666">
                  <c:v>81.798869999999994</c:v>
                </c:pt>
                <c:pt idx="667">
                  <c:v>82.002269999999996</c:v>
                </c:pt>
                <c:pt idx="668">
                  <c:v>82.836400000000012</c:v>
                </c:pt>
                <c:pt idx="669">
                  <c:v>82.788470000000004</c:v>
                </c:pt>
                <c:pt idx="670">
                  <c:v>83.776599999999988</c:v>
                </c:pt>
                <c:pt idx="671">
                  <c:v>83.795529999999999</c:v>
                </c:pt>
                <c:pt idx="672">
                  <c:v>84.657470000000004</c:v>
                </c:pt>
                <c:pt idx="673">
                  <c:v>84.612470000000002</c:v>
                </c:pt>
                <c:pt idx="674">
                  <c:v>85.497070000000008</c:v>
                </c:pt>
                <c:pt idx="675">
                  <c:v>85.450600000000009</c:v>
                </c:pt>
                <c:pt idx="676">
                  <c:v>86.279129999999995</c:v>
                </c:pt>
                <c:pt idx="677">
                  <c:v>86.270470000000003</c:v>
                </c:pt>
                <c:pt idx="678">
                  <c:v>87.23527</c:v>
                </c:pt>
                <c:pt idx="679">
                  <c:v>87.306470000000004</c:v>
                </c:pt>
                <c:pt idx="680">
                  <c:v>88.115530000000007</c:v>
                </c:pt>
                <c:pt idx="681">
                  <c:v>88.162800000000004</c:v>
                </c:pt>
                <c:pt idx="682">
                  <c:v>88.958200000000005</c:v>
                </c:pt>
                <c:pt idx="683">
                  <c:v>88.893800000000013</c:v>
                </c:pt>
                <c:pt idx="684">
                  <c:v>89.678129999999996</c:v>
                </c:pt>
                <c:pt idx="685">
                  <c:v>89.780799999999999</c:v>
                </c:pt>
                <c:pt idx="686">
                  <c:v>90.612530000000007</c:v>
                </c:pt>
                <c:pt idx="687">
                  <c:v>90.64473000000001</c:v>
                </c:pt>
                <c:pt idx="688">
                  <c:v>91.575800000000001</c:v>
                </c:pt>
                <c:pt idx="689">
                  <c:v>91.54952999999999</c:v>
                </c:pt>
                <c:pt idx="690">
                  <c:v>92.250599999999991</c:v>
                </c:pt>
                <c:pt idx="691">
                  <c:v>92.398129999999995</c:v>
                </c:pt>
                <c:pt idx="692">
                  <c:v>93.182130000000001</c:v>
                </c:pt>
                <c:pt idx="693">
                  <c:v>93.293130000000005</c:v>
                </c:pt>
                <c:pt idx="694">
                  <c:v>94.004729999999995</c:v>
                </c:pt>
                <c:pt idx="695">
                  <c:v>94.006999999999991</c:v>
                </c:pt>
                <c:pt idx="696">
                  <c:v>94.759999999999991</c:v>
                </c:pt>
                <c:pt idx="697">
                  <c:v>94.879670000000004</c:v>
                </c:pt>
                <c:pt idx="698">
                  <c:v>95.609800000000007</c:v>
                </c:pt>
                <c:pt idx="699">
                  <c:v>95.576269999999994</c:v>
                </c:pt>
                <c:pt idx="700">
                  <c:v>96.334000000000003</c:v>
                </c:pt>
                <c:pt idx="701">
                  <c:v>96.401270000000011</c:v>
                </c:pt>
                <c:pt idx="702">
                  <c:v>97.035730000000001</c:v>
                </c:pt>
                <c:pt idx="703">
                  <c:v>97.188869999999994</c:v>
                </c:pt>
                <c:pt idx="704">
                  <c:v>98.113470000000007</c:v>
                </c:pt>
                <c:pt idx="705">
                  <c:v>98.155599999999993</c:v>
                </c:pt>
                <c:pt idx="706">
                  <c:v>98.967800000000011</c:v>
                </c:pt>
                <c:pt idx="707">
                  <c:v>98.955929999999995</c:v>
                </c:pt>
                <c:pt idx="708">
                  <c:v>99.691200000000009</c:v>
                </c:pt>
                <c:pt idx="709">
                  <c:v>99.671669999999992</c:v>
                </c:pt>
                <c:pt idx="710">
                  <c:v>101</c:v>
                </c:pt>
                <c:pt idx="711">
                  <c:v>100</c:v>
                </c:pt>
                <c:pt idx="712">
                  <c:v>101</c:v>
                </c:pt>
                <c:pt idx="713">
                  <c:v>101</c:v>
                </c:pt>
                <c:pt idx="714">
                  <c:v>102</c:v>
                </c:pt>
                <c:pt idx="715">
                  <c:v>102</c:v>
                </c:pt>
                <c:pt idx="716">
                  <c:v>103</c:v>
                </c:pt>
                <c:pt idx="717">
                  <c:v>103</c:v>
                </c:pt>
                <c:pt idx="718">
                  <c:v>104</c:v>
                </c:pt>
                <c:pt idx="719">
                  <c:v>104</c:v>
                </c:pt>
                <c:pt idx="720">
                  <c:v>104</c:v>
                </c:pt>
                <c:pt idx="721">
                  <c:v>104</c:v>
                </c:pt>
                <c:pt idx="722">
                  <c:v>105</c:v>
                </c:pt>
                <c:pt idx="723">
                  <c:v>105</c:v>
                </c:pt>
                <c:pt idx="724">
                  <c:v>106</c:v>
                </c:pt>
                <c:pt idx="725">
                  <c:v>106</c:v>
                </c:pt>
                <c:pt idx="726">
                  <c:v>107</c:v>
                </c:pt>
                <c:pt idx="727">
                  <c:v>107</c:v>
                </c:pt>
                <c:pt idx="728">
                  <c:v>108</c:v>
                </c:pt>
                <c:pt idx="729">
                  <c:v>108</c:v>
                </c:pt>
                <c:pt idx="730">
                  <c:v>109</c:v>
                </c:pt>
                <c:pt idx="731">
                  <c:v>109</c:v>
                </c:pt>
                <c:pt idx="732">
                  <c:v>109</c:v>
                </c:pt>
                <c:pt idx="733">
                  <c:v>109</c:v>
                </c:pt>
                <c:pt idx="734">
                  <c:v>110</c:v>
                </c:pt>
                <c:pt idx="735">
                  <c:v>110</c:v>
                </c:pt>
                <c:pt idx="736">
                  <c:v>111</c:v>
                </c:pt>
                <c:pt idx="737">
                  <c:v>111</c:v>
                </c:pt>
                <c:pt idx="738">
                  <c:v>112</c:v>
                </c:pt>
                <c:pt idx="739">
                  <c:v>111</c:v>
                </c:pt>
                <c:pt idx="740">
                  <c:v>112</c:v>
                </c:pt>
                <c:pt idx="741">
                  <c:v>112</c:v>
                </c:pt>
                <c:pt idx="742">
                  <c:v>113</c:v>
                </c:pt>
                <c:pt idx="743">
                  <c:v>113</c:v>
                </c:pt>
                <c:pt idx="744">
                  <c:v>114</c:v>
                </c:pt>
                <c:pt idx="745">
                  <c:v>114</c:v>
                </c:pt>
                <c:pt idx="746">
                  <c:v>115</c:v>
                </c:pt>
                <c:pt idx="747">
                  <c:v>115</c:v>
                </c:pt>
                <c:pt idx="748">
                  <c:v>116</c:v>
                </c:pt>
                <c:pt idx="749">
                  <c:v>116</c:v>
                </c:pt>
                <c:pt idx="750">
                  <c:v>116</c:v>
                </c:pt>
                <c:pt idx="751">
                  <c:v>116</c:v>
                </c:pt>
                <c:pt idx="752">
                  <c:v>117</c:v>
                </c:pt>
                <c:pt idx="753">
                  <c:v>117</c:v>
                </c:pt>
                <c:pt idx="754">
                  <c:v>118</c:v>
                </c:pt>
                <c:pt idx="755">
                  <c:v>118</c:v>
                </c:pt>
                <c:pt idx="756">
                  <c:v>119</c:v>
                </c:pt>
                <c:pt idx="757">
                  <c:v>119</c:v>
                </c:pt>
                <c:pt idx="758">
                  <c:v>120</c:v>
                </c:pt>
                <c:pt idx="759">
                  <c:v>120</c:v>
                </c:pt>
                <c:pt idx="760">
                  <c:v>120</c:v>
                </c:pt>
                <c:pt idx="761">
                  <c:v>121</c:v>
                </c:pt>
                <c:pt idx="762">
                  <c:v>121</c:v>
                </c:pt>
                <c:pt idx="763">
                  <c:v>121</c:v>
                </c:pt>
                <c:pt idx="764">
                  <c:v>122</c:v>
                </c:pt>
                <c:pt idx="765">
                  <c:v>122</c:v>
                </c:pt>
                <c:pt idx="766">
                  <c:v>123.00000000000001</c:v>
                </c:pt>
                <c:pt idx="767">
                  <c:v>123.00000000000001</c:v>
                </c:pt>
                <c:pt idx="768">
                  <c:v>124</c:v>
                </c:pt>
                <c:pt idx="769">
                  <c:v>123.00000000000001</c:v>
                </c:pt>
                <c:pt idx="770">
                  <c:v>124</c:v>
                </c:pt>
                <c:pt idx="771">
                  <c:v>124</c:v>
                </c:pt>
                <c:pt idx="772">
                  <c:v>125</c:v>
                </c:pt>
                <c:pt idx="773">
                  <c:v>125</c:v>
                </c:pt>
                <c:pt idx="774">
                  <c:v>126</c:v>
                </c:pt>
                <c:pt idx="775">
                  <c:v>126</c:v>
                </c:pt>
                <c:pt idx="776">
                  <c:v>127</c:v>
                </c:pt>
                <c:pt idx="777">
                  <c:v>127</c:v>
                </c:pt>
                <c:pt idx="778">
                  <c:v>127</c:v>
                </c:pt>
                <c:pt idx="779">
                  <c:v>128</c:v>
                </c:pt>
                <c:pt idx="780">
                  <c:v>128</c:v>
                </c:pt>
                <c:pt idx="781">
                  <c:v>128</c:v>
                </c:pt>
                <c:pt idx="782">
                  <c:v>129</c:v>
                </c:pt>
                <c:pt idx="783">
                  <c:v>129</c:v>
                </c:pt>
                <c:pt idx="784">
                  <c:v>130</c:v>
                </c:pt>
                <c:pt idx="785">
                  <c:v>130</c:v>
                </c:pt>
                <c:pt idx="786">
                  <c:v>131</c:v>
                </c:pt>
                <c:pt idx="787">
                  <c:v>131</c:v>
                </c:pt>
                <c:pt idx="788">
                  <c:v>131</c:v>
                </c:pt>
                <c:pt idx="789">
                  <c:v>131</c:v>
                </c:pt>
                <c:pt idx="790">
                  <c:v>132</c:v>
                </c:pt>
                <c:pt idx="791">
                  <c:v>132</c:v>
                </c:pt>
                <c:pt idx="792">
                  <c:v>133</c:v>
                </c:pt>
                <c:pt idx="793">
                  <c:v>133</c:v>
                </c:pt>
                <c:pt idx="794">
                  <c:v>133</c:v>
                </c:pt>
                <c:pt idx="795">
                  <c:v>134</c:v>
                </c:pt>
                <c:pt idx="796">
                  <c:v>134</c:v>
                </c:pt>
                <c:pt idx="797">
                  <c:v>134</c:v>
                </c:pt>
                <c:pt idx="798">
                  <c:v>135</c:v>
                </c:pt>
                <c:pt idx="799">
                  <c:v>135</c:v>
                </c:pt>
                <c:pt idx="800">
                  <c:v>136</c:v>
                </c:pt>
                <c:pt idx="801">
                  <c:v>136</c:v>
                </c:pt>
                <c:pt idx="802">
                  <c:v>137</c:v>
                </c:pt>
                <c:pt idx="803">
                  <c:v>137</c:v>
                </c:pt>
                <c:pt idx="804">
                  <c:v>137</c:v>
                </c:pt>
                <c:pt idx="805">
                  <c:v>138</c:v>
                </c:pt>
                <c:pt idx="806">
                  <c:v>138</c:v>
                </c:pt>
                <c:pt idx="807">
                  <c:v>138</c:v>
                </c:pt>
                <c:pt idx="808">
                  <c:v>139</c:v>
                </c:pt>
                <c:pt idx="809">
                  <c:v>139</c:v>
                </c:pt>
                <c:pt idx="810">
                  <c:v>140</c:v>
                </c:pt>
                <c:pt idx="811">
                  <c:v>140</c:v>
                </c:pt>
                <c:pt idx="812">
                  <c:v>140</c:v>
                </c:pt>
                <c:pt idx="813">
                  <c:v>140</c:v>
                </c:pt>
                <c:pt idx="814">
                  <c:v>141</c:v>
                </c:pt>
                <c:pt idx="815">
                  <c:v>141</c:v>
                </c:pt>
                <c:pt idx="816">
                  <c:v>141</c:v>
                </c:pt>
                <c:pt idx="817">
                  <c:v>142</c:v>
                </c:pt>
                <c:pt idx="818">
                  <c:v>142</c:v>
                </c:pt>
                <c:pt idx="819">
                  <c:v>143</c:v>
                </c:pt>
                <c:pt idx="820">
                  <c:v>143</c:v>
                </c:pt>
                <c:pt idx="821">
                  <c:v>143</c:v>
                </c:pt>
                <c:pt idx="822">
                  <c:v>144</c:v>
                </c:pt>
                <c:pt idx="823">
                  <c:v>144</c:v>
                </c:pt>
                <c:pt idx="824">
                  <c:v>145</c:v>
                </c:pt>
                <c:pt idx="825">
                  <c:v>145</c:v>
                </c:pt>
                <c:pt idx="826">
                  <c:v>145</c:v>
                </c:pt>
                <c:pt idx="827">
                  <c:v>145</c:v>
                </c:pt>
                <c:pt idx="828">
                  <c:v>146</c:v>
                </c:pt>
                <c:pt idx="829">
                  <c:v>146</c:v>
                </c:pt>
                <c:pt idx="830">
                  <c:v>147</c:v>
                </c:pt>
                <c:pt idx="831">
                  <c:v>147</c:v>
                </c:pt>
                <c:pt idx="832">
                  <c:v>148</c:v>
                </c:pt>
                <c:pt idx="833">
                  <c:v>148</c:v>
                </c:pt>
                <c:pt idx="834">
                  <c:v>148</c:v>
                </c:pt>
                <c:pt idx="835">
                  <c:v>148</c:v>
                </c:pt>
                <c:pt idx="836">
                  <c:v>149</c:v>
                </c:pt>
                <c:pt idx="837">
                  <c:v>149</c:v>
                </c:pt>
                <c:pt idx="838">
                  <c:v>150</c:v>
                </c:pt>
                <c:pt idx="839">
                  <c:v>150</c:v>
                </c:pt>
                <c:pt idx="840">
                  <c:v>150</c:v>
                </c:pt>
                <c:pt idx="841">
                  <c:v>150</c:v>
                </c:pt>
                <c:pt idx="842">
                  <c:v>151</c:v>
                </c:pt>
                <c:pt idx="843">
                  <c:v>151</c:v>
                </c:pt>
                <c:pt idx="844">
                  <c:v>152</c:v>
                </c:pt>
                <c:pt idx="845">
                  <c:v>152</c:v>
                </c:pt>
                <c:pt idx="846">
                  <c:v>152</c:v>
                </c:pt>
                <c:pt idx="847">
                  <c:v>152</c:v>
                </c:pt>
                <c:pt idx="848">
                  <c:v>153</c:v>
                </c:pt>
                <c:pt idx="849">
                  <c:v>153</c:v>
                </c:pt>
                <c:pt idx="850">
                  <c:v>154</c:v>
                </c:pt>
                <c:pt idx="851">
                  <c:v>154</c:v>
                </c:pt>
                <c:pt idx="852">
                  <c:v>155</c:v>
                </c:pt>
                <c:pt idx="853">
                  <c:v>155</c:v>
                </c:pt>
                <c:pt idx="854">
                  <c:v>155</c:v>
                </c:pt>
                <c:pt idx="855">
                  <c:v>155</c:v>
                </c:pt>
                <c:pt idx="856">
                  <c:v>156</c:v>
                </c:pt>
                <c:pt idx="857">
                  <c:v>156</c:v>
                </c:pt>
                <c:pt idx="858">
                  <c:v>157</c:v>
                </c:pt>
                <c:pt idx="859">
                  <c:v>157</c:v>
                </c:pt>
                <c:pt idx="860">
                  <c:v>158</c:v>
                </c:pt>
                <c:pt idx="861">
                  <c:v>158</c:v>
                </c:pt>
                <c:pt idx="862">
                  <c:v>159</c:v>
                </c:pt>
                <c:pt idx="863">
                  <c:v>159</c:v>
                </c:pt>
                <c:pt idx="864">
                  <c:v>159</c:v>
                </c:pt>
                <c:pt idx="865">
                  <c:v>159</c:v>
                </c:pt>
                <c:pt idx="866">
                  <c:v>160</c:v>
                </c:pt>
                <c:pt idx="867">
                  <c:v>160</c:v>
                </c:pt>
                <c:pt idx="868">
                  <c:v>161</c:v>
                </c:pt>
                <c:pt idx="869">
                  <c:v>161</c:v>
                </c:pt>
                <c:pt idx="870">
                  <c:v>161</c:v>
                </c:pt>
                <c:pt idx="871">
                  <c:v>162</c:v>
                </c:pt>
                <c:pt idx="872">
                  <c:v>162</c:v>
                </c:pt>
                <c:pt idx="873">
                  <c:v>162</c:v>
                </c:pt>
                <c:pt idx="874">
                  <c:v>163</c:v>
                </c:pt>
                <c:pt idx="875">
                  <c:v>163</c:v>
                </c:pt>
                <c:pt idx="876">
                  <c:v>164</c:v>
                </c:pt>
                <c:pt idx="877">
                  <c:v>164</c:v>
                </c:pt>
                <c:pt idx="878">
                  <c:v>164</c:v>
                </c:pt>
                <c:pt idx="879">
                  <c:v>164</c:v>
                </c:pt>
                <c:pt idx="880">
                  <c:v>165</c:v>
                </c:pt>
                <c:pt idx="881">
                  <c:v>165</c:v>
                </c:pt>
                <c:pt idx="882">
                  <c:v>166</c:v>
                </c:pt>
                <c:pt idx="883">
                  <c:v>165</c:v>
                </c:pt>
                <c:pt idx="884">
                  <c:v>166</c:v>
                </c:pt>
                <c:pt idx="885">
                  <c:v>166</c:v>
                </c:pt>
                <c:pt idx="886">
                  <c:v>167</c:v>
                </c:pt>
                <c:pt idx="887">
                  <c:v>166</c:v>
                </c:pt>
                <c:pt idx="888">
                  <c:v>167</c:v>
                </c:pt>
                <c:pt idx="889">
                  <c:v>168</c:v>
                </c:pt>
                <c:pt idx="890">
                  <c:v>168</c:v>
                </c:pt>
                <c:pt idx="891">
                  <c:v>168</c:v>
                </c:pt>
                <c:pt idx="892">
                  <c:v>169</c:v>
                </c:pt>
                <c:pt idx="893">
                  <c:v>169</c:v>
                </c:pt>
                <c:pt idx="894">
                  <c:v>170</c:v>
                </c:pt>
                <c:pt idx="895">
                  <c:v>170</c:v>
                </c:pt>
                <c:pt idx="896">
                  <c:v>170</c:v>
                </c:pt>
                <c:pt idx="897">
                  <c:v>170</c:v>
                </c:pt>
                <c:pt idx="898">
                  <c:v>171</c:v>
                </c:pt>
                <c:pt idx="899">
                  <c:v>171</c:v>
                </c:pt>
                <c:pt idx="900">
                  <c:v>171</c:v>
                </c:pt>
                <c:pt idx="901">
                  <c:v>172</c:v>
                </c:pt>
                <c:pt idx="902">
                  <c:v>172</c:v>
                </c:pt>
                <c:pt idx="903">
                  <c:v>172</c:v>
                </c:pt>
                <c:pt idx="904">
                  <c:v>173</c:v>
                </c:pt>
                <c:pt idx="905">
                  <c:v>173</c:v>
                </c:pt>
                <c:pt idx="906">
                  <c:v>173</c:v>
                </c:pt>
                <c:pt idx="907">
                  <c:v>174</c:v>
                </c:pt>
                <c:pt idx="908">
                  <c:v>174</c:v>
                </c:pt>
                <c:pt idx="909">
                  <c:v>174</c:v>
                </c:pt>
                <c:pt idx="910">
                  <c:v>175</c:v>
                </c:pt>
                <c:pt idx="911">
                  <c:v>175</c:v>
                </c:pt>
                <c:pt idx="912">
                  <c:v>176</c:v>
                </c:pt>
                <c:pt idx="913">
                  <c:v>176</c:v>
                </c:pt>
                <c:pt idx="914">
                  <c:v>176</c:v>
                </c:pt>
                <c:pt idx="915">
                  <c:v>176</c:v>
                </c:pt>
                <c:pt idx="916">
                  <c:v>177</c:v>
                </c:pt>
                <c:pt idx="917">
                  <c:v>177</c:v>
                </c:pt>
                <c:pt idx="918">
                  <c:v>178</c:v>
                </c:pt>
                <c:pt idx="919">
                  <c:v>178</c:v>
                </c:pt>
                <c:pt idx="920">
                  <c:v>178</c:v>
                </c:pt>
                <c:pt idx="921">
                  <c:v>178</c:v>
                </c:pt>
                <c:pt idx="922">
                  <c:v>179</c:v>
                </c:pt>
                <c:pt idx="923">
                  <c:v>179</c:v>
                </c:pt>
                <c:pt idx="924">
                  <c:v>179</c:v>
                </c:pt>
                <c:pt idx="925">
                  <c:v>179</c:v>
                </c:pt>
                <c:pt idx="926">
                  <c:v>180</c:v>
                </c:pt>
                <c:pt idx="927">
                  <c:v>180</c:v>
                </c:pt>
                <c:pt idx="928">
                  <c:v>180</c:v>
                </c:pt>
                <c:pt idx="929">
                  <c:v>180</c:v>
                </c:pt>
                <c:pt idx="930">
                  <c:v>181</c:v>
                </c:pt>
                <c:pt idx="931">
                  <c:v>181</c:v>
                </c:pt>
                <c:pt idx="932">
                  <c:v>182</c:v>
                </c:pt>
                <c:pt idx="933">
                  <c:v>182</c:v>
                </c:pt>
                <c:pt idx="934">
                  <c:v>182</c:v>
                </c:pt>
                <c:pt idx="935">
                  <c:v>182</c:v>
                </c:pt>
                <c:pt idx="936">
                  <c:v>183</c:v>
                </c:pt>
                <c:pt idx="937">
                  <c:v>183</c:v>
                </c:pt>
                <c:pt idx="938">
                  <c:v>184</c:v>
                </c:pt>
                <c:pt idx="939">
                  <c:v>184</c:v>
                </c:pt>
                <c:pt idx="940">
                  <c:v>185</c:v>
                </c:pt>
                <c:pt idx="941">
                  <c:v>185</c:v>
                </c:pt>
                <c:pt idx="942">
                  <c:v>185</c:v>
                </c:pt>
                <c:pt idx="943">
                  <c:v>185</c:v>
                </c:pt>
                <c:pt idx="944">
                  <c:v>186</c:v>
                </c:pt>
                <c:pt idx="945">
                  <c:v>186</c:v>
                </c:pt>
                <c:pt idx="946">
                  <c:v>187</c:v>
                </c:pt>
                <c:pt idx="947">
                  <c:v>186</c:v>
                </c:pt>
                <c:pt idx="948">
                  <c:v>187</c:v>
                </c:pt>
                <c:pt idx="949">
                  <c:v>187</c:v>
                </c:pt>
                <c:pt idx="950">
                  <c:v>188</c:v>
                </c:pt>
                <c:pt idx="951">
                  <c:v>188</c:v>
                </c:pt>
                <c:pt idx="952">
                  <c:v>189</c:v>
                </c:pt>
                <c:pt idx="953">
                  <c:v>188</c:v>
                </c:pt>
                <c:pt idx="954">
                  <c:v>189</c:v>
                </c:pt>
                <c:pt idx="955">
                  <c:v>189</c:v>
                </c:pt>
                <c:pt idx="956">
                  <c:v>189</c:v>
                </c:pt>
                <c:pt idx="957">
                  <c:v>189</c:v>
                </c:pt>
                <c:pt idx="958">
                  <c:v>190</c:v>
                </c:pt>
                <c:pt idx="959">
                  <c:v>190</c:v>
                </c:pt>
                <c:pt idx="960">
                  <c:v>191</c:v>
                </c:pt>
                <c:pt idx="961">
                  <c:v>191</c:v>
                </c:pt>
                <c:pt idx="962">
                  <c:v>191</c:v>
                </c:pt>
                <c:pt idx="963">
                  <c:v>191</c:v>
                </c:pt>
                <c:pt idx="964">
                  <c:v>192</c:v>
                </c:pt>
                <c:pt idx="965">
                  <c:v>192</c:v>
                </c:pt>
                <c:pt idx="966">
                  <c:v>193</c:v>
                </c:pt>
                <c:pt idx="967">
                  <c:v>192</c:v>
                </c:pt>
                <c:pt idx="968">
                  <c:v>193</c:v>
                </c:pt>
                <c:pt idx="969">
                  <c:v>193</c:v>
                </c:pt>
                <c:pt idx="970">
                  <c:v>194</c:v>
                </c:pt>
                <c:pt idx="971">
                  <c:v>194</c:v>
                </c:pt>
                <c:pt idx="972">
                  <c:v>195</c:v>
                </c:pt>
                <c:pt idx="973">
                  <c:v>194</c:v>
                </c:pt>
                <c:pt idx="974">
                  <c:v>195</c:v>
                </c:pt>
                <c:pt idx="975">
                  <c:v>195</c:v>
                </c:pt>
                <c:pt idx="976">
                  <c:v>196</c:v>
                </c:pt>
                <c:pt idx="977">
                  <c:v>196</c:v>
                </c:pt>
                <c:pt idx="978">
                  <c:v>196</c:v>
                </c:pt>
                <c:pt idx="979">
                  <c:v>196</c:v>
                </c:pt>
                <c:pt idx="980">
                  <c:v>196</c:v>
                </c:pt>
                <c:pt idx="981">
                  <c:v>196</c:v>
                </c:pt>
                <c:pt idx="982">
                  <c:v>197</c:v>
                </c:pt>
                <c:pt idx="983">
                  <c:v>197</c:v>
                </c:pt>
                <c:pt idx="984">
                  <c:v>198</c:v>
                </c:pt>
                <c:pt idx="985">
                  <c:v>198</c:v>
                </c:pt>
                <c:pt idx="986">
                  <c:v>198</c:v>
                </c:pt>
                <c:pt idx="987">
                  <c:v>197</c:v>
                </c:pt>
                <c:pt idx="988">
                  <c:v>198</c:v>
                </c:pt>
                <c:pt idx="989">
                  <c:v>199</c:v>
                </c:pt>
                <c:pt idx="990">
                  <c:v>199</c:v>
                </c:pt>
                <c:pt idx="991">
                  <c:v>199</c:v>
                </c:pt>
                <c:pt idx="992">
                  <c:v>200</c:v>
                </c:pt>
                <c:pt idx="993">
                  <c:v>200</c:v>
                </c:pt>
                <c:pt idx="994">
                  <c:v>201</c:v>
                </c:pt>
                <c:pt idx="995">
                  <c:v>201</c:v>
                </c:pt>
                <c:pt idx="996">
                  <c:v>202</c:v>
                </c:pt>
                <c:pt idx="997">
                  <c:v>202</c:v>
                </c:pt>
                <c:pt idx="998">
                  <c:v>202</c:v>
                </c:pt>
                <c:pt idx="999">
                  <c:v>202</c:v>
                </c:pt>
                <c:pt idx="1000">
                  <c:v>203</c:v>
                </c:pt>
                <c:pt idx="1001">
                  <c:v>203</c:v>
                </c:pt>
                <c:pt idx="1002">
                  <c:v>203</c:v>
                </c:pt>
                <c:pt idx="1003">
                  <c:v>204</c:v>
                </c:pt>
                <c:pt idx="1004">
                  <c:v>204</c:v>
                </c:pt>
                <c:pt idx="1005">
                  <c:v>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8A-814E-8AFB-8EE93B72B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579727"/>
        <c:axId val="866581407"/>
      </c:scatterChart>
      <c:valAx>
        <c:axId val="866579727"/>
        <c:scaling>
          <c:orientation val="minMax"/>
          <c:max val="5"/>
          <c:min val="-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81407"/>
        <c:crosses val="autoZero"/>
        <c:crossBetween val="midCat"/>
      </c:valAx>
      <c:valAx>
        <c:axId val="866581407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797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3992601966036953"/>
          <c:y val="0.77570168632128866"/>
          <c:w val="0.18546296484410146"/>
          <c:h val="8.7914434223783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comparison!$A$1</c:f>
              <c:strCache>
                <c:ptCount val="1"/>
                <c:pt idx="0">
                  <c:v>light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comparison!$D$3:$D$1008</c:f>
              <c:numCache>
                <c:formatCode>General</c:formatCode>
                <c:ptCount val="1006"/>
                <c:pt idx="0">
                  <c:v>-4.9914699999999996</c:v>
                </c:pt>
                <c:pt idx="1">
                  <c:v>-4.9914699999999996</c:v>
                </c:pt>
                <c:pt idx="2">
                  <c:v>-4.9914699999999996</c:v>
                </c:pt>
                <c:pt idx="3">
                  <c:v>-4.9914699999999996</c:v>
                </c:pt>
                <c:pt idx="4">
                  <c:v>-4.9914699999999996</c:v>
                </c:pt>
                <c:pt idx="5">
                  <c:v>-4.9914699999999996</c:v>
                </c:pt>
                <c:pt idx="6">
                  <c:v>-4.97133</c:v>
                </c:pt>
                <c:pt idx="7">
                  <c:v>-4.97194</c:v>
                </c:pt>
                <c:pt idx="8">
                  <c:v>-4.9518000000000004</c:v>
                </c:pt>
                <c:pt idx="9">
                  <c:v>-4.9518000000000004</c:v>
                </c:pt>
                <c:pt idx="10">
                  <c:v>-4.9316599999999999</c:v>
                </c:pt>
                <c:pt idx="11">
                  <c:v>-4.9316599999999999</c:v>
                </c:pt>
                <c:pt idx="12">
                  <c:v>-4.9115199999999994</c:v>
                </c:pt>
                <c:pt idx="13">
                  <c:v>-4.9115199999999994</c:v>
                </c:pt>
                <c:pt idx="14">
                  <c:v>-4.8919899999999998</c:v>
                </c:pt>
                <c:pt idx="15">
                  <c:v>-4.8919899999999998</c:v>
                </c:pt>
                <c:pt idx="16">
                  <c:v>-4.8718500000000002</c:v>
                </c:pt>
                <c:pt idx="17">
                  <c:v>-4.8718500000000002</c:v>
                </c:pt>
                <c:pt idx="18">
                  <c:v>-4.8517000000000001</c:v>
                </c:pt>
                <c:pt idx="19">
                  <c:v>-4.8517000000000001</c:v>
                </c:pt>
                <c:pt idx="20">
                  <c:v>-4.8315599999999996</c:v>
                </c:pt>
                <c:pt idx="21">
                  <c:v>-4.8315599999999996</c:v>
                </c:pt>
                <c:pt idx="22">
                  <c:v>-4.81203</c:v>
                </c:pt>
                <c:pt idx="23">
                  <c:v>-4.81203</c:v>
                </c:pt>
                <c:pt idx="24">
                  <c:v>-4.7918899999999995</c:v>
                </c:pt>
                <c:pt idx="25">
                  <c:v>-4.7918899999999995</c:v>
                </c:pt>
                <c:pt idx="26">
                  <c:v>-4.7723599999999999</c:v>
                </c:pt>
                <c:pt idx="27">
                  <c:v>-4.7717499999999999</c:v>
                </c:pt>
                <c:pt idx="28">
                  <c:v>-4.7522199999999994</c:v>
                </c:pt>
                <c:pt idx="29">
                  <c:v>-4.7522199999999994</c:v>
                </c:pt>
                <c:pt idx="30">
                  <c:v>-4.7320700000000002</c:v>
                </c:pt>
                <c:pt idx="31">
                  <c:v>-4.7320700000000002</c:v>
                </c:pt>
                <c:pt idx="32">
                  <c:v>-4.7119299999999997</c:v>
                </c:pt>
                <c:pt idx="33">
                  <c:v>-4.7119299999999997</c:v>
                </c:pt>
                <c:pt idx="34">
                  <c:v>-4.6924000000000001</c:v>
                </c:pt>
                <c:pt idx="35">
                  <c:v>-4.6924000000000001</c:v>
                </c:pt>
                <c:pt idx="36">
                  <c:v>-4.6722599999999996</c:v>
                </c:pt>
                <c:pt idx="37">
                  <c:v>-4.6722599999999996</c:v>
                </c:pt>
                <c:pt idx="38">
                  <c:v>-4.65212</c:v>
                </c:pt>
                <c:pt idx="39">
                  <c:v>-4.65273</c:v>
                </c:pt>
                <c:pt idx="40">
                  <c:v>-4.6319800000000004</c:v>
                </c:pt>
                <c:pt idx="41">
                  <c:v>-4.6319800000000004</c:v>
                </c:pt>
                <c:pt idx="42">
                  <c:v>-4.6124499999999999</c:v>
                </c:pt>
                <c:pt idx="43">
                  <c:v>-4.6124499999999999</c:v>
                </c:pt>
                <c:pt idx="44">
                  <c:v>-4.5922999999999998</c:v>
                </c:pt>
                <c:pt idx="45">
                  <c:v>-4.5922999999999998</c:v>
                </c:pt>
                <c:pt idx="46">
                  <c:v>-4.5727700000000002</c:v>
                </c:pt>
                <c:pt idx="47">
                  <c:v>-4.5727700000000002</c:v>
                </c:pt>
                <c:pt idx="48">
                  <c:v>-4.5526299999999997</c:v>
                </c:pt>
                <c:pt idx="49">
                  <c:v>-4.5526299999999997</c:v>
                </c:pt>
                <c:pt idx="50">
                  <c:v>-4.5324900000000001</c:v>
                </c:pt>
                <c:pt idx="51">
                  <c:v>-4.5324900000000001</c:v>
                </c:pt>
                <c:pt idx="52">
                  <c:v>-4.5123499999999996</c:v>
                </c:pt>
                <c:pt idx="53">
                  <c:v>-4.5123499999999996</c:v>
                </c:pt>
                <c:pt idx="54">
                  <c:v>-4.49221</c:v>
                </c:pt>
                <c:pt idx="55">
                  <c:v>-4.49221</c:v>
                </c:pt>
                <c:pt idx="56">
                  <c:v>-4.4726800000000004</c:v>
                </c:pt>
                <c:pt idx="57">
                  <c:v>-4.4726800000000004</c:v>
                </c:pt>
                <c:pt idx="58">
                  <c:v>-4.4531399999999994</c:v>
                </c:pt>
                <c:pt idx="59">
                  <c:v>-4.4531399999999994</c:v>
                </c:pt>
                <c:pt idx="60">
                  <c:v>-4.4329999999999998</c:v>
                </c:pt>
                <c:pt idx="61">
                  <c:v>-4.4329999999999998</c:v>
                </c:pt>
                <c:pt idx="62">
                  <c:v>-4.4128600000000002</c:v>
                </c:pt>
                <c:pt idx="63">
                  <c:v>-4.4128600000000002</c:v>
                </c:pt>
                <c:pt idx="64">
                  <c:v>-4.3927199999999997</c:v>
                </c:pt>
                <c:pt idx="65">
                  <c:v>-4.3927199999999997</c:v>
                </c:pt>
                <c:pt idx="66">
                  <c:v>-4.3725800000000001</c:v>
                </c:pt>
                <c:pt idx="67">
                  <c:v>-4.3725800000000001</c:v>
                </c:pt>
                <c:pt idx="68">
                  <c:v>-4.3530499999999996</c:v>
                </c:pt>
                <c:pt idx="69">
                  <c:v>-4.3530499999999996</c:v>
                </c:pt>
                <c:pt idx="70">
                  <c:v>-4.3329000000000004</c:v>
                </c:pt>
                <c:pt idx="71">
                  <c:v>-4.3329000000000004</c:v>
                </c:pt>
                <c:pt idx="72">
                  <c:v>-4.3133699999999999</c:v>
                </c:pt>
                <c:pt idx="73">
                  <c:v>-4.3133699999999999</c:v>
                </c:pt>
                <c:pt idx="74">
                  <c:v>-4.2932300000000003</c:v>
                </c:pt>
                <c:pt idx="75">
                  <c:v>-4.2932300000000003</c:v>
                </c:pt>
                <c:pt idx="76">
                  <c:v>-4.2730899999999998</c:v>
                </c:pt>
                <c:pt idx="77">
                  <c:v>-4.2730899999999998</c:v>
                </c:pt>
                <c:pt idx="78">
                  <c:v>-4.2529500000000002</c:v>
                </c:pt>
                <c:pt idx="79">
                  <c:v>-4.2529500000000002</c:v>
                </c:pt>
                <c:pt idx="80">
                  <c:v>-4.2334199999999997</c:v>
                </c:pt>
                <c:pt idx="81">
                  <c:v>-4.2334199999999997</c:v>
                </c:pt>
                <c:pt idx="82">
                  <c:v>-4.2132800000000001</c:v>
                </c:pt>
                <c:pt idx="83">
                  <c:v>-4.2132800000000001</c:v>
                </c:pt>
                <c:pt idx="84">
                  <c:v>-4.19313</c:v>
                </c:pt>
                <c:pt idx="85">
                  <c:v>-4.19313</c:v>
                </c:pt>
                <c:pt idx="86">
                  <c:v>-4.1729899999999995</c:v>
                </c:pt>
                <c:pt idx="87">
                  <c:v>-4.1729899999999995</c:v>
                </c:pt>
                <c:pt idx="88">
                  <c:v>-4.1534599999999999</c:v>
                </c:pt>
                <c:pt idx="89">
                  <c:v>-4.1534599999999999</c:v>
                </c:pt>
                <c:pt idx="90">
                  <c:v>-4.1333199999999994</c:v>
                </c:pt>
                <c:pt idx="91">
                  <c:v>-4.1333199999999994</c:v>
                </c:pt>
                <c:pt idx="92">
                  <c:v>-4.1137899999999998</c:v>
                </c:pt>
                <c:pt idx="93">
                  <c:v>-4.1137899999999998</c:v>
                </c:pt>
                <c:pt idx="94">
                  <c:v>-4.0936500000000002</c:v>
                </c:pt>
                <c:pt idx="95">
                  <c:v>-4.0936500000000002</c:v>
                </c:pt>
                <c:pt idx="96">
                  <c:v>-4.0735100000000006</c:v>
                </c:pt>
                <c:pt idx="97">
                  <c:v>-4.0735100000000006</c:v>
                </c:pt>
                <c:pt idx="98">
                  <c:v>-4.0533599999999996</c:v>
                </c:pt>
                <c:pt idx="99">
                  <c:v>-4.0533599999999996</c:v>
                </c:pt>
                <c:pt idx="100">
                  <c:v>-4.03322</c:v>
                </c:pt>
                <c:pt idx="101">
                  <c:v>-4.03322</c:v>
                </c:pt>
                <c:pt idx="102">
                  <c:v>-4.0136899999999995</c:v>
                </c:pt>
                <c:pt idx="103">
                  <c:v>-4.0136899999999995</c:v>
                </c:pt>
                <c:pt idx="104">
                  <c:v>-3.9935499999999999</c:v>
                </c:pt>
                <c:pt idx="105">
                  <c:v>-3.9935499999999999</c:v>
                </c:pt>
                <c:pt idx="106">
                  <c:v>-3.9740199999999999</c:v>
                </c:pt>
                <c:pt idx="107">
                  <c:v>-3.9734099999999999</c:v>
                </c:pt>
                <c:pt idx="108">
                  <c:v>-3.9538800000000003</c:v>
                </c:pt>
                <c:pt idx="109">
                  <c:v>-3.9538800000000003</c:v>
                </c:pt>
                <c:pt idx="110">
                  <c:v>-3.9337299999999997</c:v>
                </c:pt>
                <c:pt idx="111">
                  <c:v>-3.9337299999999997</c:v>
                </c:pt>
                <c:pt idx="112">
                  <c:v>-3.9135900000000001</c:v>
                </c:pt>
                <c:pt idx="113">
                  <c:v>-3.9135900000000001</c:v>
                </c:pt>
                <c:pt idx="114">
                  <c:v>-3.8940599999999996</c:v>
                </c:pt>
                <c:pt idx="115">
                  <c:v>-3.8940599999999996</c:v>
                </c:pt>
                <c:pt idx="116">
                  <c:v>-3.87392</c:v>
                </c:pt>
                <c:pt idx="117">
                  <c:v>-3.87392</c:v>
                </c:pt>
                <c:pt idx="118">
                  <c:v>-3.85378</c:v>
                </c:pt>
                <c:pt idx="119">
                  <c:v>-3.85378</c:v>
                </c:pt>
                <c:pt idx="120">
                  <c:v>-3.8336399999999999</c:v>
                </c:pt>
                <c:pt idx="121">
                  <c:v>-3.8336399999999999</c:v>
                </c:pt>
                <c:pt idx="122">
                  <c:v>-3.8141099999999999</c:v>
                </c:pt>
                <c:pt idx="123">
                  <c:v>-3.8141099999999999</c:v>
                </c:pt>
                <c:pt idx="124">
                  <c:v>-3.7939600000000002</c:v>
                </c:pt>
                <c:pt idx="125">
                  <c:v>-3.7939600000000002</c:v>
                </c:pt>
                <c:pt idx="126">
                  <c:v>-3.7744299999999997</c:v>
                </c:pt>
                <c:pt idx="127">
                  <c:v>-3.7744299999999997</c:v>
                </c:pt>
                <c:pt idx="128">
                  <c:v>-3.7542900000000001</c:v>
                </c:pt>
                <c:pt idx="129">
                  <c:v>-3.7542900000000001</c:v>
                </c:pt>
                <c:pt idx="130">
                  <c:v>-3.7341500000000001</c:v>
                </c:pt>
                <c:pt idx="131">
                  <c:v>-3.7341500000000001</c:v>
                </c:pt>
                <c:pt idx="132">
                  <c:v>-3.71401</c:v>
                </c:pt>
                <c:pt idx="133">
                  <c:v>-3.71401</c:v>
                </c:pt>
                <c:pt idx="134">
                  <c:v>-3.69448</c:v>
                </c:pt>
                <c:pt idx="135">
                  <c:v>-3.69448</c:v>
                </c:pt>
                <c:pt idx="136">
                  <c:v>-3.6743399999999999</c:v>
                </c:pt>
                <c:pt idx="137">
                  <c:v>-3.6743399999999999</c:v>
                </c:pt>
                <c:pt idx="138">
                  <c:v>-3.6541899999999998</c:v>
                </c:pt>
                <c:pt idx="139">
                  <c:v>-3.6541899999999998</c:v>
                </c:pt>
                <c:pt idx="140">
                  <c:v>-3.6346600000000002</c:v>
                </c:pt>
                <c:pt idx="141">
                  <c:v>-3.6346600000000002</c:v>
                </c:pt>
                <c:pt idx="142">
                  <c:v>-3.6145199999999997</c:v>
                </c:pt>
                <c:pt idx="143">
                  <c:v>-3.6145199999999997</c:v>
                </c:pt>
                <c:pt idx="144">
                  <c:v>-3.5943799999999997</c:v>
                </c:pt>
                <c:pt idx="145">
                  <c:v>-3.5943799999999997</c:v>
                </c:pt>
                <c:pt idx="146">
                  <c:v>-3.5742400000000001</c:v>
                </c:pt>
                <c:pt idx="147">
                  <c:v>-3.5742400000000001</c:v>
                </c:pt>
                <c:pt idx="148">
                  <c:v>-3.55471</c:v>
                </c:pt>
                <c:pt idx="149">
                  <c:v>-3.55471</c:v>
                </c:pt>
                <c:pt idx="150">
                  <c:v>-3.5345599999999999</c:v>
                </c:pt>
                <c:pt idx="151">
                  <c:v>-3.5345599999999999</c:v>
                </c:pt>
                <c:pt idx="152">
                  <c:v>-3.5144199999999999</c:v>
                </c:pt>
                <c:pt idx="153">
                  <c:v>-3.5144199999999999</c:v>
                </c:pt>
                <c:pt idx="154">
                  <c:v>-3.4942800000000003</c:v>
                </c:pt>
                <c:pt idx="155">
                  <c:v>-3.4942800000000003</c:v>
                </c:pt>
                <c:pt idx="156">
                  <c:v>-3.4747499999999998</c:v>
                </c:pt>
                <c:pt idx="157">
                  <c:v>-3.4747499999999998</c:v>
                </c:pt>
                <c:pt idx="158">
                  <c:v>-3.4546100000000002</c:v>
                </c:pt>
                <c:pt idx="159">
                  <c:v>-3.4546100000000002</c:v>
                </c:pt>
                <c:pt idx="160">
                  <c:v>-3.4350799999999997</c:v>
                </c:pt>
                <c:pt idx="161">
                  <c:v>-3.4350799999999997</c:v>
                </c:pt>
                <c:pt idx="162">
                  <c:v>-3.4149400000000001</c:v>
                </c:pt>
                <c:pt idx="163">
                  <c:v>-3.4149400000000001</c:v>
                </c:pt>
                <c:pt idx="164">
                  <c:v>-3.3947899999999995</c:v>
                </c:pt>
                <c:pt idx="165">
                  <c:v>-3.3947899999999995</c:v>
                </c:pt>
                <c:pt idx="166">
                  <c:v>-3.3746499999999999</c:v>
                </c:pt>
                <c:pt idx="167">
                  <c:v>-3.3746499999999999</c:v>
                </c:pt>
                <c:pt idx="168">
                  <c:v>-3.3551199999999999</c:v>
                </c:pt>
                <c:pt idx="169">
                  <c:v>-3.3551199999999999</c:v>
                </c:pt>
                <c:pt idx="170">
                  <c:v>-3.3349800000000003</c:v>
                </c:pt>
                <c:pt idx="171">
                  <c:v>-3.3349800000000003</c:v>
                </c:pt>
                <c:pt idx="172">
                  <c:v>-3.3148400000000002</c:v>
                </c:pt>
                <c:pt idx="173">
                  <c:v>-3.3148400000000002</c:v>
                </c:pt>
                <c:pt idx="174">
                  <c:v>-3.2953100000000002</c:v>
                </c:pt>
                <c:pt idx="175">
                  <c:v>-3.2946999999999997</c:v>
                </c:pt>
                <c:pt idx="176">
                  <c:v>-3.2751700000000001</c:v>
                </c:pt>
                <c:pt idx="177">
                  <c:v>-3.2751700000000001</c:v>
                </c:pt>
                <c:pt idx="178">
                  <c:v>-3.25502</c:v>
                </c:pt>
                <c:pt idx="179">
                  <c:v>-3.25502</c:v>
                </c:pt>
                <c:pt idx="180">
                  <c:v>-3.23488</c:v>
                </c:pt>
                <c:pt idx="181">
                  <c:v>-3.2354899999999995</c:v>
                </c:pt>
                <c:pt idx="182">
                  <c:v>-3.2153499999999999</c:v>
                </c:pt>
                <c:pt idx="183">
                  <c:v>-3.2153499999999999</c:v>
                </c:pt>
                <c:pt idx="184">
                  <c:v>-3.1952099999999999</c:v>
                </c:pt>
                <c:pt idx="185">
                  <c:v>-3.1946000000000003</c:v>
                </c:pt>
                <c:pt idx="186">
                  <c:v>-3.1756800000000003</c:v>
                </c:pt>
                <c:pt idx="187">
                  <c:v>-3.1756800000000003</c:v>
                </c:pt>
                <c:pt idx="188">
                  <c:v>-3.1555400000000002</c:v>
                </c:pt>
                <c:pt idx="189">
                  <c:v>-3.1555400000000002</c:v>
                </c:pt>
                <c:pt idx="190">
                  <c:v>-3.1353999999999997</c:v>
                </c:pt>
                <c:pt idx="191">
                  <c:v>-3.1353999999999997</c:v>
                </c:pt>
                <c:pt idx="192">
                  <c:v>-3.1152500000000001</c:v>
                </c:pt>
                <c:pt idx="193">
                  <c:v>-3.1152500000000001</c:v>
                </c:pt>
                <c:pt idx="194">
                  <c:v>-3.09572</c:v>
                </c:pt>
                <c:pt idx="195">
                  <c:v>-3.09572</c:v>
                </c:pt>
                <c:pt idx="196">
                  <c:v>-3.07558</c:v>
                </c:pt>
                <c:pt idx="197">
                  <c:v>-3.07558</c:v>
                </c:pt>
                <c:pt idx="198">
                  <c:v>-3.0554399999999999</c:v>
                </c:pt>
                <c:pt idx="199">
                  <c:v>-3.0554399999999999</c:v>
                </c:pt>
                <c:pt idx="200">
                  <c:v>-3.0353000000000003</c:v>
                </c:pt>
                <c:pt idx="201">
                  <c:v>-3.0353000000000003</c:v>
                </c:pt>
                <c:pt idx="202">
                  <c:v>-3.0157699999999998</c:v>
                </c:pt>
                <c:pt idx="203">
                  <c:v>-3.0157699999999998</c:v>
                </c:pt>
                <c:pt idx="204">
                  <c:v>-2.9956199999999997</c:v>
                </c:pt>
                <c:pt idx="205">
                  <c:v>-2.9956199999999997</c:v>
                </c:pt>
                <c:pt idx="206">
                  <c:v>-2.9760900000000001</c:v>
                </c:pt>
                <c:pt idx="207">
                  <c:v>-2.9760900000000001</c:v>
                </c:pt>
                <c:pt idx="208">
                  <c:v>-2.9559500000000001</c:v>
                </c:pt>
                <c:pt idx="209">
                  <c:v>-2.9559500000000001</c:v>
                </c:pt>
                <c:pt idx="210">
                  <c:v>-2.93581</c:v>
                </c:pt>
                <c:pt idx="211">
                  <c:v>-2.93581</c:v>
                </c:pt>
                <c:pt idx="212">
                  <c:v>-2.9156700000000004</c:v>
                </c:pt>
                <c:pt idx="213">
                  <c:v>-2.9156700000000004</c:v>
                </c:pt>
                <c:pt idx="214">
                  <c:v>-2.8961399999999999</c:v>
                </c:pt>
                <c:pt idx="215">
                  <c:v>-2.8961399999999999</c:v>
                </c:pt>
                <c:pt idx="216">
                  <c:v>-2.8760000000000003</c:v>
                </c:pt>
                <c:pt idx="217">
                  <c:v>-2.8760000000000003</c:v>
                </c:pt>
                <c:pt idx="218">
                  <c:v>-2.8564600000000002</c:v>
                </c:pt>
                <c:pt idx="219">
                  <c:v>-2.8564600000000002</c:v>
                </c:pt>
                <c:pt idx="220">
                  <c:v>-2.8363199999999997</c:v>
                </c:pt>
                <c:pt idx="221">
                  <c:v>-2.8363199999999997</c:v>
                </c:pt>
                <c:pt idx="222">
                  <c:v>-2.8161799999999997</c:v>
                </c:pt>
                <c:pt idx="223">
                  <c:v>-2.8161799999999997</c:v>
                </c:pt>
                <c:pt idx="224">
                  <c:v>-2.7960400000000001</c:v>
                </c:pt>
                <c:pt idx="225">
                  <c:v>-2.7960400000000001</c:v>
                </c:pt>
                <c:pt idx="226">
                  <c:v>-2.77651</c:v>
                </c:pt>
                <c:pt idx="227">
                  <c:v>-2.77651</c:v>
                </c:pt>
                <c:pt idx="228">
                  <c:v>-2.7563700000000004</c:v>
                </c:pt>
                <c:pt idx="229">
                  <c:v>-2.7563700000000004</c:v>
                </c:pt>
                <c:pt idx="230">
                  <c:v>-2.7362299999999999</c:v>
                </c:pt>
                <c:pt idx="231">
                  <c:v>-2.7362299999999999</c:v>
                </c:pt>
                <c:pt idx="232">
                  <c:v>-2.7160800000000003</c:v>
                </c:pt>
                <c:pt idx="233">
                  <c:v>-2.7160800000000003</c:v>
                </c:pt>
                <c:pt idx="234">
                  <c:v>-2.6959400000000002</c:v>
                </c:pt>
                <c:pt idx="235">
                  <c:v>-2.6959400000000002</c:v>
                </c:pt>
                <c:pt idx="236">
                  <c:v>-2.6764100000000002</c:v>
                </c:pt>
                <c:pt idx="237">
                  <c:v>-2.6764100000000002</c:v>
                </c:pt>
                <c:pt idx="238">
                  <c:v>-2.6562700000000001</c:v>
                </c:pt>
                <c:pt idx="239">
                  <c:v>-2.6562700000000001</c:v>
                </c:pt>
                <c:pt idx="240">
                  <c:v>-2.6367400000000001</c:v>
                </c:pt>
                <c:pt idx="241">
                  <c:v>-2.6367400000000001</c:v>
                </c:pt>
                <c:pt idx="242">
                  <c:v>-2.6166</c:v>
                </c:pt>
                <c:pt idx="243">
                  <c:v>-2.6166</c:v>
                </c:pt>
                <c:pt idx="244">
                  <c:v>-2.5964499999999999</c:v>
                </c:pt>
                <c:pt idx="245">
                  <c:v>-2.5964499999999999</c:v>
                </c:pt>
                <c:pt idx="246">
                  <c:v>-2.5763099999999999</c:v>
                </c:pt>
                <c:pt idx="247">
                  <c:v>-2.5763099999999999</c:v>
                </c:pt>
                <c:pt idx="248">
                  <c:v>-2.5567800000000003</c:v>
                </c:pt>
                <c:pt idx="249">
                  <c:v>-2.5567800000000003</c:v>
                </c:pt>
                <c:pt idx="250">
                  <c:v>-2.5366400000000002</c:v>
                </c:pt>
                <c:pt idx="251">
                  <c:v>-2.5366400000000002</c:v>
                </c:pt>
                <c:pt idx="252">
                  <c:v>-2.5171100000000002</c:v>
                </c:pt>
                <c:pt idx="253">
                  <c:v>-2.5171100000000002</c:v>
                </c:pt>
                <c:pt idx="254">
                  <c:v>-2.4969600000000001</c:v>
                </c:pt>
                <c:pt idx="255">
                  <c:v>-2.4969600000000001</c:v>
                </c:pt>
                <c:pt idx="256">
                  <c:v>-2.47682</c:v>
                </c:pt>
                <c:pt idx="257">
                  <c:v>-2.47682</c:v>
                </c:pt>
                <c:pt idx="258">
                  <c:v>-2.4566699999999999</c:v>
                </c:pt>
                <c:pt idx="259">
                  <c:v>-2.4566699999999999</c:v>
                </c:pt>
                <c:pt idx="260">
                  <c:v>-2.4371399999999999</c:v>
                </c:pt>
                <c:pt idx="261">
                  <c:v>-2.4371399999999999</c:v>
                </c:pt>
                <c:pt idx="262">
                  <c:v>-2.4169999999999998</c:v>
                </c:pt>
                <c:pt idx="263">
                  <c:v>-2.4169999999999998</c:v>
                </c:pt>
                <c:pt idx="264">
                  <c:v>-2.3974699999999998</c:v>
                </c:pt>
                <c:pt idx="265">
                  <c:v>-2.3974699999999998</c:v>
                </c:pt>
                <c:pt idx="266">
                  <c:v>-2.3773300000000002</c:v>
                </c:pt>
                <c:pt idx="267">
                  <c:v>-2.3773300000000002</c:v>
                </c:pt>
                <c:pt idx="268">
                  <c:v>-2.3571900000000001</c:v>
                </c:pt>
                <c:pt idx="269">
                  <c:v>-2.3571900000000001</c:v>
                </c:pt>
                <c:pt idx="270">
                  <c:v>-2.3370500000000001</c:v>
                </c:pt>
                <c:pt idx="271">
                  <c:v>-2.3370500000000001</c:v>
                </c:pt>
                <c:pt idx="272">
                  <c:v>-2.31751</c:v>
                </c:pt>
                <c:pt idx="273">
                  <c:v>-2.31751</c:v>
                </c:pt>
                <c:pt idx="274">
                  <c:v>-2.2973699999999999</c:v>
                </c:pt>
                <c:pt idx="275">
                  <c:v>-2.2973699999999999</c:v>
                </c:pt>
                <c:pt idx="276">
                  <c:v>-2.2772300000000003</c:v>
                </c:pt>
                <c:pt idx="277">
                  <c:v>-2.2772300000000003</c:v>
                </c:pt>
                <c:pt idx="278">
                  <c:v>-2.2576999999999998</c:v>
                </c:pt>
                <c:pt idx="279">
                  <c:v>-2.2576999999999998</c:v>
                </c:pt>
                <c:pt idx="280">
                  <c:v>-2.2369500000000002</c:v>
                </c:pt>
                <c:pt idx="281">
                  <c:v>-2.2375600000000002</c:v>
                </c:pt>
                <c:pt idx="282">
                  <c:v>-2.2174199999999997</c:v>
                </c:pt>
                <c:pt idx="283">
                  <c:v>-2.2174199999999997</c:v>
                </c:pt>
                <c:pt idx="284">
                  <c:v>-2.1972800000000001</c:v>
                </c:pt>
                <c:pt idx="285">
                  <c:v>-2.1972800000000001</c:v>
                </c:pt>
                <c:pt idx="286">
                  <c:v>-2.17774</c:v>
                </c:pt>
                <c:pt idx="287">
                  <c:v>-2.17774</c:v>
                </c:pt>
                <c:pt idx="288">
                  <c:v>-2.1576</c:v>
                </c:pt>
                <c:pt idx="289">
                  <c:v>-2.1576</c:v>
                </c:pt>
                <c:pt idx="290">
                  <c:v>-2.1374599999999999</c:v>
                </c:pt>
                <c:pt idx="291">
                  <c:v>-2.1374599999999999</c:v>
                </c:pt>
                <c:pt idx="292">
                  <c:v>-2.1173199999999999</c:v>
                </c:pt>
                <c:pt idx="293">
                  <c:v>-2.1173199999999999</c:v>
                </c:pt>
                <c:pt idx="294">
                  <c:v>-2.0977899999999998</c:v>
                </c:pt>
                <c:pt idx="295">
                  <c:v>-2.0977899999999998</c:v>
                </c:pt>
                <c:pt idx="296">
                  <c:v>-2.0776500000000002</c:v>
                </c:pt>
                <c:pt idx="297">
                  <c:v>-2.0776500000000002</c:v>
                </c:pt>
                <c:pt idx="298">
                  <c:v>-2.0581199999999997</c:v>
                </c:pt>
                <c:pt idx="299">
                  <c:v>-2.0581199999999997</c:v>
                </c:pt>
                <c:pt idx="300">
                  <c:v>-2.0379700000000001</c:v>
                </c:pt>
                <c:pt idx="301">
                  <c:v>-2.0379700000000001</c:v>
                </c:pt>
                <c:pt idx="302">
                  <c:v>-2.01783</c:v>
                </c:pt>
                <c:pt idx="303">
                  <c:v>-2.01783</c:v>
                </c:pt>
                <c:pt idx="304">
                  <c:v>-1.99769</c:v>
                </c:pt>
                <c:pt idx="305">
                  <c:v>-1.99769</c:v>
                </c:pt>
                <c:pt idx="306">
                  <c:v>-1.9781599999999999</c:v>
                </c:pt>
                <c:pt idx="307">
                  <c:v>-1.9781599999999999</c:v>
                </c:pt>
                <c:pt idx="308">
                  <c:v>-1.9580200000000001</c:v>
                </c:pt>
                <c:pt idx="309">
                  <c:v>-1.9580200000000001</c:v>
                </c:pt>
                <c:pt idx="310">
                  <c:v>-1.9378799999999998</c:v>
                </c:pt>
                <c:pt idx="311">
                  <c:v>-1.9378799999999998</c:v>
                </c:pt>
                <c:pt idx="312">
                  <c:v>-1.9177299999999999</c:v>
                </c:pt>
                <c:pt idx="313">
                  <c:v>-1.9177299999999999</c:v>
                </c:pt>
                <c:pt idx="314">
                  <c:v>-1.8981999999999999</c:v>
                </c:pt>
                <c:pt idx="315">
                  <c:v>-1.8981999999999999</c:v>
                </c:pt>
                <c:pt idx="316">
                  <c:v>-1.8780600000000001</c:v>
                </c:pt>
                <c:pt idx="317">
                  <c:v>-1.8780600000000001</c:v>
                </c:pt>
                <c:pt idx="318">
                  <c:v>-1.85853</c:v>
                </c:pt>
                <c:pt idx="319">
                  <c:v>-1.85853</c:v>
                </c:pt>
                <c:pt idx="320">
                  <c:v>-1.83839</c:v>
                </c:pt>
                <c:pt idx="321">
                  <c:v>-1.83839</c:v>
                </c:pt>
                <c:pt idx="322">
                  <c:v>-1.8182499999999999</c:v>
                </c:pt>
                <c:pt idx="323">
                  <c:v>-1.8182499999999999</c:v>
                </c:pt>
                <c:pt idx="324">
                  <c:v>-1.7981099999999999</c:v>
                </c:pt>
                <c:pt idx="325">
                  <c:v>-1.7981099999999999</c:v>
                </c:pt>
                <c:pt idx="326">
                  <c:v>-1.7785699999999998</c:v>
                </c:pt>
                <c:pt idx="327">
                  <c:v>-1.7785699999999998</c:v>
                </c:pt>
                <c:pt idx="328">
                  <c:v>-1.7584299999999999</c:v>
                </c:pt>
                <c:pt idx="329">
                  <c:v>-1.7584299999999999</c:v>
                </c:pt>
                <c:pt idx="330">
                  <c:v>-1.7382900000000001</c:v>
                </c:pt>
                <c:pt idx="331">
                  <c:v>-1.7382900000000001</c:v>
                </c:pt>
                <c:pt idx="332">
                  <c:v>-1.7187600000000001</c:v>
                </c:pt>
                <c:pt idx="333">
                  <c:v>-1.7187600000000001</c:v>
                </c:pt>
                <c:pt idx="334">
                  <c:v>-1.69862</c:v>
                </c:pt>
                <c:pt idx="335">
                  <c:v>-1.69862</c:v>
                </c:pt>
                <c:pt idx="336">
                  <c:v>-1.67848</c:v>
                </c:pt>
                <c:pt idx="337">
                  <c:v>-1.67848</c:v>
                </c:pt>
                <c:pt idx="338">
                  <c:v>-1.6583300000000001</c:v>
                </c:pt>
                <c:pt idx="339">
                  <c:v>-1.6583300000000001</c:v>
                </c:pt>
                <c:pt idx="340">
                  <c:v>-1.6388</c:v>
                </c:pt>
                <c:pt idx="341">
                  <c:v>-1.6388</c:v>
                </c:pt>
                <c:pt idx="342">
                  <c:v>-1.6186600000000002</c:v>
                </c:pt>
                <c:pt idx="343">
                  <c:v>-1.6186600000000002</c:v>
                </c:pt>
                <c:pt idx="344">
                  <c:v>-1.5985199999999999</c:v>
                </c:pt>
                <c:pt idx="345">
                  <c:v>-1.5985199999999999</c:v>
                </c:pt>
                <c:pt idx="346">
                  <c:v>-1.5789900000000001</c:v>
                </c:pt>
                <c:pt idx="347">
                  <c:v>-1.5789900000000001</c:v>
                </c:pt>
                <c:pt idx="348">
                  <c:v>-1.5588500000000001</c:v>
                </c:pt>
                <c:pt idx="349">
                  <c:v>-1.5588500000000001</c:v>
                </c:pt>
                <c:pt idx="350">
                  <c:v>-1.53871</c:v>
                </c:pt>
                <c:pt idx="351">
                  <c:v>-1.53871</c:v>
                </c:pt>
                <c:pt idx="352">
                  <c:v>-1.5191699999999999</c:v>
                </c:pt>
                <c:pt idx="353">
                  <c:v>-1.5191699999999999</c:v>
                </c:pt>
                <c:pt idx="354">
                  <c:v>-1.4990300000000001</c:v>
                </c:pt>
                <c:pt idx="355">
                  <c:v>-1.4990300000000001</c:v>
                </c:pt>
                <c:pt idx="356">
                  <c:v>-1.4788899999999998</c:v>
                </c:pt>
                <c:pt idx="357">
                  <c:v>-1.4788899999999998</c:v>
                </c:pt>
                <c:pt idx="358">
                  <c:v>-1.45875</c:v>
                </c:pt>
                <c:pt idx="359">
                  <c:v>-1.4593600000000002</c:v>
                </c:pt>
                <c:pt idx="360">
                  <c:v>-1.4392199999999999</c:v>
                </c:pt>
                <c:pt idx="361">
                  <c:v>-1.4392199999999999</c:v>
                </c:pt>
                <c:pt idx="362">
                  <c:v>-1.4190800000000001</c:v>
                </c:pt>
                <c:pt idx="363">
                  <c:v>-1.4190800000000001</c:v>
                </c:pt>
                <c:pt idx="364">
                  <c:v>-1.3995500000000001</c:v>
                </c:pt>
                <c:pt idx="365">
                  <c:v>-1.3995500000000001</c:v>
                </c:pt>
                <c:pt idx="366">
                  <c:v>-1.3794</c:v>
                </c:pt>
                <c:pt idx="367">
                  <c:v>-1.3794</c:v>
                </c:pt>
                <c:pt idx="368">
                  <c:v>-1.3592599999999999</c:v>
                </c:pt>
                <c:pt idx="369">
                  <c:v>-1.3592599999999999</c:v>
                </c:pt>
                <c:pt idx="370">
                  <c:v>-1.3391200000000001</c:v>
                </c:pt>
                <c:pt idx="371">
                  <c:v>-1.3391200000000001</c:v>
                </c:pt>
                <c:pt idx="372">
                  <c:v>-1.3189799999999998</c:v>
                </c:pt>
                <c:pt idx="373">
                  <c:v>-1.3189799999999998</c:v>
                </c:pt>
                <c:pt idx="374">
                  <c:v>-1.29945</c:v>
                </c:pt>
                <c:pt idx="375">
                  <c:v>-1.29945</c:v>
                </c:pt>
                <c:pt idx="376">
                  <c:v>-1.2793099999999999</c:v>
                </c:pt>
                <c:pt idx="377">
                  <c:v>-1.2793099999999999</c:v>
                </c:pt>
                <c:pt idx="378">
                  <c:v>-1.2597800000000001</c:v>
                </c:pt>
                <c:pt idx="379">
                  <c:v>-1.2597800000000001</c:v>
                </c:pt>
                <c:pt idx="380">
                  <c:v>-1.23963</c:v>
                </c:pt>
                <c:pt idx="381">
                  <c:v>-1.23963</c:v>
                </c:pt>
                <c:pt idx="382">
                  <c:v>-1.21949</c:v>
                </c:pt>
                <c:pt idx="383">
                  <c:v>-1.21949</c:v>
                </c:pt>
                <c:pt idx="384">
                  <c:v>-1.1993499999999999</c:v>
                </c:pt>
                <c:pt idx="385">
                  <c:v>-1.1993499999999999</c:v>
                </c:pt>
                <c:pt idx="386">
                  <c:v>-1.17981</c:v>
                </c:pt>
                <c:pt idx="387">
                  <c:v>-1.17981</c:v>
                </c:pt>
                <c:pt idx="388">
                  <c:v>-1.15967</c:v>
                </c:pt>
                <c:pt idx="389">
                  <c:v>-1.15967</c:v>
                </c:pt>
                <c:pt idx="390">
                  <c:v>-1.1395299999999999</c:v>
                </c:pt>
                <c:pt idx="391">
                  <c:v>-1.1395299999999999</c:v>
                </c:pt>
                <c:pt idx="392">
                  <c:v>-1.1193899999999999</c:v>
                </c:pt>
                <c:pt idx="393">
                  <c:v>-1.1193899999999999</c:v>
                </c:pt>
                <c:pt idx="394">
                  <c:v>-1.0998600000000001</c:v>
                </c:pt>
                <c:pt idx="395">
                  <c:v>-1.0998600000000001</c:v>
                </c:pt>
                <c:pt idx="396">
                  <c:v>-1.07972</c:v>
                </c:pt>
                <c:pt idx="397">
                  <c:v>-1.07972</c:v>
                </c:pt>
                <c:pt idx="398">
                  <c:v>-1.06019</c:v>
                </c:pt>
                <c:pt idx="399">
                  <c:v>-1.06019</c:v>
                </c:pt>
                <c:pt idx="400">
                  <c:v>-1.0400400000000001</c:v>
                </c:pt>
                <c:pt idx="401">
                  <c:v>-1.0400400000000001</c:v>
                </c:pt>
                <c:pt idx="402">
                  <c:v>-1.0199</c:v>
                </c:pt>
                <c:pt idx="403">
                  <c:v>-1.0199</c:v>
                </c:pt>
                <c:pt idx="404">
                  <c:v>-0.99975999999999998</c:v>
                </c:pt>
                <c:pt idx="405">
                  <c:v>-0.99975999999999998</c:v>
                </c:pt>
                <c:pt idx="406">
                  <c:v>-0.98022999999999993</c:v>
                </c:pt>
                <c:pt idx="407">
                  <c:v>-0.98022999999999993</c:v>
                </c:pt>
                <c:pt idx="408">
                  <c:v>-0.96009</c:v>
                </c:pt>
                <c:pt idx="409">
                  <c:v>-0.96009</c:v>
                </c:pt>
                <c:pt idx="410">
                  <c:v>-0.93994999999999995</c:v>
                </c:pt>
                <c:pt idx="411">
                  <c:v>-0.93994999999999995</c:v>
                </c:pt>
                <c:pt idx="412">
                  <c:v>-0.92040999999999995</c:v>
                </c:pt>
                <c:pt idx="413">
                  <c:v>-0.91980999999999991</c:v>
                </c:pt>
                <c:pt idx="414">
                  <c:v>-0.9002699999999999</c:v>
                </c:pt>
                <c:pt idx="415">
                  <c:v>-0.9002699999999999</c:v>
                </c:pt>
                <c:pt idx="416">
                  <c:v>-0.88012999999999997</c:v>
                </c:pt>
                <c:pt idx="417">
                  <c:v>-0.88012999999999997</c:v>
                </c:pt>
                <c:pt idx="418">
                  <c:v>-0.85999000000000003</c:v>
                </c:pt>
                <c:pt idx="419">
                  <c:v>-0.85999000000000003</c:v>
                </c:pt>
                <c:pt idx="420">
                  <c:v>-0.84045999999999998</c:v>
                </c:pt>
                <c:pt idx="421">
                  <c:v>-0.84045999999999998</c:v>
                </c:pt>
                <c:pt idx="422">
                  <c:v>-0.82031999999999994</c:v>
                </c:pt>
                <c:pt idx="423">
                  <c:v>-0.82031999999999994</c:v>
                </c:pt>
                <c:pt idx="424">
                  <c:v>-0.80018000000000011</c:v>
                </c:pt>
                <c:pt idx="425">
                  <c:v>-0.80018000000000011</c:v>
                </c:pt>
                <c:pt idx="426">
                  <c:v>-0.78003</c:v>
                </c:pt>
                <c:pt idx="427">
                  <c:v>-0.78003</c:v>
                </c:pt>
                <c:pt idx="428">
                  <c:v>-0.76050000000000006</c:v>
                </c:pt>
                <c:pt idx="429">
                  <c:v>-0.76050000000000006</c:v>
                </c:pt>
                <c:pt idx="430">
                  <c:v>-0.74036000000000002</c:v>
                </c:pt>
                <c:pt idx="431">
                  <c:v>-0.74036000000000002</c:v>
                </c:pt>
                <c:pt idx="432">
                  <c:v>-0.72082999999999997</c:v>
                </c:pt>
                <c:pt idx="433">
                  <c:v>-0.72082999999999997</c:v>
                </c:pt>
                <c:pt idx="434">
                  <c:v>-0.70069000000000004</c:v>
                </c:pt>
                <c:pt idx="435">
                  <c:v>-0.70069000000000004</c:v>
                </c:pt>
                <c:pt idx="436">
                  <c:v>-0.68054999999999999</c:v>
                </c:pt>
                <c:pt idx="437">
                  <c:v>-0.68054999999999999</c:v>
                </c:pt>
                <c:pt idx="438">
                  <c:v>-0.66041000000000005</c:v>
                </c:pt>
                <c:pt idx="439">
                  <c:v>-0.66041000000000005</c:v>
                </c:pt>
                <c:pt idx="440">
                  <c:v>-0.64087000000000005</c:v>
                </c:pt>
                <c:pt idx="441">
                  <c:v>-0.64087000000000005</c:v>
                </c:pt>
                <c:pt idx="442">
                  <c:v>-0.62073</c:v>
                </c:pt>
                <c:pt idx="443">
                  <c:v>-0.62073</c:v>
                </c:pt>
                <c:pt idx="444">
                  <c:v>-0.60119999999999996</c:v>
                </c:pt>
                <c:pt idx="445">
                  <c:v>-0.60119999999999996</c:v>
                </c:pt>
                <c:pt idx="446">
                  <c:v>-0.58106000000000002</c:v>
                </c:pt>
                <c:pt idx="447">
                  <c:v>-0.58106000000000002</c:v>
                </c:pt>
                <c:pt idx="448">
                  <c:v>-0.56092000000000009</c:v>
                </c:pt>
                <c:pt idx="449">
                  <c:v>-0.56092000000000009</c:v>
                </c:pt>
                <c:pt idx="450">
                  <c:v>-0.54076999999999997</c:v>
                </c:pt>
                <c:pt idx="451">
                  <c:v>-0.54076999999999997</c:v>
                </c:pt>
                <c:pt idx="452">
                  <c:v>-0.52123999999999993</c:v>
                </c:pt>
                <c:pt idx="453">
                  <c:v>-0.52123999999999993</c:v>
                </c:pt>
                <c:pt idx="454">
                  <c:v>-0.50109999999999999</c:v>
                </c:pt>
                <c:pt idx="455">
                  <c:v>-0.50109999999999999</c:v>
                </c:pt>
                <c:pt idx="456">
                  <c:v>-0.48096</c:v>
                </c:pt>
                <c:pt idx="457">
                  <c:v>-0.48096</c:v>
                </c:pt>
                <c:pt idx="458">
                  <c:v>-0.46143000000000001</c:v>
                </c:pt>
                <c:pt idx="459">
                  <c:v>-0.46143000000000001</c:v>
                </c:pt>
                <c:pt idx="460">
                  <c:v>-0.44129000000000002</c:v>
                </c:pt>
                <c:pt idx="461">
                  <c:v>-0.44129000000000002</c:v>
                </c:pt>
                <c:pt idx="462">
                  <c:v>-0.42113999999999996</c:v>
                </c:pt>
                <c:pt idx="463">
                  <c:v>-0.42113999999999996</c:v>
                </c:pt>
                <c:pt idx="464">
                  <c:v>-0.40099999999999997</c:v>
                </c:pt>
                <c:pt idx="465">
                  <c:v>-0.40099999999999997</c:v>
                </c:pt>
                <c:pt idx="466">
                  <c:v>-0.38146999999999998</c:v>
                </c:pt>
                <c:pt idx="467">
                  <c:v>-0.38146999999999998</c:v>
                </c:pt>
                <c:pt idx="468">
                  <c:v>-0.36132999999999998</c:v>
                </c:pt>
                <c:pt idx="469">
                  <c:v>-0.36132999999999998</c:v>
                </c:pt>
                <c:pt idx="470">
                  <c:v>-0.34118999999999999</c:v>
                </c:pt>
                <c:pt idx="471">
                  <c:v>-0.34118999999999999</c:v>
                </c:pt>
                <c:pt idx="472">
                  <c:v>-0.32105</c:v>
                </c:pt>
                <c:pt idx="473">
                  <c:v>-0.32105</c:v>
                </c:pt>
                <c:pt idx="474">
                  <c:v>-0.30152000000000001</c:v>
                </c:pt>
                <c:pt idx="475">
                  <c:v>-0.30152000000000001</c:v>
                </c:pt>
                <c:pt idx="476">
                  <c:v>-0.28137000000000001</c:v>
                </c:pt>
                <c:pt idx="477">
                  <c:v>-0.28137000000000001</c:v>
                </c:pt>
                <c:pt idx="478">
                  <c:v>-0.26123000000000002</c:v>
                </c:pt>
                <c:pt idx="479">
                  <c:v>-0.26123000000000002</c:v>
                </c:pt>
                <c:pt idx="480">
                  <c:v>-0.24108999999999997</c:v>
                </c:pt>
                <c:pt idx="481">
                  <c:v>-0.24108999999999997</c:v>
                </c:pt>
                <c:pt idx="482">
                  <c:v>-0.22155999999999998</c:v>
                </c:pt>
                <c:pt idx="483">
                  <c:v>-0.22155999999999998</c:v>
                </c:pt>
                <c:pt idx="484">
                  <c:v>-0.20081000000000002</c:v>
                </c:pt>
                <c:pt idx="485">
                  <c:v>-0.20081000000000002</c:v>
                </c:pt>
                <c:pt idx="486">
                  <c:v>-0.18128</c:v>
                </c:pt>
                <c:pt idx="487">
                  <c:v>-0.18128</c:v>
                </c:pt>
                <c:pt idx="488">
                  <c:v>-0.16113</c:v>
                </c:pt>
                <c:pt idx="489">
                  <c:v>-0.16113</c:v>
                </c:pt>
                <c:pt idx="490">
                  <c:v>-0.14099</c:v>
                </c:pt>
                <c:pt idx="491">
                  <c:v>-0.14099</c:v>
                </c:pt>
                <c:pt idx="492">
                  <c:v>-0.12085</c:v>
                </c:pt>
                <c:pt idx="493">
                  <c:v>-0.12085</c:v>
                </c:pt>
                <c:pt idx="494">
                  <c:v>-0.10070999999999999</c:v>
                </c:pt>
                <c:pt idx="495">
                  <c:v>-0.10070999999999999</c:v>
                </c:pt>
                <c:pt idx="496">
                  <c:v>-8.0570000000000003E-2</c:v>
                </c:pt>
                <c:pt idx="497">
                  <c:v>-8.1180000000000002E-2</c:v>
                </c:pt>
                <c:pt idx="498">
                  <c:v>-6.0429999999999998E-2</c:v>
                </c:pt>
                <c:pt idx="499">
                  <c:v>-6.0429999999999998E-2</c:v>
                </c:pt>
                <c:pt idx="500">
                  <c:v>-4.0889999999999996E-2</c:v>
                </c:pt>
                <c:pt idx="501">
                  <c:v>-4.0889999999999996E-2</c:v>
                </c:pt>
                <c:pt idx="502">
                  <c:v>-4.0889999999999996E-2</c:v>
                </c:pt>
                <c:pt idx="503">
                  <c:v>-4.0889999999999996E-2</c:v>
                </c:pt>
                <c:pt idx="504">
                  <c:v>-4.0889999999999996E-2</c:v>
                </c:pt>
                <c:pt idx="505">
                  <c:v>4.0280000000000003E-2</c:v>
                </c:pt>
                <c:pt idx="506">
                  <c:v>4.0280000000000003E-2</c:v>
                </c:pt>
                <c:pt idx="507">
                  <c:v>4.0280000000000003E-2</c:v>
                </c:pt>
                <c:pt idx="508">
                  <c:v>4.0280000000000003E-2</c:v>
                </c:pt>
                <c:pt idx="509">
                  <c:v>4.0280000000000003E-2</c:v>
                </c:pt>
                <c:pt idx="510">
                  <c:v>4.0280000000000003E-2</c:v>
                </c:pt>
                <c:pt idx="511">
                  <c:v>5.9810000000000002E-2</c:v>
                </c:pt>
                <c:pt idx="512">
                  <c:v>5.9810000000000002E-2</c:v>
                </c:pt>
                <c:pt idx="513">
                  <c:v>7.9960000000000003E-2</c:v>
                </c:pt>
                <c:pt idx="514">
                  <c:v>7.9960000000000003E-2</c:v>
                </c:pt>
                <c:pt idx="515">
                  <c:v>0.10009999999999999</c:v>
                </c:pt>
                <c:pt idx="516">
                  <c:v>0.10009999999999999</c:v>
                </c:pt>
                <c:pt idx="517">
                  <c:v>0.12024</c:v>
                </c:pt>
                <c:pt idx="518">
                  <c:v>0.12024</c:v>
                </c:pt>
                <c:pt idx="519">
                  <c:v>0.14038</c:v>
                </c:pt>
                <c:pt idx="520">
                  <c:v>0.14038</c:v>
                </c:pt>
                <c:pt idx="521">
                  <c:v>0.16052</c:v>
                </c:pt>
                <c:pt idx="522">
                  <c:v>0.16052</c:v>
                </c:pt>
                <c:pt idx="523">
                  <c:v>0.18006</c:v>
                </c:pt>
                <c:pt idx="524">
                  <c:v>0.18006</c:v>
                </c:pt>
                <c:pt idx="525">
                  <c:v>0.20019999999999999</c:v>
                </c:pt>
                <c:pt idx="526">
                  <c:v>0.20019999999999999</c:v>
                </c:pt>
                <c:pt idx="527">
                  <c:v>0.22095000000000001</c:v>
                </c:pt>
                <c:pt idx="528">
                  <c:v>0.22095000000000001</c:v>
                </c:pt>
                <c:pt idx="529">
                  <c:v>0.24048</c:v>
                </c:pt>
                <c:pt idx="530">
                  <c:v>0.24048</c:v>
                </c:pt>
                <c:pt idx="531">
                  <c:v>0.26061999999999996</c:v>
                </c:pt>
                <c:pt idx="532">
                  <c:v>0.26061999999999996</c:v>
                </c:pt>
                <c:pt idx="533">
                  <c:v>0.28076000000000001</c:v>
                </c:pt>
                <c:pt idx="534">
                  <c:v>0.28076000000000001</c:v>
                </c:pt>
                <c:pt idx="535">
                  <c:v>0.3009</c:v>
                </c:pt>
                <c:pt idx="536">
                  <c:v>0.3009</c:v>
                </c:pt>
                <c:pt idx="537">
                  <c:v>0.32044000000000006</c:v>
                </c:pt>
                <c:pt idx="538">
                  <c:v>0.32044000000000006</c:v>
                </c:pt>
                <c:pt idx="539">
                  <c:v>0.34057999999999999</c:v>
                </c:pt>
                <c:pt idx="540">
                  <c:v>0.34057999999999999</c:v>
                </c:pt>
                <c:pt idx="541">
                  <c:v>0.36071999999999999</c:v>
                </c:pt>
                <c:pt idx="542">
                  <c:v>0.36071999999999999</c:v>
                </c:pt>
                <c:pt idx="543">
                  <c:v>0.38086000000000003</c:v>
                </c:pt>
                <c:pt idx="544">
                  <c:v>0.38086000000000003</c:v>
                </c:pt>
                <c:pt idx="545">
                  <c:v>0.40038999999999997</c:v>
                </c:pt>
                <c:pt idx="546">
                  <c:v>0.40038999999999997</c:v>
                </c:pt>
                <c:pt idx="547">
                  <c:v>0.42054000000000002</c:v>
                </c:pt>
                <c:pt idx="548">
                  <c:v>0.42054000000000002</c:v>
                </c:pt>
                <c:pt idx="549">
                  <c:v>0.44068000000000002</c:v>
                </c:pt>
                <c:pt idx="550">
                  <c:v>0.44068000000000002</c:v>
                </c:pt>
                <c:pt idx="551">
                  <c:v>0.46082000000000001</c:v>
                </c:pt>
                <c:pt idx="552">
                  <c:v>0.46082000000000001</c:v>
                </c:pt>
                <c:pt idx="553">
                  <c:v>0.48035</c:v>
                </c:pt>
                <c:pt idx="554">
                  <c:v>0.48035</c:v>
                </c:pt>
                <c:pt idx="555">
                  <c:v>0.50048999999999999</c:v>
                </c:pt>
                <c:pt idx="556">
                  <c:v>0.50048999999999999</c:v>
                </c:pt>
                <c:pt idx="557">
                  <c:v>0.52062999999999993</c:v>
                </c:pt>
                <c:pt idx="558">
                  <c:v>0.52062999999999993</c:v>
                </c:pt>
                <c:pt idx="559">
                  <c:v>0.54015999999999997</c:v>
                </c:pt>
                <c:pt idx="560">
                  <c:v>0.54015999999999997</c:v>
                </c:pt>
                <c:pt idx="561">
                  <c:v>0.56030000000000002</c:v>
                </c:pt>
                <c:pt idx="562">
                  <c:v>0.56030000000000002</c:v>
                </c:pt>
                <c:pt idx="563">
                  <c:v>0.58045000000000002</c:v>
                </c:pt>
                <c:pt idx="564">
                  <c:v>0.58045000000000002</c:v>
                </c:pt>
                <c:pt idx="565">
                  <c:v>0.60058999999999996</c:v>
                </c:pt>
                <c:pt idx="566">
                  <c:v>0.60058999999999996</c:v>
                </c:pt>
                <c:pt idx="567">
                  <c:v>0.62012</c:v>
                </c:pt>
                <c:pt idx="568">
                  <c:v>0.62012</c:v>
                </c:pt>
                <c:pt idx="569">
                  <c:v>0.64026000000000005</c:v>
                </c:pt>
                <c:pt idx="570">
                  <c:v>0.64026000000000005</c:v>
                </c:pt>
                <c:pt idx="571">
                  <c:v>0.65978999999999999</c:v>
                </c:pt>
                <c:pt idx="572">
                  <c:v>0.65978999999999999</c:v>
                </c:pt>
                <c:pt idx="573">
                  <c:v>0.67993999999999999</c:v>
                </c:pt>
                <c:pt idx="574">
                  <c:v>0.67993999999999999</c:v>
                </c:pt>
                <c:pt idx="575">
                  <c:v>0.70008000000000004</c:v>
                </c:pt>
                <c:pt idx="576">
                  <c:v>0.70008000000000004</c:v>
                </c:pt>
                <c:pt idx="577">
                  <c:v>0.72022000000000008</c:v>
                </c:pt>
                <c:pt idx="578">
                  <c:v>0.72022000000000008</c:v>
                </c:pt>
                <c:pt idx="579">
                  <c:v>0.73975000000000002</c:v>
                </c:pt>
                <c:pt idx="580">
                  <c:v>0.73975000000000002</c:v>
                </c:pt>
                <c:pt idx="581">
                  <c:v>0.75988999999999995</c:v>
                </c:pt>
                <c:pt idx="582">
                  <c:v>0.75988999999999995</c:v>
                </c:pt>
                <c:pt idx="583">
                  <c:v>0.77942</c:v>
                </c:pt>
                <c:pt idx="584">
                  <c:v>0.77942</c:v>
                </c:pt>
                <c:pt idx="585">
                  <c:v>0.79956000000000005</c:v>
                </c:pt>
                <c:pt idx="586">
                  <c:v>0.79956000000000005</c:v>
                </c:pt>
                <c:pt idx="587">
                  <c:v>0.81971000000000005</c:v>
                </c:pt>
                <c:pt idx="588">
                  <c:v>0.81971000000000005</c:v>
                </c:pt>
                <c:pt idx="589">
                  <c:v>0.83984999999999999</c:v>
                </c:pt>
                <c:pt idx="590">
                  <c:v>0.83984999999999999</c:v>
                </c:pt>
                <c:pt idx="591">
                  <c:v>0.85938000000000003</c:v>
                </c:pt>
                <c:pt idx="592">
                  <c:v>0.85938000000000003</c:v>
                </c:pt>
                <c:pt idx="593">
                  <c:v>0.87952000000000008</c:v>
                </c:pt>
                <c:pt idx="594">
                  <c:v>0.87952000000000008</c:v>
                </c:pt>
                <c:pt idx="595">
                  <c:v>0.89966000000000002</c:v>
                </c:pt>
                <c:pt idx="596">
                  <c:v>0.89966000000000002</c:v>
                </c:pt>
                <c:pt idx="597">
                  <c:v>0.91918999999999995</c:v>
                </c:pt>
                <c:pt idx="598">
                  <c:v>0.91918999999999995</c:v>
                </c:pt>
                <c:pt idx="599">
                  <c:v>0.93934000000000006</c:v>
                </c:pt>
                <c:pt idx="600">
                  <c:v>0.93934000000000006</c:v>
                </c:pt>
                <c:pt idx="601">
                  <c:v>0.95948000000000011</c:v>
                </c:pt>
                <c:pt idx="602">
                  <c:v>0.95948000000000011</c:v>
                </c:pt>
                <c:pt idx="603">
                  <c:v>0.97961999999999994</c:v>
                </c:pt>
                <c:pt idx="604">
                  <c:v>0.97961999999999994</c:v>
                </c:pt>
                <c:pt idx="605">
                  <c:v>0.99914999999999998</c:v>
                </c:pt>
                <c:pt idx="606">
                  <c:v>0.99914999999999998</c:v>
                </c:pt>
                <c:pt idx="607">
                  <c:v>1.01929</c:v>
                </c:pt>
                <c:pt idx="608">
                  <c:v>1.01929</c:v>
                </c:pt>
                <c:pt idx="609">
                  <c:v>1.0394299999999999</c:v>
                </c:pt>
                <c:pt idx="610">
                  <c:v>1.0394299999999999</c:v>
                </c:pt>
                <c:pt idx="611">
                  <c:v>1.05958</c:v>
                </c:pt>
                <c:pt idx="612">
                  <c:v>1.05958</c:v>
                </c:pt>
                <c:pt idx="613">
                  <c:v>1.07911</c:v>
                </c:pt>
                <c:pt idx="614">
                  <c:v>1.07911</c:v>
                </c:pt>
                <c:pt idx="615">
                  <c:v>1.0992500000000001</c:v>
                </c:pt>
                <c:pt idx="616">
                  <c:v>1.0992500000000001</c:v>
                </c:pt>
                <c:pt idx="617">
                  <c:v>1.1187800000000001</c:v>
                </c:pt>
                <c:pt idx="618">
                  <c:v>1.1187800000000001</c:v>
                </c:pt>
                <c:pt idx="619">
                  <c:v>1.1389199999999999</c:v>
                </c:pt>
                <c:pt idx="620">
                  <c:v>1.1389199999999999</c:v>
                </c:pt>
                <c:pt idx="621">
                  <c:v>1.15906</c:v>
                </c:pt>
                <c:pt idx="622">
                  <c:v>1.15906</c:v>
                </c:pt>
                <c:pt idx="623">
                  <c:v>1.1792</c:v>
                </c:pt>
                <c:pt idx="624">
                  <c:v>1.1792</c:v>
                </c:pt>
                <c:pt idx="625">
                  <c:v>1.1987399999999999</c:v>
                </c:pt>
                <c:pt idx="626">
                  <c:v>1.1987399999999999</c:v>
                </c:pt>
                <c:pt idx="627">
                  <c:v>1.21888</c:v>
                </c:pt>
                <c:pt idx="628">
                  <c:v>1.21888</c:v>
                </c:pt>
                <c:pt idx="629">
                  <c:v>1.23902</c:v>
                </c:pt>
                <c:pt idx="630">
                  <c:v>1.23902</c:v>
                </c:pt>
                <c:pt idx="631">
                  <c:v>1.2591600000000001</c:v>
                </c:pt>
                <c:pt idx="632">
                  <c:v>1.2591600000000001</c:v>
                </c:pt>
                <c:pt idx="633">
                  <c:v>1.2787000000000002</c:v>
                </c:pt>
                <c:pt idx="634">
                  <c:v>1.2787000000000002</c:v>
                </c:pt>
                <c:pt idx="635">
                  <c:v>1.29884</c:v>
                </c:pt>
                <c:pt idx="636">
                  <c:v>1.29884</c:v>
                </c:pt>
                <c:pt idx="637">
                  <c:v>1.31837</c:v>
                </c:pt>
                <c:pt idx="638">
                  <c:v>1.31837</c:v>
                </c:pt>
                <c:pt idx="639">
                  <c:v>1.3385099999999999</c:v>
                </c:pt>
                <c:pt idx="640">
                  <c:v>1.3385099999999999</c:v>
                </c:pt>
                <c:pt idx="641">
                  <c:v>1.3586500000000001</c:v>
                </c:pt>
                <c:pt idx="642">
                  <c:v>1.3586500000000001</c:v>
                </c:pt>
                <c:pt idx="643">
                  <c:v>1.37879</c:v>
                </c:pt>
                <c:pt idx="644">
                  <c:v>1.37879</c:v>
                </c:pt>
                <c:pt idx="645">
                  <c:v>1.3989399999999999</c:v>
                </c:pt>
                <c:pt idx="646">
                  <c:v>1.3989399999999999</c:v>
                </c:pt>
                <c:pt idx="647">
                  <c:v>1.4184700000000001</c:v>
                </c:pt>
                <c:pt idx="648">
                  <c:v>1.4184700000000001</c:v>
                </c:pt>
                <c:pt idx="649">
                  <c:v>1.4386099999999999</c:v>
                </c:pt>
                <c:pt idx="650">
                  <c:v>1.4386099999999999</c:v>
                </c:pt>
                <c:pt idx="651">
                  <c:v>1.45814</c:v>
                </c:pt>
                <c:pt idx="652">
                  <c:v>1.45814</c:v>
                </c:pt>
                <c:pt idx="653">
                  <c:v>1.4782799999999998</c:v>
                </c:pt>
                <c:pt idx="654">
                  <c:v>1.4782799999999998</c:v>
                </c:pt>
                <c:pt idx="655">
                  <c:v>1.4984200000000001</c:v>
                </c:pt>
                <c:pt idx="656">
                  <c:v>1.4984200000000001</c:v>
                </c:pt>
                <c:pt idx="657">
                  <c:v>1.5185599999999999</c:v>
                </c:pt>
                <c:pt idx="658">
                  <c:v>1.5185599999999999</c:v>
                </c:pt>
                <c:pt idx="659">
                  <c:v>1.5381</c:v>
                </c:pt>
                <c:pt idx="660">
                  <c:v>1.5381</c:v>
                </c:pt>
                <c:pt idx="661">
                  <c:v>1.5582399999999998</c:v>
                </c:pt>
                <c:pt idx="662">
                  <c:v>1.5582399999999998</c:v>
                </c:pt>
                <c:pt idx="663">
                  <c:v>1.5783800000000001</c:v>
                </c:pt>
                <c:pt idx="664">
                  <c:v>1.5783800000000001</c:v>
                </c:pt>
                <c:pt idx="665">
                  <c:v>1.5979099999999999</c:v>
                </c:pt>
                <c:pt idx="666">
                  <c:v>1.5979099999999999</c:v>
                </c:pt>
                <c:pt idx="667">
                  <c:v>1.61805</c:v>
                </c:pt>
                <c:pt idx="668">
                  <c:v>1.61805</c:v>
                </c:pt>
                <c:pt idx="669">
                  <c:v>1.6381899999999998</c:v>
                </c:pt>
                <c:pt idx="670">
                  <c:v>1.6381899999999998</c:v>
                </c:pt>
                <c:pt idx="671">
                  <c:v>1.6577200000000001</c:v>
                </c:pt>
                <c:pt idx="672">
                  <c:v>1.6577200000000001</c:v>
                </c:pt>
                <c:pt idx="673">
                  <c:v>1.67787</c:v>
                </c:pt>
                <c:pt idx="674">
                  <c:v>1.67787</c:v>
                </c:pt>
                <c:pt idx="675">
                  <c:v>1.69801</c:v>
                </c:pt>
                <c:pt idx="676">
                  <c:v>1.69801</c:v>
                </c:pt>
                <c:pt idx="677">
                  <c:v>1.7181500000000001</c:v>
                </c:pt>
                <c:pt idx="678">
                  <c:v>1.7181500000000001</c:v>
                </c:pt>
                <c:pt idx="679">
                  <c:v>1.7376800000000001</c:v>
                </c:pt>
                <c:pt idx="680">
                  <c:v>1.7376800000000001</c:v>
                </c:pt>
                <c:pt idx="681">
                  <c:v>1.7578199999999999</c:v>
                </c:pt>
                <c:pt idx="682">
                  <c:v>1.7578199999999999</c:v>
                </c:pt>
                <c:pt idx="683">
                  <c:v>1.7779600000000002</c:v>
                </c:pt>
                <c:pt idx="684">
                  <c:v>1.7779600000000002</c:v>
                </c:pt>
                <c:pt idx="685">
                  <c:v>1.7974899999999998</c:v>
                </c:pt>
                <c:pt idx="686">
                  <c:v>1.7974899999999998</c:v>
                </c:pt>
                <c:pt idx="687">
                  <c:v>1.8176400000000001</c:v>
                </c:pt>
                <c:pt idx="688">
                  <c:v>1.8176400000000001</c:v>
                </c:pt>
                <c:pt idx="689">
                  <c:v>1.83778</c:v>
                </c:pt>
                <c:pt idx="690">
                  <c:v>1.83778</c:v>
                </c:pt>
                <c:pt idx="691">
                  <c:v>1.85792</c:v>
                </c:pt>
                <c:pt idx="692">
                  <c:v>1.85792</c:v>
                </c:pt>
                <c:pt idx="693">
                  <c:v>1.8774500000000001</c:v>
                </c:pt>
                <c:pt idx="694">
                  <c:v>1.8774500000000001</c:v>
                </c:pt>
                <c:pt idx="695">
                  <c:v>1.8975900000000001</c:v>
                </c:pt>
                <c:pt idx="696">
                  <c:v>1.8975900000000001</c:v>
                </c:pt>
                <c:pt idx="697">
                  <c:v>1.9171199999999999</c:v>
                </c:pt>
                <c:pt idx="698">
                  <c:v>1.9171199999999999</c:v>
                </c:pt>
                <c:pt idx="699">
                  <c:v>1.93727</c:v>
                </c:pt>
                <c:pt idx="700">
                  <c:v>1.93727</c:v>
                </c:pt>
                <c:pt idx="701">
                  <c:v>1.9574099999999999</c:v>
                </c:pt>
                <c:pt idx="702">
                  <c:v>1.9574099999999999</c:v>
                </c:pt>
                <c:pt idx="703">
                  <c:v>1.9775499999999999</c:v>
                </c:pt>
                <c:pt idx="704">
                  <c:v>1.9775499999999999</c:v>
                </c:pt>
                <c:pt idx="705">
                  <c:v>1.99708</c:v>
                </c:pt>
                <c:pt idx="706">
                  <c:v>1.99708</c:v>
                </c:pt>
                <c:pt idx="707">
                  <c:v>2.01722</c:v>
                </c:pt>
                <c:pt idx="708">
                  <c:v>2.01722</c:v>
                </c:pt>
                <c:pt idx="709">
                  <c:v>2.0373600000000001</c:v>
                </c:pt>
                <c:pt idx="710">
                  <c:v>2.0373600000000001</c:v>
                </c:pt>
                <c:pt idx="711">
                  <c:v>2.0575000000000001</c:v>
                </c:pt>
                <c:pt idx="712">
                  <c:v>2.0575000000000001</c:v>
                </c:pt>
                <c:pt idx="713">
                  <c:v>2.0770400000000002</c:v>
                </c:pt>
                <c:pt idx="714">
                  <c:v>2.0770400000000002</c:v>
                </c:pt>
                <c:pt idx="715">
                  <c:v>2.0971799999999998</c:v>
                </c:pt>
                <c:pt idx="716">
                  <c:v>2.0971799999999998</c:v>
                </c:pt>
                <c:pt idx="717">
                  <c:v>2.1167099999999999</c:v>
                </c:pt>
                <c:pt idx="718">
                  <c:v>2.1167099999999999</c:v>
                </c:pt>
                <c:pt idx="719">
                  <c:v>2.1368499999999999</c:v>
                </c:pt>
                <c:pt idx="720">
                  <c:v>2.1368499999999999</c:v>
                </c:pt>
                <c:pt idx="721">
                  <c:v>2.15699</c:v>
                </c:pt>
                <c:pt idx="722">
                  <c:v>2.15699</c:v>
                </c:pt>
                <c:pt idx="723">
                  <c:v>2.17713</c:v>
                </c:pt>
                <c:pt idx="724">
                  <c:v>2.17713</c:v>
                </c:pt>
                <c:pt idx="725">
                  <c:v>2.1966600000000001</c:v>
                </c:pt>
                <c:pt idx="726">
                  <c:v>2.1966600000000001</c:v>
                </c:pt>
                <c:pt idx="727">
                  <c:v>2.2168099999999997</c:v>
                </c:pt>
                <c:pt idx="728">
                  <c:v>2.2168099999999997</c:v>
                </c:pt>
                <c:pt idx="729">
                  <c:v>2.2369500000000002</c:v>
                </c:pt>
                <c:pt idx="730">
                  <c:v>2.2369500000000002</c:v>
                </c:pt>
                <c:pt idx="731">
                  <c:v>2.2564799999999998</c:v>
                </c:pt>
                <c:pt idx="732">
                  <c:v>2.2570899999999998</c:v>
                </c:pt>
                <c:pt idx="733">
                  <c:v>2.2766199999999999</c:v>
                </c:pt>
                <c:pt idx="734">
                  <c:v>2.2766199999999999</c:v>
                </c:pt>
                <c:pt idx="735">
                  <c:v>2.2967599999999999</c:v>
                </c:pt>
                <c:pt idx="736">
                  <c:v>2.2967599999999999</c:v>
                </c:pt>
                <c:pt idx="737">
                  <c:v>2.3169</c:v>
                </c:pt>
                <c:pt idx="738">
                  <c:v>2.3169</c:v>
                </c:pt>
                <c:pt idx="739">
                  <c:v>2.3364400000000001</c:v>
                </c:pt>
                <c:pt idx="740">
                  <c:v>2.3364400000000001</c:v>
                </c:pt>
                <c:pt idx="741">
                  <c:v>2.3565800000000001</c:v>
                </c:pt>
                <c:pt idx="742">
                  <c:v>2.3565800000000001</c:v>
                </c:pt>
                <c:pt idx="743">
                  <c:v>2.3767199999999997</c:v>
                </c:pt>
                <c:pt idx="744">
                  <c:v>2.3767199999999997</c:v>
                </c:pt>
                <c:pt idx="745">
                  <c:v>2.3968600000000002</c:v>
                </c:pt>
                <c:pt idx="746">
                  <c:v>2.3968600000000002</c:v>
                </c:pt>
                <c:pt idx="747">
                  <c:v>2.4163899999999998</c:v>
                </c:pt>
                <c:pt idx="748">
                  <c:v>2.4163899999999998</c:v>
                </c:pt>
                <c:pt idx="749">
                  <c:v>2.4365300000000003</c:v>
                </c:pt>
                <c:pt idx="750">
                  <c:v>2.4365300000000003</c:v>
                </c:pt>
                <c:pt idx="751">
                  <c:v>2.4560599999999999</c:v>
                </c:pt>
                <c:pt idx="752">
                  <c:v>2.4560599999999999</c:v>
                </c:pt>
                <c:pt idx="753">
                  <c:v>2.47621</c:v>
                </c:pt>
                <c:pt idx="754">
                  <c:v>2.47621</c:v>
                </c:pt>
                <c:pt idx="755">
                  <c:v>2.4963500000000001</c:v>
                </c:pt>
                <c:pt idx="756">
                  <c:v>2.4963500000000001</c:v>
                </c:pt>
                <c:pt idx="757">
                  <c:v>2.5164999999999997</c:v>
                </c:pt>
                <c:pt idx="758">
                  <c:v>2.5164999999999997</c:v>
                </c:pt>
                <c:pt idx="759">
                  <c:v>2.5360300000000002</c:v>
                </c:pt>
                <c:pt idx="760">
                  <c:v>2.5360300000000002</c:v>
                </c:pt>
                <c:pt idx="761">
                  <c:v>2.5561699999999998</c:v>
                </c:pt>
                <c:pt idx="762">
                  <c:v>2.5561699999999998</c:v>
                </c:pt>
                <c:pt idx="763">
                  <c:v>2.5757000000000003</c:v>
                </c:pt>
                <c:pt idx="764">
                  <c:v>2.5757000000000003</c:v>
                </c:pt>
                <c:pt idx="765">
                  <c:v>2.5958399999999999</c:v>
                </c:pt>
                <c:pt idx="766">
                  <c:v>2.5958399999999999</c:v>
                </c:pt>
                <c:pt idx="767">
                  <c:v>2.61599</c:v>
                </c:pt>
                <c:pt idx="768">
                  <c:v>2.61599</c:v>
                </c:pt>
                <c:pt idx="769">
                  <c:v>2.6361299999999996</c:v>
                </c:pt>
                <c:pt idx="770">
                  <c:v>2.6361299999999996</c:v>
                </c:pt>
                <c:pt idx="771">
                  <c:v>2.6556600000000001</c:v>
                </c:pt>
                <c:pt idx="772">
                  <c:v>2.6556600000000001</c:v>
                </c:pt>
                <c:pt idx="773">
                  <c:v>2.6757999999999997</c:v>
                </c:pt>
                <c:pt idx="774">
                  <c:v>2.6757999999999997</c:v>
                </c:pt>
                <c:pt idx="775">
                  <c:v>2.6953300000000002</c:v>
                </c:pt>
                <c:pt idx="776">
                  <c:v>2.6953300000000002</c:v>
                </c:pt>
                <c:pt idx="777">
                  <c:v>2.7154699999999998</c:v>
                </c:pt>
                <c:pt idx="778">
                  <c:v>2.7154699999999998</c:v>
                </c:pt>
                <c:pt idx="779">
                  <c:v>2.7356099999999999</c:v>
                </c:pt>
                <c:pt idx="780">
                  <c:v>2.7356099999999999</c:v>
                </c:pt>
                <c:pt idx="781">
                  <c:v>2.75576</c:v>
                </c:pt>
                <c:pt idx="782">
                  <c:v>2.75576</c:v>
                </c:pt>
                <c:pt idx="783">
                  <c:v>2.7759</c:v>
                </c:pt>
                <c:pt idx="784">
                  <c:v>2.7759</c:v>
                </c:pt>
                <c:pt idx="785">
                  <c:v>2.7954299999999996</c:v>
                </c:pt>
                <c:pt idx="786">
                  <c:v>2.7954299999999996</c:v>
                </c:pt>
                <c:pt idx="787">
                  <c:v>2.8155700000000001</c:v>
                </c:pt>
                <c:pt idx="788">
                  <c:v>2.8155700000000001</c:v>
                </c:pt>
                <c:pt idx="789">
                  <c:v>2.8357100000000002</c:v>
                </c:pt>
                <c:pt idx="790">
                  <c:v>2.8350999999999997</c:v>
                </c:pt>
                <c:pt idx="791">
                  <c:v>2.8558499999999998</c:v>
                </c:pt>
                <c:pt idx="792">
                  <c:v>2.8558499999999998</c:v>
                </c:pt>
                <c:pt idx="793">
                  <c:v>2.8753899999999999</c:v>
                </c:pt>
                <c:pt idx="794">
                  <c:v>2.8753899999999999</c:v>
                </c:pt>
                <c:pt idx="795">
                  <c:v>2.8955299999999999</c:v>
                </c:pt>
                <c:pt idx="796">
                  <c:v>2.8955299999999999</c:v>
                </c:pt>
                <c:pt idx="797">
                  <c:v>2.91506</c:v>
                </c:pt>
                <c:pt idx="798">
                  <c:v>2.91506</c:v>
                </c:pt>
                <c:pt idx="799">
                  <c:v>2.9352</c:v>
                </c:pt>
                <c:pt idx="800">
                  <c:v>2.9352</c:v>
                </c:pt>
                <c:pt idx="801">
                  <c:v>2.9553400000000001</c:v>
                </c:pt>
                <c:pt idx="802">
                  <c:v>2.9553400000000001</c:v>
                </c:pt>
                <c:pt idx="803">
                  <c:v>2.9754799999999997</c:v>
                </c:pt>
                <c:pt idx="804">
                  <c:v>2.9754799999999997</c:v>
                </c:pt>
                <c:pt idx="805">
                  <c:v>2.9950100000000002</c:v>
                </c:pt>
                <c:pt idx="806">
                  <c:v>2.9950100000000002</c:v>
                </c:pt>
                <c:pt idx="807">
                  <c:v>3.0151599999999998</c:v>
                </c:pt>
                <c:pt idx="808">
                  <c:v>3.0151599999999998</c:v>
                </c:pt>
                <c:pt idx="809">
                  <c:v>3.0346899999999999</c:v>
                </c:pt>
                <c:pt idx="810">
                  <c:v>3.0346899999999999</c:v>
                </c:pt>
                <c:pt idx="811">
                  <c:v>3.0548299999999999</c:v>
                </c:pt>
                <c:pt idx="812">
                  <c:v>3.0548299999999999</c:v>
                </c:pt>
                <c:pt idx="813">
                  <c:v>3.0749700000000004</c:v>
                </c:pt>
                <c:pt idx="814">
                  <c:v>3.0749700000000004</c:v>
                </c:pt>
                <c:pt idx="815">
                  <c:v>3.09511</c:v>
                </c:pt>
                <c:pt idx="816">
                  <c:v>3.09511</c:v>
                </c:pt>
                <c:pt idx="817">
                  <c:v>3.1146400000000001</c:v>
                </c:pt>
                <c:pt idx="818">
                  <c:v>3.1146400000000001</c:v>
                </c:pt>
                <c:pt idx="819">
                  <c:v>3.1347799999999997</c:v>
                </c:pt>
                <c:pt idx="820">
                  <c:v>3.1347799999999997</c:v>
                </c:pt>
                <c:pt idx="821">
                  <c:v>3.1549300000000002</c:v>
                </c:pt>
                <c:pt idx="822">
                  <c:v>3.1549300000000002</c:v>
                </c:pt>
                <c:pt idx="823">
                  <c:v>3.1750699999999998</c:v>
                </c:pt>
                <c:pt idx="824">
                  <c:v>3.1750699999999998</c:v>
                </c:pt>
                <c:pt idx="825">
                  <c:v>3.1946000000000003</c:v>
                </c:pt>
                <c:pt idx="826">
                  <c:v>3.1946000000000003</c:v>
                </c:pt>
                <c:pt idx="827">
                  <c:v>3.2147399999999999</c:v>
                </c:pt>
                <c:pt idx="828">
                  <c:v>3.2147399999999999</c:v>
                </c:pt>
                <c:pt idx="829">
                  <c:v>3.2342700000000004</c:v>
                </c:pt>
                <c:pt idx="830">
                  <c:v>3.23488</c:v>
                </c:pt>
                <c:pt idx="831">
                  <c:v>3.25441</c:v>
                </c:pt>
                <c:pt idx="832">
                  <c:v>3.25441</c:v>
                </c:pt>
                <c:pt idx="833">
                  <c:v>3.2745600000000001</c:v>
                </c:pt>
                <c:pt idx="834">
                  <c:v>3.2745600000000001</c:v>
                </c:pt>
                <c:pt idx="835">
                  <c:v>3.2946999999999997</c:v>
                </c:pt>
                <c:pt idx="836">
                  <c:v>3.2940900000000002</c:v>
                </c:pt>
                <c:pt idx="837">
                  <c:v>3.3142300000000002</c:v>
                </c:pt>
                <c:pt idx="838">
                  <c:v>3.3148400000000002</c:v>
                </c:pt>
                <c:pt idx="839">
                  <c:v>3.3343699999999998</c:v>
                </c:pt>
                <c:pt idx="840">
                  <c:v>3.3343699999999998</c:v>
                </c:pt>
                <c:pt idx="841">
                  <c:v>3.3545099999999999</c:v>
                </c:pt>
                <c:pt idx="842">
                  <c:v>3.3545099999999999</c:v>
                </c:pt>
                <c:pt idx="843">
                  <c:v>3.3740399999999999</c:v>
                </c:pt>
                <c:pt idx="844">
                  <c:v>3.3740399999999999</c:v>
                </c:pt>
                <c:pt idx="845">
                  <c:v>3.39418</c:v>
                </c:pt>
                <c:pt idx="846">
                  <c:v>3.39418</c:v>
                </c:pt>
                <c:pt idx="847">
                  <c:v>3.4137200000000001</c:v>
                </c:pt>
                <c:pt idx="848">
                  <c:v>3.4143299999999996</c:v>
                </c:pt>
                <c:pt idx="849">
                  <c:v>3.4344700000000001</c:v>
                </c:pt>
                <c:pt idx="850">
                  <c:v>3.4338600000000001</c:v>
                </c:pt>
                <c:pt idx="851">
                  <c:v>3.4539999999999997</c:v>
                </c:pt>
                <c:pt idx="852">
                  <c:v>3.4539999999999997</c:v>
                </c:pt>
                <c:pt idx="853">
                  <c:v>3.4741400000000002</c:v>
                </c:pt>
                <c:pt idx="854">
                  <c:v>3.4741400000000002</c:v>
                </c:pt>
                <c:pt idx="855">
                  <c:v>3.4942800000000003</c:v>
                </c:pt>
                <c:pt idx="856">
                  <c:v>3.4936699999999998</c:v>
                </c:pt>
                <c:pt idx="857">
                  <c:v>3.5138099999999999</c:v>
                </c:pt>
                <c:pt idx="858">
                  <c:v>3.5138099999999999</c:v>
                </c:pt>
                <c:pt idx="859">
                  <c:v>3.5339499999999999</c:v>
                </c:pt>
                <c:pt idx="860">
                  <c:v>3.5339499999999999</c:v>
                </c:pt>
                <c:pt idx="861">
                  <c:v>3.5541</c:v>
                </c:pt>
                <c:pt idx="862">
                  <c:v>3.5541</c:v>
                </c:pt>
                <c:pt idx="863">
                  <c:v>3.5736299999999996</c:v>
                </c:pt>
                <c:pt idx="864">
                  <c:v>3.5736299999999996</c:v>
                </c:pt>
                <c:pt idx="865">
                  <c:v>3.5937700000000001</c:v>
                </c:pt>
                <c:pt idx="866">
                  <c:v>3.5937700000000001</c:v>
                </c:pt>
                <c:pt idx="867">
                  <c:v>3.6139100000000002</c:v>
                </c:pt>
                <c:pt idx="868">
                  <c:v>3.6139100000000002</c:v>
                </c:pt>
                <c:pt idx="869">
                  <c:v>3.6340499999999998</c:v>
                </c:pt>
                <c:pt idx="870">
                  <c:v>3.6334400000000002</c:v>
                </c:pt>
                <c:pt idx="871">
                  <c:v>3.6535800000000003</c:v>
                </c:pt>
                <c:pt idx="872">
                  <c:v>3.6535800000000003</c:v>
                </c:pt>
                <c:pt idx="873">
                  <c:v>3.6737299999999999</c:v>
                </c:pt>
                <c:pt idx="874">
                  <c:v>3.6737299999999999</c:v>
                </c:pt>
                <c:pt idx="875">
                  <c:v>3.6938700000000004</c:v>
                </c:pt>
                <c:pt idx="876">
                  <c:v>3.6938700000000004</c:v>
                </c:pt>
                <c:pt idx="877">
                  <c:v>3.7134</c:v>
                </c:pt>
                <c:pt idx="878">
                  <c:v>3.7134</c:v>
                </c:pt>
                <c:pt idx="879">
                  <c:v>3.7335400000000001</c:v>
                </c:pt>
                <c:pt idx="880">
                  <c:v>3.7335400000000001</c:v>
                </c:pt>
                <c:pt idx="881">
                  <c:v>3.7536799999999997</c:v>
                </c:pt>
                <c:pt idx="882">
                  <c:v>3.7536799999999997</c:v>
                </c:pt>
                <c:pt idx="883">
                  <c:v>3.7738199999999997</c:v>
                </c:pt>
                <c:pt idx="884">
                  <c:v>3.7738199999999997</c:v>
                </c:pt>
                <c:pt idx="885">
                  <c:v>3.7933499999999998</c:v>
                </c:pt>
                <c:pt idx="886">
                  <c:v>3.7933499999999998</c:v>
                </c:pt>
                <c:pt idx="887">
                  <c:v>3.8135000000000003</c:v>
                </c:pt>
                <c:pt idx="888">
                  <c:v>3.8135000000000003</c:v>
                </c:pt>
                <c:pt idx="889">
                  <c:v>3.8330299999999999</c:v>
                </c:pt>
                <c:pt idx="890">
                  <c:v>3.8330299999999999</c:v>
                </c:pt>
                <c:pt idx="891">
                  <c:v>3.8531700000000004</c:v>
                </c:pt>
                <c:pt idx="892">
                  <c:v>3.8531700000000004</c:v>
                </c:pt>
                <c:pt idx="893">
                  <c:v>3.87331</c:v>
                </c:pt>
                <c:pt idx="894">
                  <c:v>3.87331</c:v>
                </c:pt>
                <c:pt idx="895">
                  <c:v>3.8928400000000001</c:v>
                </c:pt>
                <c:pt idx="896">
                  <c:v>3.8934500000000001</c:v>
                </c:pt>
                <c:pt idx="897">
                  <c:v>3.9129799999999997</c:v>
                </c:pt>
                <c:pt idx="898">
                  <c:v>3.9129799999999997</c:v>
                </c:pt>
                <c:pt idx="899">
                  <c:v>3.9331199999999997</c:v>
                </c:pt>
                <c:pt idx="900">
                  <c:v>3.9331199999999997</c:v>
                </c:pt>
                <c:pt idx="901">
                  <c:v>3.9532699999999998</c:v>
                </c:pt>
                <c:pt idx="902">
                  <c:v>3.9532699999999998</c:v>
                </c:pt>
                <c:pt idx="903">
                  <c:v>3.9728000000000003</c:v>
                </c:pt>
                <c:pt idx="904">
                  <c:v>3.9728000000000003</c:v>
                </c:pt>
                <c:pt idx="905">
                  <c:v>3.9929399999999999</c:v>
                </c:pt>
                <c:pt idx="906">
                  <c:v>3.9929399999999999</c:v>
                </c:pt>
                <c:pt idx="907">
                  <c:v>4.0130800000000004</c:v>
                </c:pt>
                <c:pt idx="908">
                  <c:v>4.0130800000000004</c:v>
                </c:pt>
                <c:pt idx="909">
                  <c:v>4.03261</c:v>
                </c:pt>
                <c:pt idx="910">
                  <c:v>4.03261</c:v>
                </c:pt>
                <c:pt idx="911">
                  <c:v>4.0527499999999996</c:v>
                </c:pt>
                <c:pt idx="912">
                  <c:v>4.0527499999999996</c:v>
                </c:pt>
                <c:pt idx="913">
                  <c:v>4.0728999999999997</c:v>
                </c:pt>
                <c:pt idx="914">
                  <c:v>4.0728999999999997</c:v>
                </c:pt>
                <c:pt idx="915">
                  <c:v>4.0924300000000002</c:v>
                </c:pt>
                <c:pt idx="916">
                  <c:v>4.0930400000000002</c:v>
                </c:pt>
                <c:pt idx="917">
                  <c:v>4.1125699999999998</c:v>
                </c:pt>
                <c:pt idx="918">
                  <c:v>4.1125699999999998</c:v>
                </c:pt>
                <c:pt idx="919">
                  <c:v>4.1327100000000003</c:v>
                </c:pt>
                <c:pt idx="920">
                  <c:v>4.1327100000000003</c:v>
                </c:pt>
                <c:pt idx="921">
                  <c:v>4.1528499999999999</c:v>
                </c:pt>
                <c:pt idx="922">
                  <c:v>4.1528499999999999</c:v>
                </c:pt>
                <c:pt idx="923">
                  <c:v>4.1723800000000004</c:v>
                </c:pt>
                <c:pt idx="924">
                  <c:v>4.1723800000000004</c:v>
                </c:pt>
                <c:pt idx="925">
                  <c:v>4.19252</c:v>
                </c:pt>
                <c:pt idx="926">
                  <c:v>4.19252</c:v>
                </c:pt>
                <c:pt idx="927">
                  <c:v>4.2126700000000001</c:v>
                </c:pt>
                <c:pt idx="928">
                  <c:v>4.2126700000000001</c:v>
                </c:pt>
                <c:pt idx="929">
                  <c:v>4.2328100000000006</c:v>
                </c:pt>
                <c:pt idx="930">
                  <c:v>4.2328100000000006</c:v>
                </c:pt>
                <c:pt idx="931">
                  <c:v>4.2523400000000002</c:v>
                </c:pt>
                <c:pt idx="932">
                  <c:v>4.2523400000000002</c:v>
                </c:pt>
                <c:pt idx="933">
                  <c:v>4.2724799999999998</c:v>
                </c:pt>
                <c:pt idx="934">
                  <c:v>4.2724799999999998</c:v>
                </c:pt>
                <c:pt idx="935">
                  <c:v>4.2926199999999994</c:v>
                </c:pt>
                <c:pt idx="936">
                  <c:v>4.2926199999999994</c:v>
                </c:pt>
                <c:pt idx="937">
                  <c:v>4.3127599999999999</c:v>
                </c:pt>
                <c:pt idx="938">
                  <c:v>4.3121499999999999</c:v>
                </c:pt>
                <c:pt idx="939">
                  <c:v>4.3322899999999995</c:v>
                </c:pt>
                <c:pt idx="940">
                  <c:v>4.3322899999999995</c:v>
                </c:pt>
                <c:pt idx="941">
                  <c:v>4.3524400000000005</c:v>
                </c:pt>
                <c:pt idx="942">
                  <c:v>4.3524400000000005</c:v>
                </c:pt>
                <c:pt idx="943">
                  <c:v>4.3719700000000001</c:v>
                </c:pt>
                <c:pt idx="944">
                  <c:v>4.3719700000000001</c:v>
                </c:pt>
                <c:pt idx="945">
                  <c:v>4.3921100000000006</c:v>
                </c:pt>
                <c:pt idx="946">
                  <c:v>4.3921100000000006</c:v>
                </c:pt>
                <c:pt idx="947">
                  <c:v>4.4122500000000002</c:v>
                </c:pt>
                <c:pt idx="948">
                  <c:v>4.4122500000000002</c:v>
                </c:pt>
                <c:pt idx="949">
                  <c:v>4.4323899999999998</c:v>
                </c:pt>
                <c:pt idx="950">
                  <c:v>4.4323899999999998</c:v>
                </c:pt>
                <c:pt idx="951">
                  <c:v>4.4519199999999994</c:v>
                </c:pt>
                <c:pt idx="952">
                  <c:v>4.4519199999999994</c:v>
                </c:pt>
                <c:pt idx="953">
                  <c:v>4.4720599999999999</c:v>
                </c:pt>
                <c:pt idx="954">
                  <c:v>4.4720599999999999</c:v>
                </c:pt>
                <c:pt idx="955">
                  <c:v>4.4916</c:v>
                </c:pt>
                <c:pt idx="956">
                  <c:v>4.4916</c:v>
                </c:pt>
                <c:pt idx="957">
                  <c:v>4.5117400000000005</c:v>
                </c:pt>
                <c:pt idx="958">
                  <c:v>4.5117400000000005</c:v>
                </c:pt>
                <c:pt idx="959">
                  <c:v>4.5312700000000001</c:v>
                </c:pt>
                <c:pt idx="960">
                  <c:v>4.5312700000000001</c:v>
                </c:pt>
                <c:pt idx="961">
                  <c:v>4.5514100000000006</c:v>
                </c:pt>
                <c:pt idx="962">
                  <c:v>4.5514100000000006</c:v>
                </c:pt>
                <c:pt idx="963">
                  <c:v>4.5721600000000002</c:v>
                </c:pt>
                <c:pt idx="964">
                  <c:v>4.5721600000000002</c:v>
                </c:pt>
                <c:pt idx="965">
                  <c:v>4.5916899999999998</c:v>
                </c:pt>
                <c:pt idx="966">
                  <c:v>4.5916899999999998</c:v>
                </c:pt>
                <c:pt idx="967">
                  <c:v>4.6118399999999999</c:v>
                </c:pt>
                <c:pt idx="968">
                  <c:v>4.6118399999999999</c:v>
                </c:pt>
                <c:pt idx="969">
                  <c:v>4.6313700000000004</c:v>
                </c:pt>
                <c:pt idx="970">
                  <c:v>4.6313700000000004</c:v>
                </c:pt>
                <c:pt idx="971">
                  <c:v>4.65151</c:v>
                </c:pt>
                <c:pt idx="972">
                  <c:v>4.65151</c:v>
                </c:pt>
                <c:pt idx="973">
                  <c:v>4.6716499999999996</c:v>
                </c:pt>
                <c:pt idx="974">
                  <c:v>4.6716499999999996</c:v>
                </c:pt>
                <c:pt idx="975">
                  <c:v>4.6911800000000001</c:v>
                </c:pt>
                <c:pt idx="976">
                  <c:v>4.6911800000000001</c:v>
                </c:pt>
                <c:pt idx="977">
                  <c:v>4.7113199999999997</c:v>
                </c:pt>
                <c:pt idx="978">
                  <c:v>4.7113199999999997</c:v>
                </c:pt>
                <c:pt idx="979">
                  <c:v>4.7314600000000002</c:v>
                </c:pt>
                <c:pt idx="980">
                  <c:v>4.7314600000000002</c:v>
                </c:pt>
                <c:pt idx="981">
                  <c:v>4.7510000000000003</c:v>
                </c:pt>
                <c:pt idx="982">
                  <c:v>4.7510000000000003</c:v>
                </c:pt>
                <c:pt idx="983">
                  <c:v>4.7711399999999999</c:v>
                </c:pt>
                <c:pt idx="984">
                  <c:v>4.7711399999999999</c:v>
                </c:pt>
                <c:pt idx="985">
                  <c:v>4.7906700000000004</c:v>
                </c:pt>
                <c:pt idx="986">
                  <c:v>4.7906700000000004</c:v>
                </c:pt>
                <c:pt idx="987">
                  <c:v>4.81081</c:v>
                </c:pt>
                <c:pt idx="988">
                  <c:v>4.81081</c:v>
                </c:pt>
                <c:pt idx="989">
                  <c:v>4.8309499999999996</c:v>
                </c:pt>
                <c:pt idx="990">
                  <c:v>4.8309499999999996</c:v>
                </c:pt>
                <c:pt idx="991">
                  <c:v>4.8510900000000001</c:v>
                </c:pt>
                <c:pt idx="992">
                  <c:v>4.8510900000000001</c:v>
                </c:pt>
                <c:pt idx="993">
                  <c:v>4.8712299999999997</c:v>
                </c:pt>
                <c:pt idx="994">
                  <c:v>4.8706199999999997</c:v>
                </c:pt>
                <c:pt idx="995">
                  <c:v>4.8913799999999998</c:v>
                </c:pt>
                <c:pt idx="996">
                  <c:v>4.8907699999999998</c:v>
                </c:pt>
                <c:pt idx="997">
                  <c:v>4.9109100000000003</c:v>
                </c:pt>
                <c:pt idx="998">
                  <c:v>4.9109100000000003</c:v>
                </c:pt>
                <c:pt idx="999">
                  <c:v>4.9310499999999999</c:v>
                </c:pt>
                <c:pt idx="1000">
                  <c:v>4.9310499999999999</c:v>
                </c:pt>
                <c:pt idx="1001">
                  <c:v>4.9505800000000004</c:v>
                </c:pt>
                <c:pt idx="1002">
                  <c:v>4.9505800000000004</c:v>
                </c:pt>
                <c:pt idx="1003">
                  <c:v>4.97072</c:v>
                </c:pt>
                <c:pt idx="1004">
                  <c:v>4.97072</c:v>
                </c:pt>
                <c:pt idx="1005">
                  <c:v>4.9908599999999996</c:v>
                </c:pt>
              </c:numCache>
            </c:numRef>
          </c:xVal>
          <c:yVal>
            <c:numRef>
              <c:f>comparison!$G$3:$G$1008</c:f>
              <c:numCache>
                <c:formatCode>General</c:formatCode>
                <c:ptCount val="1006"/>
                <c:pt idx="0">
                  <c:v>-212</c:v>
                </c:pt>
                <c:pt idx="1">
                  <c:v>-213</c:v>
                </c:pt>
                <c:pt idx="2">
                  <c:v>-212</c:v>
                </c:pt>
                <c:pt idx="3">
                  <c:v>-212</c:v>
                </c:pt>
                <c:pt idx="4">
                  <c:v>-212</c:v>
                </c:pt>
                <c:pt idx="5">
                  <c:v>-212</c:v>
                </c:pt>
                <c:pt idx="6">
                  <c:v>-212</c:v>
                </c:pt>
                <c:pt idx="7">
                  <c:v>-212</c:v>
                </c:pt>
                <c:pt idx="8">
                  <c:v>-212</c:v>
                </c:pt>
                <c:pt idx="9">
                  <c:v>-211</c:v>
                </c:pt>
                <c:pt idx="10">
                  <c:v>-211</c:v>
                </c:pt>
                <c:pt idx="11">
                  <c:v>-210</c:v>
                </c:pt>
                <c:pt idx="12">
                  <c:v>-211</c:v>
                </c:pt>
                <c:pt idx="13">
                  <c:v>-210</c:v>
                </c:pt>
                <c:pt idx="14">
                  <c:v>-209</c:v>
                </c:pt>
                <c:pt idx="15">
                  <c:v>-209</c:v>
                </c:pt>
                <c:pt idx="16">
                  <c:v>-209</c:v>
                </c:pt>
                <c:pt idx="17">
                  <c:v>-208</c:v>
                </c:pt>
                <c:pt idx="18">
                  <c:v>-207</c:v>
                </c:pt>
                <c:pt idx="19">
                  <c:v>-207</c:v>
                </c:pt>
                <c:pt idx="20">
                  <c:v>-207</c:v>
                </c:pt>
                <c:pt idx="21">
                  <c:v>-206</c:v>
                </c:pt>
                <c:pt idx="22">
                  <c:v>-206</c:v>
                </c:pt>
                <c:pt idx="23">
                  <c:v>-205</c:v>
                </c:pt>
                <c:pt idx="24">
                  <c:v>-205</c:v>
                </c:pt>
                <c:pt idx="25">
                  <c:v>-204</c:v>
                </c:pt>
                <c:pt idx="26">
                  <c:v>-204</c:v>
                </c:pt>
                <c:pt idx="27">
                  <c:v>-203</c:v>
                </c:pt>
                <c:pt idx="28">
                  <c:v>-204</c:v>
                </c:pt>
                <c:pt idx="29">
                  <c:v>-202</c:v>
                </c:pt>
                <c:pt idx="30">
                  <c:v>-202</c:v>
                </c:pt>
                <c:pt idx="31">
                  <c:v>-201</c:v>
                </c:pt>
                <c:pt idx="32">
                  <c:v>-201</c:v>
                </c:pt>
                <c:pt idx="33">
                  <c:v>-200</c:v>
                </c:pt>
                <c:pt idx="34">
                  <c:v>-200</c:v>
                </c:pt>
                <c:pt idx="35">
                  <c:v>-200</c:v>
                </c:pt>
                <c:pt idx="36">
                  <c:v>-200</c:v>
                </c:pt>
                <c:pt idx="37">
                  <c:v>-199</c:v>
                </c:pt>
                <c:pt idx="38">
                  <c:v>-199</c:v>
                </c:pt>
                <c:pt idx="39">
                  <c:v>-198</c:v>
                </c:pt>
                <c:pt idx="40">
                  <c:v>-198</c:v>
                </c:pt>
                <c:pt idx="41">
                  <c:v>-197</c:v>
                </c:pt>
                <c:pt idx="42">
                  <c:v>-197</c:v>
                </c:pt>
                <c:pt idx="43">
                  <c:v>-196</c:v>
                </c:pt>
                <c:pt idx="44">
                  <c:v>-196</c:v>
                </c:pt>
                <c:pt idx="45">
                  <c:v>-195</c:v>
                </c:pt>
                <c:pt idx="46">
                  <c:v>-195</c:v>
                </c:pt>
                <c:pt idx="47">
                  <c:v>-194</c:v>
                </c:pt>
                <c:pt idx="48">
                  <c:v>-194</c:v>
                </c:pt>
                <c:pt idx="49">
                  <c:v>-193</c:v>
                </c:pt>
                <c:pt idx="50">
                  <c:v>-193</c:v>
                </c:pt>
                <c:pt idx="51">
                  <c:v>-192</c:v>
                </c:pt>
                <c:pt idx="52">
                  <c:v>-192</c:v>
                </c:pt>
                <c:pt idx="53">
                  <c:v>-191</c:v>
                </c:pt>
                <c:pt idx="54">
                  <c:v>-191</c:v>
                </c:pt>
                <c:pt idx="55">
                  <c:v>-190</c:v>
                </c:pt>
                <c:pt idx="56">
                  <c:v>-190</c:v>
                </c:pt>
                <c:pt idx="57">
                  <c:v>-189</c:v>
                </c:pt>
                <c:pt idx="58">
                  <c:v>-189</c:v>
                </c:pt>
                <c:pt idx="59">
                  <c:v>-188</c:v>
                </c:pt>
                <c:pt idx="60">
                  <c:v>-188</c:v>
                </c:pt>
                <c:pt idx="61">
                  <c:v>-187</c:v>
                </c:pt>
                <c:pt idx="62">
                  <c:v>-188</c:v>
                </c:pt>
                <c:pt idx="63">
                  <c:v>-186</c:v>
                </c:pt>
                <c:pt idx="64">
                  <c:v>-186</c:v>
                </c:pt>
                <c:pt idx="65">
                  <c:v>-186</c:v>
                </c:pt>
                <c:pt idx="66">
                  <c:v>-185</c:v>
                </c:pt>
                <c:pt idx="67">
                  <c:v>-184</c:v>
                </c:pt>
                <c:pt idx="68">
                  <c:v>-184</c:v>
                </c:pt>
                <c:pt idx="69">
                  <c:v>-183</c:v>
                </c:pt>
                <c:pt idx="70">
                  <c:v>-183</c:v>
                </c:pt>
                <c:pt idx="71">
                  <c:v>-182</c:v>
                </c:pt>
                <c:pt idx="72">
                  <c:v>-182</c:v>
                </c:pt>
                <c:pt idx="73">
                  <c:v>-181</c:v>
                </c:pt>
                <c:pt idx="74">
                  <c:v>-181</c:v>
                </c:pt>
                <c:pt idx="75">
                  <c:v>-180</c:v>
                </c:pt>
                <c:pt idx="76">
                  <c:v>-180</c:v>
                </c:pt>
                <c:pt idx="77">
                  <c:v>-179</c:v>
                </c:pt>
                <c:pt idx="78">
                  <c:v>-179</c:v>
                </c:pt>
                <c:pt idx="79">
                  <c:v>-178</c:v>
                </c:pt>
                <c:pt idx="80">
                  <c:v>-178</c:v>
                </c:pt>
                <c:pt idx="81">
                  <c:v>-177</c:v>
                </c:pt>
                <c:pt idx="82">
                  <c:v>-177</c:v>
                </c:pt>
                <c:pt idx="83">
                  <c:v>-177</c:v>
                </c:pt>
                <c:pt idx="84">
                  <c:v>-177</c:v>
                </c:pt>
                <c:pt idx="85">
                  <c:v>-175</c:v>
                </c:pt>
                <c:pt idx="86">
                  <c:v>-175</c:v>
                </c:pt>
                <c:pt idx="87">
                  <c:v>-174</c:v>
                </c:pt>
                <c:pt idx="88">
                  <c:v>-174</c:v>
                </c:pt>
                <c:pt idx="89">
                  <c:v>-173</c:v>
                </c:pt>
                <c:pt idx="90">
                  <c:v>-173</c:v>
                </c:pt>
                <c:pt idx="91">
                  <c:v>-172</c:v>
                </c:pt>
                <c:pt idx="92">
                  <c:v>-172</c:v>
                </c:pt>
                <c:pt idx="93">
                  <c:v>-171</c:v>
                </c:pt>
                <c:pt idx="94">
                  <c:v>-171</c:v>
                </c:pt>
                <c:pt idx="95">
                  <c:v>-170</c:v>
                </c:pt>
                <c:pt idx="96">
                  <c:v>-170</c:v>
                </c:pt>
                <c:pt idx="97">
                  <c:v>-169</c:v>
                </c:pt>
                <c:pt idx="98">
                  <c:v>-169</c:v>
                </c:pt>
                <c:pt idx="99">
                  <c:v>-169</c:v>
                </c:pt>
                <c:pt idx="100">
                  <c:v>-169</c:v>
                </c:pt>
                <c:pt idx="101">
                  <c:v>-168</c:v>
                </c:pt>
                <c:pt idx="102">
                  <c:v>-167</c:v>
                </c:pt>
                <c:pt idx="103">
                  <c:v>-167</c:v>
                </c:pt>
                <c:pt idx="104">
                  <c:v>-166</c:v>
                </c:pt>
                <c:pt idx="105">
                  <c:v>-166</c:v>
                </c:pt>
                <c:pt idx="106">
                  <c:v>-166</c:v>
                </c:pt>
                <c:pt idx="107">
                  <c:v>-165</c:v>
                </c:pt>
                <c:pt idx="108">
                  <c:v>-165</c:v>
                </c:pt>
                <c:pt idx="109">
                  <c:v>-164</c:v>
                </c:pt>
                <c:pt idx="110">
                  <c:v>-164</c:v>
                </c:pt>
                <c:pt idx="111">
                  <c:v>-163</c:v>
                </c:pt>
                <c:pt idx="112">
                  <c:v>-163</c:v>
                </c:pt>
                <c:pt idx="113">
                  <c:v>-162</c:v>
                </c:pt>
                <c:pt idx="114">
                  <c:v>-162</c:v>
                </c:pt>
                <c:pt idx="115">
                  <c:v>-161</c:v>
                </c:pt>
                <c:pt idx="116">
                  <c:v>-161</c:v>
                </c:pt>
                <c:pt idx="117">
                  <c:v>-160</c:v>
                </c:pt>
                <c:pt idx="118">
                  <c:v>-160</c:v>
                </c:pt>
                <c:pt idx="119">
                  <c:v>-159</c:v>
                </c:pt>
                <c:pt idx="120">
                  <c:v>-158</c:v>
                </c:pt>
                <c:pt idx="121">
                  <c:v>-157</c:v>
                </c:pt>
                <c:pt idx="122">
                  <c:v>-157</c:v>
                </c:pt>
                <c:pt idx="123">
                  <c:v>-156</c:v>
                </c:pt>
                <c:pt idx="124">
                  <c:v>-156</c:v>
                </c:pt>
                <c:pt idx="125">
                  <c:v>-155</c:v>
                </c:pt>
                <c:pt idx="126">
                  <c:v>-155</c:v>
                </c:pt>
                <c:pt idx="127">
                  <c:v>-154</c:v>
                </c:pt>
                <c:pt idx="128">
                  <c:v>-154</c:v>
                </c:pt>
                <c:pt idx="129">
                  <c:v>-153</c:v>
                </c:pt>
                <c:pt idx="130">
                  <c:v>-153</c:v>
                </c:pt>
                <c:pt idx="131">
                  <c:v>-152</c:v>
                </c:pt>
                <c:pt idx="132">
                  <c:v>-152</c:v>
                </c:pt>
                <c:pt idx="133">
                  <c:v>-151</c:v>
                </c:pt>
                <c:pt idx="134">
                  <c:v>-151</c:v>
                </c:pt>
                <c:pt idx="135">
                  <c:v>-150</c:v>
                </c:pt>
                <c:pt idx="136">
                  <c:v>-150</c:v>
                </c:pt>
                <c:pt idx="137">
                  <c:v>-149</c:v>
                </c:pt>
                <c:pt idx="138">
                  <c:v>-149</c:v>
                </c:pt>
                <c:pt idx="139">
                  <c:v>-148</c:v>
                </c:pt>
                <c:pt idx="140">
                  <c:v>-148</c:v>
                </c:pt>
                <c:pt idx="141">
                  <c:v>-147</c:v>
                </c:pt>
                <c:pt idx="142">
                  <c:v>-147</c:v>
                </c:pt>
                <c:pt idx="143">
                  <c:v>-146</c:v>
                </c:pt>
                <c:pt idx="144">
                  <c:v>-146</c:v>
                </c:pt>
                <c:pt idx="145">
                  <c:v>-145</c:v>
                </c:pt>
                <c:pt idx="146">
                  <c:v>-145</c:v>
                </c:pt>
                <c:pt idx="147">
                  <c:v>-144</c:v>
                </c:pt>
                <c:pt idx="148">
                  <c:v>-143</c:v>
                </c:pt>
                <c:pt idx="149">
                  <c:v>-142</c:v>
                </c:pt>
                <c:pt idx="150">
                  <c:v>-142</c:v>
                </c:pt>
                <c:pt idx="151">
                  <c:v>-142</c:v>
                </c:pt>
                <c:pt idx="152">
                  <c:v>-141</c:v>
                </c:pt>
                <c:pt idx="153">
                  <c:v>-140</c:v>
                </c:pt>
                <c:pt idx="154">
                  <c:v>-140</c:v>
                </c:pt>
                <c:pt idx="155">
                  <c:v>-139</c:v>
                </c:pt>
                <c:pt idx="156">
                  <c:v>-139</c:v>
                </c:pt>
                <c:pt idx="157">
                  <c:v>-138</c:v>
                </c:pt>
                <c:pt idx="158">
                  <c:v>-138</c:v>
                </c:pt>
                <c:pt idx="159">
                  <c:v>-137</c:v>
                </c:pt>
                <c:pt idx="160">
                  <c:v>-137</c:v>
                </c:pt>
                <c:pt idx="161">
                  <c:v>-136</c:v>
                </c:pt>
                <c:pt idx="162">
                  <c:v>-136</c:v>
                </c:pt>
                <c:pt idx="163">
                  <c:v>-135</c:v>
                </c:pt>
                <c:pt idx="164">
                  <c:v>-135</c:v>
                </c:pt>
                <c:pt idx="165">
                  <c:v>-134</c:v>
                </c:pt>
                <c:pt idx="166">
                  <c:v>-134</c:v>
                </c:pt>
                <c:pt idx="167">
                  <c:v>-133</c:v>
                </c:pt>
                <c:pt idx="168">
                  <c:v>-133</c:v>
                </c:pt>
                <c:pt idx="169">
                  <c:v>-132</c:v>
                </c:pt>
                <c:pt idx="170">
                  <c:v>-132</c:v>
                </c:pt>
                <c:pt idx="171">
                  <c:v>-131</c:v>
                </c:pt>
                <c:pt idx="172">
                  <c:v>-131</c:v>
                </c:pt>
                <c:pt idx="173">
                  <c:v>-130</c:v>
                </c:pt>
                <c:pt idx="174">
                  <c:v>-130</c:v>
                </c:pt>
                <c:pt idx="175">
                  <c:v>-129</c:v>
                </c:pt>
                <c:pt idx="176">
                  <c:v>-129</c:v>
                </c:pt>
                <c:pt idx="177">
                  <c:v>-128</c:v>
                </c:pt>
                <c:pt idx="178">
                  <c:v>-128</c:v>
                </c:pt>
                <c:pt idx="179">
                  <c:v>-127</c:v>
                </c:pt>
                <c:pt idx="180">
                  <c:v>-127</c:v>
                </c:pt>
                <c:pt idx="181">
                  <c:v>-126</c:v>
                </c:pt>
                <c:pt idx="182">
                  <c:v>-125</c:v>
                </c:pt>
                <c:pt idx="183">
                  <c:v>-124</c:v>
                </c:pt>
                <c:pt idx="184">
                  <c:v>-124</c:v>
                </c:pt>
                <c:pt idx="185">
                  <c:v>-123.00000000000001</c:v>
                </c:pt>
                <c:pt idx="186">
                  <c:v>-123.00000000000001</c:v>
                </c:pt>
                <c:pt idx="187">
                  <c:v>-122</c:v>
                </c:pt>
                <c:pt idx="188">
                  <c:v>-122</c:v>
                </c:pt>
                <c:pt idx="189">
                  <c:v>-121</c:v>
                </c:pt>
                <c:pt idx="190">
                  <c:v>-121</c:v>
                </c:pt>
                <c:pt idx="191">
                  <c:v>-120</c:v>
                </c:pt>
                <c:pt idx="192">
                  <c:v>-120</c:v>
                </c:pt>
                <c:pt idx="193">
                  <c:v>-119</c:v>
                </c:pt>
                <c:pt idx="194">
                  <c:v>-119</c:v>
                </c:pt>
                <c:pt idx="195">
                  <c:v>-118</c:v>
                </c:pt>
                <c:pt idx="196">
                  <c:v>-118</c:v>
                </c:pt>
                <c:pt idx="197">
                  <c:v>-117</c:v>
                </c:pt>
                <c:pt idx="198">
                  <c:v>-117</c:v>
                </c:pt>
                <c:pt idx="199">
                  <c:v>-116</c:v>
                </c:pt>
                <c:pt idx="200">
                  <c:v>-116</c:v>
                </c:pt>
                <c:pt idx="201">
                  <c:v>-115</c:v>
                </c:pt>
                <c:pt idx="202">
                  <c:v>-115</c:v>
                </c:pt>
                <c:pt idx="203">
                  <c:v>-114</c:v>
                </c:pt>
                <c:pt idx="204">
                  <c:v>-114</c:v>
                </c:pt>
                <c:pt idx="205">
                  <c:v>-113</c:v>
                </c:pt>
                <c:pt idx="206">
                  <c:v>-113</c:v>
                </c:pt>
                <c:pt idx="207">
                  <c:v>-112</c:v>
                </c:pt>
                <c:pt idx="208">
                  <c:v>-112</c:v>
                </c:pt>
                <c:pt idx="209">
                  <c:v>-111</c:v>
                </c:pt>
                <c:pt idx="210">
                  <c:v>-111</c:v>
                </c:pt>
                <c:pt idx="211">
                  <c:v>-110</c:v>
                </c:pt>
                <c:pt idx="212">
                  <c:v>-109</c:v>
                </c:pt>
                <c:pt idx="213">
                  <c:v>-108</c:v>
                </c:pt>
                <c:pt idx="214">
                  <c:v>-108</c:v>
                </c:pt>
                <c:pt idx="215">
                  <c:v>-107</c:v>
                </c:pt>
                <c:pt idx="216">
                  <c:v>-107</c:v>
                </c:pt>
                <c:pt idx="217">
                  <c:v>-106</c:v>
                </c:pt>
                <c:pt idx="218">
                  <c:v>-106</c:v>
                </c:pt>
                <c:pt idx="219">
                  <c:v>-106</c:v>
                </c:pt>
                <c:pt idx="220">
                  <c:v>-105</c:v>
                </c:pt>
                <c:pt idx="221">
                  <c:v>-104</c:v>
                </c:pt>
                <c:pt idx="222">
                  <c:v>-104</c:v>
                </c:pt>
                <c:pt idx="223">
                  <c:v>-103</c:v>
                </c:pt>
                <c:pt idx="224">
                  <c:v>-103</c:v>
                </c:pt>
                <c:pt idx="225">
                  <c:v>-102</c:v>
                </c:pt>
                <c:pt idx="226">
                  <c:v>-102</c:v>
                </c:pt>
                <c:pt idx="227">
                  <c:v>-101</c:v>
                </c:pt>
                <c:pt idx="228">
                  <c:v>-101</c:v>
                </c:pt>
                <c:pt idx="229">
                  <c:v>-100</c:v>
                </c:pt>
                <c:pt idx="230">
                  <c:v>-100</c:v>
                </c:pt>
                <c:pt idx="231">
                  <c:v>-99.050930000000008</c:v>
                </c:pt>
                <c:pt idx="232">
                  <c:v>-99.10333</c:v>
                </c:pt>
                <c:pt idx="233">
                  <c:v>-98.064530000000005</c:v>
                </c:pt>
                <c:pt idx="234">
                  <c:v>-97.87127000000001</c:v>
                </c:pt>
                <c:pt idx="235">
                  <c:v>-97.005070000000003</c:v>
                </c:pt>
                <c:pt idx="236">
                  <c:v>-96.838399999999993</c:v>
                </c:pt>
                <c:pt idx="237">
                  <c:v>-95.863670000000013</c:v>
                </c:pt>
                <c:pt idx="238">
                  <c:v>-95.801470000000009</c:v>
                </c:pt>
                <c:pt idx="239">
                  <c:v>-94.893869999999993</c:v>
                </c:pt>
                <c:pt idx="240">
                  <c:v>-94.900669999999991</c:v>
                </c:pt>
                <c:pt idx="241">
                  <c:v>-94.016530000000003</c:v>
                </c:pt>
                <c:pt idx="242">
                  <c:v>-93.937730000000002</c:v>
                </c:pt>
                <c:pt idx="243">
                  <c:v>-93.153869999999998</c:v>
                </c:pt>
                <c:pt idx="244">
                  <c:v>-93.027869999999993</c:v>
                </c:pt>
                <c:pt idx="245">
                  <c:v>-91.973870000000005</c:v>
                </c:pt>
                <c:pt idx="246">
                  <c:v>-92.030270000000002</c:v>
                </c:pt>
                <c:pt idx="247">
                  <c:v>-91.067529999999991</c:v>
                </c:pt>
                <c:pt idx="248">
                  <c:v>-90.889870000000002</c:v>
                </c:pt>
                <c:pt idx="249">
                  <c:v>-90.070270000000008</c:v>
                </c:pt>
                <c:pt idx="250">
                  <c:v>-90.116200000000006</c:v>
                </c:pt>
                <c:pt idx="251">
                  <c:v>-89.15813</c:v>
                </c:pt>
                <c:pt idx="252">
                  <c:v>-89.046869999999998</c:v>
                </c:pt>
                <c:pt idx="253">
                  <c:v>-88.147330000000011</c:v>
                </c:pt>
                <c:pt idx="254">
                  <c:v>-87.996129999999994</c:v>
                </c:pt>
                <c:pt idx="255">
                  <c:v>-87.083799999999997</c:v>
                </c:pt>
                <c:pt idx="256">
                  <c:v>-86.944729999999993</c:v>
                </c:pt>
                <c:pt idx="257">
                  <c:v>-86.062730000000002</c:v>
                </c:pt>
                <c:pt idx="258">
                  <c:v>-85.867670000000004</c:v>
                </c:pt>
                <c:pt idx="259">
                  <c:v>-85.073400000000007</c:v>
                </c:pt>
                <c:pt idx="260">
                  <c:v>-84.876999999999995</c:v>
                </c:pt>
                <c:pt idx="261">
                  <c:v>-83.932870000000008</c:v>
                </c:pt>
                <c:pt idx="262">
                  <c:v>-83.874870000000001</c:v>
                </c:pt>
                <c:pt idx="263">
                  <c:v>-83.088669999999993</c:v>
                </c:pt>
                <c:pt idx="264">
                  <c:v>-82.865470000000002</c:v>
                </c:pt>
                <c:pt idx="265">
                  <c:v>-81.978999999999999</c:v>
                </c:pt>
                <c:pt idx="266">
                  <c:v>-81.955870000000004</c:v>
                </c:pt>
                <c:pt idx="267">
                  <c:v>-81.051469999999995</c:v>
                </c:pt>
                <c:pt idx="268">
                  <c:v>-81.006270000000001</c:v>
                </c:pt>
                <c:pt idx="269">
                  <c:v>-80.041200000000003</c:v>
                </c:pt>
                <c:pt idx="270">
                  <c:v>-79.956600000000009</c:v>
                </c:pt>
                <c:pt idx="271">
                  <c:v>-79.003270000000001</c:v>
                </c:pt>
                <c:pt idx="272">
                  <c:v>-78.751670000000004</c:v>
                </c:pt>
                <c:pt idx="273">
                  <c:v>-77.867200000000011</c:v>
                </c:pt>
                <c:pt idx="274">
                  <c:v>-77.71293</c:v>
                </c:pt>
                <c:pt idx="275">
                  <c:v>-76.886070000000004</c:v>
                </c:pt>
                <c:pt idx="276">
                  <c:v>-76.855530000000002</c:v>
                </c:pt>
                <c:pt idx="277">
                  <c:v>-75.992800000000003</c:v>
                </c:pt>
                <c:pt idx="278">
                  <c:v>-75.901529999999994</c:v>
                </c:pt>
                <c:pt idx="279">
                  <c:v>-74.93947</c:v>
                </c:pt>
                <c:pt idx="280">
                  <c:v>-74.885529999999989</c:v>
                </c:pt>
                <c:pt idx="281">
                  <c:v>-74.006270000000001</c:v>
                </c:pt>
                <c:pt idx="282">
                  <c:v>-73.963729999999998</c:v>
                </c:pt>
                <c:pt idx="283">
                  <c:v>-73.050529999999995</c:v>
                </c:pt>
                <c:pt idx="284">
                  <c:v>-73.054469999999995</c:v>
                </c:pt>
                <c:pt idx="285">
                  <c:v>-72.075670000000002</c:v>
                </c:pt>
                <c:pt idx="286">
                  <c:v>-72.043930000000003</c:v>
                </c:pt>
                <c:pt idx="287">
                  <c:v>-71.160330000000002</c:v>
                </c:pt>
                <c:pt idx="288">
                  <c:v>-70.971599999999995</c:v>
                </c:pt>
                <c:pt idx="289">
                  <c:v>-70.137</c:v>
                </c:pt>
                <c:pt idx="290">
                  <c:v>-70.109200000000001</c:v>
                </c:pt>
                <c:pt idx="291">
                  <c:v>-69.339129999999997</c:v>
                </c:pt>
                <c:pt idx="292">
                  <c:v>-69.235199999999992</c:v>
                </c:pt>
                <c:pt idx="293">
                  <c:v>-68.339130000000011</c:v>
                </c:pt>
                <c:pt idx="294">
                  <c:v>-68.274600000000007</c:v>
                </c:pt>
                <c:pt idx="295">
                  <c:v>-67.495729999999995</c:v>
                </c:pt>
                <c:pt idx="296">
                  <c:v>-67.302270000000007</c:v>
                </c:pt>
                <c:pt idx="297">
                  <c:v>-66.455070000000006</c:v>
                </c:pt>
                <c:pt idx="298">
                  <c:v>-66.412530000000004</c:v>
                </c:pt>
                <c:pt idx="299">
                  <c:v>-65.51706999999999</c:v>
                </c:pt>
                <c:pt idx="300">
                  <c:v>-65.603400000000008</c:v>
                </c:pt>
                <c:pt idx="301">
                  <c:v>-64.741799999999998</c:v>
                </c:pt>
                <c:pt idx="302">
                  <c:v>-64.638470000000012</c:v>
                </c:pt>
                <c:pt idx="303">
                  <c:v>-63.75719999999999</c:v>
                </c:pt>
                <c:pt idx="304">
                  <c:v>-63.680599999999998</c:v>
                </c:pt>
                <c:pt idx="305">
                  <c:v>-62.801470000000002</c:v>
                </c:pt>
                <c:pt idx="306">
                  <c:v>-62.788870000000003</c:v>
                </c:pt>
                <c:pt idx="307">
                  <c:v>-61.902400000000007</c:v>
                </c:pt>
                <c:pt idx="308">
                  <c:v>-61.849470000000004</c:v>
                </c:pt>
                <c:pt idx="309">
                  <c:v>-61.071599999999997</c:v>
                </c:pt>
                <c:pt idx="310">
                  <c:v>-60.987270000000002</c:v>
                </c:pt>
                <c:pt idx="311">
                  <c:v>-60.110599999999998</c:v>
                </c:pt>
                <c:pt idx="312">
                  <c:v>-60.03633</c:v>
                </c:pt>
                <c:pt idx="313">
                  <c:v>-59.174130000000005</c:v>
                </c:pt>
                <c:pt idx="314">
                  <c:v>-59.160270000000004</c:v>
                </c:pt>
                <c:pt idx="315">
                  <c:v>-58.332070000000002</c:v>
                </c:pt>
                <c:pt idx="316">
                  <c:v>-58.252800000000001</c:v>
                </c:pt>
                <c:pt idx="317">
                  <c:v>-57.412199999999999</c:v>
                </c:pt>
                <c:pt idx="318">
                  <c:v>-57.343730000000001</c:v>
                </c:pt>
                <c:pt idx="319">
                  <c:v>-56.45993</c:v>
                </c:pt>
                <c:pt idx="320">
                  <c:v>-56.345470000000006</c:v>
                </c:pt>
                <c:pt idx="321">
                  <c:v>-55.508199999999995</c:v>
                </c:pt>
                <c:pt idx="322">
                  <c:v>-55.404200000000003</c:v>
                </c:pt>
                <c:pt idx="323">
                  <c:v>-54.651670000000003</c:v>
                </c:pt>
                <c:pt idx="324">
                  <c:v>-54.512</c:v>
                </c:pt>
                <c:pt idx="325">
                  <c:v>-53.674529999999997</c:v>
                </c:pt>
                <c:pt idx="326">
                  <c:v>-53.6616</c:v>
                </c:pt>
                <c:pt idx="327">
                  <c:v>-52.804600000000001</c:v>
                </c:pt>
                <c:pt idx="328">
                  <c:v>-52.798930000000006</c:v>
                </c:pt>
                <c:pt idx="329">
                  <c:v>-51.988470000000007</c:v>
                </c:pt>
                <c:pt idx="330">
                  <c:v>-51.870470000000005</c:v>
                </c:pt>
                <c:pt idx="331">
                  <c:v>-51.058930000000004</c:v>
                </c:pt>
                <c:pt idx="332">
                  <c:v>-50.992400000000004</c:v>
                </c:pt>
                <c:pt idx="333">
                  <c:v>-50.22</c:v>
                </c:pt>
                <c:pt idx="334">
                  <c:v>-50.131730000000005</c:v>
                </c:pt>
                <c:pt idx="335">
                  <c:v>-49.33473</c:v>
                </c:pt>
                <c:pt idx="336">
                  <c:v>-49.24053</c:v>
                </c:pt>
                <c:pt idx="337">
                  <c:v>-48.508470000000003</c:v>
                </c:pt>
                <c:pt idx="338">
                  <c:v>-48.445399999999999</c:v>
                </c:pt>
                <c:pt idx="339">
                  <c:v>-47.600930000000005</c:v>
                </c:pt>
                <c:pt idx="340">
                  <c:v>-47.540200000000006</c:v>
                </c:pt>
                <c:pt idx="341">
                  <c:v>-46.730999999999995</c:v>
                </c:pt>
                <c:pt idx="342">
                  <c:v>-46.685270000000003</c:v>
                </c:pt>
                <c:pt idx="343">
                  <c:v>-45.928469999999997</c:v>
                </c:pt>
                <c:pt idx="344">
                  <c:v>-45.914270000000002</c:v>
                </c:pt>
                <c:pt idx="345">
                  <c:v>-45.05753</c:v>
                </c:pt>
                <c:pt idx="346">
                  <c:v>-45.022869999999998</c:v>
                </c:pt>
                <c:pt idx="347">
                  <c:v>-44.184599999999996</c:v>
                </c:pt>
                <c:pt idx="348">
                  <c:v>-44.155530000000006</c:v>
                </c:pt>
                <c:pt idx="349">
                  <c:v>-43.309870000000004</c:v>
                </c:pt>
                <c:pt idx="350">
                  <c:v>-43.267530000000001</c:v>
                </c:pt>
                <c:pt idx="351">
                  <c:v>-42.556599999999996</c:v>
                </c:pt>
                <c:pt idx="352">
                  <c:v>-42.567399999999999</c:v>
                </c:pt>
                <c:pt idx="353">
                  <c:v>-41.726929999999996</c:v>
                </c:pt>
                <c:pt idx="354">
                  <c:v>-41.660330000000002</c:v>
                </c:pt>
                <c:pt idx="355">
                  <c:v>-40.860999999999997</c:v>
                </c:pt>
                <c:pt idx="356">
                  <c:v>-40.82893</c:v>
                </c:pt>
                <c:pt idx="357">
                  <c:v>-40.106999999999999</c:v>
                </c:pt>
                <c:pt idx="358">
                  <c:v>-40.129329999999996</c:v>
                </c:pt>
                <c:pt idx="359">
                  <c:v>-39.327199999999998</c:v>
                </c:pt>
                <c:pt idx="360">
                  <c:v>-39.353729999999999</c:v>
                </c:pt>
                <c:pt idx="361">
                  <c:v>-38.552929999999996</c:v>
                </c:pt>
                <c:pt idx="362">
                  <c:v>-38.471800000000002</c:v>
                </c:pt>
                <c:pt idx="363">
                  <c:v>-37.709400000000002</c:v>
                </c:pt>
                <c:pt idx="364">
                  <c:v>-37.655469999999994</c:v>
                </c:pt>
                <c:pt idx="365">
                  <c:v>-36.86553</c:v>
                </c:pt>
                <c:pt idx="366">
                  <c:v>-36.838799999999999</c:v>
                </c:pt>
                <c:pt idx="367">
                  <c:v>-36.107799999999997</c:v>
                </c:pt>
                <c:pt idx="368">
                  <c:v>-36.112000000000002</c:v>
                </c:pt>
                <c:pt idx="369">
                  <c:v>-35.346599999999995</c:v>
                </c:pt>
                <c:pt idx="370">
                  <c:v>-35.33567</c:v>
                </c:pt>
                <c:pt idx="371">
                  <c:v>-34.556400000000004</c:v>
                </c:pt>
                <c:pt idx="372">
                  <c:v>-34.502800000000001</c:v>
                </c:pt>
                <c:pt idx="373">
                  <c:v>-33.74427</c:v>
                </c:pt>
                <c:pt idx="374">
                  <c:v>-33.752200000000002</c:v>
                </c:pt>
                <c:pt idx="375">
                  <c:v>-32.945070000000001</c:v>
                </c:pt>
                <c:pt idx="376">
                  <c:v>-32.89667</c:v>
                </c:pt>
                <c:pt idx="377">
                  <c:v>-32.150400000000005</c:v>
                </c:pt>
                <c:pt idx="378">
                  <c:v>-32.107599999999998</c:v>
                </c:pt>
                <c:pt idx="379">
                  <c:v>-31.336530000000003</c:v>
                </c:pt>
                <c:pt idx="380">
                  <c:v>-31.41573</c:v>
                </c:pt>
                <c:pt idx="381">
                  <c:v>-30.607729999999997</c:v>
                </c:pt>
                <c:pt idx="382">
                  <c:v>-30.611870000000003</c:v>
                </c:pt>
                <c:pt idx="383">
                  <c:v>-29.870470000000001</c:v>
                </c:pt>
                <c:pt idx="384">
                  <c:v>-29.891270000000002</c:v>
                </c:pt>
                <c:pt idx="385">
                  <c:v>-29.113330000000001</c:v>
                </c:pt>
                <c:pt idx="386">
                  <c:v>-29.096530000000001</c:v>
                </c:pt>
                <c:pt idx="387">
                  <c:v>-28.3444</c:v>
                </c:pt>
                <c:pt idx="388">
                  <c:v>-28.345469999999999</c:v>
                </c:pt>
                <c:pt idx="389">
                  <c:v>-27.59693</c:v>
                </c:pt>
                <c:pt idx="390">
                  <c:v>-27.559530000000002</c:v>
                </c:pt>
                <c:pt idx="391">
                  <c:v>-26.82347</c:v>
                </c:pt>
                <c:pt idx="392">
                  <c:v>-26.795200000000001</c:v>
                </c:pt>
                <c:pt idx="393">
                  <c:v>-26.039200000000001</c:v>
                </c:pt>
                <c:pt idx="394">
                  <c:v>-26.0594</c:v>
                </c:pt>
                <c:pt idx="395">
                  <c:v>-25.285070000000001</c:v>
                </c:pt>
                <c:pt idx="396">
                  <c:v>-25.287669999999999</c:v>
                </c:pt>
                <c:pt idx="397">
                  <c:v>-24.540670000000002</c:v>
                </c:pt>
                <c:pt idx="398">
                  <c:v>-24.527999999999999</c:v>
                </c:pt>
                <c:pt idx="399">
                  <c:v>-23.768329999999999</c:v>
                </c:pt>
                <c:pt idx="400">
                  <c:v>-23.77093</c:v>
                </c:pt>
                <c:pt idx="401">
                  <c:v>-23.044330000000002</c:v>
                </c:pt>
                <c:pt idx="402">
                  <c:v>-23.046470000000003</c:v>
                </c:pt>
                <c:pt idx="403">
                  <c:v>-22.303930000000001</c:v>
                </c:pt>
                <c:pt idx="404">
                  <c:v>-22.321400000000001</c:v>
                </c:pt>
                <c:pt idx="405">
                  <c:v>-21.574670000000001</c:v>
                </c:pt>
                <c:pt idx="406">
                  <c:v>-21.539530000000003</c:v>
                </c:pt>
                <c:pt idx="407">
                  <c:v>-20.847330000000003</c:v>
                </c:pt>
                <c:pt idx="408">
                  <c:v>-20.819670000000002</c:v>
                </c:pt>
                <c:pt idx="409">
                  <c:v>-20.074870000000001</c:v>
                </c:pt>
                <c:pt idx="410">
                  <c:v>-20.094730000000002</c:v>
                </c:pt>
                <c:pt idx="411">
                  <c:v>-19.359069999999999</c:v>
                </c:pt>
                <c:pt idx="412">
                  <c:v>-19.346129999999999</c:v>
                </c:pt>
                <c:pt idx="413">
                  <c:v>-18.632469999999998</c:v>
                </c:pt>
                <c:pt idx="414">
                  <c:v>-18.619800000000001</c:v>
                </c:pt>
                <c:pt idx="415">
                  <c:v>-17.876670000000001</c:v>
                </c:pt>
                <c:pt idx="416">
                  <c:v>-17.8902</c:v>
                </c:pt>
                <c:pt idx="417">
                  <c:v>-17.198329999999999</c:v>
                </c:pt>
                <c:pt idx="418">
                  <c:v>-17.197399999999998</c:v>
                </c:pt>
                <c:pt idx="419">
                  <c:v>-16.491530000000001</c:v>
                </c:pt>
                <c:pt idx="420">
                  <c:v>-16.498730000000002</c:v>
                </c:pt>
                <c:pt idx="421">
                  <c:v>-15.7842</c:v>
                </c:pt>
                <c:pt idx="422">
                  <c:v>-15.79767</c:v>
                </c:pt>
                <c:pt idx="423">
                  <c:v>-15.13293</c:v>
                </c:pt>
                <c:pt idx="424">
                  <c:v>-15.1434</c:v>
                </c:pt>
                <c:pt idx="425">
                  <c:v>-14.44693</c:v>
                </c:pt>
                <c:pt idx="426">
                  <c:v>-14.4412</c:v>
                </c:pt>
                <c:pt idx="427">
                  <c:v>-13.780800000000001</c:v>
                </c:pt>
                <c:pt idx="428">
                  <c:v>-13.779670000000001</c:v>
                </c:pt>
                <c:pt idx="429">
                  <c:v>-13.11473</c:v>
                </c:pt>
                <c:pt idx="430">
                  <c:v>-13.1168</c:v>
                </c:pt>
                <c:pt idx="431">
                  <c:v>-12.466530000000001</c:v>
                </c:pt>
                <c:pt idx="432">
                  <c:v>-12.4656</c:v>
                </c:pt>
                <c:pt idx="433">
                  <c:v>-11.793469999999999</c:v>
                </c:pt>
                <c:pt idx="434">
                  <c:v>-11.808</c:v>
                </c:pt>
                <c:pt idx="435">
                  <c:v>-11.179930000000001</c:v>
                </c:pt>
                <c:pt idx="436">
                  <c:v>-11.191599999999999</c:v>
                </c:pt>
                <c:pt idx="437">
                  <c:v>-10.553000000000001</c:v>
                </c:pt>
                <c:pt idx="438">
                  <c:v>-10.56447</c:v>
                </c:pt>
                <c:pt idx="439">
                  <c:v>-9.9247999999999994</c:v>
                </c:pt>
                <c:pt idx="440">
                  <c:v>-9.9207330000000002</c:v>
                </c:pt>
                <c:pt idx="441">
                  <c:v>-9.2996669999999995</c:v>
                </c:pt>
                <c:pt idx="442">
                  <c:v>-9.3027329999999999</c:v>
                </c:pt>
                <c:pt idx="443">
                  <c:v>-8.6953999999999994</c:v>
                </c:pt>
                <c:pt idx="444">
                  <c:v>-8.6910000000000007</c:v>
                </c:pt>
                <c:pt idx="445">
                  <c:v>-8.0803329999999995</c:v>
                </c:pt>
                <c:pt idx="446">
                  <c:v>-8.0728000000000009</c:v>
                </c:pt>
                <c:pt idx="447">
                  <c:v>-7.4732669999999999</c:v>
                </c:pt>
                <c:pt idx="448">
                  <c:v>-7.47</c:v>
                </c:pt>
                <c:pt idx="449">
                  <c:v>-6.8764669999999999</c:v>
                </c:pt>
                <c:pt idx="450">
                  <c:v>-6.8654670000000007</c:v>
                </c:pt>
                <c:pt idx="451">
                  <c:v>-6.2597329999999998</c:v>
                </c:pt>
                <c:pt idx="452">
                  <c:v>-6.2602669999999998</c:v>
                </c:pt>
                <c:pt idx="453">
                  <c:v>-5.6750669999999994</c:v>
                </c:pt>
                <c:pt idx="454">
                  <c:v>-5.6756000000000002</c:v>
                </c:pt>
                <c:pt idx="455">
                  <c:v>-5.0888670000000005</c:v>
                </c:pt>
                <c:pt idx="456">
                  <c:v>-5.085</c:v>
                </c:pt>
                <c:pt idx="457">
                  <c:v>-4.5069330000000001</c:v>
                </c:pt>
                <c:pt idx="458">
                  <c:v>-4.5004</c:v>
                </c:pt>
                <c:pt idx="459">
                  <c:v>-3.9308669999999997</c:v>
                </c:pt>
                <c:pt idx="460">
                  <c:v>-3.9310670000000001</c:v>
                </c:pt>
                <c:pt idx="461">
                  <c:v>-3.3482669999999999</c:v>
                </c:pt>
                <c:pt idx="462">
                  <c:v>-3.3426</c:v>
                </c:pt>
                <c:pt idx="463">
                  <c:v>-2.7760670000000003</c:v>
                </c:pt>
                <c:pt idx="464">
                  <c:v>-2.7726669999999998</c:v>
                </c:pt>
                <c:pt idx="465">
                  <c:v>-2.2036669999999998</c:v>
                </c:pt>
                <c:pt idx="466">
                  <c:v>-2.198</c:v>
                </c:pt>
                <c:pt idx="467">
                  <c:v>-1.6359329999999999</c:v>
                </c:pt>
                <c:pt idx="468">
                  <c:v>-1.6279330000000001</c:v>
                </c:pt>
                <c:pt idx="469">
                  <c:v>-1.0813999999999999</c:v>
                </c:pt>
                <c:pt idx="470">
                  <c:v>-1.0795330000000001</c:v>
                </c:pt>
                <c:pt idx="471">
                  <c:v>-0.52226669999999997</c:v>
                </c:pt>
                <c:pt idx="472">
                  <c:v>-0.50859999999999994</c:v>
                </c:pt>
                <c:pt idx="473">
                  <c:v>4.5533330000000004E-2</c:v>
                </c:pt>
                <c:pt idx="474">
                  <c:v>3.6866670000000004E-2</c:v>
                </c:pt>
                <c:pt idx="475">
                  <c:v>0.58520000000000005</c:v>
                </c:pt>
                <c:pt idx="476">
                  <c:v>0.58973330000000002</c:v>
                </c:pt>
                <c:pt idx="477">
                  <c:v>1.1362669999999999</c:v>
                </c:pt>
                <c:pt idx="478">
                  <c:v>1.135667</c:v>
                </c:pt>
                <c:pt idx="479">
                  <c:v>1.6981329999999999</c:v>
                </c:pt>
                <c:pt idx="480">
                  <c:v>1.6970669999999999</c:v>
                </c:pt>
                <c:pt idx="481">
                  <c:v>2.2490000000000001</c:v>
                </c:pt>
                <c:pt idx="482">
                  <c:v>2.2518670000000003</c:v>
                </c:pt>
                <c:pt idx="483">
                  <c:v>2.8038669999999999</c:v>
                </c:pt>
                <c:pt idx="484">
                  <c:v>2.8178000000000001</c:v>
                </c:pt>
                <c:pt idx="485">
                  <c:v>3.3900670000000002</c:v>
                </c:pt>
                <c:pt idx="486">
                  <c:v>3.3771330000000002</c:v>
                </c:pt>
                <c:pt idx="487">
                  <c:v>3.9589329999999996</c:v>
                </c:pt>
                <c:pt idx="488">
                  <c:v>3.9677330000000004</c:v>
                </c:pt>
                <c:pt idx="489">
                  <c:v>4.5792669999999998</c:v>
                </c:pt>
                <c:pt idx="490">
                  <c:v>4.5739329999999994</c:v>
                </c:pt>
                <c:pt idx="491">
                  <c:v>5.1730670000000005</c:v>
                </c:pt>
                <c:pt idx="492">
                  <c:v>5.165667</c:v>
                </c:pt>
                <c:pt idx="493">
                  <c:v>5.7925330000000006</c:v>
                </c:pt>
                <c:pt idx="494">
                  <c:v>5.8181329999999996</c:v>
                </c:pt>
                <c:pt idx="495">
                  <c:v>6.4308000000000005</c:v>
                </c:pt>
                <c:pt idx="496">
                  <c:v>6.4214669999999998</c:v>
                </c:pt>
                <c:pt idx="497">
                  <c:v>7.1058669999999999</c:v>
                </c:pt>
                <c:pt idx="498">
                  <c:v>7.093267</c:v>
                </c:pt>
                <c:pt idx="499">
                  <c:v>7.7685330000000006</c:v>
                </c:pt>
                <c:pt idx="500">
                  <c:v>7.7942000000000009</c:v>
                </c:pt>
                <c:pt idx="501">
                  <c:v>8.4679329999999986</c:v>
                </c:pt>
                <c:pt idx="502">
                  <c:v>8.4809999999999999</c:v>
                </c:pt>
                <c:pt idx="503">
                  <c:v>8.4746000000000006</c:v>
                </c:pt>
                <c:pt idx="504">
                  <c:v>8.4657330000000002</c:v>
                </c:pt>
                <c:pt idx="505">
                  <c:v>8.4751999999999992</c:v>
                </c:pt>
                <c:pt idx="506">
                  <c:v>11.436870000000001</c:v>
                </c:pt>
                <c:pt idx="507">
                  <c:v>11.50093</c:v>
                </c:pt>
                <c:pt idx="508">
                  <c:v>11.524000000000001</c:v>
                </c:pt>
                <c:pt idx="509">
                  <c:v>11.522930000000001</c:v>
                </c:pt>
                <c:pt idx="510">
                  <c:v>11.5642</c:v>
                </c:pt>
                <c:pt idx="511">
                  <c:v>11.515330000000001</c:v>
                </c:pt>
                <c:pt idx="512">
                  <c:v>12.33253</c:v>
                </c:pt>
                <c:pt idx="513">
                  <c:v>12.377000000000001</c:v>
                </c:pt>
                <c:pt idx="514">
                  <c:v>13.160069999999999</c:v>
                </c:pt>
                <c:pt idx="515">
                  <c:v>13.18853</c:v>
                </c:pt>
                <c:pt idx="516">
                  <c:v>14.0684</c:v>
                </c:pt>
                <c:pt idx="517">
                  <c:v>14.074069999999999</c:v>
                </c:pt>
                <c:pt idx="518">
                  <c:v>14.886470000000001</c:v>
                </c:pt>
                <c:pt idx="519">
                  <c:v>14.912929999999999</c:v>
                </c:pt>
                <c:pt idx="520">
                  <c:v>15.77427</c:v>
                </c:pt>
                <c:pt idx="521">
                  <c:v>15.839529999999998</c:v>
                </c:pt>
                <c:pt idx="522">
                  <c:v>16.733129999999999</c:v>
                </c:pt>
                <c:pt idx="523">
                  <c:v>16.682469999999999</c:v>
                </c:pt>
                <c:pt idx="524">
                  <c:v>17.586870000000001</c:v>
                </c:pt>
                <c:pt idx="525">
                  <c:v>17.686329999999998</c:v>
                </c:pt>
                <c:pt idx="526">
                  <c:v>18.566000000000003</c:v>
                </c:pt>
                <c:pt idx="527">
                  <c:v>18.570999999999998</c:v>
                </c:pt>
                <c:pt idx="528">
                  <c:v>19.523529999999997</c:v>
                </c:pt>
                <c:pt idx="529">
                  <c:v>19.557130000000001</c:v>
                </c:pt>
                <c:pt idx="530">
                  <c:v>20.513269999999999</c:v>
                </c:pt>
                <c:pt idx="531">
                  <c:v>20.516529999999999</c:v>
                </c:pt>
                <c:pt idx="532">
                  <c:v>21.472000000000001</c:v>
                </c:pt>
                <c:pt idx="533">
                  <c:v>21.5198</c:v>
                </c:pt>
                <c:pt idx="534">
                  <c:v>22.462600000000002</c:v>
                </c:pt>
                <c:pt idx="535">
                  <c:v>22.497</c:v>
                </c:pt>
                <c:pt idx="536">
                  <c:v>23.503</c:v>
                </c:pt>
                <c:pt idx="537">
                  <c:v>23.505869999999998</c:v>
                </c:pt>
                <c:pt idx="538">
                  <c:v>24.513870000000001</c:v>
                </c:pt>
                <c:pt idx="539">
                  <c:v>24.457599999999999</c:v>
                </c:pt>
                <c:pt idx="540">
                  <c:v>25.535670000000003</c:v>
                </c:pt>
                <c:pt idx="541">
                  <c:v>25.569130000000001</c:v>
                </c:pt>
                <c:pt idx="542">
                  <c:v>26.573730000000001</c:v>
                </c:pt>
                <c:pt idx="543">
                  <c:v>26.523600000000002</c:v>
                </c:pt>
                <c:pt idx="544">
                  <c:v>27.543400000000002</c:v>
                </c:pt>
                <c:pt idx="545">
                  <c:v>27.512730000000001</c:v>
                </c:pt>
                <c:pt idx="546">
                  <c:v>28.543469999999999</c:v>
                </c:pt>
                <c:pt idx="547">
                  <c:v>28.503799999999998</c:v>
                </c:pt>
                <c:pt idx="548">
                  <c:v>29.51773</c:v>
                </c:pt>
                <c:pt idx="549">
                  <c:v>29.538999999999998</c:v>
                </c:pt>
                <c:pt idx="550">
                  <c:v>30.576929999999997</c:v>
                </c:pt>
                <c:pt idx="551">
                  <c:v>30.533929999999998</c:v>
                </c:pt>
                <c:pt idx="552">
                  <c:v>31.58127</c:v>
                </c:pt>
                <c:pt idx="553">
                  <c:v>31.588529999999999</c:v>
                </c:pt>
                <c:pt idx="554">
                  <c:v>32.577129999999997</c:v>
                </c:pt>
                <c:pt idx="555">
                  <c:v>32.597270000000002</c:v>
                </c:pt>
                <c:pt idx="556">
                  <c:v>33.577529999999996</c:v>
                </c:pt>
                <c:pt idx="557">
                  <c:v>33.560670000000002</c:v>
                </c:pt>
                <c:pt idx="558">
                  <c:v>0</c:v>
                </c:pt>
                <c:pt idx="559">
                  <c:v>34.456800000000001</c:v>
                </c:pt>
                <c:pt idx="560">
                  <c:v>35.488870000000006</c:v>
                </c:pt>
                <c:pt idx="561">
                  <c:v>35.483199999999997</c:v>
                </c:pt>
                <c:pt idx="562">
                  <c:v>36.506999999999998</c:v>
                </c:pt>
                <c:pt idx="563">
                  <c:v>36.529000000000003</c:v>
                </c:pt>
                <c:pt idx="564">
                  <c:v>37.437469999999998</c:v>
                </c:pt>
                <c:pt idx="565">
                  <c:v>37.453470000000003</c:v>
                </c:pt>
                <c:pt idx="566">
                  <c:v>38.396470000000001</c:v>
                </c:pt>
                <c:pt idx="567">
                  <c:v>38.375599999999999</c:v>
                </c:pt>
                <c:pt idx="568">
                  <c:v>39.414069999999995</c:v>
                </c:pt>
                <c:pt idx="569">
                  <c:v>39.333930000000002</c:v>
                </c:pt>
                <c:pt idx="570">
                  <c:v>40.250869999999999</c:v>
                </c:pt>
                <c:pt idx="571">
                  <c:v>40.246600000000001</c:v>
                </c:pt>
                <c:pt idx="572">
                  <c:v>41.1952</c:v>
                </c:pt>
                <c:pt idx="573">
                  <c:v>41.130600000000001</c:v>
                </c:pt>
                <c:pt idx="574">
                  <c:v>42.115400000000001</c:v>
                </c:pt>
                <c:pt idx="575">
                  <c:v>42.063929999999999</c:v>
                </c:pt>
                <c:pt idx="576">
                  <c:v>42.967670000000005</c:v>
                </c:pt>
                <c:pt idx="577">
                  <c:v>42.93627</c:v>
                </c:pt>
                <c:pt idx="578">
                  <c:v>43.924329999999998</c:v>
                </c:pt>
                <c:pt idx="579">
                  <c:v>43.975200000000001</c:v>
                </c:pt>
                <c:pt idx="580">
                  <c:v>44.901399999999995</c:v>
                </c:pt>
                <c:pt idx="581">
                  <c:v>44.849330000000002</c:v>
                </c:pt>
                <c:pt idx="582">
                  <c:v>45.7624</c:v>
                </c:pt>
                <c:pt idx="583">
                  <c:v>45.808530000000005</c:v>
                </c:pt>
                <c:pt idx="584">
                  <c:v>46.778269999999999</c:v>
                </c:pt>
                <c:pt idx="585">
                  <c:v>46.715799999999994</c:v>
                </c:pt>
                <c:pt idx="586">
                  <c:v>47.6342</c:v>
                </c:pt>
                <c:pt idx="587">
                  <c:v>47.597329999999999</c:v>
                </c:pt>
                <c:pt idx="588">
                  <c:v>48.559200000000004</c:v>
                </c:pt>
                <c:pt idx="589">
                  <c:v>48.486399999999996</c:v>
                </c:pt>
                <c:pt idx="590">
                  <c:v>49.327069999999999</c:v>
                </c:pt>
                <c:pt idx="591">
                  <c:v>49.372329999999998</c:v>
                </c:pt>
                <c:pt idx="592">
                  <c:v>50.182200000000002</c:v>
                </c:pt>
                <c:pt idx="593">
                  <c:v>50.251930000000002</c:v>
                </c:pt>
                <c:pt idx="594">
                  <c:v>51.174400000000006</c:v>
                </c:pt>
                <c:pt idx="595">
                  <c:v>51.0578</c:v>
                </c:pt>
                <c:pt idx="596">
                  <c:v>52.047930000000001</c:v>
                </c:pt>
                <c:pt idx="597">
                  <c:v>51.983600000000003</c:v>
                </c:pt>
                <c:pt idx="598">
                  <c:v>52.83267</c:v>
                </c:pt>
                <c:pt idx="599">
                  <c:v>52.836469999999998</c:v>
                </c:pt>
                <c:pt idx="600">
                  <c:v>53.681330000000003</c:v>
                </c:pt>
                <c:pt idx="601">
                  <c:v>53.585470000000001</c:v>
                </c:pt>
                <c:pt idx="602">
                  <c:v>54.429400000000001</c:v>
                </c:pt>
                <c:pt idx="603">
                  <c:v>54.390329999999999</c:v>
                </c:pt>
                <c:pt idx="604">
                  <c:v>55.32873</c:v>
                </c:pt>
                <c:pt idx="605">
                  <c:v>55.326069999999994</c:v>
                </c:pt>
                <c:pt idx="606">
                  <c:v>56.215730000000001</c:v>
                </c:pt>
                <c:pt idx="607">
                  <c:v>56.174800000000005</c:v>
                </c:pt>
                <c:pt idx="608">
                  <c:v>57.122</c:v>
                </c:pt>
                <c:pt idx="609">
                  <c:v>57.088929999999998</c:v>
                </c:pt>
                <c:pt idx="610">
                  <c:v>57.869129999999998</c:v>
                </c:pt>
                <c:pt idx="611">
                  <c:v>57.827199999999998</c:v>
                </c:pt>
                <c:pt idx="612">
                  <c:v>58.689130000000006</c:v>
                </c:pt>
                <c:pt idx="613">
                  <c:v>58.710799999999999</c:v>
                </c:pt>
                <c:pt idx="614">
                  <c:v>59.589929999999995</c:v>
                </c:pt>
                <c:pt idx="615">
                  <c:v>59.558399999999999</c:v>
                </c:pt>
                <c:pt idx="616">
                  <c:v>60.478400000000001</c:v>
                </c:pt>
                <c:pt idx="617">
                  <c:v>60.474130000000002</c:v>
                </c:pt>
                <c:pt idx="618">
                  <c:v>61.233600000000003</c:v>
                </c:pt>
                <c:pt idx="619">
                  <c:v>61.108070000000005</c:v>
                </c:pt>
                <c:pt idx="620">
                  <c:v>61.959730000000008</c:v>
                </c:pt>
                <c:pt idx="621">
                  <c:v>61.98113</c:v>
                </c:pt>
                <c:pt idx="622">
                  <c:v>62.937270000000005</c:v>
                </c:pt>
                <c:pt idx="623">
                  <c:v>62.98507</c:v>
                </c:pt>
                <c:pt idx="624">
                  <c:v>63.907599999999995</c:v>
                </c:pt>
                <c:pt idx="625">
                  <c:v>63.8658</c:v>
                </c:pt>
                <c:pt idx="626">
                  <c:v>64.652529999999999</c:v>
                </c:pt>
                <c:pt idx="627">
                  <c:v>64.616669999999999</c:v>
                </c:pt>
                <c:pt idx="628">
                  <c:v>65.559129999999996</c:v>
                </c:pt>
                <c:pt idx="629">
                  <c:v>65.554269999999988</c:v>
                </c:pt>
                <c:pt idx="630">
                  <c:v>66.313000000000002</c:v>
                </c:pt>
                <c:pt idx="631">
                  <c:v>66.343999999999994</c:v>
                </c:pt>
                <c:pt idx="632">
                  <c:v>67.135599999999997</c:v>
                </c:pt>
                <c:pt idx="633">
                  <c:v>67.158069999999995</c:v>
                </c:pt>
                <c:pt idx="634">
                  <c:v>68.111470000000011</c:v>
                </c:pt>
                <c:pt idx="635">
                  <c:v>68.134</c:v>
                </c:pt>
                <c:pt idx="636">
                  <c:v>68.906399999999991</c:v>
                </c:pt>
                <c:pt idx="637">
                  <c:v>68.91006999999999</c:v>
                </c:pt>
                <c:pt idx="638">
                  <c:v>69.842200000000005</c:v>
                </c:pt>
                <c:pt idx="639">
                  <c:v>69.791530000000009</c:v>
                </c:pt>
                <c:pt idx="640">
                  <c:v>70.591129999999993</c:v>
                </c:pt>
                <c:pt idx="641">
                  <c:v>70.531869999999998</c:v>
                </c:pt>
                <c:pt idx="642">
                  <c:v>71.495130000000003</c:v>
                </c:pt>
                <c:pt idx="643">
                  <c:v>71.554729999999992</c:v>
                </c:pt>
                <c:pt idx="644">
                  <c:v>72.37867</c:v>
                </c:pt>
                <c:pt idx="645">
                  <c:v>72.317930000000004</c:v>
                </c:pt>
                <c:pt idx="646">
                  <c:v>73.23026999999999</c:v>
                </c:pt>
                <c:pt idx="647">
                  <c:v>73.254329999999996</c:v>
                </c:pt>
                <c:pt idx="648">
                  <c:v>74.182329999999993</c:v>
                </c:pt>
                <c:pt idx="649">
                  <c:v>74.181070000000005</c:v>
                </c:pt>
                <c:pt idx="650">
                  <c:v>75.15307</c:v>
                </c:pt>
                <c:pt idx="651">
                  <c:v>75.125</c:v>
                </c:pt>
                <c:pt idx="652">
                  <c:v>76.025869999999998</c:v>
                </c:pt>
                <c:pt idx="653">
                  <c:v>75.982469999999992</c:v>
                </c:pt>
                <c:pt idx="654">
                  <c:v>76.757400000000004</c:v>
                </c:pt>
                <c:pt idx="655">
                  <c:v>76.756129999999999</c:v>
                </c:pt>
                <c:pt idx="656">
                  <c:v>77.584999999999994</c:v>
                </c:pt>
                <c:pt idx="657">
                  <c:v>77.507930000000002</c:v>
                </c:pt>
                <c:pt idx="658">
                  <c:v>78.348330000000004</c:v>
                </c:pt>
                <c:pt idx="659">
                  <c:v>78.304270000000002</c:v>
                </c:pt>
                <c:pt idx="660">
                  <c:v>79.153269999999992</c:v>
                </c:pt>
                <c:pt idx="661">
                  <c:v>79.127200000000002</c:v>
                </c:pt>
                <c:pt idx="662">
                  <c:v>79.935929999999999</c:v>
                </c:pt>
                <c:pt idx="663">
                  <c:v>80.03813000000001</c:v>
                </c:pt>
                <c:pt idx="664">
                  <c:v>80.960729999999998</c:v>
                </c:pt>
                <c:pt idx="665">
                  <c:v>81.021799999999999</c:v>
                </c:pt>
                <c:pt idx="666">
                  <c:v>81.798869999999994</c:v>
                </c:pt>
                <c:pt idx="667">
                  <c:v>82.002269999999996</c:v>
                </c:pt>
                <c:pt idx="668">
                  <c:v>82.836400000000012</c:v>
                </c:pt>
                <c:pt idx="669">
                  <c:v>82.788470000000004</c:v>
                </c:pt>
                <c:pt idx="670">
                  <c:v>83.776599999999988</c:v>
                </c:pt>
                <c:pt idx="671">
                  <c:v>83.795529999999999</c:v>
                </c:pt>
                <c:pt idx="672">
                  <c:v>84.657470000000004</c:v>
                </c:pt>
                <c:pt idx="673">
                  <c:v>84.612470000000002</c:v>
                </c:pt>
                <c:pt idx="674">
                  <c:v>85.497070000000008</c:v>
                </c:pt>
                <c:pt idx="675">
                  <c:v>85.450600000000009</c:v>
                </c:pt>
                <c:pt idx="676">
                  <c:v>86.279129999999995</c:v>
                </c:pt>
                <c:pt idx="677">
                  <c:v>86.270470000000003</c:v>
                </c:pt>
                <c:pt idx="678">
                  <c:v>87.23527</c:v>
                </c:pt>
                <c:pt idx="679">
                  <c:v>87.306470000000004</c:v>
                </c:pt>
                <c:pt idx="680">
                  <c:v>88.115530000000007</c:v>
                </c:pt>
                <c:pt idx="681">
                  <c:v>88.162800000000004</c:v>
                </c:pt>
                <c:pt idx="682">
                  <c:v>88.958200000000005</c:v>
                </c:pt>
                <c:pt idx="683">
                  <c:v>88.893800000000013</c:v>
                </c:pt>
                <c:pt idx="684">
                  <c:v>89.678129999999996</c:v>
                </c:pt>
                <c:pt idx="685">
                  <c:v>89.780799999999999</c:v>
                </c:pt>
                <c:pt idx="686">
                  <c:v>90.612530000000007</c:v>
                </c:pt>
                <c:pt idx="687">
                  <c:v>90.64473000000001</c:v>
                </c:pt>
                <c:pt idx="688">
                  <c:v>91.575800000000001</c:v>
                </c:pt>
                <c:pt idx="689">
                  <c:v>91.54952999999999</c:v>
                </c:pt>
                <c:pt idx="690">
                  <c:v>92.250599999999991</c:v>
                </c:pt>
                <c:pt idx="691">
                  <c:v>92.398129999999995</c:v>
                </c:pt>
                <c:pt idx="692">
                  <c:v>93.182130000000001</c:v>
                </c:pt>
                <c:pt idx="693">
                  <c:v>93.293130000000005</c:v>
                </c:pt>
                <c:pt idx="694">
                  <c:v>94.004729999999995</c:v>
                </c:pt>
                <c:pt idx="695">
                  <c:v>94.006999999999991</c:v>
                </c:pt>
                <c:pt idx="696">
                  <c:v>94.759999999999991</c:v>
                </c:pt>
                <c:pt idx="697">
                  <c:v>94.879670000000004</c:v>
                </c:pt>
                <c:pt idx="698">
                  <c:v>95.609800000000007</c:v>
                </c:pt>
                <c:pt idx="699">
                  <c:v>95.576269999999994</c:v>
                </c:pt>
                <c:pt idx="700">
                  <c:v>96.334000000000003</c:v>
                </c:pt>
                <c:pt idx="701">
                  <c:v>96.401270000000011</c:v>
                </c:pt>
                <c:pt idx="702">
                  <c:v>97.035730000000001</c:v>
                </c:pt>
                <c:pt idx="703">
                  <c:v>97.188869999999994</c:v>
                </c:pt>
                <c:pt idx="704">
                  <c:v>98.113470000000007</c:v>
                </c:pt>
                <c:pt idx="705">
                  <c:v>98.155599999999993</c:v>
                </c:pt>
                <c:pt idx="706">
                  <c:v>98.967800000000011</c:v>
                </c:pt>
                <c:pt idx="707">
                  <c:v>98.955929999999995</c:v>
                </c:pt>
                <c:pt idx="708">
                  <c:v>99.691200000000009</c:v>
                </c:pt>
                <c:pt idx="709">
                  <c:v>99.671669999999992</c:v>
                </c:pt>
                <c:pt idx="710">
                  <c:v>101</c:v>
                </c:pt>
                <c:pt idx="711">
                  <c:v>100</c:v>
                </c:pt>
                <c:pt idx="712">
                  <c:v>101</c:v>
                </c:pt>
                <c:pt idx="713">
                  <c:v>101</c:v>
                </c:pt>
                <c:pt idx="714">
                  <c:v>102</c:v>
                </c:pt>
                <c:pt idx="715">
                  <c:v>102</c:v>
                </c:pt>
                <c:pt idx="716">
                  <c:v>103</c:v>
                </c:pt>
                <c:pt idx="717">
                  <c:v>103</c:v>
                </c:pt>
                <c:pt idx="718">
                  <c:v>104</c:v>
                </c:pt>
                <c:pt idx="719">
                  <c:v>104</c:v>
                </c:pt>
                <c:pt idx="720">
                  <c:v>104</c:v>
                </c:pt>
                <c:pt idx="721">
                  <c:v>104</c:v>
                </c:pt>
                <c:pt idx="722">
                  <c:v>105</c:v>
                </c:pt>
                <c:pt idx="723">
                  <c:v>105</c:v>
                </c:pt>
                <c:pt idx="724">
                  <c:v>106</c:v>
                </c:pt>
                <c:pt idx="725">
                  <c:v>106</c:v>
                </c:pt>
                <c:pt idx="726">
                  <c:v>107</c:v>
                </c:pt>
                <c:pt idx="727">
                  <c:v>107</c:v>
                </c:pt>
                <c:pt idx="728">
                  <c:v>108</c:v>
                </c:pt>
                <c:pt idx="729">
                  <c:v>108</c:v>
                </c:pt>
                <c:pt idx="730">
                  <c:v>109</c:v>
                </c:pt>
                <c:pt idx="731">
                  <c:v>109</c:v>
                </c:pt>
                <c:pt idx="732">
                  <c:v>109</c:v>
                </c:pt>
                <c:pt idx="733">
                  <c:v>109</c:v>
                </c:pt>
                <c:pt idx="734">
                  <c:v>110</c:v>
                </c:pt>
                <c:pt idx="735">
                  <c:v>110</c:v>
                </c:pt>
                <c:pt idx="736">
                  <c:v>111</c:v>
                </c:pt>
                <c:pt idx="737">
                  <c:v>111</c:v>
                </c:pt>
                <c:pt idx="738">
                  <c:v>112</c:v>
                </c:pt>
                <c:pt idx="739">
                  <c:v>111</c:v>
                </c:pt>
                <c:pt idx="740">
                  <c:v>112</c:v>
                </c:pt>
                <c:pt idx="741">
                  <c:v>112</c:v>
                </c:pt>
                <c:pt idx="742">
                  <c:v>113</c:v>
                </c:pt>
                <c:pt idx="743">
                  <c:v>113</c:v>
                </c:pt>
                <c:pt idx="744">
                  <c:v>114</c:v>
                </c:pt>
                <c:pt idx="745">
                  <c:v>114</c:v>
                </c:pt>
                <c:pt idx="746">
                  <c:v>115</c:v>
                </c:pt>
                <c:pt idx="747">
                  <c:v>115</c:v>
                </c:pt>
                <c:pt idx="748">
                  <c:v>116</c:v>
                </c:pt>
                <c:pt idx="749">
                  <c:v>116</c:v>
                </c:pt>
                <c:pt idx="750">
                  <c:v>116</c:v>
                </c:pt>
                <c:pt idx="751">
                  <c:v>116</c:v>
                </c:pt>
                <c:pt idx="752">
                  <c:v>117</c:v>
                </c:pt>
                <c:pt idx="753">
                  <c:v>117</c:v>
                </c:pt>
                <c:pt idx="754">
                  <c:v>118</c:v>
                </c:pt>
                <c:pt idx="755">
                  <c:v>118</c:v>
                </c:pt>
                <c:pt idx="756">
                  <c:v>119</c:v>
                </c:pt>
                <c:pt idx="757">
                  <c:v>119</c:v>
                </c:pt>
                <c:pt idx="758">
                  <c:v>120</c:v>
                </c:pt>
                <c:pt idx="759">
                  <c:v>120</c:v>
                </c:pt>
                <c:pt idx="760">
                  <c:v>120</c:v>
                </c:pt>
                <c:pt idx="761">
                  <c:v>121</c:v>
                </c:pt>
                <c:pt idx="762">
                  <c:v>121</c:v>
                </c:pt>
                <c:pt idx="763">
                  <c:v>121</c:v>
                </c:pt>
                <c:pt idx="764">
                  <c:v>122</c:v>
                </c:pt>
                <c:pt idx="765">
                  <c:v>122</c:v>
                </c:pt>
                <c:pt idx="766">
                  <c:v>123.00000000000001</c:v>
                </c:pt>
                <c:pt idx="767">
                  <c:v>123.00000000000001</c:v>
                </c:pt>
                <c:pt idx="768">
                  <c:v>124</c:v>
                </c:pt>
                <c:pt idx="769">
                  <c:v>123.00000000000001</c:v>
                </c:pt>
                <c:pt idx="770">
                  <c:v>124</c:v>
                </c:pt>
                <c:pt idx="771">
                  <c:v>124</c:v>
                </c:pt>
                <c:pt idx="772">
                  <c:v>125</c:v>
                </c:pt>
                <c:pt idx="773">
                  <c:v>125</c:v>
                </c:pt>
                <c:pt idx="774">
                  <c:v>126</c:v>
                </c:pt>
                <c:pt idx="775">
                  <c:v>126</c:v>
                </c:pt>
                <c:pt idx="776">
                  <c:v>127</c:v>
                </c:pt>
                <c:pt idx="777">
                  <c:v>127</c:v>
                </c:pt>
                <c:pt idx="778">
                  <c:v>127</c:v>
                </c:pt>
                <c:pt idx="779">
                  <c:v>128</c:v>
                </c:pt>
                <c:pt idx="780">
                  <c:v>128</c:v>
                </c:pt>
                <c:pt idx="781">
                  <c:v>128</c:v>
                </c:pt>
                <c:pt idx="782">
                  <c:v>129</c:v>
                </c:pt>
                <c:pt idx="783">
                  <c:v>129</c:v>
                </c:pt>
                <c:pt idx="784">
                  <c:v>130</c:v>
                </c:pt>
                <c:pt idx="785">
                  <c:v>130</c:v>
                </c:pt>
                <c:pt idx="786">
                  <c:v>131</c:v>
                </c:pt>
                <c:pt idx="787">
                  <c:v>131</c:v>
                </c:pt>
                <c:pt idx="788">
                  <c:v>131</c:v>
                </c:pt>
                <c:pt idx="789">
                  <c:v>131</c:v>
                </c:pt>
                <c:pt idx="790">
                  <c:v>132</c:v>
                </c:pt>
                <c:pt idx="791">
                  <c:v>132</c:v>
                </c:pt>
                <c:pt idx="792">
                  <c:v>133</c:v>
                </c:pt>
                <c:pt idx="793">
                  <c:v>133</c:v>
                </c:pt>
                <c:pt idx="794">
                  <c:v>133</c:v>
                </c:pt>
                <c:pt idx="795">
                  <c:v>134</c:v>
                </c:pt>
                <c:pt idx="796">
                  <c:v>134</c:v>
                </c:pt>
                <c:pt idx="797">
                  <c:v>134</c:v>
                </c:pt>
                <c:pt idx="798">
                  <c:v>135</c:v>
                </c:pt>
                <c:pt idx="799">
                  <c:v>135</c:v>
                </c:pt>
                <c:pt idx="800">
                  <c:v>136</c:v>
                </c:pt>
                <c:pt idx="801">
                  <c:v>136</c:v>
                </c:pt>
                <c:pt idx="802">
                  <c:v>137</c:v>
                </c:pt>
                <c:pt idx="803">
                  <c:v>137</c:v>
                </c:pt>
                <c:pt idx="804">
                  <c:v>137</c:v>
                </c:pt>
                <c:pt idx="805">
                  <c:v>138</c:v>
                </c:pt>
                <c:pt idx="806">
                  <c:v>138</c:v>
                </c:pt>
                <c:pt idx="807">
                  <c:v>138</c:v>
                </c:pt>
                <c:pt idx="808">
                  <c:v>139</c:v>
                </c:pt>
                <c:pt idx="809">
                  <c:v>139</c:v>
                </c:pt>
                <c:pt idx="810">
                  <c:v>140</c:v>
                </c:pt>
                <c:pt idx="811">
                  <c:v>140</c:v>
                </c:pt>
                <c:pt idx="812">
                  <c:v>140</c:v>
                </c:pt>
                <c:pt idx="813">
                  <c:v>140</c:v>
                </c:pt>
                <c:pt idx="814">
                  <c:v>141</c:v>
                </c:pt>
                <c:pt idx="815">
                  <c:v>141</c:v>
                </c:pt>
                <c:pt idx="816">
                  <c:v>141</c:v>
                </c:pt>
                <c:pt idx="817">
                  <c:v>142</c:v>
                </c:pt>
                <c:pt idx="818">
                  <c:v>142</c:v>
                </c:pt>
                <c:pt idx="819">
                  <c:v>143</c:v>
                </c:pt>
                <c:pt idx="820">
                  <c:v>143</c:v>
                </c:pt>
                <c:pt idx="821">
                  <c:v>143</c:v>
                </c:pt>
                <c:pt idx="822">
                  <c:v>144</c:v>
                </c:pt>
                <c:pt idx="823">
                  <c:v>144</c:v>
                </c:pt>
                <c:pt idx="824">
                  <c:v>145</c:v>
                </c:pt>
                <c:pt idx="825">
                  <c:v>145</c:v>
                </c:pt>
                <c:pt idx="826">
                  <c:v>145</c:v>
                </c:pt>
                <c:pt idx="827">
                  <c:v>145</c:v>
                </c:pt>
                <c:pt idx="828">
                  <c:v>146</c:v>
                </c:pt>
                <c:pt idx="829">
                  <c:v>146</c:v>
                </c:pt>
                <c:pt idx="830">
                  <c:v>147</c:v>
                </c:pt>
                <c:pt idx="831">
                  <c:v>147</c:v>
                </c:pt>
                <c:pt idx="832">
                  <c:v>148</c:v>
                </c:pt>
                <c:pt idx="833">
                  <c:v>148</c:v>
                </c:pt>
                <c:pt idx="834">
                  <c:v>148</c:v>
                </c:pt>
                <c:pt idx="835">
                  <c:v>148</c:v>
                </c:pt>
                <c:pt idx="836">
                  <c:v>149</c:v>
                </c:pt>
                <c:pt idx="837">
                  <c:v>149</c:v>
                </c:pt>
                <c:pt idx="838">
                  <c:v>150</c:v>
                </c:pt>
                <c:pt idx="839">
                  <c:v>150</c:v>
                </c:pt>
                <c:pt idx="840">
                  <c:v>150</c:v>
                </c:pt>
                <c:pt idx="841">
                  <c:v>150</c:v>
                </c:pt>
                <c:pt idx="842">
                  <c:v>151</c:v>
                </c:pt>
                <c:pt idx="843">
                  <c:v>151</c:v>
                </c:pt>
                <c:pt idx="844">
                  <c:v>152</c:v>
                </c:pt>
                <c:pt idx="845">
                  <c:v>152</c:v>
                </c:pt>
                <c:pt idx="846">
                  <c:v>152</c:v>
                </c:pt>
                <c:pt idx="847">
                  <c:v>152</c:v>
                </c:pt>
                <c:pt idx="848">
                  <c:v>153</c:v>
                </c:pt>
                <c:pt idx="849">
                  <c:v>153</c:v>
                </c:pt>
                <c:pt idx="850">
                  <c:v>154</c:v>
                </c:pt>
                <c:pt idx="851">
                  <c:v>154</c:v>
                </c:pt>
                <c:pt idx="852">
                  <c:v>155</c:v>
                </c:pt>
                <c:pt idx="853">
                  <c:v>155</c:v>
                </c:pt>
                <c:pt idx="854">
                  <c:v>155</c:v>
                </c:pt>
                <c:pt idx="855">
                  <c:v>155</c:v>
                </c:pt>
                <c:pt idx="856">
                  <c:v>156</c:v>
                </c:pt>
                <c:pt idx="857">
                  <c:v>156</c:v>
                </c:pt>
                <c:pt idx="858">
                  <c:v>157</c:v>
                </c:pt>
                <c:pt idx="859">
                  <c:v>157</c:v>
                </c:pt>
                <c:pt idx="860">
                  <c:v>158</c:v>
                </c:pt>
                <c:pt idx="861">
                  <c:v>158</c:v>
                </c:pt>
                <c:pt idx="862">
                  <c:v>159</c:v>
                </c:pt>
                <c:pt idx="863">
                  <c:v>159</c:v>
                </c:pt>
                <c:pt idx="864">
                  <c:v>159</c:v>
                </c:pt>
                <c:pt idx="865">
                  <c:v>159</c:v>
                </c:pt>
                <c:pt idx="866">
                  <c:v>160</c:v>
                </c:pt>
                <c:pt idx="867">
                  <c:v>160</c:v>
                </c:pt>
                <c:pt idx="868">
                  <c:v>161</c:v>
                </c:pt>
                <c:pt idx="869">
                  <c:v>161</c:v>
                </c:pt>
                <c:pt idx="870">
                  <c:v>161</c:v>
                </c:pt>
                <c:pt idx="871">
                  <c:v>162</c:v>
                </c:pt>
                <c:pt idx="872">
                  <c:v>162</c:v>
                </c:pt>
                <c:pt idx="873">
                  <c:v>162</c:v>
                </c:pt>
                <c:pt idx="874">
                  <c:v>163</c:v>
                </c:pt>
                <c:pt idx="875">
                  <c:v>163</c:v>
                </c:pt>
                <c:pt idx="876">
                  <c:v>164</c:v>
                </c:pt>
                <c:pt idx="877">
                  <c:v>164</c:v>
                </c:pt>
                <c:pt idx="878">
                  <c:v>164</c:v>
                </c:pt>
                <c:pt idx="879">
                  <c:v>164</c:v>
                </c:pt>
                <c:pt idx="880">
                  <c:v>165</c:v>
                </c:pt>
                <c:pt idx="881">
                  <c:v>165</c:v>
                </c:pt>
                <c:pt idx="882">
                  <c:v>166</c:v>
                </c:pt>
                <c:pt idx="883">
                  <c:v>165</c:v>
                </c:pt>
                <c:pt idx="884">
                  <c:v>166</c:v>
                </c:pt>
                <c:pt idx="885">
                  <c:v>166</c:v>
                </c:pt>
                <c:pt idx="886">
                  <c:v>167</c:v>
                </c:pt>
                <c:pt idx="887">
                  <c:v>166</c:v>
                </c:pt>
                <c:pt idx="888">
                  <c:v>167</c:v>
                </c:pt>
                <c:pt idx="889">
                  <c:v>168</c:v>
                </c:pt>
                <c:pt idx="890">
                  <c:v>168</c:v>
                </c:pt>
                <c:pt idx="891">
                  <c:v>168</c:v>
                </c:pt>
                <c:pt idx="892">
                  <c:v>169</c:v>
                </c:pt>
                <c:pt idx="893">
                  <c:v>169</c:v>
                </c:pt>
                <c:pt idx="894">
                  <c:v>170</c:v>
                </c:pt>
                <c:pt idx="895">
                  <c:v>170</c:v>
                </c:pt>
                <c:pt idx="896">
                  <c:v>170</c:v>
                </c:pt>
                <c:pt idx="897">
                  <c:v>170</c:v>
                </c:pt>
                <c:pt idx="898">
                  <c:v>171</c:v>
                </c:pt>
                <c:pt idx="899">
                  <c:v>171</c:v>
                </c:pt>
                <c:pt idx="900">
                  <c:v>171</c:v>
                </c:pt>
                <c:pt idx="901">
                  <c:v>172</c:v>
                </c:pt>
                <c:pt idx="902">
                  <c:v>172</c:v>
                </c:pt>
                <c:pt idx="903">
                  <c:v>172</c:v>
                </c:pt>
                <c:pt idx="904">
                  <c:v>173</c:v>
                </c:pt>
                <c:pt idx="905">
                  <c:v>173</c:v>
                </c:pt>
                <c:pt idx="906">
                  <c:v>173</c:v>
                </c:pt>
                <c:pt idx="907">
                  <c:v>174</c:v>
                </c:pt>
                <c:pt idx="908">
                  <c:v>174</c:v>
                </c:pt>
                <c:pt idx="909">
                  <c:v>174</c:v>
                </c:pt>
                <c:pt idx="910">
                  <c:v>175</c:v>
                </c:pt>
                <c:pt idx="911">
                  <c:v>175</c:v>
                </c:pt>
                <c:pt idx="912">
                  <c:v>176</c:v>
                </c:pt>
                <c:pt idx="913">
                  <c:v>176</c:v>
                </c:pt>
                <c:pt idx="914">
                  <c:v>176</c:v>
                </c:pt>
                <c:pt idx="915">
                  <c:v>176</c:v>
                </c:pt>
                <c:pt idx="916">
                  <c:v>177</c:v>
                </c:pt>
                <c:pt idx="917">
                  <c:v>177</c:v>
                </c:pt>
                <c:pt idx="918">
                  <c:v>178</c:v>
                </c:pt>
                <c:pt idx="919">
                  <c:v>178</c:v>
                </c:pt>
                <c:pt idx="920">
                  <c:v>178</c:v>
                </c:pt>
                <c:pt idx="921">
                  <c:v>178</c:v>
                </c:pt>
                <c:pt idx="922">
                  <c:v>179</c:v>
                </c:pt>
                <c:pt idx="923">
                  <c:v>179</c:v>
                </c:pt>
                <c:pt idx="924">
                  <c:v>179</c:v>
                </c:pt>
                <c:pt idx="925">
                  <c:v>179</c:v>
                </c:pt>
                <c:pt idx="926">
                  <c:v>180</c:v>
                </c:pt>
                <c:pt idx="927">
                  <c:v>180</c:v>
                </c:pt>
                <c:pt idx="928">
                  <c:v>180</c:v>
                </c:pt>
                <c:pt idx="929">
                  <c:v>180</c:v>
                </c:pt>
                <c:pt idx="930">
                  <c:v>181</c:v>
                </c:pt>
                <c:pt idx="931">
                  <c:v>181</c:v>
                </c:pt>
                <c:pt idx="932">
                  <c:v>182</c:v>
                </c:pt>
                <c:pt idx="933">
                  <c:v>182</c:v>
                </c:pt>
                <c:pt idx="934">
                  <c:v>182</c:v>
                </c:pt>
                <c:pt idx="935">
                  <c:v>182</c:v>
                </c:pt>
                <c:pt idx="936">
                  <c:v>183</c:v>
                </c:pt>
                <c:pt idx="937">
                  <c:v>183</c:v>
                </c:pt>
                <c:pt idx="938">
                  <c:v>184</c:v>
                </c:pt>
                <c:pt idx="939">
                  <c:v>184</c:v>
                </c:pt>
                <c:pt idx="940">
                  <c:v>185</c:v>
                </c:pt>
                <c:pt idx="941">
                  <c:v>185</c:v>
                </c:pt>
                <c:pt idx="942">
                  <c:v>185</c:v>
                </c:pt>
                <c:pt idx="943">
                  <c:v>185</c:v>
                </c:pt>
                <c:pt idx="944">
                  <c:v>186</c:v>
                </c:pt>
                <c:pt idx="945">
                  <c:v>186</c:v>
                </c:pt>
                <c:pt idx="946">
                  <c:v>187</c:v>
                </c:pt>
                <c:pt idx="947">
                  <c:v>186</c:v>
                </c:pt>
                <c:pt idx="948">
                  <c:v>187</c:v>
                </c:pt>
                <c:pt idx="949">
                  <c:v>187</c:v>
                </c:pt>
                <c:pt idx="950">
                  <c:v>188</c:v>
                </c:pt>
                <c:pt idx="951">
                  <c:v>188</c:v>
                </c:pt>
                <c:pt idx="952">
                  <c:v>189</c:v>
                </c:pt>
                <c:pt idx="953">
                  <c:v>188</c:v>
                </c:pt>
                <c:pt idx="954">
                  <c:v>189</c:v>
                </c:pt>
                <c:pt idx="955">
                  <c:v>189</c:v>
                </c:pt>
                <c:pt idx="956">
                  <c:v>189</c:v>
                </c:pt>
                <c:pt idx="957">
                  <c:v>189</c:v>
                </c:pt>
                <c:pt idx="958">
                  <c:v>190</c:v>
                </c:pt>
                <c:pt idx="959">
                  <c:v>190</c:v>
                </c:pt>
                <c:pt idx="960">
                  <c:v>191</c:v>
                </c:pt>
                <c:pt idx="961">
                  <c:v>191</c:v>
                </c:pt>
                <c:pt idx="962">
                  <c:v>191</c:v>
                </c:pt>
                <c:pt idx="963">
                  <c:v>191</c:v>
                </c:pt>
                <c:pt idx="964">
                  <c:v>192</c:v>
                </c:pt>
                <c:pt idx="965">
                  <c:v>192</c:v>
                </c:pt>
                <c:pt idx="966">
                  <c:v>193</c:v>
                </c:pt>
                <c:pt idx="967">
                  <c:v>192</c:v>
                </c:pt>
                <c:pt idx="968">
                  <c:v>193</c:v>
                </c:pt>
                <c:pt idx="969">
                  <c:v>193</c:v>
                </c:pt>
                <c:pt idx="970">
                  <c:v>194</c:v>
                </c:pt>
                <c:pt idx="971">
                  <c:v>194</c:v>
                </c:pt>
                <c:pt idx="972">
                  <c:v>195</c:v>
                </c:pt>
                <c:pt idx="973">
                  <c:v>194</c:v>
                </c:pt>
                <c:pt idx="974">
                  <c:v>195</c:v>
                </c:pt>
                <c:pt idx="975">
                  <c:v>195</c:v>
                </c:pt>
                <c:pt idx="976">
                  <c:v>196</c:v>
                </c:pt>
                <c:pt idx="977">
                  <c:v>196</c:v>
                </c:pt>
                <c:pt idx="978">
                  <c:v>196</c:v>
                </c:pt>
                <c:pt idx="979">
                  <c:v>196</c:v>
                </c:pt>
                <c:pt idx="980">
                  <c:v>196</c:v>
                </c:pt>
                <c:pt idx="981">
                  <c:v>196</c:v>
                </c:pt>
                <c:pt idx="982">
                  <c:v>197</c:v>
                </c:pt>
                <c:pt idx="983">
                  <c:v>197</c:v>
                </c:pt>
                <c:pt idx="984">
                  <c:v>198</c:v>
                </c:pt>
                <c:pt idx="985">
                  <c:v>198</c:v>
                </c:pt>
                <c:pt idx="986">
                  <c:v>198</c:v>
                </c:pt>
                <c:pt idx="987">
                  <c:v>197</c:v>
                </c:pt>
                <c:pt idx="988">
                  <c:v>198</c:v>
                </c:pt>
                <c:pt idx="989">
                  <c:v>199</c:v>
                </c:pt>
                <c:pt idx="990">
                  <c:v>199</c:v>
                </c:pt>
                <c:pt idx="991">
                  <c:v>199</c:v>
                </c:pt>
                <c:pt idx="992">
                  <c:v>200</c:v>
                </c:pt>
                <c:pt idx="993">
                  <c:v>200</c:v>
                </c:pt>
                <c:pt idx="994">
                  <c:v>201</c:v>
                </c:pt>
                <c:pt idx="995">
                  <c:v>201</c:v>
                </c:pt>
                <c:pt idx="996">
                  <c:v>202</c:v>
                </c:pt>
                <c:pt idx="997">
                  <c:v>202</c:v>
                </c:pt>
                <c:pt idx="998">
                  <c:v>202</c:v>
                </c:pt>
                <c:pt idx="999">
                  <c:v>202</c:v>
                </c:pt>
                <c:pt idx="1000">
                  <c:v>203</c:v>
                </c:pt>
                <c:pt idx="1001">
                  <c:v>203</c:v>
                </c:pt>
                <c:pt idx="1002">
                  <c:v>203</c:v>
                </c:pt>
                <c:pt idx="1003">
                  <c:v>204</c:v>
                </c:pt>
                <c:pt idx="1004">
                  <c:v>204</c:v>
                </c:pt>
                <c:pt idx="1005">
                  <c:v>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C2-5B41-B882-E10AFB157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579727"/>
        <c:axId val="866581407"/>
      </c:scatterChart>
      <c:valAx>
        <c:axId val="866579727"/>
        <c:scaling>
          <c:orientation val="minMax"/>
          <c:max val="0"/>
          <c:min val="-0.8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81407"/>
        <c:crosses val="autoZero"/>
        <c:crossBetween val="midCat"/>
      </c:valAx>
      <c:valAx>
        <c:axId val="866581407"/>
        <c:scaling>
          <c:orientation val="minMax"/>
          <c:max val="20"/>
          <c:min val="-2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797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3992601966036953"/>
          <c:y val="0.77570168632128866"/>
          <c:w val="0.18546296484410146"/>
          <c:h val="8.7914434223783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comparison!$A$1</c:f>
              <c:strCache>
                <c:ptCount val="1"/>
                <c:pt idx="0">
                  <c:v>light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comparison!$E$3:$E$1008</c:f>
              <c:numCache>
                <c:formatCode>General</c:formatCode>
                <c:ptCount val="1006"/>
                <c:pt idx="0">
                  <c:v>-9.2455999999999997E-2</c:v>
                </c:pt>
                <c:pt idx="1">
                  <c:v>-9.3203999999999995E-2</c:v>
                </c:pt>
                <c:pt idx="2">
                  <c:v>-9.2268000000000003E-2</c:v>
                </c:pt>
                <c:pt idx="3">
                  <c:v>-9.3392000000000003E-2</c:v>
                </c:pt>
                <c:pt idx="4">
                  <c:v>-9.3335000000000001E-2</c:v>
                </c:pt>
                <c:pt idx="5">
                  <c:v>-9.3300999999999995E-2</c:v>
                </c:pt>
                <c:pt idx="6">
                  <c:v>-9.3254000000000004E-2</c:v>
                </c:pt>
                <c:pt idx="7">
                  <c:v>-9.3442999999999998E-2</c:v>
                </c:pt>
                <c:pt idx="8">
                  <c:v>-9.3729999999999994E-2</c:v>
                </c:pt>
                <c:pt idx="9">
                  <c:v>-9.4048999999999994E-2</c:v>
                </c:pt>
                <c:pt idx="10">
                  <c:v>-9.3938999999999995E-2</c:v>
                </c:pt>
                <c:pt idx="11">
                  <c:v>-9.4052999999999998E-2</c:v>
                </c:pt>
                <c:pt idx="12">
                  <c:v>-9.3978999999999993E-2</c:v>
                </c:pt>
                <c:pt idx="13">
                  <c:v>-9.3705999999999998E-2</c:v>
                </c:pt>
                <c:pt idx="14">
                  <c:v>-9.3912999999999996E-2</c:v>
                </c:pt>
                <c:pt idx="15">
                  <c:v>-9.4122999999999998E-2</c:v>
                </c:pt>
                <c:pt idx="16">
                  <c:v>-9.4383999999999996E-2</c:v>
                </c:pt>
                <c:pt idx="17">
                  <c:v>-9.4107999999999997E-2</c:v>
                </c:pt>
                <c:pt idx="18">
                  <c:v>-9.4198000000000004E-2</c:v>
                </c:pt>
                <c:pt idx="19">
                  <c:v>-9.4279000000000002E-2</c:v>
                </c:pt>
                <c:pt idx="20">
                  <c:v>-9.3988000000000002E-2</c:v>
                </c:pt>
                <c:pt idx="21">
                  <c:v>-9.3918000000000001E-2</c:v>
                </c:pt>
                <c:pt idx="22">
                  <c:v>-9.3659999999999993E-2</c:v>
                </c:pt>
                <c:pt idx="23">
                  <c:v>-9.3964000000000006E-2</c:v>
                </c:pt>
                <c:pt idx="24">
                  <c:v>-9.3560000000000004E-2</c:v>
                </c:pt>
                <c:pt idx="25">
                  <c:v>-9.3699000000000005E-2</c:v>
                </c:pt>
                <c:pt idx="26">
                  <c:v>-9.4008999999999995E-2</c:v>
                </c:pt>
                <c:pt idx="27">
                  <c:v>-9.3961000000000003E-2</c:v>
                </c:pt>
                <c:pt idx="28">
                  <c:v>-9.4007999999999994E-2</c:v>
                </c:pt>
                <c:pt idx="29">
                  <c:v>-9.4154000000000002E-2</c:v>
                </c:pt>
                <c:pt idx="30">
                  <c:v>-9.4095999999999999E-2</c:v>
                </c:pt>
                <c:pt idx="31">
                  <c:v>-9.3978999999999993E-2</c:v>
                </c:pt>
                <c:pt idx="32">
                  <c:v>-9.3982999999999997E-2</c:v>
                </c:pt>
                <c:pt idx="33">
                  <c:v>-9.4135999999999997E-2</c:v>
                </c:pt>
                <c:pt idx="34">
                  <c:v>-9.4237000000000001E-2</c:v>
                </c:pt>
                <c:pt idx="35">
                  <c:v>-9.4256000000000006E-2</c:v>
                </c:pt>
                <c:pt idx="36">
                  <c:v>-9.4652E-2</c:v>
                </c:pt>
                <c:pt idx="37">
                  <c:v>-9.4631999999999994E-2</c:v>
                </c:pt>
                <c:pt idx="38">
                  <c:v>-9.4402E-2</c:v>
                </c:pt>
                <c:pt idx="39">
                  <c:v>-9.4644000000000006E-2</c:v>
                </c:pt>
                <c:pt idx="40">
                  <c:v>-9.4263E-2</c:v>
                </c:pt>
                <c:pt idx="41">
                  <c:v>-9.3876000000000001E-2</c:v>
                </c:pt>
                <c:pt idx="42">
                  <c:v>-9.4094999999999998E-2</c:v>
                </c:pt>
                <c:pt idx="43">
                  <c:v>-9.4156000000000004E-2</c:v>
                </c:pt>
                <c:pt idx="44">
                  <c:v>-9.4287999999999997E-2</c:v>
                </c:pt>
                <c:pt idx="45">
                  <c:v>-9.4334000000000001E-2</c:v>
                </c:pt>
                <c:pt idx="46">
                  <c:v>-9.4379000000000005E-2</c:v>
                </c:pt>
                <c:pt idx="47">
                  <c:v>-9.4547000000000006E-2</c:v>
                </c:pt>
                <c:pt idx="48">
                  <c:v>-9.4747999999999999E-2</c:v>
                </c:pt>
                <c:pt idx="49">
                  <c:v>-9.4829999999999998E-2</c:v>
                </c:pt>
                <c:pt idx="50">
                  <c:v>-9.4534999999999994E-2</c:v>
                </c:pt>
                <c:pt idx="51">
                  <c:v>-9.4121999999999997E-2</c:v>
                </c:pt>
                <c:pt idx="52">
                  <c:v>-9.4059000000000004E-2</c:v>
                </c:pt>
                <c:pt idx="53">
                  <c:v>-9.4146999999999995E-2</c:v>
                </c:pt>
                <c:pt idx="54">
                  <c:v>-9.4137999999999999E-2</c:v>
                </c:pt>
                <c:pt idx="55">
                  <c:v>-9.4280000000000003E-2</c:v>
                </c:pt>
                <c:pt idx="56">
                  <c:v>-9.3927999999999998E-2</c:v>
                </c:pt>
                <c:pt idx="57">
                  <c:v>-9.3727000000000005E-2</c:v>
                </c:pt>
                <c:pt idx="58">
                  <c:v>-9.3983999999999998E-2</c:v>
                </c:pt>
                <c:pt idx="59">
                  <c:v>-9.375E-2</c:v>
                </c:pt>
                <c:pt idx="60">
                  <c:v>-9.3647999999999995E-2</c:v>
                </c:pt>
                <c:pt idx="61">
                  <c:v>-9.3457999999999999E-2</c:v>
                </c:pt>
                <c:pt idx="62">
                  <c:v>-9.3656000000000003E-2</c:v>
                </c:pt>
                <c:pt idx="63">
                  <c:v>-9.3530000000000002E-2</c:v>
                </c:pt>
                <c:pt idx="64">
                  <c:v>-9.3252000000000002E-2</c:v>
                </c:pt>
                <c:pt idx="65">
                  <c:v>-9.3072000000000002E-2</c:v>
                </c:pt>
                <c:pt idx="66">
                  <c:v>-9.3090000000000006E-2</c:v>
                </c:pt>
                <c:pt idx="67">
                  <c:v>-9.3120999999999995E-2</c:v>
                </c:pt>
                <c:pt idx="68">
                  <c:v>-9.2876E-2</c:v>
                </c:pt>
                <c:pt idx="69">
                  <c:v>-9.2966999999999994E-2</c:v>
                </c:pt>
                <c:pt idx="70">
                  <c:v>-9.2655000000000001E-2</c:v>
                </c:pt>
                <c:pt idx="71">
                  <c:v>-9.2436000000000004E-2</c:v>
                </c:pt>
                <c:pt idx="72">
                  <c:v>-9.2868000000000006E-2</c:v>
                </c:pt>
                <c:pt idx="73">
                  <c:v>-9.3050999999999995E-2</c:v>
                </c:pt>
                <c:pt idx="74">
                  <c:v>-9.2771999999999993E-2</c:v>
                </c:pt>
                <c:pt idx="75">
                  <c:v>-9.2864000000000002E-2</c:v>
                </c:pt>
                <c:pt idx="76">
                  <c:v>-9.2484999999999998E-2</c:v>
                </c:pt>
                <c:pt idx="77">
                  <c:v>-9.2632999999999993E-2</c:v>
                </c:pt>
                <c:pt idx="78">
                  <c:v>-9.2720999999999998E-2</c:v>
                </c:pt>
                <c:pt idx="79">
                  <c:v>-9.2759999999999995E-2</c:v>
                </c:pt>
                <c:pt idx="80">
                  <c:v>-9.2796000000000003E-2</c:v>
                </c:pt>
                <c:pt idx="81">
                  <c:v>-9.2329999999999995E-2</c:v>
                </c:pt>
                <c:pt idx="82">
                  <c:v>-9.2488000000000001E-2</c:v>
                </c:pt>
                <c:pt idx="83">
                  <c:v>-9.2193999999999998E-2</c:v>
                </c:pt>
                <c:pt idx="84">
                  <c:v>-9.2147000000000007E-2</c:v>
                </c:pt>
                <c:pt idx="85">
                  <c:v>-9.1950000000000004E-2</c:v>
                </c:pt>
                <c:pt idx="86">
                  <c:v>-9.2118000000000005E-2</c:v>
                </c:pt>
                <c:pt idx="87">
                  <c:v>-9.1920000000000002E-2</c:v>
                </c:pt>
                <c:pt idx="88">
                  <c:v>-9.2026999999999998E-2</c:v>
                </c:pt>
                <c:pt idx="89">
                  <c:v>-9.2143000000000003E-2</c:v>
                </c:pt>
                <c:pt idx="90">
                  <c:v>-9.1897999999999994E-2</c:v>
                </c:pt>
                <c:pt idx="91">
                  <c:v>-9.1718999999999995E-2</c:v>
                </c:pt>
                <c:pt idx="92">
                  <c:v>-9.1467999999999994E-2</c:v>
                </c:pt>
                <c:pt idx="93">
                  <c:v>-9.1537999999999994E-2</c:v>
                </c:pt>
                <c:pt idx="94">
                  <c:v>-9.1733999999999996E-2</c:v>
                </c:pt>
                <c:pt idx="95">
                  <c:v>-9.1566999999999996E-2</c:v>
                </c:pt>
                <c:pt idx="96">
                  <c:v>-9.0935000000000002E-2</c:v>
                </c:pt>
                <c:pt idx="97">
                  <c:v>-9.1291999999999998E-2</c:v>
                </c:pt>
                <c:pt idx="98">
                  <c:v>-9.1007000000000005E-2</c:v>
                </c:pt>
                <c:pt idx="99">
                  <c:v>-9.0994000000000005E-2</c:v>
                </c:pt>
                <c:pt idx="100">
                  <c:v>-9.0830999999999995E-2</c:v>
                </c:pt>
                <c:pt idx="101">
                  <c:v>-9.0622999999999995E-2</c:v>
                </c:pt>
                <c:pt idx="102">
                  <c:v>-9.0720999999999996E-2</c:v>
                </c:pt>
                <c:pt idx="103">
                  <c:v>-9.0617000000000003E-2</c:v>
                </c:pt>
                <c:pt idx="104">
                  <c:v>-9.0709999999999999E-2</c:v>
                </c:pt>
                <c:pt idx="105">
                  <c:v>-9.0769000000000002E-2</c:v>
                </c:pt>
                <c:pt idx="106">
                  <c:v>-9.0576000000000004E-2</c:v>
                </c:pt>
                <c:pt idx="107">
                  <c:v>-9.0346999999999997E-2</c:v>
                </c:pt>
                <c:pt idx="108">
                  <c:v>-9.0239E-2</c:v>
                </c:pt>
                <c:pt idx="109">
                  <c:v>-8.9930999999999997E-2</c:v>
                </c:pt>
                <c:pt idx="110">
                  <c:v>-9.0093999999999994E-2</c:v>
                </c:pt>
                <c:pt idx="111">
                  <c:v>-9.0065999999999993E-2</c:v>
                </c:pt>
                <c:pt idx="112">
                  <c:v>-8.9857999999999993E-2</c:v>
                </c:pt>
                <c:pt idx="113">
                  <c:v>-8.9945999999999998E-2</c:v>
                </c:pt>
                <c:pt idx="114">
                  <c:v>-9.0129000000000001E-2</c:v>
                </c:pt>
                <c:pt idx="115">
                  <c:v>-8.9925000000000005E-2</c:v>
                </c:pt>
                <c:pt idx="116">
                  <c:v>-8.9545E-2</c:v>
                </c:pt>
                <c:pt idx="117">
                  <c:v>-8.9329000000000006E-2</c:v>
                </c:pt>
                <c:pt idx="118">
                  <c:v>-8.9416999999999996E-2</c:v>
                </c:pt>
                <c:pt idx="119">
                  <c:v>-8.9575000000000002E-2</c:v>
                </c:pt>
                <c:pt idx="120">
                  <c:v>-8.9837E-2</c:v>
                </c:pt>
                <c:pt idx="121">
                  <c:v>-9.0046000000000001E-2</c:v>
                </c:pt>
                <c:pt idx="122">
                  <c:v>-8.9960999999999999E-2</c:v>
                </c:pt>
                <c:pt idx="123">
                  <c:v>-8.9853000000000002E-2</c:v>
                </c:pt>
                <c:pt idx="124">
                  <c:v>-8.9803999999999995E-2</c:v>
                </c:pt>
                <c:pt idx="125">
                  <c:v>-8.9685000000000001E-2</c:v>
                </c:pt>
                <c:pt idx="126">
                  <c:v>-8.9283000000000001E-2</c:v>
                </c:pt>
                <c:pt idx="127">
                  <c:v>-8.9434E-2</c:v>
                </c:pt>
                <c:pt idx="128">
                  <c:v>-8.9153999999999997E-2</c:v>
                </c:pt>
                <c:pt idx="129">
                  <c:v>-8.8773000000000005E-2</c:v>
                </c:pt>
                <c:pt idx="130">
                  <c:v>-8.8902999999999996E-2</c:v>
                </c:pt>
                <c:pt idx="131">
                  <c:v>-8.8838E-2</c:v>
                </c:pt>
                <c:pt idx="132">
                  <c:v>-8.8691999999999993E-2</c:v>
                </c:pt>
                <c:pt idx="133">
                  <c:v>-8.8658000000000001E-2</c:v>
                </c:pt>
                <c:pt idx="134">
                  <c:v>-8.8742000000000001E-2</c:v>
                </c:pt>
                <c:pt idx="135">
                  <c:v>-8.856E-2</c:v>
                </c:pt>
                <c:pt idx="136">
                  <c:v>-8.8673000000000002E-2</c:v>
                </c:pt>
                <c:pt idx="137">
                  <c:v>-8.8558999999999999E-2</c:v>
                </c:pt>
                <c:pt idx="138">
                  <c:v>-8.8613999999999998E-2</c:v>
                </c:pt>
                <c:pt idx="139">
                  <c:v>-8.838E-2</c:v>
                </c:pt>
                <c:pt idx="140">
                  <c:v>-8.8141999999999998E-2</c:v>
                </c:pt>
                <c:pt idx="141">
                  <c:v>-8.8012000000000007E-2</c:v>
                </c:pt>
                <c:pt idx="142">
                  <c:v>-8.7869000000000003E-2</c:v>
                </c:pt>
                <c:pt idx="143">
                  <c:v>-8.8132000000000002E-2</c:v>
                </c:pt>
                <c:pt idx="144">
                  <c:v>-8.8256000000000001E-2</c:v>
                </c:pt>
                <c:pt idx="145">
                  <c:v>-8.7984000000000007E-2</c:v>
                </c:pt>
                <c:pt idx="146">
                  <c:v>-8.8038000000000005E-2</c:v>
                </c:pt>
                <c:pt idx="147">
                  <c:v>-8.8065000000000004E-2</c:v>
                </c:pt>
                <c:pt idx="148">
                  <c:v>-8.8138999999999995E-2</c:v>
                </c:pt>
                <c:pt idx="149">
                  <c:v>-8.8191000000000005E-2</c:v>
                </c:pt>
                <c:pt idx="150">
                  <c:v>-8.8176000000000004E-2</c:v>
                </c:pt>
                <c:pt idx="151">
                  <c:v>-8.7872000000000006E-2</c:v>
                </c:pt>
                <c:pt idx="152">
                  <c:v>-8.7368000000000001E-2</c:v>
                </c:pt>
                <c:pt idx="153">
                  <c:v>-8.7342000000000003E-2</c:v>
                </c:pt>
                <c:pt idx="154">
                  <c:v>-8.7307999999999997E-2</c:v>
                </c:pt>
                <c:pt idx="155">
                  <c:v>-8.7326000000000001E-2</c:v>
                </c:pt>
                <c:pt idx="156">
                  <c:v>-8.7165999999999993E-2</c:v>
                </c:pt>
                <c:pt idx="157">
                  <c:v>-8.6978E-2</c:v>
                </c:pt>
                <c:pt idx="158">
                  <c:v>-8.6940000000000003E-2</c:v>
                </c:pt>
                <c:pt idx="159">
                  <c:v>-8.6717000000000002E-2</c:v>
                </c:pt>
                <c:pt idx="160">
                  <c:v>-8.6528999999999995E-2</c:v>
                </c:pt>
                <c:pt idx="161">
                  <c:v>-8.6102999999999999E-2</c:v>
                </c:pt>
                <c:pt idx="162">
                  <c:v>-8.5905999999999996E-2</c:v>
                </c:pt>
                <c:pt idx="163">
                  <c:v>-8.5773000000000002E-2</c:v>
                </c:pt>
                <c:pt idx="164">
                  <c:v>-8.5413000000000003E-2</c:v>
                </c:pt>
                <c:pt idx="165">
                  <c:v>-8.5445999999999994E-2</c:v>
                </c:pt>
                <c:pt idx="166">
                  <c:v>-8.5398000000000002E-2</c:v>
                </c:pt>
                <c:pt idx="167">
                  <c:v>-8.5188E-2</c:v>
                </c:pt>
                <c:pt idx="168">
                  <c:v>-8.5272000000000001E-2</c:v>
                </c:pt>
                <c:pt idx="169">
                  <c:v>-8.4945000000000007E-2</c:v>
                </c:pt>
                <c:pt idx="170">
                  <c:v>-8.5334999999999994E-2</c:v>
                </c:pt>
                <c:pt idx="171">
                  <c:v>-8.5555000000000006E-2</c:v>
                </c:pt>
                <c:pt idx="172">
                  <c:v>-8.5386000000000004E-2</c:v>
                </c:pt>
                <c:pt idx="173">
                  <c:v>-8.4697999999999996E-2</c:v>
                </c:pt>
                <c:pt idx="174">
                  <c:v>-8.5100999999999996E-2</c:v>
                </c:pt>
                <c:pt idx="175">
                  <c:v>-8.4733000000000003E-2</c:v>
                </c:pt>
                <c:pt idx="176">
                  <c:v>-8.4905999999999995E-2</c:v>
                </c:pt>
                <c:pt idx="177">
                  <c:v>-8.5040000000000004E-2</c:v>
                </c:pt>
                <c:pt idx="178">
                  <c:v>-8.498E-2</c:v>
                </c:pt>
                <c:pt idx="179">
                  <c:v>-8.4936999999999999E-2</c:v>
                </c:pt>
                <c:pt idx="180">
                  <c:v>-8.4883E-2</c:v>
                </c:pt>
                <c:pt idx="181">
                  <c:v>-8.4601999999999997E-2</c:v>
                </c:pt>
                <c:pt idx="182">
                  <c:v>-8.4428000000000003E-2</c:v>
                </c:pt>
                <c:pt idx="183">
                  <c:v>-8.4117999999999998E-2</c:v>
                </c:pt>
                <c:pt idx="184">
                  <c:v>-8.3766999999999994E-2</c:v>
                </c:pt>
                <c:pt idx="185">
                  <c:v>-8.3665000000000003E-2</c:v>
                </c:pt>
                <c:pt idx="186">
                  <c:v>-8.3548999999999998E-2</c:v>
                </c:pt>
                <c:pt idx="187">
                  <c:v>-8.3682000000000006E-2</c:v>
                </c:pt>
                <c:pt idx="188">
                  <c:v>-8.3528000000000005E-2</c:v>
                </c:pt>
                <c:pt idx="189">
                  <c:v>-8.3079E-2</c:v>
                </c:pt>
                <c:pt idx="190">
                  <c:v>-8.2993999999999998E-2</c:v>
                </c:pt>
                <c:pt idx="191">
                  <c:v>-8.319E-2</c:v>
                </c:pt>
                <c:pt idx="192">
                  <c:v>-8.3153000000000005E-2</c:v>
                </c:pt>
                <c:pt idx="193">
                  <c:v>-8.3037E-2</c:v>
                </c:pt>
                <c:pt idx="194">
                  <c:v>-8.3132999999999999E-2</c:v>
                </c:pt>
                <c:pt idx="195">
                  <c:v>-8.2861000000000004E-2</c:v>
                </c:pt>
                <c:pt idx="196">
                  <c:v>-8.2784999999999997E-2</c:v>
                </c:pt>
                <c:pt idx="197">
                  <c:v>-8.2808999999999994E-2</c:v>
                </c:pt>
                <c:pt idx="198">
                  <c:v>-8.2546999999999995E-2</c:v>
                </c:pt>
                <c:pt idx="199">
                  <c:v>-8.2567000000000002E-2</c:v>
                </c:pt>
                <c:pt idx="200">
                  <c:v>-8.2364000000000007E-2</c:v>
                </c:pt>
                <c:pt idx="201">
                  <c:v>-8.1897999999999999E-2</c:v>
                </c:pt>
                <c:pt idx="202">
                  <c:v>-8.1473000000000004E-2</c:v>
                </c:pt>
                <c:pt idx="203">
                  <c:v>-8.1372E-2</c:v>
                </c:pt>
                <c:pt idx="204">
                  <c:v>-8.1085000000000004E-2</c:v>
                </c:pt>
                <c:pt idx="205">
                  <c:v>-8.0947000000000005E-2</c:v>
                </c:pt>
                <c:pt idx="206">
                  <c:v>-8.0821000000000004E-2</c:v>
                </c:pt>
                <c:pt idx="207">
                  <c:v>-8.0513000000000001E-2</c:v>
                </c:pt>
                <c:pt idx="208">
                  <c:v>-8.0716999999999997E-2</c:v>
                </c:pt>
                <c:pt idx="209">
                  <c:v>-8.0959000000000003E-2</c:v>
                </c:pt>
                <c:pt idx="210">
                  <c:v>-8.0839999999999995E-2</c:v>
                </c:pt>
                <c:pt idx="211">
                  <c:v>-8.0554000000000001E-2</c:v>
                </c:pt>
                <c:pt idx="212">
                  <c:v>-8.0507999999999996E-2</c:v>
                </c:pt>
                <c:pt idx="213">
                  <c:v>-8.0507999999999996E-2</c:v>
                </c:pt>
                <c:pt idx="214">
                  <c:v>-8.0620999999999998E-2</c:v>
                </c:pt>
                <c:pt idx="215">
                  <c:v>-8.0592999999999998E-2</c:v>
                </c:pt>
                <c:pt idx="216">
                  <c:v>-8.0561999999999995E-2</c:v>
                </c:pt>
                <c:pt idx="217">
                  <c:v>-8.0666000000000002E-2</c:v>
                </c:pt>
                <c:pt idx="218">
                  <c:v>-8.0603999999999995E-2</c:v>
                </c:pt>
                <c:pt idx="219">
                  <c:v>-8.0628000000000005E-2</c:v>
                </c:pt>
                <c:pt idx="220">
                  <c:v>-8.0381999999999995E-2</c:v>
                </c:pt>
                <c:pt idx="221">
                  <c:v>-8.0229999999999996E-2</c:v>
                </c:pt>
                <c:pt idx="222">
                  <c:v>-8.0073000000000005E-2</c:v>
                </c:pt>
                <c:pt idx="223">
                  <c:v>-7.9939999999999997E-2</c:v>
                </c:pt>
                <c:pt idx="224">
                  <c:v>-7.9768000000000006E-2</c:v>
                </c:pt>
                <c:pt idx="225">
                  <c:v>-7.961E-2</c:v>
                </c:pt>
                <c:pt idx="226">
                  <c:v>-7.9651E-2</c:v>
                </c:pt>
                <c:pt idx="227">
                  <c:v>-7.9405000000000003E-2</c:v>
                </c:pt>
                <c:pt idx="228">
                  <c:v>-7.9287999999999997E-2</c:v>
                </c:pt>
                <c:pt idx="229">
                  <c:v>-7.9080999999999999E-2</c:v>
                </c:pt>
                <c:pt idx="230">
                  <c:v>-7.8889000000000001E-2</c:v>
                </c:pt>
                <c:pt idx="231">
                  <c:v>-7.8535999999999995E-2</c:v>
                </c:pt>
                <c:pt idx="232">
                  <c:v>-7.8623999999999999E-2</c:v>
                </c:pt>
                <c:pt idx="233">
                  <c:v>-7.8878000000000004E-2</c:v>
                </c:pt>
                <c:pt idx="234">
                  <c:v>-7.8946000000000002E-2</c:v>
                </c:pt>
                <c:pt idx="235">
                  <c:v>-7.9010999999999998E-2</c:v>
                </c:pt>
                <c:pt idx="236">
                  <c:v>-7.9066999999999998E-2</c:v>
                </c:pt>
                <c:pt idx="237">
                  <c:v>-7.8714999999999993E-2</c:v>
                </c:pt>
                <c:pt idx="238">
                  <c:v>-7.8111E-2</c:v>
                </c:pt>
                <c:pt idx="239">
                  <c:v>-7.7511999999999998E-2</c:v>
                </c:pt>
                <c:pt idx="240">
                  <c:v>-7.7856999999999996E-2</c:v>
                </c:pt>
                <c:pt idx="241">
                  <c:v>-7.7709E-2</c:v>
                </c:pt>
                <c:pt idx="242">
                  <c:v>-7.7293000000000001E-2</c:v>
                </c:pt>
                <c:pt idx="243">
                  <c:v>-7.7211000000000002E-2</c:v>
                </c:pt>
                <c:pt idx="244">
                  <c:v>-7.7133999999999994E-2</c:v>
                </c:pt>
                <c:pt idx="245">
                  <c:v>-7.7093999999999996E-2</c:v>
                </c:pt>
                <c:pt idx="246">
                  <c:v>-7.7109999999999998E-2</c:v>
                </c:pt>
                <c:pt idx="247">
                  <c:v>-7.6968999999999996E-2</c:v>
                </c:pt>
                <c:pt idx="248">
                  <c:v>-7.7267000000000002E-2</c:v>
                </c:pt>
                <c:pt idx="249">
                  <c:v>-7.6664999999999997E-2</c:v>
                </c:pt>
                <c:pt idx="250">
                  <c:v>-7.6401999999999998E-2</c:v>
                </c:pt>
                <c:pt idx="251">
                  <c:v>-7.6398999999999995E-2</c:v>
                </c:pt>
                <c:pt idx="252">
                  <c:v>-7.6399999999999996E-2</c:v>
                </c:pt>
                <c:pt idx="253">
                  <c:v>-7.6360999999999998E-2</c:v>
                </c:pt>
                <c:pt idx="254">
                  <c:v>-7.6042999999999999E-2</c:v>
                </c:pt>
                <c:pt idx="255">
                  <c:v>-7.5982999999999995E-2</c:v>
                </c:pt>
                <c:pt idx="256">
                  <c:v>-7.5920000000000001E-2</c:v>
                </c:pt>
                <c:pt idx="257">
                  <c:v>-7.5649999999999995E-2</c:v>
                </c:pt>
                <c:pt idx="258">
                  <c:v>-7.5683E-2</c:v>
                </c:pt>
                <c:pt idx="259">
                  <c:v>-7.5431999999999999E-2</c:v>
                </c:pt>
                <c:pt idx="260">
                  <c:v>-7.5273000000000007E-2</c:v>
                </c:pt>
                <c:pt idx="261">
                  <c:v>-7.5176999999999994E-2</c:v>
                </c:pt>
                <c:pt idx="262">
                  <c:v>-7.5441999999999995E-2</c:v>
                </c:pt>
                <c:pt idx="263">
                  <c:v>-7.5129000000000001E-2</c:v>
                </c:pt>
                <c:pt idx="264">
                  <c:v>-7.5004000000000001E-2</c:v>
                </c:pt>
                <c:pt idx="265">
                  <c:v>-7.4892E-2</c:v>
                </c:pt>
                <c:pt idx="266">
                  <c:v>-7.4717000000000006E-2</c:v>
                </c:pt>
                <c:pt idx="267">
                  <c:v>-7.4550000000000005E-2</c:v>
                </c:pt>
                <c:pt idx="268">
                  <c:v>-7.4548000000000003E-2</c:v>
                </c:pt>
                <c:pt idx="269">
                  <c:v>-7.4453000000000005E-2</c:v>
                </c:pt>
                <c:pt idx="270">
                  <c:v>-7.4281E-2</c:v>
                </c:pt>
                <c:pt idx="271">
                  <c:v>-7.4274000000000007E-2</c:v>
                </c:pt>
                <c:pt idx="272">
                  <c:v>-7.4051000000000006E-2</c:v>
                </c:pt>
                <c:pt idx="273">
                  <c:v>-7.3937000000000003E-2</c:v>
                </c:pt>
                <c:pt idx="274">
                  <c:v>-7.4074000000000001E-2</c:v>
                </c:pt>
                <c:pt idx="275">
                  <c:v>-7.3783000000000001E-2</c:v>
                </c:pt>
                <c:pt idx="276">
                  <c:v>-7.3710999999999999E-2</c:v>
                </c:pt>
                <c:pt idx="277">
                  <c:v>-7.3455999999999994E-2</c:v>
                </c:pt>
                <c:pt idx="278">
                  <c:v>-7.3609999999999995E-2</c:v>
                </c:pt>
                <c:pt idx="279">
                  <c:v>-7.3637999999999995E-2</c:v>
                </c:pt>
                <c:pt idx="280">
                  <c:v>-7.3573E-2</c:v>
                </c:pt>
                <c:pt idx="281">
                  <c:v>-7.3391999999999999E-2</c:v>
                </c:pt>
                <c:pt idx="282">
                  <c:v>-7.3493000000000003E-2</c:v>
                </c:pt>
                <c:pt idx="283">
                  <c:v>-7.3303999999999994E-2</c:v>
                </c:pt>
                <c:pt idx="284">
                  <c:v>-7.3341000000000003E-2</c:v>
                </c:pt>
                <c:pt idx="285">
                  <c:v>-7.2950000000000001E-2</c:v>
                </c:pt>
                <c:pt idx="286">
                  <c:v>-7.2751999999999997E-2</c:v>
                </c:pt>
                <c:pt idx="287">
                  <c:v>-7.2395000000000001E-2</c:v>
                </c:pt>
                <c:pt idx="288">
                  <c:v>-7.2543999999999997E-2</c:v>
                </c:pt>
                <c:pt idx="289">
                  <c:v>-7.2510000000000005E-2</c:v>
                </c:pt>
                <c:pt idx="290">
                  <c:v>-7.2464000000000001E-2</c:v>
                </c:pt>
                <c:pt idx="291">
                  <c:v>-7.2663000000000005E-2</c:v>
                </c:pt>
                <c:pt idx="292">
                  <c:v>-7.2621000000000005E-2</c:v>
                </c:pt>
                <c:pt idx="293">
                  <c:v>-7.2336999999999999E-2</c:v>
                </c:pt>
                <c:pt idx="294">
                  <c:v>-7.2229000000000002E-2</c:v>
                </c:pt>
                <c:pt idx="295">
                  <c:v>-7.2180999999999995E-2</c:v>
                </c:pt>
                <c:pt idx="296">
                  <c:v>-7.1776000000000006E-2</c:v>
                </c:pt>
                <c:pt idx="297">
                  <c:v>-7.1575E-2</c:v>
                </c:pt>
                <c:pt idx="298">
                  <c:v>-7.1554999999999994E-2</c:v>
                </c:pt>
                <c:pt idx="299">
                  <c:v>-7.1167999999999995E-2</c:v>
                </c:pt>
                <c:pt idx="300">
                  <c:v>-7.1378999999999998E-2</c:v>
                </c:pt>
                <c:pt idx="301">
                  <c:v>-7.0972999999999994E-2</c:v>
                </c:pt>
                <c:pt idx="302">
                  <c:v>-7.1378999999999998E-2</c:v>
                </c:pt>
                <c:pt idx="303">
                  <c:v>-7.1356000000000003E-2</c:v>
                </c:pt>
                <c:pt idx="304">
                  <c:v>-7.1516999999999997E-2</c:v>
                </c:pt>
                <c:pt idx="305">
                  <c:v>-7.0935999999999999E-2</c:v>
                </c:pt>
                <c:pt idx="306">
                  <c:v>-7.0789000000000005E-2</c:v>
                </c:pt>
                <c:pt idx="307">
                  <c:v>-7.0881E-2</c:v>
                </c:pt>
                <c:pt idx="308">
                  <c:v>-7.0515999999999995E-2</c:v>
                </c:pt>
                <c:pt idx="309">
                  <c:v>-7.0653999999999995E-2</c:v>
                </c:pt>
                <c:pt idx="310">
                  <c:v>-7.0806999999999995E-2</c:v>
                </c:pt>
                <c:pt idx="311">
                  <c:v>-7.0832000000000006E-2</c:v>
                </c:pt>
                <c:pt idx="312">
                  <c:v>-7.0648000000000002E-2</c:v>
                </c:pt>
                <c:pt idx="313">
                  <c:v>-7.0433999999999997E-2</c:v>
                </c:pt>
                <c:pt idx="314">
                  <c:v>-7.0485999999999993E-2</c:v>
                </c:pt>
                <c:pt idx="315">
                  <c:v>-7.0776000000000006E-2</c:v>
                </c:pt>
                <c:pt idx="316">
                  <c:v>-7.0681999999999995E-2</c:v>
                </c:pt>
                <c:pt idx="317">
                  <c:v>-7.0628999999999997E-2</c:v>
                </c:pt>
                <c:pt idx="318">
                  <c:v>-7.0468000000000003E-2</c:v>
                </c:pt>
                <c:pt idx="319">
                  <c:v>-7.059E-2</c:v>
                </c:pt>
                <c:pt idx="320">
                  <c:v>-7.0421999999999998E-2</c:v>
                </c:pt>
                <c:pt idx="321">
                  <c:v>-7.0376999999999995E-2</c:v>
                </c:pt>
                <c:pt idx="322">
                  <c:v>-7.0245000000000002E-2</c:v>
                </c:pt>
                <c:pt idx="323">
                  <c:v>-7.0548E-2</c:v>
                </c:pt>
                <c:pt idx="324">
                  <c:v>-7.0761000000000004E-2</c:v>
                </c:pt>
                <c:pt idx="325">
                  <c:v>-7.0722999999999994E-2</c:v>
                </c:pt>
                <c:pt idx="326">
                  <c:v>-7.0689000000000002E-2</c:v>
                </c:pt>
                <c:pt idx="327">
                  <c:v>-7.0755999999999999E-2</c:v>
                </c:pt>
                <c:pt idx="328">
                  <c:v>-7.0721000000000006E-2</c:v>
                </c:pt>
                <c:pt idx="329">
                  <c:v>-7.0666000000000007E-2</c:v>
                </c:pt>
                <c:pt idx="330">
                  <c:v>-7.0168999999999995E-2</c:v>
                </c:pt>
                <c:pt idx="331">
                  <c:v>-7.0201E-2</c:v>
                </c:pt>
                <c:pt idx="332">
                  <c:v>-7.0246000000000003E-2</c:v>
                </c:pt>
                <c:pt idx="333">
                  <c:v>-7.0305999999999993E-2</c:v>
                </c:pt>
                <c:pt idx="334">
                  <c:v>-6.9846000000000005E-2</c:v>
                </c:pt>
                <c:pt idx="335">
                  <c:v>-6.9794999999999996E-2</c:v>
                </c:pt>
                <c:pt idx="336">
                  <c:v>-6.9726999999999997E-2</c:v>
                </c:pt>
                <c:pt idx="337">
                  <c:v>-6.9872000000000004E-2</c:v>
                </c:pt>
                <c:pt idx="338">
                  <c:v>-6.9637000000000004E-2</c:v>
                </c:pt>
                <c:pt idx="339">
                  <c:v>-6.9671999999999998E-2</c:v>
                </c:pt>
                <c:pt idx="340">
                  <c:v>-6.9458000000000006E-2</c:v>
                </c:pt>
                <c:pt idx="341">
                  <c:v>-6.9599999999999995E-2</c:v>
                </c:pt>
                <c:pt idx="342">
                  <c:v>-6.9389999999999993E-2</c:v>
                </c:pt>
                <c:pt idx="343">
                  <c:v>-6.9435999999999998E-2</c:v>
                </c:pt>
                <c:pt idx="344">
                  <c:v>-6.9616999999999998E-2</c:v>
                </c:pt>
                <c:pt idx="345">
                  <c:v>-6.9806000000000007E-2</c:v>
                </c:pt>
                <c:pt idx="346">
                  <c:v>-6.9737999999999994E-2</c:v>
                </c:pt>
                <c:pt idx="347">
                  <c:v>-6.9319000000000006E-2</c:v>
                </c:pt>
                <c:pt idx="348">
                  <c:v>-6.9307999999999995E-2</c:v>
                </c:pt>
                <c:pt idx="349">
                  <c:v>-6.9070999999999994E-2</c:v>
                </c:pt>
                <c:pt idx="350">
                  <c:v>-6.9108000000000003E-2</c:v>
                </c:pt>
                <c:pt idx="351">
                  <c:v>-6.8983000000000003E-2</c:v>
                </c:pt>
                <c:pt idx="352">
                  <c:v>-6.9017999999999996E-2</c:v>
                </c:pt>
                <c:pt idx="353">
                  <c:v>-6.8851999999999997E-2</c:v>
                </c:pt>
                <c:pt idx="354">
                  <c:v>-6.8849999999999995E-2</c:v>
                </c:pt>
                <c:pt idx="355">
                  <c:v>-6.9131999999999999E-2</c:v>
                </c:pt>
                <c:pt idx="356">
                  <c:v>-6.8948999999999996E-2</c:v>
                </c:pt>
                <c:pt idx="357">
                  <c:v>-6.8869E-2</c:v>
                </c:pt>
                <c:pt idx="358">
                  <c:v>-6.8886000000000003E-2</c:v>
                </c:pt>
                <c:pt idx="359">
                  <c:v>-6.8756999999999999E-2</c:v>
                </c:pt>
                <c:pt idx="360">
                  <c:v>-6.8654999999999994E-2</c:v>
                </c:pt>
                <c:pt idx="361">
                  <c:v>-6.8358000000000002E-2</c:v>
                </c:pt>
                <c:pt idx="362">
                  <c:v>-6.8353999999999998E-2</c:v>
                </c:pt>
                <c:pt idx="363">
                  <c:v>-6.8180000000000004E-2</c:v>
                </c:pt>
                <c:pt idx="364">
                  <c:v>-6.8340999999999999E-2</c:v>
                </c:pt>
                <c:pt idx="365">
                  <c:v>-6.8467E-2</c:v>
                </c:pt>
                <c:pt idx="366">
                  <c:v>-6.8690000000000001E-2</c:v>
                </c:pt>
                <c:pt idx="367">
                  <c:v>-6.8673999999999999E-2</c:v>
                </c:pt>
                <c:pt idx="368">
                  <c:v>-6.8960999999999995E-2</c:v>
                </c:pt>
                <c:pt idx="369">
                  <c:v>-6.8902000000000005E-2</c:v>
                </c:pt>
                <c:pt idx="370">
                  <c:v>-6.8690000000000001E-2</c:v>
                </c:pt>
                <c:pt idx="371">
                  <c:v>-6.8617999999999998E-2</c:v>
                </c:pt>
                <c:pt idx="372">
                  <c:v>-6.8812999999999999E-2</c:v>
                </c:pt>
                <c:pt idx="373">
                  <c:v>-6.8804000000000004E-2</c:v>
                </c:pt>
                <c:pt idx="374">
                  <c:v>-6.8895999999999999E-2</c:v>
                </c:pt>
                <c:pt idx="375">
                  <c:v>-6.8837999999999996E-2</c:v>
                </c:pt>
                <c:pt idx="376">
                  <c:v>-6.8672999999999998E-2</c:v>
                </c:pt>
                <c:pt idx="377">
                  <c:v>-6.8574999999999997E-2</c:v>
                </c:pt>
                <c:pt idx="378">
                  <c:v>-6.8679000000000004E-2</c:v>
                </c:pt>
                <c:pt idx="379">
                  <c:v>-6.8739999999999996E-2</c:v>
                </c:pt>
                <c:pt idx="380">
                  <c:v>-6.8696999999999994E-2</c:v>
                </c:pt>
                <c:pt idx="381">
                  <c:v>-6.8489999999999995E-2</c:v>
                </c:pt>
                <c:pt idx="382">
                  <c:v>-6.8557000000000007E-2</c:v>
                </c:pt>
                <c:pt idx="383">
                  <c:v>-6.8520999999999999E-2</c:v>
                </c:pt>
                <c:pt idx="384">
                  <c:v>-6.8588999999999997E-2</c:v>
                </c:pt>
                <c:pt idx="385">
                  <c:v>-6.8959999999999994E-2</c:v>
                </c:pt>
                <c:pt idx="386">
                  <c:v>-6.8947999999999995E-2</c:v>
                </c:pt>
                <c:pt idx="387">
                  <c:v>-6.8869E-2</c:v>
                </c:pt>
                <c:pt idx="388">
                  <c:v>-6.8795999999999996E-2</c:v>
                </c:pt>
                <c:pt idx="389">
                  <c:v>-6.8750000000000006E-2</c:v>
                </c:pt>
                <c:pt idx="390">
                  <c:v>-6.8533999999999998E-2</c:v>
                </c:pt>
                <c:pt idx="391">
                  <c:v>-6.8381999999999998E-2</c:v>
                </c:pt>
                <c:pt idx="392">
                  <c:v>-6.8304000000000004E-2</c:v>
                </c:pt>
                <c:pt idx="393">
                  <c:v>-6.8110000000000004E-2</c:v>
                </c:pt>
                <c:pt idx="394">
                  <c:v>-6.8335999999999994E-2</c:v>
                </c:pt>
                <c:pt idx="395">
                  <c:v>-6.8283999999999997E-2</c:v>
                </c:pt>
                <c:pt idx="396">
                  <c:v>-6.8163000000000001E-2</c:v>
                </c:pt>
                <c:pt idx="397">
                  <c:v>-6.8042000000000005E-2</c:v>
                </c:pt>
                <c:pt idx="398">
                  <c:v>-6.7949999999999997E-2</c:v>
                </c:pt>
                <c:pt idx="399">
                  <c:v>-6.8045999999999995E-2</c:v>
                </c:pt>
                <c:pt idx="400">
                  <c:v>-6.8396999999999999E-2</c:v>
                </c:pt>
                <c:pt idx="401">
                  <c:v>-6.8221000000000004E-2</c:v>
                </c:pt>
                <c:pt idx="402">
                  <c:v>-6.8053000000000002E-2</c:v>
                </c:pt>
                <c:pt idx="403">
                  <c:v>-6.8128999999999995E-2</c:v>
                </c:pt>
                <c:pt idx="404">
                  <c:v>-6.8066000000000002E-2</c:v>
                </c:pt>
                <c:pt idx="405">
                  <c:v>-6.8407999999999997E-2</c:v>
                </c:pt>
                <c:pt idx="406">
                  <c:v>-6.8413000000000002E-2</c:v>
                </c:pt>
                <c:pt idx="407">
                  <c:v>-6.8131999999999998E-2</c:v>
                </c:pt>
                <c:pt idx="408">
                  <c:v>-6.8255999999999997E-2</c:v>
                </c:pt>
                <c:pt idx="409">
                  <c:v>-6.8323999999999996E-2</c:v>
                </c:pt>
                <c:pt idx="410">
                  <c:v>-6.8220000000000003E-2</c:v>
                </c:pt>
                <c:pt idx="411">
                  <c:v>-6.8177000000000001E-2</c:v>
                </c:pt>
                <c:pt idx="412">
                  <c:v>-6.8265999999999993E-2</c:v>
                </c:pt>
                <c:pt idx="413">
                  <c:v>-6.8126000000000006E-2</c:v>
                </c:pt>
                <c:pt idx="414">
                  <c:v>-6.8302000000000002E-2</c:v>
                </c:pt>
                <c:pt idx="415">
                  <c:v>-6.8543000000000007E-2</c:v>
                </c:pt>
                <c:pt idx="416">
                  <c:v>-6.8487999999999993E-2</c:v>
                </c:pt>
                <c:pt idx="417">
                  <c:v>-6.8547999999999998E-2</c:v>
                </c:pt>
                <c:pt idx="418">
                  <c:v>-6.8529999999999994E-2</c:v>
                </c:pt>
                <c:pt idx="419">
                  <c:v>-6.8543999999999994E-2</c:v>
                </c:pt>
                <c:pt idx="420">
                  <c:v>-6.8566000000000002E-2</c:v>
                </c:pt>
                <c:pt idx="421">
                  <c:v>-6.8423999999999999E-2</c:v>
                </c:pt>
                <c:pt idx="422">
                  <c:v>-6.8557999999999994E-2</c:v>
                </c:pt>
                <c:pt idx="423">
                  <c:v>-6.8290000000000003E-2</c:v>
                </c:pt>
                <c:pt idx="424">
                  <c:v>-6.8468000000000001E-2</c:v>
                </c:pt>
                <c:pt idx="425">
                  <c:v>-6.8568000000000004E-2</c:v>
                </c:pt>
                <c:pt idx="426">
                  <c:v>-6.8363999999999994E-2</c:v>
                </c:pt>
                <c:pt idx="427">
                  <c:v>-6.8390999999999993E-2</c:v>
                </c:pt>
                <c:pt idx="428">
                  <c:v>-6.8293000000000006E-2</c:v>
                </c:pt>
                <c:pt idx="429">
                  <c:v>-6.8599999999999994E-2</c:v>
                </c:pt>
                <c:pt idx="430">
                  <c:v>-6.8445000000000006E-2</c:v>
                </c:pt>
                <c:pt idx="431">
                  <c:v>-6.8262000000000003E-2</c:v>
                </c:pt>
                <c:pt idx="432">
                  <c:v>-6.8118999999999999E-2</c:v>
                </c:pt>
                <c:pt idx="433">
                  <c:v>-6.8114999999999995E-2</c:v>
                </c:pt>
                <c:pt idx="434">
                  <c:v>-6.8132999999999999E-2</c:v>
                </c:pt>
                <c:pt idx="435">
                  <c:v>-6.8235000000000004E-2</c:v>
                </c:pt>
                <c:pt idx="436">
                  <c:v>-6.8255999999999997E-2</c:v>
                </c:pt>
                <c:pt idx="437">
                  <c:v>-6.8360000000000004E-2</c:v>
                </c:pt>
                <c:pt idx="438">
                  <c:v>-6.8271999999999999E-2</c:v>
                </c:pt>
                <c:pt idx="439">
                  <c:v>-6.8418999999999994E-2</c:v>
                </c:pt>
                <c:pt idx="440">
                  <c:v>-6.8503999999999995E-2</c:v>
                </c:pt>
                <c:pt idx="441">
                  <c:v>-6.8670999999999996E-2</c:v>
                </c:pt>
                <c:pt idx="442">
                  <c:v>-6.8436999999999998E-2</c:v>
                </c:pt>
                <c:pt idx="443">
                  <c:v>-6.8433999999999995E-2</c:v>
                </c:pt>
                <c:pt idx="444">
                  <c:v>-6.8536E-2</c:v>
                </c:pt>
                <c:pt idx="445">
                  <c:v>-6.8503999999999995E-2</c:v>
                </c:pt>
                <c:pt idx="446">
                  <c:v>-6.8713999999999997E-2</c:v>
                </c:pt>
                <c:pt idx="447">
                  <c:v>-6.8589999999999998E-2</c:v>
                </c:pt>
                <c:pt idx="448">
                  <c:v>-6.8560999999999997E-2</c:v>
                </c:pt>
                <c:pt idx="449">
                  <c:v>-6.8373000000000003E-2</c:v>
                </c:pt>
                <c:pt idx="450">
                  <c:v>-6.8193000000000004E-2</c:v>
                </c:pt>
                <c:pt idx="451">
                  <c:v>-6.8204000000000001E-2</c:v>
                </c:pt>
                <c:pt idx="452">
                  <c:v>-6.8560999999999997E-2</c:v>
                </c:pt>
                <c:pt idx="453">
                  <c:v>-6.8359000000000003E-2</c:v>
                </c:pt>
                <c:pt idx="454">
                  <c:v>-6.8376999999999993E-2</c:v>
                </c:pt>
                <c:pt idx="455">
                  <c:v>-6.8305000000000005E-2</c:v>
                </c:pt>
                <c:pt idx="456">
                  <c:v>-6.8559999999999996E-2</c:v>
                </c:pt>
                <c:pt idx="457">
                  <c:v>-6.8579000000000001E-2</c:v>
                </c:pt>
                <c:pt idx="458">
                  <c:v>-6.8552000000000002E-2</c:v>
                </c:pt>
                <c:pt idx="459">
                  <c:v>-6.8479999999999999E-2</c:v>
                </c:pt>
                <c:pt idx="460">
                  <c:v>-6.8541000000000005E-2</c:v>
                </c:pt>
                <c:pt idx="461">
                  <c:v>-6.8478999999999998E-2</c:v>
                </c:pt>
                <c:pt idx="462">
                  <c:v>-6.8463999999999997E-2</c:v>
                </c:pt>
                <c:pt idx="463">
                  <c:v>-6.8193000000000004E-2</c:v>
                </c:pt>
                <c:pt idx="464">
                  <c:v>-6.8196000000000007E-2</c:v>
                </c:pt>
                <c:pt idx="465">
                  <c:v>-6.8233000000000002E-2</c:v>
                </c:pt>
                <c:pt idx="466">
                  <c:v>-6.8124000000000004E-2</c:v>
                </c:pt>
                <c:pt idx="467">
                  <c:v>-6.8006999999999998E-2</c:v>
                </c:pt>
                <c:pt idx="468">
                  <c:v>-6.7967E-2</c:v>
                </c:pt>
                <c:pt idx="469">
                  <c:v>-6.7928000000000002E-2</c:v>
                </c:pt>
                <c:pt idx="470">
                  <c:v>-6.7738999999999994E-2</c:v>
                </c:pt>
                <c:pt idx="471">
                  <c:v>-6.7626000000000006E-2</c:v>
                </c:pt>
                <c:pt idx="472">
                  <c:v>-6.7822999999999994E-2</c:v>
                </c:pt>
                <c:pt idx="473">
                  <c:v>-6.7913000000000001E-2</c:v>
                </c:pt>
                <c:pt idx="474">
                  <c:v>-6.8017999999999995E-2</c:v>
                </c:pt>
                <c:pt idx="475">
                  <c:v>-6.7951999999999999E-2</c:v>
                </c:pt>
                <c:pt idx="476">
                  <c:v>-6.7757999999999999E-2</c:v>
                </c:pt>
                <c:pt idx="477">
                  <c:v>-6.7486000000000004E-2</c:v>
                </c:pt>
                <c:pt idx="478">
                  <c:v>-6.7543000000000006E-2</c:v>
                </c:pt>
                <c:pt idx="479">
                  <c:v>-6.7672999999999997E-2</c:v>
                </c:pt>
                <c:pt idx="480">
                  <c:v>-6.7835000000000006E-2</c:v>
                </c:pt>
                <c:pt idx="481">
                  <c:v>-6.7889000000000005E-2</c:v>
                </c:pt>
                <c:pt idx="482">
                  <c:v>-6.7979999999999999E-2</c:v>
                </c:pt>
                <c:pt idx="483">
                  <c:v>-6.7794999999999994E-2</c:v>
                </c:pt>
                <c:pt idx="484">
                  <c:v>-6.7929000000000003E-2</c:v>
                </c:pt>
                <c:pt idx="485">
                  <c:v>-6.7639000000000005E-2</c:v>
                </c:pt>
                <c:pt idx="486">
                  <c:v>-6.7077999999999999E-2</c:v>
                </c:pt>
                <c:pt idx="487">
                  <c:v>-6.7109000000000002E-2</c:v>
                </c:pt>
                <c:pt idx="488">
                  <c:v>-6.6890000000000005E-2</c:v>
                </c:pt>
                <c:pt idx="489">
                  <c:v>-6.7069000000000004E-2</c:v>
                </c:pt>
                <c:pt idx="490">
                  <c:v>-6.7072000000000007E-2</c:v>
                </c:pt>
                <c:pt idx="491">
                  <c:v>-6.6624000000000003E-2</c:v>
                </c:pt>
                <c:pt idx="492">
                  <c:v>-6.6732E-2</c:v>
                </c:pt>
                <c:pt idx="493">
                  <c:v>-6.6818000000000002E-2</c:v>
                </c:pt>
                <c:pt idx="494">
                  <c:v>-6.7086000000000007E-2</c:v>
                </c:pt>
                <c:pt idx="495">
                  <c:v>-6.6924999999999998E-2</c:v>
                </c:pt>
                <c:pt idx="496">
                  <c:v>-6.6984000000000002E-2</c:v>
                </c:pt>
                <c:pt idx="497">
                  <c:v>-6.6829E-2</c:v>
                </c:pt>
                <c:pt idx="498">
                  <c:v>-6.6889000000000004E-2</c:v>
                </c:pt>
                <c:pt idx="499">
                  <c:v>-6.6781999999999994E-2</c:v>
                </c:pt>
                <c:pt idx="500">
                  <c:v>-6.6478999999999996E-2</c:v>
                </c:pt>
                <c:pt idx="501">
                  <c:v>-6.6392000000000007E-2</c:v>
                </c:pt>
                <c:pt idx="502">
                  <c:v>-6.6993999999999998E-2</c:v>
                </c:pt>
                <c:pt idx="503">
                  <c:v>-6.6821000000000005E-2</c:v>
                </c:pt>
                <c:pt idx="504">
                  <c:v>-6.6435999999999995E-2</c:v>
                </c:pt>
                <c:pt idx="505">
                  <c:v>-6.6213999999999995E-2</c:v>
                </c:pt>
                <c:pt idx="506">
                  <c:v>-6.6199999999999995E-2</c:v>
                </c:pt>
                <c:pt idx="507">
                  <c:v>-6.6215999999999997E-2</c:v>
                </c:pt>
                <c:pt idx="508">
                  <c:v>-6.6130999999999995E-2</c:v>
                </c:pt>
                <c:pt idx="509">
                  <c:v>-6.5985000000000002E-2</c:v>
                </c:pt>
                <c:pt idx="510">
                  <c:v>-6.5997E-2</c:v>
                </c:pt>
                <c:pt idx="511">
                  <c:v>-6.5933000000000005E-2</c:v>
                </c:pt>
                <c:pt idx="512">
                  <c:v>-6.5844E-2</c:v>
                </c:pt>
                <c:pt idx="513">
                  <c:v>-6.5745999999999999E-2</c:v>
                </c:pt>
                <c:pt idx="514">
                  <c:v>-6.5698000000000006E-2</c:v>
                </c:pt>
                <c:pt idx="515">
                  <c:v>-6.5487000000000004E-2</c:v>
                </c:pt>
                <c:pt idx="516">
                  <c:v>-6.5853999999999996E-2</c:v>
                </c:pt>
                <c:pt idx="517">
                  <c:v>-6.5838999999999995E-2</c:v>
                </c:pt>
                <c:pt idx="518">
                  <c:v>-6.5894999999999995E-2</c:v>
                </c:pt>
                <c:pt idx="519">
                  <c:v>-6.5863000000000005E-2</c:v>
                </c:pt>
                <c:pt idx="520">
                  <c:v>-6.5813999999999998E-2</c:v>
                </c:pt>
                <c:pt idx="521">
                  <c:v>-6.5603999999999996E-2</c:v>
                </c:pt>
                <c:pt idx="522">
                  <c:v>-6.5660999999999997E-2</c:v>
                </c:pt>
                <c:pt idx="523">
                  <c:v>-6.5600000000000006E-2</c:v>
                </c:pt>
                <c:pt idx="524">
                  <c:v>-6.5444000000000002E-2</c:v>
                </c:pt>
                <c:pt idx="525">
                  <c:v>-6.5284999999999996E-2</c:v>
                </c:pt>
                <c:pt idx="526">
                  <c:v>-6.5252000000000004E-2</c:v>
                </c:pt>
                <c:pt idx="527">
                  <c:v>-6.5338999999999994E-2</c:v>
                </c:pt>
                <c:pt idx="528">
                  <c:v>-6.5156000000000006E-2</c:v>
                </c:pt>
                <c:pt idx="529">
                  <c:v>-6.4940999999999999E-2</c:v>
                </c:pt>
                <c:pt idx="530">
                  <c:v>-6.4852999999999994E-2</c:v>
                </c:pt>
                <c:pt idx="531">
                  <c:v>-6.4859E-2</c:v>
                </c:pt>
                <c:pt idx="532">
                  <c:v>-6.4776E-2</c:v>
                </c:pt>
                <c:pt idx="533">
                  <c:v>-6.4730999999999997E-2</c:v>
                </c:pt>
                <c:pt idx="534">
                  <c:v>-6.4796999999999993E-2</c:v>
                </c:pt>
                <c:pt idx="535">
                  <c:v>-6.4668000000000003E-2</c:v>
                </c:pt>
                <c:pt idx="536">
                  <c:v>-6.4543000000000003E-2</c:v>
                </c:pt>
                <c:pt idx="537">
                  <c:v>-6.4572000000000004E-2</c:v>
                </c:pt>
                <c:pt idx="538">
                  <c:v>-6.4437999999999995E-2</c:v>
                </c:pt>
                <c:pt idx="539">
                  <c:v>-6.4432000000000003E-2</c:v>
                </c:pt>
                <c:pt idx="540">
                  <c:v>-6.4380000000000007E-2</c:v>
                </c:pt>
                <c:pt idx="541">
                  <c:v>-6.4184000000000005E-2</c:v>
                </c:pt>
                <c:pt idx="542">
                  <c:v>-6.4158999999999994E-2</c:v>
                </c:pt>
                <c:pt idx="543">
                  <c:v>-6.3911999999999997E-2</c:v>
                </c:pt>
                <c:pt idx="544">
                  <c:v>-6.3834000000000002E-2</c:v>
                </c:pt>
                <c:pt idx="545">
                  <c:v>-6.3923999999999995E-2</c:v>
                </c:pt>
                <c:pt idx="546">
                  <c:v>-6.4031000000000005E-2</c:v>
                </c:pt>
                <c:pt idx="547">
                  <c:v>-6.3787999999999997E-2</c:v>
                </c:pt>
                <c:pt idx="548">
                  <c:v>-6.3562999999999995E-2</c:v>
                </c:pt>
                <c:pt idx="549">
                  <c:v>-6.3555E-2</c:v>
                </c:pt>
                <c:pt idx="550">
                  <c:v>-6.3632999999999995E-2</c:v>
                </c:pt>
                <c:pt idx="551">
                  <c:v>-6.3614000000000004E-2</c:v>
                </c:pt>
                <c:pt idx="552">
                  <c:v>-6.3977999999999993E-2</c:v>
                </c:pt>
                <c:pt idx="553">
                  <c:v>-6.3856999999999997E-2</c:v>
                </c:pt>
                <c:pt idx="554">
                  <c:v>-6.3713000000000006E-2</c:v>
                </c:pt>
                <c:pt idx="555">
                  <c:v>-6.3506000000000007E-2</c:v>
                </c:pt>
                <c:pt idx="556">
                  <c:v>-6.3572000000000004E-2</c:v>
                </c:pt>
                <c:pt idx="557">
                  <c:v>-6.3452999999999996E-2</c:v>
                </c:pt>
                <c:pt idx="558">
                  <c:v>0</c:v>
                </c:pt>
                <c:pt idx="559">
                  <c:v>-2.1499999999999999E-4</c:v>
                </c:pt>
                <c:pt idx="560">
                  <c:v>-2.7557000000000002E-2</c:v>
                </c:pt>
                <c:pt idx="561">
                  <c:v>-4.4031000000000001E-2</c:v>
                </c:pt>
                <c:pt idx="562">
                  <c:v>-5.2874999999999998E-2</c:v>
                </c:pt>
                <c:pt idx="563">
                  <c:v>-5.7856999999999999E-2</c:v>
                </c:pt>
                <c:pt idx="564">
                  <c:v>-6.0257999999999999E-2</c:v>
                </c:pt>
                <c:pt idx="565">
                  <c:v>-6.1497999999999997E-2</c:v>
                </c:pt>
                <c:pt idx="566">
                  <c:v>-6.2087000000000003E-2</c:v>
                </c:pt>
                <c:pt idx="567">
                  <c:v>-6.2364000000000003E-2</c:v>
                </c:pt>
                <c:pt idx="568">
                  <c:v>-6.2508999999999995E-2</c:v>
                </c:pt>
                <c:pt idx="569">
                  <c:v>-6.2675999999999996E-2</c:v>
                </c:pt>
                <c:pt idx="570">
                  <c:v>-6.2821000000000002E-2</c:v>
                </c:pt>
                <c:pt idx="571">
                  <c:v>-6.2809000000000004E-2</c:v>
                </c:pt>
                <c:pt idx="572">
                  <c:v>-6.2765000000000001E-2</c:v>
                </c:pt>
                <c:pt idx="573">
                  <c:v>-6.2565999999999997E-2</c:v>
                </c:pt>
                <c:pt idx="574">
                  <c:v>-6.2526999999999999E-2</c:v>
                </c:pt>
                <c:pt idx="575">
                  <c:v>-6.2488000000000002E-2</c:v>
                </c:pt>
                <c:pt idx="576">
                  <c:v>-6.2626000000000001E-2</c:v>
                </c:pt>
                <c:pt idx="577">
                  <c:v>-6.2708E-2</c:v>
                </c:pt>
                <c:pt idx="578">
                  <c:v>-6.2657000000000004E-2</c:v>
                </c:pt>
                <c:pt idx="579">
                  <c:v>-6.2705999999999998E-2</c:v>
                </c:pt>
                <c:pt idx="580">
                  <c:v>-6.2623999999999999E-2</c:v>
                </c:pt>
                <c:pt idx="581">
                  <c:v>-6.2404000000000001E-2</c:v>
                </c:pt>
                <c:pt idx="582">
                  <c:v>-6.232E-2</c:v>
                </c:pt>
                <c:pt idx="583">
                  <c:v>-6.2281000000000003E-2</c:v>
                </c:pt>
                <c:pt idx="584">
                  <c:v>-6.2278E-2</c:v>
                </c:pt>
                <c:pt idx="585">
                  <c:v>-6.2512999999999999E-2</c:v>
                </c:pt>
                <c:pt idx="586">
                  <c:v>-6.2469999999999998E-2</c:v>
                </c:pt>
                <c:pt idx="587">
                  <c:v>-6.2682000000000002E-2</c:v>
                </c:pt>
                <c:pt idx="588">
                  <c:v>-6.2640000000000001E-2</c:v>
                </c:pt>
                <c:pt idx="589">
                  <c:v>-6.2429999999999999E-2</c:v>
                </c:pt>
                <c:pt idx="590">
                  <c:v>-6.2295000000000003E-2</c:v>
                </c:pt>
                <c:pt idx="591">
                  <c:v>-6.2008000000000001E-2</c:v>
                </c:pt>
                <c:pt idx="592">
                  <c:v>-6.1947000000000002E-2</c:v>
                </c:pt>
                <c:pt idx="593">
                  <c:v>-6.2054999999999999E-2</c:v>
                </c:pt>
                <c:pt idx="594">
                  <c:v>-6.2287000000000002E-2</c:v>
                </c:pt>
                <c:pt idx="595">
                  <c:v>-6.2475999999999997E-2</c:v>
                </c:pt>
                <c:pt idx="596">
                  <c:v>-6.2179999999999999E-2</c:v>
                </c:pt>
                <c:pt idx="597">
                  <c:v>-6.2257E-2</c:v>
                </c:pt>
                <c:pt idx="598">
                  <c:v>-6.2063E-2</c:v>
                </c:pt>
                <c:pt idx="599">
                  <c:v>-6.2316000000000003E-2</c:v>
                </c:pt>
                <c:pt idx="600">
                  <c:v>-6.2351999999999998E-2</c:v>
                </c:pt>
                <c:pt idx="601">
                  <c:v>-6.2342000000000002E-2</c:v>
                </c:pt>
                <c:pt idx="602">
                  <c:v>-6.2512999999999999E-2</c:v>
                </c:pt>
                <c:pt idx="603">
                  <c:v>-6.2310999999999998E-2</c:v>
                </c:pt>
                <c:pt idx="604">
                  <c:v>-6.2216E-2</c:v>
                </c:pt>
                <c:pt idx="605">
                  <c:v>-6.2057000000000001E-2</c:v>
                </c:pt>
                <c:pt idx="606">
                  <c:v>-6.2128999999999997E-2</c:v>
                </c:pt>
                <c:pt idx="607">
                  <c:v>-6.2309000000000003E-2</c:v>
                </c:pt>
                <c:pt idx="608">
                  <c:v>-6.2142999999999997E-2</c:v>
                </c:pt>
                <c:pt idx="609">
                  <c:v>-6.2105E-2</c:v>
                </c:pt>
                <c:pt idx="610">
                  <c:v>-6.2213999999999998E-2</c:v>
                </c:pt>
                <c:pt idx="611">
                  <c:v>-6.1767000000000002E-2</c:v>
                </c:pt>
                <c:pt idx="612">
                  <c:v>-6.1929999999999999E-2</c:v>
                </c:pt>
                <c:pt idx="613">
                  <c:v>-6.1894999999999999E-2</c:v>
                </c:pt>
                <c:pt idx="614">
                  <c:v>-6.1961000000000002E-2</c:v>
                </c:pt>
                <c:pt idx="615">
                  <c:v>-6.2197000000000002E-2</c:v>
                </c:pt>
                <c:pt idx="616">
                  <c:v>-6.2147000000000001E-2</c:v>
                </c:pt>
                <c:pt idx="617">
                  <c:v>-6.2257E-2</c:v>
                </c:pt>
                <c:pt idx="618">
                  <c:v>-6.1877000000000001E-2</c:v>
                </c:pt>
                <c:pt idx="619">
                  <c:v>-6.1575999999999999E-2</c:v>
                </c:pt>
                <c:pt idx="620">
                  <c:v>-6.1281000000000002E-2</c:v>
                </c:pt>
                <c:pt idx="621">
                  <c:v>-6.1414000000000003E-2</c:v>
                </c:pt>
                <c:pt idx="622">
                  <c:v>-6.1399000000000002E-2</c:v>
                </c:pt>
                <c:pt idx="623">
                  <c:v>-6.1416999999999999E-2</c:v>
                </c:pt>
                <c:pt idx="624">
                  <c:v>-6.1803999999999998E-2</c:v>
                </c:pt>
                <c:pt idx="625">
                  <c:v>-6.1941999999999997E-2</c:v>
                </c:pt>
                <c:pt idx="626">
                  <c:v>-6.1816999999999997E-2</c:v>
                </c:pt>
                <c:pt idx="627">
                  <c:v>-6.1718000000000002E-2</c:v>
                </c:pt>
                <c:pt idx="628">
                  <c:v>-6.1684999999999997E-2</c:v>
                </c:pt>
                <c:pt idx="629">
                  <c:v>-6.1662000000000002E-2</c:v>
                </c:pt>
                <c:pt idx="630">
                  <c:v>-6.1525000000000003E-2</c:v>
                </c:pt>
                <c:pt idx="631">
                  <c:v>-6.1626E-2</c:v>
                </c:pt>
                <c:pt idx="632">
                  <c:v>-6.1643999999999997E-2</c:v>
                </c:pt>
                <c:pt idx="633">
                  <c:v>-6.1513999999999999E-2</c:v>
                </c:pt>
                <c:pt idx="634">
                  <c:v>-6.1559999999999997E-2</c:v>
                </c:pt>
                <c:pt idx="635">
                  <c:v>-6.1824999999999998E-2</c:v>
                </c:pt>
                <c:pt idx="636">
                  <c:v>-6.1931E-2</c:v>
                </c:pt>
                <c:pt idx="637">
                  <c:v>-6.1872999999999997E-2</c:v>
                </c:pt>
                <c:pt idx="638">
                  <c:v>-6.1674E-2</c:v>
                </c:pt>
                <c:pt idx="639">
                  <c:v>-6.1454000000000002E-2</c:v>
                </c:pt>
                <c:pt idx="640">
                  <c:v>-6.1316000000000002E-2</c:v>
                </c:pt>
                <c:pt idx="641">
                  <c:v>-6.1284999999999999E-2</c:v>
                </c:pt>
                <c:pt idx="642">
                  <c:v>-6.1177000000000002E-2</c:v>
                </c:pt>
                <c:pt idx="643">
                  <c:v>-6.1072000000000001E-2</c:v>
                </c:pt>
                <c:pt idx="644">
                  <c:v>-6.1015E-2</c:v>
                </c:pt>
                <c:pt idx="645">
                  <c:v>-6.1234999999999998E-2</c:v>
                </c:pt>
                <c:pt idx="646">
                  <c:v>-6.0956000000000003E-2</c:v>
                </c:pt>
                <c:pt idx="647">
                  <c:v>-6.0936999999999998E-2</c:v>
                </c:pt>
                <c:pt idx="648">
                  <c:v>-6.0703E-2</c:v>
                </c:pt>
                <c:pt idx="649">
                  <c:v>-6.0520999999999998E-2</c:v>
                </c:pt>
                <c:pt idx="650">
                  <c:v>-6.0448000000000002E-2</c:v>
                </c:pt>
                <c:pt idx="651">
                  <c:v>-6.0829000000000001E-2</c:v>
                </c:pt>
                <c:pt idx="652">
                  <c:v>-6.0581000000000003E-2</c:v>
                </c:pt>
                <c:pt idx="653">
                  <c:v>-6.0588999999999997E-2</c:v>
                </c:pt>
                <c:pt idx="654">
                  <c:v>-6.0505999999999997E-2</c:v>
                </c:pt>
                <c:pt idx="655">
                  <c:v>-6.0361999999999999E-2</c:v>
                </c:pt>
                <c:pt idx="656">
                  <c:v>-6.0446E-2</c:v>
                </c:pt>
                <c:pt idx="657">
                  <c:v>-6.0489000000000001E-2</c:v>
                </c:pt>
                <c:pt idx="658">
                  <c:v>-6.0410999999999999E-2</c:v>
                </c:pt>
                <c:pt idx="659">
                  <c:v>-5.9988E-2</c:v>
                </c:pt>
                <c:pt idx="660">
                  <c:v>-5.9665000000000003E-2</c:v>
                </c:pt>
                <c:pt idx="661">
                  <c:v>-6.0065E-2</c:v>
                </c:pt>
                <c:pt idx="662">
                  <c:v>-5.9958999999999998E-2</c:v>
                </c:pt>
                <c:pt idx="663">
                  <c:v>-6.0086000000000001E-2</c:v>
                </c:pt>
                <c:pt idx="664">
                  <c:v>-6.0456000000000003E-2</c:v>
                </c:pt>
                <c:pt idx="665">
                  <c:v>-6.0670000000000002E-2</c:v>
                </c:pt>
                <c:pt idx="666">
                  <c:v>-6.0587000000000002E-2</c:v>
                </c:pt>
                <c:pt idx="667">
                  <c:v>-6.0575999999999998E-2</c:v>
                </c:pt>
                <c:pt idx="668">
                  <c:v>-6.0822000000000001E-2</c:v>
                </c:pt>
                <c:pt idx="669">
                  <c:v>-6.0652999999999999E-2</c:v>
                </c:pt>
                <c:pt idx="670">
                  <c:v>-6.0504000000000002E-2</c:v>
                </c:pt>
                <c:pt idx="671">
                  <c:v>-6.0676000000000001E-2</c:v>
                </c:pt>
                <c:pt idx="672">
                  <c:v>-6.0533999999999998E-2</c:v>
                </c:pt>
                <c:pt idx="673">
                  <c:v>-6.0379000000000002E-2</c:v>
                </c:pt>
                <c:pt idx="674">
                  <c:v>-6.0330000000000002E-2</c:v>
                </c:pt>
                <c:pt idx="675">
                  <c:v>-6.0242999999999998E-2</c:v>
                </c:pt>
                <c:pt idx="676">
                  <c:v>-5.9970000000000002E-2</c:v>
                </c:pt>
                <c:pt idx="677">
                  <c:v>-5.9836E-2</c:v>
                </c:pt>
                <c:pt idx="678">
                  <c:v>-5.9605999999999999E-2</c:v>
                </c:pt>
                <c:pt idx="679">
                  <c:v>-5.9631000000000003E-2</c:v>
                </c:pt>
                <c:pt idx="680">
                  <c:v>-5.9463000000000002E-2</c:v>
                </c:pt>
                <c:pt idx="681">
                  <c:v>-5.9344000000000001E-2</c:v>
                </c:pt>
                <c:pt idx="682">
                  <c:v>-5.9305999999999998E-2</c:v>
                </c:pt>
                <c:pt idx="683">
                  <c:v>-5.9277000000000003E-2</c:v>
                </c:pt>
                <c:pt idx="684">
                  <c:v>-5.9295E-2</c:v>
                </c:pt>
                <c:pt idx="685">
                  <c:v>-5.9175999999999999E-2</c:v>
                </c:pt>
                <c:pt idx="686">
                  <c:v>-5.9282000000000001E-2</c:v>
                </c:pt>
                <c:pt idx="687">
                  <c:v>-5.9246E-2</c:v>
                </c:pt>
                <c:pt idx="688">
                  <c:v>-5.9253E-2</c:v>
                </c:pt>
                <c:pt idx="689">
                  <c:v>-5.9278999999999998E-2</c:v>
                </c:pt>
                <c:pt idx="690">
                  <c:v>-5.9166999999999997E-2</c:v>
                </c:pt>
                <c:pt idx="691">
                  <c:v>-5.9157000000000001E-2</c:v>
                </c:pt>
                <c:pt idx="692">
                  <c:v>-5.9117000000000003E-2</c:v>
                </c:pt>
                <c:pt idx="693">
                  <c:v>-5.9235000000000003E-2</c:v>
                </c:pt>
                <c:pt idx="694">
                  <c:v>-5.9417999999999999E-2</c:v>
                </c:pt>
                <c:pt idx="695">
                  <c:v>-5.9354999999999998E-2</c:v>
                </c:pt>
                <c:pt idx="696">
                  <c:v>-5.9401000000000002E-2</c:v>
                </c:pt>
                <c:pt idx="697">
                  <c:v>-5.9338000000000002E-2</c:v>
                </c:pt>
                <c:pt idx="698">
                  <c:v>-5.9347999999999998E-2</c:v>
                </c:pt>
                <c:pt idx="699">
                  <c:v>-5.9228999999999997E-2</c:v>
                </c:pt>
                <c:pt idx="700">
                  <c:v>-5.9048000000000003E-2</c:v>
                </c:pt>
                <c:pt idx="701">
                  <c:v>-5.9029999999999999E-2</c:v>
                </c:pt>
                <c:pt idx="702">
                  <c:v>-5.8941E-2</c:v>
                </c:pt>
                <c:pt idx="703">
                  <c:v>-5.8935000000000001E-2</c:v>
                </c:pt>
                <c:pt idx="704">
                  <c:v>-5.8916000000000003E-2</c:v>
                </c:pt>
                <c:pt idx="705">
                  <c:v>-5.8903999999999998E-2</c:v>
                </c:pt>
                <c:pt idx="706">
                  <c:v>-5.8929000000000002E-2</c:v>
                </c:pt>
                <c:pt idx="707">
                  <c:v>-5.9036999999999999E-2</c:v>
                </c:pt>
                <c:pt idx="708">
                  <c:v>-5.9142E-2</c:v>
                </c:pt>
                <c:pt idx="709">
                  <c:v>-5.9107E-2</c:v>
                </c:pt>
                <c:pt idx="710">
                  <c:v>-5.8945999999999998E-2</c:v>
                </c:pt>
                <c:pt idx="711">
                  <c:v>-5.8561000000000002E-2</c:v>
                </c:pt>
                <c:pt idx="712">
                  <c:v>-5.8606999999999999E-2</c:v>
                </c:pt>
                <c:pt idx="713">
                  <c:v>-5.8606999999999999E-2</c:v>
                </c:pt>
                <c:pt idx="714">
                  <c:v>-5.8465999999999997E-2</c:v>
                </c:pt>
                <c:pt idx="715">
                  <c:v>-5.8302E-2</c:v>
                </c:pt>
                <c:pt idx="716">
                  <c:v>-5.8324000000000001E-2</c:v>
                </c:pt>
                <c:pt idx="717">
                  <c:v>-5.8359000000000001E-2</c:v>
                </c:pt>
                <c:pt idx="718">
                  <c:v>-5.8524E-2</c:v>
                </c:pt>
                <c:pt idx="719">
                  <c:v>-5.8286999999999999E-2</c:v>
                </c:pt>
                <c:pt idx="720">
                  <c:v>-5.8299999999999998E-2</c:v>
                </c:pt>
                <c:pt idx="721">
                  <c:v>-5.8346000000000002E-2</c:v>
                </c:pt>
                <c:pt idx="722">
                  <c:v>-5.8472000000000003E-2</c:v>
                </c:pt>
                <c:pt idx="723">
                  <c:v>-5.8708999999999997E-2</c:v>
                </c:pt>
                <c:pt idx="724">
                  <c:v>-5.8498000000000001E-2</c:v>
                </c:pt>
                <c:pt idx="725">
                  <c:v>-5.8464000000000002E-2</c:v>
                </c:pt>
                <c:pt idx="726">
                  <c:v>-5.8644000000000002E-2</c:v>
                </c:pt>
                <c:pt idx="727">
                  <c:v>-5.8358E-2</c:v>
                </c:pt>
                <c:pt idx="728">
                  <c:v>-5.8257999999999997E-2</c:v>
                </c:pt>
                <c:pt idx="729">
                  <c:v>-5.8416000000000003E-2</c:v>
                </c:pt>
                <c:pt idx="730">
                  <c:v>-5.8577999999999998E-2</c:v>
                </c:pt>
                <c:pt idx="731">
                  <c:v>-5.8553000000000001E-2</c:v>
                </c:pt>
                <c:pt idx="732">
                  <c:v>-5.8481999999999999E-2</c:v>
                </c:pt>
                <c:pt idx="733">
                  <c:v>-5.8624000000000002E-2</c:v>
                </c:pt>
                <c:pt idx="734">
                  <c:v>-5.8598999999999998E-2</c:v>
                </c:pt>
                <c:pt idx="735">
                  <c:v>-5.8626999999999999E-2</c:v>
                </c:pt>
                <c:pt idx="736">
                  <c:v>-5.8659000000000003E-2</c:v>
                </c:pt>
                <c:pt idx="737">
                  <c:v>-5.8458999999999997E-2</c:v>
                </c:pt>
                <c:pt idx="738">
                  <c:v>-5.8332000000000002E-2</c:v>
                </c:pt>
                <c:pt idx="739">
                  <c:v>-5.8205E-2</c:v>
                </c:pt>
                <c:pt idx="740">
                  <c:v>-5.8081000000000001E-2</c:v>
                </c:pt>
                <c:pt idx="741">
                  <c:v>-5.7921E-2</c:v>
                </c:pt>
                <c:pt idx="742">
                  <c:v>-5.7942E-2</c:v>
                </c:pt>
                <c:pt idx="743">
                  <c:v>-5.8091999999999998E-2</c:v>
                </c:pt>
                <c:pt idx="744">
                  <c:v>-5.8173999999999997E-2</c:v>
                </c:pt>
                <c:pt idx="745">
                  <c:v>-5.8167000000000003E-2</c:v>
                </c:pt>
                <c:pt idx="746">
                  <c:v>-5.8158000000000001E-2</c:v>
                </c:pt>
                <c:pt idx="747">
                  <c:v>-5.8288E-2</c:v>
                </c:pt>
                <c:pt idx="748">
                  <c:v>-5.8011E-2</c:v>
                </c:pt>
                <c:pt idx="749">
                  <c:v>-5.8009999999999999E-2</c:v>
                </c:pt>
                <c:pt idx="750">
                  <c:v>-5.8122E-2</c:v>
                </c:pt>
                <c:pt idx="751">
                  <c:v>-5.8258999999999998E-2</c:v>
                </c:pt>
                <c:pt idx="752">
                  <c:v>-5.8519000000000002E-2</c:v>
                </c:pt>
                <c:pt idx="753">
                  <c:v>-5.8529999999999999E-2</c:v>
                </c:pt>
                <c:pt idx="754">
                  <c:v>-5.8302E-2</c:v>
                </c:pt>
                <c:pt idx="755">
                  <c:v>-5.8305999999999997E-2</c:v>
                </c:pt>
                <c:pt idx="756">
                  <c:v>-5.8250000000000003E-2</c:v>
                </c:pt>
                <c:pt idx="757">
                  <c:v>-5.8416000000000003E-2</c:v>
                </c:pt>
                <c:pt idx="758">
                  <c:v>-5.8560000000000001E-2</c:v>
                </c:pt>
                <c:pt idx="759">
                  <c:v>-5.8564999999999999E-2</c:v>
                </c:pt>
                <c:pt idx="760">
                  <c:v>-5.8581000000000001E-2</c:v>
                </c:pt>
                <c:pt idx="761">
                  <c:v>-5.8486999999999997E-2</c:v>
                </c:pt>
                <c:pt idx="762">
                  <c:v>-5.8519000000000002E-2</c:v>
                </c:pt>
                <c:pt idx="763">
                  <c:v>-5.8354999999999997E-2</c:v>
                </c:pt>
                <c:pt idx="764">
                  <c:v>-5.8555999999999997E-2</c:v>
                </c:pt>
                <c:pt idx="765">
                  <c:v>-5.8622E-2</c:v>
                </c:pt>
                <c:pt idx="766">
                  <c:v>-5.8880000000000002E-2</c:v>
                </c:pt>
                <c:pt idx="767">
                  <c:v>-5.8791999999999997E-2</c:v>
                </c:pt>
                <c:pt idx="768">
                  <c:v>-5.8582000000000002E-2</c:v>
                </c:pt>
                <c:pt idx="769">
                  <c:v>-5.8282E-2</c:v>
                </c:pt>
                <c:pt idx="770">
                  <c:v>-5.8310000000000001E-2</c:v>
                </c:pt>
                <c:pt idx="771">
                  <c:v>-5.7995999999999999E-2</c:v>
                </c:pt>
                <c:pt idx="772">
                  <c:v>-5.7965999999999997E-2</c:v>
                </c:pt>
                <c:pt idx="773">
                  <c:v>-5.8036999999999998E-2</c:v>
                </c:pt>
                <c:pt idx="774">
                  <c:v>-5.7893E-2</c:v>
                </c:pt>
                <c:pt idx="775">
                  <c:v>-5.8055000000000002E-2</c:v>
                </c:pt>
                <c:pt idx="776">
                  <c:v>-5.8262000000000001E-2</c:v>
                </c:pt>
                <c:pt idx="777">
                  <c:v>-5.8323E-2</c:v>
                </c:pt>
                <c:pt idx="778">
                  <c:v>-5.8041000000000002E-2</c:v>
                </c:pt>
                <c:pt idx="779">
                  <c:v>-5.7955E-2</c:v>
                </c:pt>
                <c:pt idx="780">
                  <c:v>-5.8002999999999999E-2</c:v>
                </c:pt>
                <c:pt idx="781">
                  <c:v>-5.8063999999999998E-2</c:v>
                </c:pt>
                <c:pt idx="782">
                  <c:v>-5.824E-2</c:v>
                </c:pt>
                <c:pt idx="783">
                  <c:v>-5.8262000000000001E-2</c:v>
                </c:pt>
                <c:pt idx="784">
                  <c:v>-5.8231999999999999E-2</c:v>
                </c:pt>
                <c:pt idx="785">
                  <c:v>-5.8334999999999998E-2</c:v>
                </c:pt>
                <c:pt idx="786">
                  <c:v>-5.8362999999999998E-2</c:v>
                </c:pt>
                <c:pt idx="787">
                  <c:v>-5.8451999999999997E-2</c:v>
                </c:pt>
                <c:pt idx="788">
                  <c:v>-5.8541999999999997E-2</c:v>
                </c:pt>
                <c:pt idx="789">
                  <c:v>-5.8520999999999997E-2</c:v>
                </c:pt>
                <c:pt idx="790">
                  <c:v>-5.8458999999999997E-2</c:v>
                </c:pt>
                <c:pt idx="791">
                  <c:v>-5.8751999999999999E-2</c:v>
                </c:pt>
                <c:pt idx="792">
                  <c:v>-5.8661999999999999E-2</c:v>
                </c:pt>
                <c:pt idx="793">
                  <c:v>-5.8673999999999997E-2</c:v>
                </c:pt>
                <c:pt idx="794">
                  <c:v>-5.8804000000000002E-2</c:v>
                </c:pt>
                <c:pt idx="795">
                  <c:v>-5.8945999999999998E-2</c:v>
                </c:pt>
                <c:pt idx="796">
                  <c:v>-5.9123000000000002E-2</c:v>
                </c:pt>
                <c:pt idx="797">
                  <c:v>-5.8799999999999998E-2</c:v>
                </c:pt>
                <c:pt idx="798">
                  <c:v>-5.8581000000000001E-2</c:v>
                </c:pt>
                <c:pt idx="799">
                  <c:v>-5.8415000000000002E-2</c:v>
                </c:pt>
                <c:pt idx="800">
                  <c:v>-5.8448E-2</c:v>
                </c:pt>
                <c:pt idx="801">
                  <c:v>-5.8257999999999997E-2</c:v>
                </c:pt>
                <c:pt idx="802">
                  <c:v>-5.8359000000000001E-2</c:v>
                </c:pt>
                <c:pt idx="803">
                  <c:v>-5.8297000000000002E-2</c:v>
                </c:pt>
                <c:pt idx="804">
                  <c:v>-5.8222999999999997E-2</c:v>
                </c:pt>
                <c:pt idx="805">
                  <c:v>-5.8290000000000002E-2</c:v>
                </c:pt>
                <c:pt idx="806">
                  <c:v>-5.8202999999999998E-2</c:v>
                </c:pt>
                <c:pt idx="807">
                  <c:v>-5.8062999999999997E-2</c:v>
                </c:pt>
                <c:pt idx="808">
                  <c:v>-5.8029999999999998E-2</c:v>
                </c:pt>
                <c:pt idx="809">
                  <c:v>-5.7977000000000001E-2</c:v>
                </c:pt>
                <c:pt idx="810">
                  <c:v>-5.8099999999999999E-2</c:v>
                </c:pt>
                <c:pt idx="811">
                  <c:v>-5.8154999999999998E-2</c:v>
                </c:pt>
                <c:pt idx="812">
                  <c:v>-5.8288E-2</c:v>
                </c:pt>
                <c:pt idx="813">
                  <c:v>-5.8208000000000003E-2</c:v>
                </c:pt>
                <c:pt idx="814">
                  <c:v>-5.8347999999999997E-2</c:v>
                </c:pt>
                <c:pt idx="815">
                  <c:v>-5.8414000000000001E-2</c:v>
                </c:pt>
                <c:pt idx="816">
                  <c:v>-5.8402999999999997E-2</c:v>
                </c:pt>
                <c:pt idx="817">
                  <c:v>-5.8090000000000003E-2</c:v>
                </c:pt>
                <c:pt idx="818">
                  <c:v>-5.8236999999999997E-2</c:v>
                </c:pt>
                <c:pt idx="819">
                  <c:v>-5.8228000000000002E-2</c:v>
                </c:pt>
                <c:pt idx="820">
                  <c:v>-5.8025E-2</c:v>
                </c:pt>
                <c:pt idx="821">
                  <c:v>-5.7957000000000002E-2</c:v>
                </c:pt>
                <c:pt idx="822">
                  <c:v>-5.7993999999999997E-2</c:v>
                </c:pt>
                <c:pt idx="823">
                  <c:v>-5.8151000000000001E-2</c:v>
                </c:pt>
                <c:pt idx="824">
                  <c:v>-5.8340999999999997E-2</c:v>
                </c:pt>
                <c:pt idx="825">
                  <c:v>-5.8273999999999999E-2</c:v>
                </c:pt>
                <c:pt idx="826">
                  <c:v>-5.8416000000000003E-2</c:v>
                </c:pt>
                <c:pt idx="827">
                  <c:v>-5.8430999999999997E-2</c:v>
                </c:pt>
                <c:pt idx="828">
                  <c:v>-5.8538E-2</c:v>
                </c:pt>
                <c:pt idx="829">
                  <c:v>-5.8264000000000003E-2</c:v>
                </c:pt>
                <c:pt idx="830">
                  <c:v>-5.8173000000000002E-2</c:v>
                </c:pt>
                <c:pt idx="831">
                  <c:v>-5.8332000000000002E-2</c:v>
                </c:pt>
                <c:pt idx="832">
                  <c:v>-5.8268E-2</c:v>
                </c:pt>
                <c:pt idx="833">
                  <c:v>-5.8311000000000002E-2</c:v>
                </c:pt>
                <c:pt idx="834">
                  <c:v>-5.8400000000000001E-2</c:v>
                </c:pt>
                <c:pt idx="835">
                  <c:v>-5.8652000000000003E-2</c:v>
                </c:pt>
                <c:pt idx="836">
                  <c:v>-5.8630000000000002E-2</c:v>
                </c:pt>
                <c:pt idx="837">
                  <c:v>-5.8513000000000003E-2</c:v>
                </c:pt>
                <c:pt idx="838">
                  <c:v>-5.8493000000000003E-2</c:v>
                </c:pt>
                <c:pt idx="839">
                  <c:v>-5.8444000000000003E-2</c:v>
                </c:pt>
                <c:pt idx="840">
                  <c:v>-5.8456000000000001E-2</c:v>
                </c:pt>
                <c:pt idx="841">
                  <c:v>-5.8096000000000002E-2</c:v>
                </c:pt>
                <c:pt idx="842">
                  <c:v>-5.8361999999999997E-2</c:v>
                </c:pt>
                <c:pt idx="843">
                  <c:v>-5.8400000000000001E-2</c:v>
                </c:pt>
                <c:pt idx="844">
                  <c:v>-5.8583000000000003E-2</c:v>
                </c:pt>
                <c:pt idx="845">
                  <c:v>-5.8471000000000002E-2</c:v>
                </c:pt>
                <c:pt idx="846">
                  <c:v>-5.8671000000000001E-2</c:v>
                </c:pt>
                <c:pt idx="847">
                  <c:v>-5.8805999999999997E-2</c:v>
                </c:pt>
                <c:pt idx="848">
                  <c:v>-5.8723999999999998E-2</c:v>
                </c:pt>
                <c:pt idx="849">
                  <c:v>-5.8939999999999999E-2</c:v>
                </c:pt>
                <c:pt idx="850">
                  <c:v>-5.8971000000000003E-2</c:v>
                </c:pt>
                <c:pt idx="851">
                  <c:v>-5.9062999999999997E-2</c:v>
                </c:pt>
                <c:pt idx="852">
                  <c:v>-5.9145999999999997E-2</c:v>
                </c:pt>
                <c:pt idx="853">
                  <c:v>-5.8938999999999998E-2</c:v>
                </c:pt>
                <c:pt idx="854">
                  <c:v>-5.9194999999999998E-2</c:v>
                </c:pt>
                <c:pt idx="855">
                  <c:v>-5.9278999999999998E-2</c:v>
                </c:pt>
                <c:pt idx="856">
                  <c:v>-5.9076999999999998E-2</c:v>
                </c:pt>
                <c:pt idx="857">
                  <c:v>-5.8897999999999999E-2</c:v>
                </c:pt>
                <c:pt idx="858">
                  <c:v>-5.8994999999999999E-2</c:v>
                </c:pt>
                <c:pt idx="859">
                  <c:v>-5.9068000000000002E-2</c:v>
                </c:pt>
                <c:pt idx="860">
                  <c:v>-5.8908000000000002E-2</c:v>
                </c:pt>
                <c:pt idx="861">
                  <c:v>-5.8913E-2</c:v>
                </c:pt>
                <c:pt idx="862">
                  <c:v>-5.8680000000000003E-2</c:v>
                </c:pt>
                <c:pt idx="863">
                  <c:v>-5.8535999999999998E-2</c:v>
                </c:pt>
                <c:pt idx="864">
                  <c:v>-5.8424999999999998E-2</c:v>
                </c:pt>
                <c:pt idx="865">
                  <c:v>-5.8432999999999999E-2</c:v>
                </c:pt>
                <c:pt idx="866">
                  <c:v>-5.8430999999999997E-2</c:v>
                </c:pt>
                <c:pt idx="867">
                  <c:v>-5.8514999999999998E-2</c:v>
                </c:pt>
                <c:pt idx="868">
                  <c:v>-5.8659000000000003E-2</c:v>
                </c:pt>
                <c:pt idx="869">
                  <c:v>-5.8583999999999997E-2</c:v>
                </c:pt>
                <c:pt idx="870">
                  <c:v>-5.8679000000000002E-2</c:v>
                </c:pt>
                <c:pt idx="871">
                  <c:v>-5.8890999999999999E-2</c:v>
                </c:pt>
                <c:pt idx="872">
                  <c:v>-5.8915000000000002E-2</c:v>
                </c:pt>
                <c:pt idx="873">
                  <c:v>-5.9057999999999999E-2</c:v>
                </c:pt>
                <c:pt idx="874">
                  <c:v>-5.9221000000000003E-2</c:v>
                </c:pt>
                <c:pt idx="875">
                  <c:v>-5.9593E-2</c:v>
                </c:pt>
                <c:pt idx="876">
                  <c:v>-5.9538000000000001E-2</c:v>
                </c:pt>
                <c:pt idx="877">
                  <c:v>-5.9687999999999998E-2</c:v>
                </c:pt>
                <c:pt idx="878">
                  <c:v>-5.9617000000000003E-2</c:v>
                </c:pt>
                <c:pt idx="879">
                  <c:v>-5.9545000000000001E-2</c:v>
                </c:pt>
                <c:pt idx="880">
                  <c:v>-5.9323000000000001E-2</c:v>
                </c:pt>
                <c:pt idx="881">
                  <c:v>-5.9133999999999999E-2</c:v>
                </c:pt>
                <c:pt idx="882">
                  <c:v>-5.9132999999999998E-2</c:v>
                </c:pt>
                <c:pt idx="883">
                  <c:v>-5.9116000000000002E-2</c:v>
                </c:pt>
                <c:pt idx="884">
                  <c:v>-5.9185000000000001E-2</c:v>
                </c:pt>
                <c:pt idx="885">
                  <c:v>-5.9344000000000001E-2</c:v>
                </c:pt>
                <c:pt idx="886">
                  <c:v>-5.9240000000000001E-2</c:v>
                </c:pt>
                <c:pt idx="887">
                  <c:v>-5.9020000000000003E-2</c:v>
                </c:pt>
                <c:pt idx="888">
                  <c:v>-5.8778999999999998E-2</c:v>
                </c:pt>
                <c:pt idx="889">
                  <c:v>-5.8819999999999997E-2</c:v>
                </c:pt>
                <c:pt idx="890">
                  <c:v>-5.8937999999999997E-2</c:v>
                </c:pt>
                <c:pt idx="891">
                  <c:v>-5.9033000000000002E-2</c:v>
                </c:pt>
                <c:pt idx="892">
                  <c:v>-5.9110000000000003E-2</c:v>
                </c:pt>
                <c:pt idx="893">
                  <c:v>-5.9114E-2</c:v>
                </c:pt>
                <c:pt idx="894">
                  <c:v>-5.8955E-2</c:v>
                </c:pt>
                <c:pt idx="895">
                  <c:v>-5.9154999999999999E-2</c:v>
                </c:pt>
                <c:pt idx="896">
                  <c:v>-5.9200000000000003E-2</c:v>
                </c:pt>
                <c:pt idx="897">
                  <c:v>-5.9109000000000002E-2</c:v>
                </c:pt>
                <c:pt idx="898">
                  <c:v>-5.9146999999999998E-2</c:v>
                </c:pt>
                <c:pt idx="899">
                  <c:v>-5.9061000000000002E-2</c:v>
                </c:pt>
                <c:pt idx="900">
                  <c:v>-5.917E-2</c:v>
                </c:pt>
                <c:pt idx="901">
                  <c:v>-5.9306999999999999E-2</c:v>
                </c:pt>
                <c:pt idx="902">
                  <c:v>-5.9341999999999999E-2</c:v>
                </c:pt>
                <c:pt idx="903">
                  <c:v>-5.9355999999999999E-2</c:v>
                </c:pt>
                <c:pt idx="904">
                  <c:v>-5.9658000000000003E-2</c:v>
                </c:pt>
                <c:pt idx="905">
                  <c:v>-5.9497000000000001E-2</c:v>
                </c:pt>
                <c:pt idx="906">
                  <c:v>-5.9638999999999998E-2</c:v>
                </c:pt>
                <c:pt idx="907">
                  <c:v>-5.9650000000000002E-2</c:v>
                </c:pt>
                <c:pt idx="908">
                  <c:v>-5.9512000000000002E-2</c:v>
                </c:pt>
                <c:pt idx="909">
                  <c:v>-5.9573000000000001E-2</c:v>
                </c:pt>
                <c:pt idx="910">
                  <c:v>-5.9443999999999997E-2</c:v>
                </c:pt>
                <c:pt idx="911">
                  <c:v>-5.9508999999999999E-2</c:v>
                </c:pt>
                <c:pt idx="912">
                  <c:v>-5.9662E-2</c:v>
                </c:pt>
                <c:pt idx="913">
                  <c:v>-5.9539000000000002E-2</c:v>
                </c:pt>
                <c:pt idx="914">
                  <c:v>-5.9449000000000002E-2</c:v>
                </c:pt>
                <c:pt idx="915">
                  <c:v>-5.9582000000000003E-2</c:v>
                </c:pt>
                <c:pt idx="916">
                  <c:v>-5.9625999999999998E-2</c:v>
                </c:pt>
                <c:pt idx="917">
                  <c:v>-5.9459999999999999E-2</c:v>
                </c:pt>
                <c:pt idx="918">
                  <c:v>-5.9537E-2</c:v>
                </c:pt>
                <c:pt idx="919">
                  <c:v>-5.9448000000000001E-2</c:v>
                </c:pt>
                <c:pt idx="920">
                  <c:v>-5.9374999999999997E-2</c:v>
                </c:pt>
                <c:pt idx="921">
                  <c:v>-5.9379000000000001E-2</c:v>
                </c:pt>
                <c:pt idx="922">
                  <c:v>-5.9378E-2</c:v>
                </c:pt>
                <c:pt idx="923">
                  <c:v>-5.9326999999999998E-2</c:v>
                </c:pt>
                <c:pt idx="924">
                  <c:v>-5.9319999999999998E-2</c:v>
                </c:pt>
                <c:pt idx="925">
                  <c:v>-5.9318000000000003E-2</c:v>
                </c:pt>
                <c:pt idx="926">
                  <c:v>-5.9226000000000001E-2</c:v>
                </c:pt>
                <c:pt idx="927">
                  <c:v>-5.9281E-2</c:v>
                </c:pt>
                <c:pt idx="928">
                  <c:v>-5.9472999999999998E-2</c:v>
                </c:pt>
                <c:pt idx="929">
                  <c:v>-5.9582999999999997E-2</c:v>
                </c:pt>
                <c:pt idx="930">
                  <c:v>-5.9658000000000003E-2</c:v>
                </c:pt>
                <c:pt idx="931">
                  <c:v>-5.9798999999999998E-2</c:v>
                </c:pt>
                <c:pt idx="932">
                  <c:v>-6.0048999999999998E-2</c:v>
                </c:pt>
                <c:pt idx="933">
                  <c:v>-6.0256999999999998E-2</c:v>
                </c:pt>
                <c:pt idx="934">
                  <c:v>-6.0235999999999998E-2</c:v>
                </c:pt>
                <c:pt idx="935">
                  <c:v>-6.0227000000000003E-2</c:v>
                </c:pt>
                <c:pt idx="936">
                  <c:v>-6.0314E-2</c:v>
                </c:pt>
                <c:pt idx="937">
                  <c:v>-6.0270999999999998E-2</c:v>
                </c:pt>
                <c:pt idx="938">
                  <c:v>-6.0181999999999999E-2</c:v>
                </c:pt>
                <c:pt idx="939">
                  <c:v>-6.0194999999999999E-2</c:v>
                </c:pt>
                <c:pt idx="940">
                  <c:v>-6.0429999999999998E-2</c:v>
                </c:pt>
                <c:pt idx="941">
                  <c:v>-6.0468000000000001E-2</c:v>
                </c:pt>
                <c:pt idx="942">
                  <c:v>-6.0312999999999999E-2</c:v>
                </c:pt>
                <c:pt idx="943">
                  <c:v>-6.0288000000000001E-2</c:v>
                </c:pt>
                <c:pt idx="944">
                  <c:v>-6.0276999999999997E-2</c:v>
                </c:pt>
                <c:pt idx="945">
                  <c:v>-6.0414000000000002E-2</c:v>
                </c:pt>
                <c:pt idx="946">
                  <c:v>-6.0524000000000001E-2</c:v>
                </c:pt>
                <c:pt idx="947">
                  <c:v>-6.0574000000000003E-2</c:v>
                </c:pt>
                <c:pt idx="948">
                  <c:v>-6.0516E-2</c:v>
                </c:pt>
                <c:pt idx="949">
                  <c:v>-6.0597999999999999E-2</c:v>
                </c:pt>
                <c:pt idx="950">
                  <c:v>-6.0663000000000002E-2</c:v>
                </c:pt>
                <c:pt idx="951">
                  <c:v>-6.0857000000000001E-2</c:v>
                </c:pt>
                <c:pt idx="952">
                  <c:v>-6.0780000000000001E-2</c:v>
                </c:pt>
                <c:pt idx="953">
                  <c:v>-6.0686999999999998E-2</c:v>
                </c:pt>
                <c:pt idx="954">
                  <c:v>-6.0883E-2</c:v>
                </c:pt>
                <c:pt idx="955">
                  <c:v>-6.0714999999999998E-2</c:v>
                </c:pt>
                <c:pt idx="956">
                  <c:v>-6.0687999999999999E-2</c:v>
                </c:pt>
                <c:pt idx="957">
                  <c:v>-6.0581000000000003E-2</c:v>
                </c:pt>
                <c:pt idx="958">
                  <c:v>-6.0546000000000003E-2</c:v>
                </c:pt>
                <c:pt idx="959">
                  <c:v>-6.0693999999999998E-2</c:v>
                </c:pt>
                <c:pt idx="960">
                  <c:v>-6.0789000000000003E-2</c:v>
                </c:pt>
                <c:pt idx="961">
                  <c:v>-6.0720999999999997E-2</c:v>
                </c:pt>
                <c:pt idx="962">
                  <c:v>-6.0742999999999998E-2</c:v>
                </c:pt>
                <c:pt idx="963">
                  <c:v>-6.0904E-2</c:v>
                </c:pt>
                <c:pt idx="964">
                  <c:v>-6.0788000000000002E-2</c:v>
                </c:pt>
                <c:pt idx="965">
                  <c:v>-6.1023000000000001E-2</c:v>
                </c:pt>
                <c:pt idx="966">
                  <c:v>-6.0759000000000001E-2</c:v>
                </c:pt>
                <c:pt idx="967">
                  <c:v>-6.0761999999999997E-2</c:v>
                </c:pt>
                <c:pt idx="968">
                  <c:v>-6.0895999999999999E-2</c:v>
                </c:pt>
                <c:pt idx="969">
                  <c:v>-6.0974E-2</c:v>
                </c:pt>
                <c:pt idx="970">
                  <c:v>-6.0978999999999998E-2</c:v>
                </c:pt>
                <c:pt idx="971">
                  <c:v>-6.1159999999999999E-2</c:v>
                </c:pt>
                <c:pt idx="972">
                  <c:v>-6.0714999999999998E-2</c:v>
                </c:pt>
                <c:pt idx="973">
                  <c:v>-6.0963999999999997E-2</c:v>
                </c:pt>
                <c:pt idx="974">
                  <c:v>-6.0900999999999997E-2</c:v>
                </c:pt>
                <c:pt idx="975">
                  <c:v>-6.0675E-2</c:v>
                </c:pt>
                <c:pt idx="976">
                  <c:v>-6.0581999999999997E-2</c:v>
                </c:pt>
                <c:pt idx="977">
                  <c:v>-6.0742999999999998E-2</c:v>
                </c:pt>
                <c:pt idx="978">
                  <c:v>-6.0687999999999999E-2</c:v>
                </c:pt>
                <c:pt idx="979">
                  <c:v>-6.0597999999999999E-2</c:v>
                </c:pt>
                <c:pt idx="980">
                  <c:v>-6.0580000000000002E-2</c:v>
                </c:pt>
                <c:pt idx="981">
                  <c:v>-6.0524000000000001E-2</c:v>
                </c:pt>
                <c:pt idx="982">
                  <c:v>-6.0602999999999997E-2</c:v>
                </c:pt>
                <c:pt idx="983">
                  <c:v>-6.0725000000000001E-2</c:v>
                </c:pt>
                <c:pt idx="984">
                  <c:v>-6.0873999999999998E-2</c:v>
                </c:pt>
                <c:pt idx="985">
                  <c:v>-6.0852999999999997E-2</c:v>
                </c:pt>
                <c:pt idx="986">
                  <c:v>-6.0649000000000002E-2</c:v>
                </c:pt>
                <c:pt idx="987">
                  <c:v>-6.0536E-2</c:v>
                </c:pt>
                <c:pt idx="988">
                  <c:v>-6.0706000000000003E-2</c:v>
                </c:pt>
                <c:pt idx="989">
                  <c:v>-6.0915999999999998E-2</c:v>
                </c:pt>
                <c:pt idx="990">
                  <c:v>-6.0900000000000003E-2</c:v>
                </c:pt>
                <c:pt idx="991">
                  <c:v>-6.0979999999999999E-2</c:v>
                </c:pt>
                <c:pt idx="992">
                  <c:v>-6.1105E-2</c:v>
                </c:pt>
                <c:pt idx="993">
                  <c:v>-6.1378000000000002E-2</c:v>
                </c:pt>
                <c:pt idx="994">
                  <c:v>-6.1372000000000003E-2</c:v>
                </c:pt>
                <c:pt idx="995">
                  <c:v>-6.1265E-2</c:v>
                </c:pt>
                <c:pt idx="996">
                  <c:v>-6.1023000000000001E-2</c:v>
                </c:pt>
                <c:pt idx="997">
                  <c:v>-6.1062999999999999E-2</c:v>
                </c:pt>
                <c:pt idx="998">
                  <c:v>-6.0902999999999999E-2</c:v>
                </c:pt>
                <c:pt idx="999">
                  <c:v>-6.0922999999999998E-2</c:v>
                </c:pt>
                <c:pt idx="1000">
                  <c:v>-6.0877000000000001E-2</c:v>
                </c:pt>
                <c:pt idx="1001">
                  <c:v>-6.1027999999999999E-2</c:v>
                </c:pt>
                <c:pt idx="1002">
                  <c:v>-6.1209E-2</c:v>
                </c:pt>
                <c:pt idx="1003">
                  <c:v>-6.1233999999999997E-2</c:v>
                </c:pt>
                <c:pt idx="1004">
                  <c:v>-6.1259000000000001E-2</c:v>
                </c:pt>
                <c:pt idx="1005">
                  <c:v>-6.1206999999999998E-2</c:v>
                </c:pt>
              </c:numCache>
            </c:numRef>
          </c:xVal>
          <c:yVal>
            <c:numRef>
              <c:f>comparison!$G$3:$G$1008</c:f>
              <c:numCache>
                <c:formatCode>General</c:formatCode>
                <c:ptCount val="1006"/>
                <c:pt idx="0">
                  <c:v>-212</c:v>
                </c:pt>
                <c:pt idx="1">
                  <c:v>-213</c:v>
                </c:pt>
                <c:pt idx="2">
                  <c:v>-212</c:v>
                </c:pt>
                <c:pt idx="3">
                  <c:v>-212</c:v>
                </c:pt>
                <c:pt idx="4">
                  <c:v>-212</c:v>
                </c:pt>
                <c:pt idx="5">
                  <c:v>-212</c:v>
                </c:pt>
                <c:pt idx="6">
                  <c:v>-212</c:v>
                </c:pt>
                <c:pt idx="7">
                  <c:v>-212</c:v>
                </c:pt>
                <c:pt idx="8">
                  <c:v>-212</c:v>
                </c:pt>
                <c:pt idx="9">
                  <c:v>-211</c:v>
                </c:pt>
                <c:pt idx="10">
                  <c:v>-211</c:v>
                </c:pt>
                <c:pt idx="11">
                  <c:v>-210</c:v>
                </c:pt>
                <c:pt idx="12">
                  <c:v>-211</c:v>
                </c:pt>
                <c:pt idx="13">
                  <c:v>-210</c:v>
                </c:pt>
                <c:pt idx="14">
                  <c:v>-209</c:v>
                </c:pt>
                <c:pt idx="15">
                  <c:v>-209</c:v>
                </c:pt>
                <c:pt idx="16">
                  <c:v>-209</c:v>
                </c:pt>
                <c:pt idx="17">
                  <c:v>-208</c:v>
                </c:pt>
                <c:pt idx="18">
                  <c:v>-207</c:v>
                </c:pt>
                <c:pt idx="19">
                  <c:v>-207</c:v>
                </c:pt>
                <c:pt idx="20">
                  <c:v>-207</c:v>
                </c:pt>
                <c:pt idx="21">
                  <c:v>-206</c:v>
                </c:pt>
                <c:pt idx="22">
                  <c:v>-206</c:v>
                </c:pt>
                <c:pt idx="23">
                  <c:v>-205</c:v>
                </c:pt>
                <c:pt idx="24">
                  <c:v>-205</c:v>
                </c:pt>
                <c:pt idx="25">
                  <c:v>-204</c:v>
                </c:pt>
                <c:pt idx="26">
                  <c:v>-204</c:v>
                </c:pt>
                <c:pt idx="27">
                  <c:v>-203</c:v>
                </c:pt>
                <c:pt idx="28">
                  <c:v>-204</c:v>
                </c:pt>
                <c:pt idx="29">
                  <c:v>-202</c:v>
                </c:pt>
                <c:pt idx="30">
                  <c:v>-202</c:v>
                </c:pt>
                <c:pt idx="31">
                  <c:v>-201</c:v>
                </c:pt>
                <c:pt idx="32">
                  <c:v>-201</c:v>
                </c:pt>
                <c:pt idx="33">
                  <c:v>-200</c:v>
                </c:pt>
                <c:pt idx="34">
                  <c:v>-200</c:v>
                </c:pt>
                <c:pt idx="35">
                  <c:v>-200</c:v>
                </c:pt>
                <c:pt idx="36">
                  <c:v>-200</c:v>
                </c:pt>
                <c:pt idx="37">
                  <c:v>-199</c:v>
                </c:pt>
                <c:pt idx="38">
                  <c:v>-199</c:v>
                </c:pt>
                <c:pt idx="39">
                  <c:v>-198</c:v>
                </c:pt>
                <c:pt idx="40">
                  <c:v>-198</c:v>
                </c:pt>
                <c:pt idx="41">
                  <c:v>-197</c:v>
                </c:pt>
                <c:pt idx="42">
                  <c:v>-197</c:v>
                </c:pt>
                <c:pt idx="43">
                  <c:v>-196</c:v>
                </c:pt>
                <c:pt idx="44">
                  <c:v>-196</c:v>
                </c:pt>
                <c:pt idx="45">
                  <c:v>-195</c:v>
                </c:pt>
                <c:pt idx="46">
                  <c:v>-195</c:v>
                </c:pt>
                <c:pt idx="47">
                  <c:v>-194</c:v>
                </c:pt>
                <c:pt idx="48">
                  <c:v>-194</c:v>
                </c:pt>
                <c:pt idx="49">
                  <c:v>-193</c:v>
                </c:pt>
                <c:pt idx="50">
                  <c:v>-193</c:v>
                </c:pt>
                <c:pt idx="51">
                  <c:v>-192</c:v>
                </c:pt>
                <c:pt idx="52">
                  <c:v>-192</c:v>
                </c:pt>
                <c:pt idx="53">
                  <c:v>-191</c:v>
                </c:pt>
                <c:pt idx="54">
                  <c:v>-191</c:v>
                </c:pt>
                <c:pt idx="55">
                  <c:v>-190</c:v>
                </c:pt>
                <c:pt idx="56">
                  <c:v>-190</c:v>
                </c:pt>
                <c:pt idx="57">
                  <c:v>-189</c:v>
                </c:pt>
                <c:pt idx="58">
                  <c:v>-189</c:v>
                </c:pt>
                <c:pt idx="59">
                  <c:v>-188</c:v>
                </c:pt>
                <c:pt idx="60">
                  <c:v>-188</c:v>
                </c:pt>
                <c:pt idx="61">
                  <c:v>-187</c:v>
                </c:pt>
                <c:pt idx="62">
                  <c:v>-188</c:v>
                </c:pt>
                <c:pt idx="63">
                  <c:v>-186</c:v>
                </c:pt>
                <c:pt idx="64">
                  <c:v>-186</c:v>
                </c:pt>
                <c:pt idx="65">
                  <c:v>-186</c:v>
                </c:pt>
                <c:pt idx="66">
                  <c:v>-185</c:v>
                </c:pt>
                <c:pt idx="67">
                  <c:v>-184</c:v>
                </c:pt>
                <c:pt idx="68">
                  <c:v>-184</c:v>
                </c:pt>
                <c:pt idx="69">
                  <c:v>-183</c:v>
                </c:pt>
                <c:pt idx="70">
                  <c:v>-183</c:v>
                </c:pt>
                <c:pt idx="71">
                  <c:v>-182</c:v>
                </c:pt>
                <c:pt idx="72">
                  <c:v>-182</c:v>
                </c:pt>
                <c:pt idx="73">
                  <c:v>-181</c:v>
                </c:pt>
                <c:pt idx="74">
                  <c:v>-181</c:v>
                </c:pt>
                <c:pt idx="75">
                  <c:v>-180</c:v>
                </c:pt>
                <c:pt idx="76">
                  <c:v>-180</c:v>
                </c:pt>
                <c:pt idx="77">
                  <c:v>-179</c:v>
                </c:pt>
                <c:pt idx="78">
                  <c:v>-179</c:v>
                </c:pt>
                <c:pt idx="79">
                  <c:v>-178</c:v>
                </c:pt>
                <c:pt idx="80">
                  <c:v>-178</c:v>
                </c:pt>
                <c:pt idx="81">
                  <c:v>-177</c:v>
                </c:pt>
                <c:pt idx="82">
                  <c:v>-177</c:v>
                </c:pt>
                <c:pt idx="83">
                  <c:v>-177</c:v>
                </c:pt>
                <c:pt idx="84">
                  <c:v>-177</c:v>
                </c:pt>
                <c:pt idx="85">
                  <c:v>-175</c:v>
                </c:pt>
                <c:pt idx="86">
                  <c:v>-175</c:v>
                </c:pt>
                <c:pt idx="87">
                  <c:v>-174</c:v>
                </c:pt>
                <c:pt idx="88">
                  <c:v>-174</c:v>
                </c:pt>
                <c:pt idx="89">
                  <c:v>-173</c:v>
                </c:pt>
                <c:pt idx="90">
                  <c:v>-173</c:v>
                </c:pt>
                <c:pt idx="91">
                  <c:v>-172</c:v>
                </c:pt>
                <c:pt idx="92">
                  <c:v>-172</c:v>
                </c:pt>
                <c:pt idx="93">
                  <c:v>-171</c:v>
                </c:pt>
                <c:pt idx="94">
                  <c:v>-171</c:v>
                </c:pt>
                <c:pt idx="95">
                  <c:v>-170</c:v>
                </c:pt>
                <c:pt idx="96">
                  <c:v>-170</c:v>
                </c:pt>
                <c:pt idx="97">
                  <c:v>-169</c:v>
                </c:pt>
                <c:pt idx="98">
                  <c:v>-169</c:v>
                </c:pt>
                <c:pt idx="99">
                  <c:v>-169</c:v>
                </c:pt>
                <c:pt idx="100">
                  <c:v>-169</c:v>
                </c:pt>
                <c:pt idx="101">
                  <c:v>-168</c:v>
                </c:pt>
                <c:pt idx="102">
                  <c:v>-167</c:v>
                </c:pt>
                <c:pt idx="103">
                  <c:v>-167</c:v>
                </c:pt>
                <c:pt idx="104">
                  <c:v>-166</c:v>
                </c:pt>
                <c:pt idx="105">
                  <c:v>-166</c:v>
                </c:pt>
                <c:pt idx="106">
                  <c:v>-166</c:v>
                </c:pt>
                <c:pt idx="107">
                  <c:v>-165</c:v>
                </c:pt>
                <c:pt idx="108">
                  <c:v>-165</c:v>
                </c:pt>
                <c:pt idx="109">
                  <c:v>-164</c:v>
                </c:pt>
                <c:pt idx="110">
                  <c:v>-164</c:v>
                </c:pt>
                <c:pt idx="111">
                  <c:v>-163</c:v>
                </c:pt>
                <c:pt idx="112">
                  <c:v>-163</c:v>
                </c:pt>
                <c:pt idx="113">
                  <c:v>-162</c:v>
                </c:pt>
                <c:pt idx="114">
                  <c:v>-162</c:v>
                </c:pt>
                <c:pt idx="115">
                  <c:v>-161</c:v>
                </c:pt>
                <c:pt idx="116">
                  <c:v>-161</c:v>
                </c:pt>
                <c:pt idx="117">
                  <c:v>-160</c:v>
                </c:pt>
                <c:pt idx="118">
                  <c:v>-160</c:v>
                </c:pt>
                <c:pt idx="119">
                  <c:v>-159</c:v>
                </c:pt>
                <c:pt idx="120">
                  <c:v>-158</c:v>
                </c:pt>
                <c:pt idx="121">
                  <c:v>-157</c:v>
                </c:pt>
                <c:pt idx="122">
                  <c:v>-157</c:v>
                </c:pt>
                <c:pt idx="123">
                  <c:v>-156</c:v>
                </c:pt>
                <c:pt idx="124">
                  <c:v>-156</c:v>
                </c:pt>
                <c:pt idx="125">
                  <c:v>-155</c:v>
                </c:pt>
                <c:pt idx="126">
                  <c:v>-155</c:v>
                </c:pt>
                <c:pt idx="127">
                  <c:v>-154</c:v>
                </c:pt>
                <c:pt idx="128">
                  <c:v>-154</c:v>
                </c:pt>
                <c:pt idx="129">
                  <c:v>-153</c:v>
                </c:pt>
                <c:pt idx="130">
                  <c:v>-153</c:v>
                </c:pt>
                <c:pt idx="131">
                  <c:v>-152</c:v>
                </c:pt>
                <c:pt idx="132">
                  <c:v>-152</c:v>
                </c:pt>
                <c:pt idx="133">
                  <c:v>-151</c:v>
                </c:pt>
                <c:pt idx="134">
                  <c:v>-151</c:v>
                </c:pt>
                <c:pt idx="135">
                  <c:v>-150</c:v>
                </c:pt>
                <c:pt idx="136">
                  <c:v>-150</c:v>
                </c:pt>
                <c:pt idx="137">
                  <c:v>-149</c:v>
                </c:pt>
                <c:pt idx="138">
                  <c:v>-149</c:v>
                </c:pt>
                <c:pt idx="139">
                  <c:v>-148</c:v>
                </c:pt>
                <c:pt idx="140">
                  <c:v>-148</c:v>
                </c:pt>
                <c:pt idx="141">
                  <c:v>-147</c:v>
                </c:pt>
                <c:pt idx="142">
                  <c:v>-147</c:v>
                </c:pt>
                <c:pt idx="143">
                  <c:v>-146</c:v>
                </c:pt>
                <c:pt idx="144">
                  <c:v>-146</c:v>
                </c:pt>
                <c:pt idx="145">
                  <c:v>-145</c:v>
                </c:pt>
                <c:pt idx="146">
                  <c:v>-145</c:v>
                </c:pt>
                <c:pt idx="147">
                  <c:v>-144</c:v>
                </c:pt>
                <c:pt idx="148">
                  <c:v>-143</c:v>
                </c:pt>
                <c:pt idx="149">
                  <c:v>-142</c:v>
                </c:pt>
                <c:pt idx="150">
                  <c:v>-142</c:v>
                </c:pt>
                <c:pt idx="151">
                  <c:v>-142</c:v>
                </c:pt>
                <c:pt idx="152">
                  <c:v>-141</c:v>
                </c:pt>
                <c:pt idx="153">
                  <c:v>-140</c:v>
                </c:pt>
                <c:pt idx="154">
                  <c:v>-140</c:v>
                </c:pt>
                <c:pt idx="155">
                  <c:v>-139</c:v>
                </c:pt>
                <c:pt idx="156">
                  <c:v>-139</c:v>
                </c:pt>
                <c:pt idx="157">
                  <c:v>-138</c:v>
                </c:pt>
                <c:pt idx="158">
                  <c:v>-138</c:v>
                </c:pt>
                <c:pt idx="159">
                  <c:v>-137</c:v>
                </c:pt>
                <c:pt idx="160">
                  <c:v>-137</c:v>
                </c:pt>
                <c:pt idx="161">
                  <c:v>-136</c:v>
                </c:pt>
                <c:pt idx="162">
                  <c:v>-136</c:v>
                </c:pt>
                <c:pt idx="163">
                  <c:v>-135</c:v>
                </c:pt>
                <c:pt idx="164">
                  <c:v>-135</c:v>
                </c:pt>
                <c:pt idx="165">
                  <c:v>-134</c:v>
                </c:pt>
                <c:pt idx="166">
                  <c:v>-134</c:v>
                </c:pt>
                <c:pt idx="167">
                  <c:v>-133</c:v>
                </c:pt>
                <c:pt idx="168">
                  <c:v>-133</c:v>
                </c:pt>
                <c:pt idx="169">
                  <c:v>-132</c:v>
                </c:pt>
                <c:pt idx="170">
                  <c:v>-132</c:v>
                </c:pt>
                <c:pt idx="171">
                  <c:v>-131</c:v>
                </c:pt>
                <c:pt idx="172">
                  <c:v>-131</c:v>
                </c:pt>
                <c:pt idx="173">
                  <c:v>-130</c:v>
                </c:pt>
                <c:pt idx="174">
                  <c:v>-130</c:v>
                </c:pt>
                <c:pt idx="175">
                  <c:v>-129</c:v>
                </c:pt>
                <c:pt idx="176">
                  <c:v>-129</c:v>
                </c:pt>
                <c:pt idx="177">
                  <c:v>-128</c:v>
                </c:pt>
                <c:pt idx="178">
                  <c:v>-128</c:v>
                </c:pt>
                <c:pt idx="179">
                  <c:v>-127</c:v>
                </c:pt>
                <c:pt idx="180">
                  <c:v>-127</c:v>
                </c:pt>
                <c:pt idx="181">
                  <c:v>-126</c:v>
                </c:pt>
                <c:pt idx="182">
                  <c:v>-125</c:v>
                </c:pt>
                <c:pt idx="183">
                  <c:v>-124</c:v>
                </c:pt>
                <c:pt idx="184">
                  <c:v>-124</c:v>
                </c:pt>
                <c:pt idx="185">
                  <c:v>-123.00000000000001</c:v>
                </c:pt>
                <c:pt idx="186">
                  <c:v>-123.00000000000001</c:v>
                </c:pt>
                <c:pt idx="187">
                  <c:v>-122</c:v>
                </c:pt>
                <c:pt idx="188">
                  <c:v>-122</c:v>
                </c:pt>
                <c:pt idx="189">
                  <c:v>-121</c:v>
                </c:pt>
                <c:pt idx="190">
                  <c:v>-121</c:v>
                </c:pt>
                <c:pt idx="191">
                  <c:v>-120</c:v>
                </c:pt>
                <c:pt idx="192">
                  <c:v>-120</c:v>
                </c:pt>
                <c:pt idx="193">
                  <c:v>-119</c:v>
                </c:pt>
                <c:pt idx="194">
                  <c:v>-119</c:v>
                </c:pt>
                <c:pt idx="195">
                  <c:v>-118</c:v>
                </c:pt>
                <c:pt idx="196">
                  <c:v>-118</c:v>
                </c:pt>
                <c:pt idx="197">
                  <c:v>-117</c:v>
                </c:pt>
                <c:pt idx="198">
                  <c:v>-117</c:v>
                </c:pt>
                <c:pt idx="199">
                  <c:v>-116</c:v>
                </c:pt>
                <c:pt idx="200">
                  <c:v>-116</c:v>
                </c:pt>
                <c:pt idx="201">
                  <c:v>-115</c:v>
                </c:pt>
                <c:pt idx="202">
                  <c:v>-115</c:v>
                </c:pt>
                <c:pt idx="203">
                  <c:v>-114</c:v>
                </c:pt>
                <c:pt idx="204">
                  <c:v>-114</c:v>
                </c:pt>
                <c:pt idx="205">
                  <c:v>-113</c:v>
                </c:pt>
                <c:pt idx="206">
                  <c:v>-113</c:v>
                </c:pt>
                <c:pt idx="207">
                  <c:v>-112</c:v>
                </c:pt>
                <c:pt idx="208">
                  <c:v>-112</c:v>
                </c:pt>
                <c:pt idx="209">
                  <c:v>-111</c:v>
                </c:pt>
                <c:pt idx="210">
                  <c:v>-111</c:v>
                </c:pt>
                <c:pt idx="211">
                  <c:v>-110</c:v>
                </c:pt>
                <c:pt idx="212">
                  <c:v>-109</c:v>
                </c:pt>
                <c:pt idx="213">
                  <c:v>-108</c:v>
                </c:pt>
                <c:pt idx="214">
                  <c:v>-108</c:v>
                </c:pt>
                <c:pt idx="215">
                  <c:v>-107</c:v>
                </c:pt>
                <c:pt idx="216">
                  <c:v>-107</c:v>
                </c:pt>
                <c:pt idx="217">
                  <c:v>-106</c:v>
                </c:pt>
                <c:pt idx="218">
                  <c:v>-106</c:v>
                </c:pt>
                <c:pt idx="219">
                  <c:v>-106</c:v>
                </c:pt>
                <c:pt idx="220">
                  <c:v>-105</c:v>
                </c:pt>
                <c:pt idx="221">
                  <c:v>-104</c:v>
                </c:pt>
                <c:pt idx="222">
                  <c:v>-104</c:v>
                </c:pt>
                <c:pt idx="223">
                  <c:v>-103</c:v>
                </c:pt>
                <c:pt idx="224">
                  <c:v>-103</c:v>
                </c:pt>
                <c:pt idx="225">
                  <c:v>-102</c:v>
                </c:pt>
                <c:pt idx="226">
                  <c:v>-102</c:v>
                </c:pt>
                <c:pt idx="227">
                  <c:v>-101</c:v>
                </c:pt>
                <c:pt idx="228">
                  <c:v>-101</c:v>
                </c:pt>
                <c:pt idx="229">
                  <c:v>-100</c:v>
                </c:pt>
                <c:pt idx="230">
                  <c:v>-100</c:v>
                </c:pt>
                <c:pt idx="231">
                  <c:v>-99.050930000000008</c:v>
                </c:pt>
                <c:pt idx="232">
                  <c:v>-99.10333</c:v>
                </c:pt>
                <c:pt idx="233">
                  <c:v>-98.064530000000005</c:v>
                </c:pt>
                <c:pt idx="234">
                  <c:v>-97.87127000000001</c:v>
                </c:pt>
                <c:pt idx="235">
                  <c:v>-97.005070000000003</c:v>
                </c:pt>
                <c:pt idx="236">
                  <c:v>-96.838399999999993</c:v>
                </c:pt>
                <c:pt idx="237">
                  <c:v>-95.863670000000013</c:v>
                </c:pt>
                <c:pt idx="238">
                  <c:v>-95.801470000000009</c:v>
                </c:pt>
                <c:pt idx="239">
                  <c:v>-94.893869999999993</c:v>
                </c:pt>
                <c:pt idx="240">
                  <c:v>-94.900669999999991</c:v>
                </c:pt>
                <c:pt idx="241">
                  <c:v>-94.016530000000003</c:v>
                </c:pt>
                <c:pt idx="242">
                  <c:v>-93.937730000000002</c:v>
                </c:pt>
                <c:pt idx="243">
                  <c:v>-93.153869999999998</c:v>
                </c:pt>
                <c:pt idx="244">
                  <c:v>-93.027869999999993</c:v>
                </c:pt>
                <c:pt idx="245">
                  <c:v>-91.973870000000005</c:v>
                </c:pt>
                <c:pt idx="246">
                  <c:v>-92.030270000000002</c:v>
                </c:pt>
                <c:pt idx="247">
                  <c:v>-91.067529999999991</c:v>
                </c:pt>
                <c:pt idx="248">
                  <c:v>-90.889870000000002</c:v>
                </c:pt>
                <c:pt idx="249">
                  <c:v>-90.070270000000008</c:v>
                </c:pt>
                <c:pt idx="250">
                  <c:v>-90.116200000000006</c:v>
                </c:pt>
                <c:pt idx="251">
                  <c:v>-89.15813</c:v>
                </c:pt>
                <c:pt idx="252">
                  <c:v>-89.046869999999998</c:v>
                </c:pt>
                <c:pt idx="253">
                  <c:v>-88.147330000000011</c:v>
                </c:pt>
                <c:pt idx="254">
                  <c:v>-87.996129999999994</c:v>
                </c:pt>
                <c:pt idx="255">
                  <c:v>-87.083799999999997</c:v>
                </c:pt>
                <c:pt idx="256">
                  <c:v>-86.944729999999993</c:v>
                </c:pt>
                <c:pt idx="257">
                  <c:v>-86.062730000000002</c:v>
                </c:pt>
                <c:pt idx="258">
                  <c:v>-85.867670000000004</c:v>
                </c:pt>
                <c:pt idx="259">
                  <c:v>-85.073400000000007</c:v>
                </c:pt>
                <c:pt idx="260">
                  <c:v>-84.876999999999995</c:v>
                </c:pt>
                <c:pt idx="261">
                  <c:v>-83.932870000000008</c:v>
                </c:pt>
                <c:pt idx="262">
                  <c:v>-83.874870000000001</c:v>
                </c:pt>
                <c:pt idx="263">
                  <c:v>-83.088669999999993</c:v>
                </c:pt>
                <c:pt idx="264">
                  <c:v>-82.865470000000002</c:v>
                </c:pt>
                <c:pt idx="265">
                  <c:v>-81.978999999999999</c:v>
                </c:pt>
                <c:pt idx="266">
                  <c:v>-81.955870000000004</c:v>
                </c:pt>
                <c:pt idx="267">
                  <c:v>-81.051469999999995</c:v>
                </c:pt>
                <c:pt idx="268">
                  <c:v>-81.006270000000001</c:v>
                </c:pt>
                <c:pt idx="269">
                  <c:v>-80.041200000000003</c:v>
                </c:pt>
                <c:pt idx="270">
                  <c:v>-79.956600000000009</c:v>
                </c:pt>
                <c:pt idx="271">
                  <c:v>-79.003270000000001</c:v>
                </c:pt>
                <c:pt idx="272">
                  <c:v>-78.751670000000004</c:v>
                </c:pt>
                <c:pt idx="273">
                  <c:v>-77.867200000000011</c:v>
                </c:pt>
                <c:pt idx="274">
                  <c:v>-77.71293</c:v>
                </c:pt>
                <c:pt idx="275">
                  <c:v>-76.886070000000004</c:v>
                </c:pt>
                <c:pt idx="276">
                  <c:v>-76.855530000000002</c:v>
                </c:pt>
                <c:pt idx="277">
                  <c:v>-75.992800000000003</c:v>
                </c:pt>
                <c:pt idx="278">
                  <c:v>-75.901529999999994</c:v>
                </c:pt>
                <c:pt idx="279">
                  <c:v>-74.93947</c:v>
                </c:pt>
                <c:pt idx="280">
                  <c:v>-74.885529999999989</c:v>
                </c:pt>
                <c:pt idx="281">
                  <c:v>-74.006270000000001</c:v>
                </c:pt>
                <c:pt idx="282">
                  <c:v>-73.963729999999998</c:v>
                </c:pt>
                <c:pt idx="283">
                  <c:v>-73.050529999999995</c:v>
                </c:pt>
                <c:pt idx="284">
                  <c:v>-73.054469999999995</c:v>
                </c:pt>
                <c:pt idx="285">
                  <c:v>-72.075670000000002</c:v>
                </c:pt>
                <c:pt idx="286">
                  <c:v>-72.043930000000003</c:v>
                </c:pt>
                <c:pt idx="287">
                  <c:v>-71.160330000000002</c:v>
                </c:pt>
                <c:pt idx="288">
                  <c:v>-70.971599999999995</c:v>
                </c:pt>
                <c:pt idx="289">
                  <c:v>-70.137</c:v>
                </c:pt>
                <c:pt idx="290">
                  <c:v>-70.109200000000001</c:v>
                </c:pt>
                <c:pt idx="291">
                  <c:v>-69.339129999999997</c:v>
                </c:pt>
                <c:pt idx="292">
                  <c:v>-69.235199999999992</c:v>
                </c:pt>
                <c:pt idx="293">
                  <c:v>-68.339130000000011</c:v>
                </c:pt>
                <c:pt idx="294">
                  <c:v>-68.274600000000007</c:v>
                </c:pt>
                <c:pt idx="295">
                  <c:v>-67.495729999999995</c:v>
                </c:pt>
                <c:pt idx="296">
                  <c:v>-67.302270000000007</c:v>
                </c:pt>
                <c:pt idx="297">
                  <c:v>-66.455070000000006</c:v>
                </c:pt>
                <c:pt idx="298">
                  <c:v>-66.412530000000004</c:v>
                </c:pt>
                <c:pt idx="299">
                  <c:v>-65.51706999999999</c:v>
                </c:pt>
                <c:pt idx="300">
                  <c:v>-65.603400000000008</c:v>
                </c:pt>
                <c:pt idx="301">
                  <c:v>-64.741799999999998</c:v>
                </c:pt>
                <c:pt idx="302">
                  <c:v>-64.638470000000012</c:v>
                </c:pt>
                <c:pt idx="303">
                  <c:v>-63.75719999999999</c:v>
                </c:pt>
                <c:pt idx="304">
                  <c:v>-63.680599999999998</c:v>
                </c:pt>
                <c:pt idx="305">
                  <c:v>-62.801470000000002</c:v>
                </c:pt>
                <c:pt idx="306">
                  <c:v>-62.788870000000003</c:v>
                </c:pt>
                <c:pt idx="307">
                  <c:v>-61.902400000000007</c:v>
                </c:pt>
                <c:pt idx="308">
                  <c:v>-61.849470000000004</c:v>
                </c:pt>
                <c:pt idx="309">
                  <c:v>-61.071599999999997</c:v>
                </c:pt>
                <c:pt idx="310">
                  <c:v>-60.987270000000002</c:v>
                </c:pt>
                <c:pt idx="311">
                  <c:v>-60.110599999999998</c:v>
                </c:pt>
                <c:pt idx="312">
                  <c:v>-60.03633</c:v>
                </c:pt>
                <c:pt idx="313">
                  <c:v>-59.174130000000005</c:v>
                </c:pt>
                <c:pt idx="314">
                  <c:v>-59.160270000000004</c:v>
                </c:pt>
                <c:pt idx="315">
                  <c:v>-58.332070000000002</c:v>
                </c:pt>
                <c:pt idx="316">
                  <c:v>-58.252800000000001</c:v>
                </c:pt>
                <c:pt idx="317">
                  <c:v>-57.412199999999999</c:v>
                </c:pt>
                <c:pt idx="318">
                  <c:v>-57.343730000000001</c:v>
                </c:pt>
                <c:pt idx="319">
                  <c:v>-56.45993</c:v>
                </c:pt>
                <c:pt idx="320">
                  <c:v>-56.345470000000006</c:v>
                </c:pt>
                <c:pt idx="321">
                  <c:v>-55.508199999999995</c:v>
                </c:pt>
                <c:pt idx="322">
                  <c:v>-55.404200000000003</c:v>
                </c:pt>
                <c:pt idx="323">
                  <c:v>-54.651670000000003</c:v>
                </c:pt>
                <c:pt idx="324">
                  <c:v>-54.512</c:v>
                </c:pt>
                <c:pt idx="325">
                  <c:v>-53.674529999999997</c:v>
                </c:pt>
                <c:pt idx="326">
                  <c:v>-53.6616</c:v>
                </c:pt>
                <c:pt idx="327">
                  <c:v>-52.804600000000001</c:v>
                </c:pt>
                <c:pt idx="328">
                  <c:v>-52.798930000000006</c:v>
                </c:pt>
                <c:pt idx="329">
                  <c:v>-51.988470000000007</c:v>
                </c:pt>
                <c:pt idx="330">
                  <c:v>-51.870470000000005</c:v>
                </c:pt>
                <c:pt idx="331">
                  <c:v>-51.058930000000004</c:v>
                </c:pt>
                <c:pt idx="332">
                  <c:v>-50.992400000000004</c:v>
                </c:pt>
                <c:pt idx="333">
                  <c:v>-50.22</c:v>
                </c:pt>
                <c:pt idx="334">
                  <c:v>-50.131730000000005</c:v>
                </c:pt>
                <c:pt idx="335">
                  <c:v>-49.33473</c:v>
                </c:pt>
                <c:pt idx="336">
                  <c:v>-49.24053</c:v>
                </c:pt>
                <c:pt idx="337">
                  <c:v>-48.508470000000003</c:v>
                </c:pt>
                <c:pt idx="338">
                  <c:v>-48.445399999999999</c:v>
                </c:pt>
                <c:pt idx="339">
                  <c:v>-47.600930000000005</c:v>
                </c:pt>
                <c:pt idx="340">
                  <c:v>-47.540200000000006</c:v>
                </c:pt>
                <c:pt idx="341">
                  <c:v>-46.730999999999995</c:v>
                </c:pt>
                <c:pt idx="342">
                  <c:v>-46.685270000000003</c:v>
                </c:pt>
                <c:pt idx="343">
                  <c:v>-45.928469999999997</c:v>
                </c:pt>
                <c:pt idx="344">
                  <c:v>-45.914270000000002</c:v>
                </c:pt>
                <c:pt idx="345">
                  <c:v>-45.05753</c:v>
                </c:pt>
                <c:pt idx="346">
                  <c:v>-45.022869999999998</c:v>
                </c:pt>
                <c:pt idx="347">
                  <c:v>-44.184599999999996</c:v>
                </c:pt>
                <c:pt idx="348">
                  <c:v>-44.155530000000006</c:v>
                </c:pt>
                <c:pt idx="349">
                  <c:v>-43.309870000000004</c:v>
                </c:pt>
                <c:pt idx="350">
                  <c:v>-43.267530000000001</c:v>
                </c:pt>
                <c:pt idx="351">
                  <c:v>-42.556599999999996</c:v>
                </c:pt>
                <c:pt idx="352">
                  <c:v>-42.567399999999999</c:v>
                </c:pt>
                <c:pt idx="353">
                  <c:v>-41.726929999999996</c:v>
                </c:pt>
                <c:pt idx="354">
                  <c:v>-41.660330000000002</c:v>
                </c:pt>
                <c:pt idx="355">
                  <c:v>-40.860999999999997</c:v>
                </c:pt>
                <c:pt idx="356">
                  <c:v>-40.82893</c:v>
                </c:pt>
                <c:pt idx="357">
                  <c:v>-40.106999999999999</c:v>
                </c:pt>
                <c:pt idx="358">
                  <c:v>-40.129329999999996</c:v>
                </c:pt>
                <c:pt idx="359">
                  <c:v>-39.327199999999998</c:v>
                </c:pt>
                <c:pt idx="360">
                  <c:v>-39.353729999999999</c:v>
                </c:pt>
                <c:pt idx="361">
                  <c:v>-38.552929999999996</c:v>
                </c:pt>
                <c:pt idx="362">
                  <c:v>-38.471800000000002</c:v>
                </c:pt>
                <c:pt idx="363">
                  <c:v>-37.709400000000002</c:v>
                </c:pt>
                <c:pt idx="364">
                  <c:v>-37.655469999999994</c:v>
                </c:pt>
                <c:pt idx="365">
                  <c:v>-36.86553</c:v>
                </c:pt>
                <c:pt idx="366">
                  <c:v>-36.838799999999999</c:v>
                </c:pt>
                <c:pt idx="367">
                  <c:v>-36.107799999999997</c:v>
                </c:pt>
                <c:pt idx="368">
                  <c:v>-36.112000000000002</c:v>
                </c:pt>
                <c:pt idx="369">
                  <c:v>-35.346599999999995</c:v>
                </c:pt>
                <c:pt idx="370">
                  <c:v>-35.33567</c:v>
                </c:pt>
                <c:pt idx="371">
                  <c:v>-34.556400000000004</c:v>
                </c:pt>
                <c:pt idx="372">
                  <c:v>-34.502800000000001</c:v>
                </c:pt>
                <c:pt idx="373">
                  <c:v>-33.74427</c:v>
                </c:pt>
                <c:pt idx="374">
                  <c:v>-33.752200000000002</c:v>
                </c:pt>
                <c:pt idx="375">
                  <c:v>-32.945070000000001</c:v>
                </c:pt>
                <c:pt idx="376">
                  <c:v>-32.89667</c:v>
                </c:pt>
                <c:pt idx="377">
                  <c:v>-32.150400000000005</c:v>
                </c:pt>
                <c:pt idx="378">
                  <c:v>-32.107599999999998</c:v>
                </c:pt>
                <c:pt idx="379">
                  <c:v>-31.336530000000003</c:v>
                </c:pt>
                <c:pt idx="380">
                  <c:v>-31.41573</c:v>
                </c:pt>
                <c:pt idx="381">
                  <c:v>-30.607729999999997</c:v>
                </c:pt>
                <c:pt idx="382">
                  <c:v>-30.611870000000003</c:v>
                </c:pt>
                <c:pt idx="383">
                  <c:v>-29.870470000000001</c:v>
                </c:pt>
                <c:pt idx="384">
                  <c:v>-29.891270000000002</c:v>
                </c:pt>
                <c:pt idx="385">
                  <c:v>-29.113330000000001</c:v>
                </c:pt>
                <c:pt idx="386">
                  <c:v>-29.096530000000001</c:v>
                </c:pt>
                <c:pt idx="387">
                  <c:v>-28.3444</c:v>
                </c:pt>
                <c:pt idx="388">
                  <c:v>-28.345469999999999</c:v>
                </c:pt>
                <c:pt idx="389">
                  <c:v>-27.59693</c:v>
                </c:pt>
                <c:pt idx="390">
                  <c:v>-27.559530000000002</c:v>
                </c:pt>
                <c:pt idx="391">
                  <c:v>-26.82347</c:v>
                </c:pt>
                <c:pt idx="392">
                  <c:v>-26.795200000000001</c:v>
                </c:pt>
                <c:pt idx="393">
                  <c:v>-26.039200000000001</c:v>
                </c:pt>
                <c:pt idx="394">
                  <c:v>-26.0594</c:v>
                </c:pt>
                <c:pt idx="395">
                  <c:v>-25.285070000000001</c:v>
                </c:pt>
                <c:pt idx="396">
                  <c:v>-25.287669999999999</c:v>
                </c:pt>
                <c:pt idx="397">
                  <c:v>-24.540670000000002</c:v>
                </c:pt>
                <c:pt idx="398">
                  <c:v>-24.527999999999999</c:v>
                </c:pt>
                <c:pt idx="399">
                  <c:v>-23.768329999999999</c:v>
                </c:pt>
                <c:pt idx="400">
                  <c:v>-23.77093</c:v>
                </c:pt>
                <c:pt idx="401">
                  <c:v>-23.044330000000002</c:v>
                </c:pt>
                <c:pt idx="402">
                  <c:v>-23.046470000000003</c:v>
                </c:pt>
                <c:pt idx="403">
                  <c:v>-22.303930000000001</c:v>
                </c:pt>
                <c:pt idx="404">
                  <c:v>-22.321400000000001</c:v>
                </c:pt>
                <c:pt idx="405">
                  <c:v>-21.574670000000001</c:v>
                </c:pt>
                <c:pt idx="406">
                  <c:v>-21.539530000000003</c:v>
                </c:pt>
                <c:pt idx="407">
                  <c:v>-20.847330000000003</c:v>
                </c:pt>
                <c:pt idx="408">
                  <c:v>-20.819670000000002</c:v>
                </c:pt>
                <c:pt idx="409">
                  <c:v>-20.074870000000001</c:v>
                </c:pt>
                <c:pt idx="410">
                  <c:v>-20.094730000000002</c:v>
                </c:pt>
                <c:pt idx="411">
                  <c:v>-19.359069999999999</c:v>
                </c:pt>
                <c:pt idx="412">
                  <c:v>-19.346129999999999</c:v>
                </c:pt>
                <c:pt idx="413">
                  <c:v>-18.632469999999998</c:v>
                </c:pt>
                <c:pt idx="414">
                  <c:v>-18.619800000000001</c:v>
                </c:pt>
                <c:pt idx="415">
                  <c:v>-17.876670000000001</c:v>
                </c:pt>
                <c:pt idx="416">
                  <c:v>-17.8902</c:v>
                </c:pt>
                <c:pt idx="417">
                  <c:v>-17.198329999999999</c:v>
                </c:pt>
                <c:pt idx="418">
                  <c:v>-17.197399999999998</c:v>
                </c:pt>
                <c:pt idx="419">
                  <c:v>-16.491530000000001</c:v>
                </c:pt>
                <c:pt idx="420">
                  <c:v>-16.498730000000002</c:v>
                </c:pt>
                <c:pt idx="421">
                  <c:v>-15.7842</c:v>
                </c:pt>
                <c:pt idx="422">
                  <c:v>-15.79767</c:v>
                </c:pt>
                <c:pt idx="423">
                  <c:v>-15.13293</c:v>
                </c:pt>
                <c:pt idx="424">
                  <c:v>-15.1434</c:v>
                </c:pt>
                <c:pt idx="425">
                  <c:v>-14.44693</c:v>
                </c:pt>
                <c:pt idx="426">
                  <c:v>-14.4412</c:v>
                </c:pt>
                <c:pt idx="427">
                  <c:v>-13.780800000000001</c:v>
                </c:pt>
                <c:pt idx="428">
                  <c:v>-13.779670000000001</c:v>
                </c:pt>
                <c:pt idx="429">
                  <c:v>-13.11473</c:v>
                </c:pt>
                <c:pt idx="430">
                  <c:v>-13.1168</c:v>
                </c:pt>
                <c:pt idx="431">
                  <c:v>-12.466530000000001</c:v>
                </c:pt>
                <c:pt idx="432">
                  <c:v>-12.4656</c:v>
                </c:pt>
                <c:pt idx="433">
                  <c:v>-11.793469999999999</c:v>
                </c:pt>
                <c:pt idx="434">
                  <c:v>-11.808</c:v>
                </c:pt>
                <c:pt idx="435">
                  <c:v>-11.179930000000001</c:v>
                </c:pt>
                <c:pt idx="436">
                  <c:v>-11.191599999999999</c:v>
                </c:pt>
                <c:pt idx="437">
                  <c:v>-10.553000000000001</c:v>
                </c:pt>
                <c:pt idx="438">
                  <c:v>-10.56447</c:v>
                </c:pt>
                <c:pt idx="439">
                  <c:v>-9.9247999999999994</c:v>
                </c:pt>
                <c:pt idx="440">
                  <c:v>-9.9207330000000002</c:v>
                </c:pt>
                <c:pt idx="441">
                  <c:v>-9.2996669999999995</c:v>
                </c:pt>
                <c:pt idx="442">
                  <c:v>-9.3027329999999999</c:v>
                </c:pt>
                <c:pt idx="443">
                  <c:v>-8.6953999999999994</c:v>
                </c:pt>
                <c:pt idx="444">
                  <c:v>-8.6910000000000007</c:v>
                </c:pt>
                <c:pt idx="445">
                  <c:v>-8.0803329999999995</c:v>
                </c:pt>
                <c:pt idx="446">
                  <c:v>-8.0728000000000009</c:v>
                </c:pt>
                <c:pt idx="447">
                  <c:v>-7.4732669999999999</c:v>
                </c:pt>
                <c:pt idx="448">
                  <c:v>-7.47</c:v>
                </c:pt>
                <c:pt idx="449">
                  <c:v>-6.8764669999999999</c:v>
                </c:pt>
                <c:pt idx="450">
                  <c:v>-6.8654670000000007</c:v>
                </c:pt>
                <c:pt idx="451">
                  <c:v>-6.2597329999999998</c:v>
                </c:pt>
                <c:pt idx="452">
                  <c:v>-6.2602669999999998</c:v>
                </c:pt>
                <c:pt idx="453">
                  <c:v>-5.6750669999999994</c:v>
                </c:pt>
                <c:pt idx="454">
                  <c:v>-5.6756000000000002</c:v>
                </c:pt>
                <c:pt idx="455">
                  <c:v>-5.0888670000000005</c:v>
                </c:pt>
                <c:pt idx="456">
                  <c:v>-5.085</c:v>
                </c:pt>
                <c:pt idx="457">
                  <c:v>-4.5069330000000001</c:v>
                </c:pt>
                <c:pt idx="458">
                  <c:v>-4.5004</c:v>
                </c:pt>
                <c:pt idx="459">
                  <c:v>-3.9308669999999997</c:v>
                </c:pt>
                <c:pt idx="460">
                  <c:v>-3.9310670000000001</c:v>
                </c:pt>
                <c:pt idx="461">
                  <c:v>-3.3482669999999999</c:v>
                </c:pt>
                <c:pt idx="462">
                  <c:v>-3.3426</c:v>
                </c:pt>
                <c:pt idx="463">
                  <c:v>-2.7760670000000003</c:v>
                </c:pt>
                <c:pt idx="464">
                  <c:v>-2.7726669999999998</c:v>
                </c:pt>
                <c:pt idx="465">
                  <c:v>-2.2036669999999998</c:v>
                </c:pt>
                <c:pt idx="466">
                  <c:v>-2.198</c:v>
                </c:pt>
                <c:pt idx="467">
                  <c:v>-1.6359329999999999</c:v>
                </c:pt>
                <c:pt idx="468">
                  <c:v>-1.6279330000000001</c:v>
                </c:pt>
                <c:pt idx="469">
                  <c:v>-1.0813999999999999</c:v>
                </c:pt>
                <c:pt idx="470">
                  <c:v>-1.0795330000000001</c:v>
                </c:pt>
                <c:pt idx="471">
                  <c:v>-0.52226669999999997</c:v>
                </c:pt>
                <c:pt idx="472">
                  <c:v>-0.50859999999999994</c:v>
                </c:pt>
                <c:pt idx="473">
                  <c:v>4.5533330000000004E-2</c:v>
                </c:pt>
                <c:pt idx="474">
                  <c:v>3.6866670000000004E-2</c:v>
                </c:pt>
                <c:pt idx="475">
                  <c:v>0.58520000000000005</c:v>
                </c:pt>
                <c:pt idx="476">
                  <c:v>0.58973330000000002</c:v>
                </c:pt>
                <c:pt idx="477">
                  <c:v>1.1362669999999999</c:v>
                </c:pt>
                <c:pt idx="478">
                  <c:v>1.135667</c:v>
                </c:pt>
                <c:pt idx="479">
                  <c:v>1.6981329999999999</c:v>
                </c:pt>
                <c:pt idx="480">
                  <c:v>1.6970669999999999</c:v>
                </c:pt>
                <c:pt idx="481">
                  <c:v>2.2490000000000001</c:v>
                </c:pt>
                <c:pt idx="482">
                  <c:v>2.2518670000000003</c:v>
                </c:pt>
                <c:pt idx="483">
                  <c:v>2.8038669999999999</c:v>
                </c:pt>
                <c:pt idx="484">
                  <c:v>2.8178000000000001</c:v>
                </c:pt>
                <c:pt idx="485">
                  <c:v>3.3900670000000002</c:v>
                </c:pt>
                <c:pt idx="486">
                  <c:v>3.3771330000000002</c:v>
                </c:pt>
                <c:pt idx="487">
                  <c:v>3.9589329999999996</c:v>
                </c:pt>
                <c:pt idx="488">
                  <c:v>3.9677330000000004</c:v>
                </c:pt>
                <c:pt idx="489">
                  <c:v>4.5792669999999998</c:v>
                </c:pt>
                <c:pt idx="490">
                  <c:v>4.5739329999999994</c:v>
                </c:pt>
                <c:pt idx="491">
                  <c:v>5.1730670000000005</c:v>
                </c:pt>
                <c:pt idx="492">
                  <c:v>5.165667</c:v>
                </c:pt>
                <c:pt idx="493">
                  <c:v>5.7925330000000006</c:v>
                </c:pt>
                <c:pt idx="494">
                  <c:v>5.8181329999999996</c:v>
                </c:pt>
                <c:pt idx="495">
                  <c:v>6.4308000000000005</c:v>
                </c:pt>
                <c:pt idx="496">
                  <c:v>6.4214669999999998</c:v>
                </c:pt>
                <c:pt idx="497">
                  <c:v>7.1058669999999999</c:v>
                </c:pt>
                <c:pt idx="498">
                  <c:v>7.093267</c:v>
                </c:pt>
                <c:pt idx="499">
                  <c:v>7.7685330000000006</c:v>
                </c:pt>
                <c:pt idx="500">
                  <c:v>7.7942000000000009</c:v>
                </c:pt>
                <c:pt idx="501">
                  <c:v>8.4679329999999986</c:v>
                </c:pt>
                <c:pt idx="502">
                  <c:v>8.4809999999999999</c:v>
                </c:pt>
                <c:pt idx="503">
                  <c:v>8.4746000000000006</c:v>
                </c:pt>
                <c:pt idx="504">
                  <c:v>8.4657330000000002</c:v>
                </c:pt>
                <c:pt idx="505">
                  <c:v>8.4751999999999992</c:v>
                </c:pt>
                <c:pt idx="506">
                  <c:v>11.436870000000001</c:v>
                </c:pt>
                <c:pt idx="507">
                  <c:v>11.50093</c:v>
                </c:pt>
                <c:pt idx="508">
                  <c:v>11.524000000000001</c:v>
                </c:pt>
                <c:pt idx="509">
                  <c:v>11.522930000000001</c:v>
                </c:pt>
                <c:pt idx="510">
                  <c:v>11.5642</c:v>
                </c:pt>
                <c:pt idx="511">
                  <c:v>11.515330000000001</c:v>
                </c:pt>
                <c:pt idx="512">
                  <c:v>12.33253</c:v>
                </c:pt>
                <c:pt idx="513">
                  <c:v>12.377000000000001</c:v>
                </c:pt>
                <c:pt idx="514">
                  <c:v>13.160069999999999</c:v>
                </c:pt>
                <c:pt idx="515">
                  <c:v>13.18853</c:v>
                </c:pt>
                <c:pt idx="516">
                  <c:v>14.0684</c:v>
                </c:pt>
                <c:pt idx="517">
                  <c:v>14.074069999999999</c:v>
                </c:pt>
                <c:pt idx="518">
                  <c:v>14.886470000000001</c:v>
                </c:pt>
                <c:pt idx="519">
                  <c:v>14.912929999999999</c:v>
                </c:pt>
                <c:pt idx="520">
                  <c:v>15.77427</c:v>
                </c:pt>
                <c:pt idx="521">
                  <c:v>15.839529999999998</c:v>
                </c:pt>
                <c:pt idx="522">
                  <c:v>16.733129999999999</c:v>
                </c:pt>
                <c:pt idx="523">
                  <c:v>16.682469999999999</c:v>
                </c:pt>
                <c:pt idx="524">
                  <c:v>17.586870000000001</c:v>
                </c:pt>
                <c:pt idx="525">
                  <c:v>17.686329999999998</c:v>
                </c:pt>
                <c:pt idx="526">
                  <c:v>18.566000000000003</c:v>
                </c:pt>
                <c:pt idx="527">
                  <c:v>18.570999999999998</c:v>
                </c:pt>
                <c:pt idx="528">
                  <c:v>19.523529999999997</c:v>
                </c:pt>
                <c:pt idx="529">
                  <c:v>19.557130000000001</c:v>
                </c:pt>
                <c:pt idx="530">
                  <c:v>20.513269999999999</c:v>
                </c:pt>
                <c:pt idx="531">
                  <c:v>20.516529999999999</c:v>
                </c:pt>
                <c:pt idx="532">
                  <c:v>21.472000000000001</c:v>
                </c:pt>
                <c:pt idx="533">
                  <c:v>21.5198</c:v>
                </c:pt>
                <c:pt idx="534">
                  <c:v>22.462600000000002</c:v>
                </c:pt>
                <c:pt idx="535">
                  <c:v>22.497</c:v>
                </c:pt>
                <c:pt idx="536">
                  <c:v>23.503</c:v>
                </c:pt>
                <c:pt idx="537">
                  <c:v>23.505869999999998</c:v>
                </c:pt>
                <c:pt idx="538">
                  <c:v>24.513870000000001</c:v>
                </c:pt>
                <c:pt idx="539">
                  <c:v>24.457599999999999</c:v>
                </c:pt>
                <c:pt idx="540">
                  <c:v>25.535670000000003</c:v>
                </c:pt>
                <c:pt idx="541">
                  <c:v>25.569130000000001</c:v>
                </c:pt>
                <c:pt idx="542">
                  <c:v>26.573730000000001</c:v>
                </c:pt>
                <c:pt idx="543">
                  <c:v>26.523600000000002</c:v>
                </c:pt>
                <c:pt idx="544">
                  <c:v>27.543400000000002</c:v>
                </c:pt>
                <c:pt idx="545">
                  <c:v>27.512730000000001</c:v>
                </c:pt>
                <c:pt idx="546">
                  <c:v>28.543469999999999</c:v>
                </c:pt>
                <c:pt idx="547">
                  <c:v>28.503799999999998</c:v>
                </c:pt>
                <c:pt idx="548">
                  <c:v>29.51773</c:v>
                </c:pt>
                <c:pt idx="549">
                  <c:v>29.538999999999998</c:v>
                </c:pt>
                <c:pt idx="550">
                  <c:v>30.576929999999997</c:v>
                </c:pt>
                <c:pt idx="551">
                  <c:v>30.533929999999998</c:v>
                </c:pt>
                <c:pt idx="552">
                  <c:v>31.58127</c:v>
                </c:pt>
                <c:pt idx="553">
                  <c:v>31.588529999999999</c:v>
                </c:pt>
                <c:pt idx="554">
                  <c:v>32.577129999999997</c:v>
                </c:pt>
                <c:pt idx="555">
                  <c:v>32.597270000000002</c:v>
                </c:pt>
                <c:pt idx="556">
                  <c:v>33.577529999999996</c:v>
                </c:pt>
                <c:pt idx="557">
                  <c:v>33.560670000000002</c:v>
                </c:pt>
                <c:pt idx="558">
                  <c:v>0</c:v>
                </c:pt>
                <c:pt idx="559">
                  <c:v>34.456800000000001</c:v>
                </c:pt>
                <c:pt idx="560">
                  <c:v>35.488870000000006</c:v>
                </c:pt>
                <c:pt idx="561">
                  <c:v>35.483199999999997</c:v>
                </c:pt>
                <c:pt idx="562">
                  <c:v>36.506999999999998</c:v>
                </c:pt>
                <c:pt idx="563">
                  <c:v>36.529000000000003</c:v>
                </c:pt>
                <c:pt idx="564">
                  <c:v>37.437469999999998</c:v>
                </c:pt>
                <c:pt idx="565">
                  <c:v>37.453470000000003</c:v>
                </c:pt>
                <c:pt idx="566">
                  <c:v>38.396470000000001</c:v>
                </c:pt>
                <c:pt idx="567">
                  <c:v>38.375599999999999</c:v>
                </c:pt>
                <c:pt idx="568">
                  <c:v>39.414069999999995</c:v>
                </c:pt>
                <c:pt idx="569">
                  <c:v>39.333930000000002</c:v>
                </c:pt>
                <c:pt idx="570">
                  <c:v>40.250869999999999</c:v>
                </c:pt>
                <c:pt idx="571">
                  <c:v>40.246600000000001</c:v>
                </c:pt>
                <c:pt idx="572">
                  <c:v>41.1952</c:v>
                </c:pt>
                <c:pt idx="573">
                  <c:v>41.130600000000001</c:v>
                </c:pt>
                <c:pt idx="574">
                  <c:v>42.115400000000001</c:v>
                </c:pt>
                <c:pt idx="575">
                  <c:v>42.063929999999999</c:v>
                </c:pt>
                <c:pt idx="576">
                  <c:v>42.967670000000005</c:v>
                </c:pt>
                <c:pt idx="577">
                  <c:v>42.93627</c:v>
                </c:pt>
                <c:pt idx="578">
                  <c:v>43.924329999999998</c:v>
                </c:pt>
                <c:pt idx="579">
                  <c:v>43.975200000000001</c:v>
                </c:pt>
                <c:pt idx="580">
                  <c:v>44.901399999999995</c:v>
                </c:pt>
                <c:pt idx="581">
                  <c:v>44.849330000000002</c:v>
                </c:pt>
                <c:pt idx="582">
                  <c:v>45.7624</c:v>
                </c:pt>
                <c:pt idx="583">
                  <c:v>45.808530000000005</c:v>
                </c:pt>
                <c:pt idx="584">
                  <c:v>46.778269999999999</c:v>
                </c:pt>
                <c:pt idx="585">
                  <c:v>46.715799999999994</c:v>
                </c:pt>
                <c:pt idx="586">
                  <c:v>47.6342</c:v>
                </c:pt>
                <c:pt idx="587">
                  <c:v>47.597329999999999</c:v>
                </c:pt>
                <c:pt idx="588">
                  <c:v>48.559200000000004</c:v>
                </c:pt>
                <c:pt idx="589">
                  <c:v>48.486399999999996</c:v>
                </c:pt>
                <c:pt idx="590">
                  <c:v>49.327069999999999</c:v>
                </c:pt>
                <c:pt idx="591">
                  <c:v>49.372329999999998</c:v>
                </c:pt>
                <c:pt idx="592">
                  <c:v>50.182200000000002</c:v>
                </c:pt>
                <c:pt idx="593">
                  <c:v>50.251930000000002</c:v>
                </c:pt>
                <c:pt idx="594">
                  <c:v>51.174400000000006</c:v>
                </c:pt>
                <c:pt idx="595">
                  <c:v>51.0578</c:v>
                </c:pt>
                <c:pt idx="596">
                  <c:v>52.047930000000001</c:v>
                </c:pt>
                <c:pt idx="597">
                  <c:v>51.983600000000003</c:v>
                </c:pt>
                <c:pt idx="598">
                  <c:v>52.83267</c:v>
                </c:pt>
                <c:pt idx="599">
                  <c:v>52.836469999999998</c:v>
                </c:pt>
                <c:pt idx="600">
                  <c:v>53.681330000000003</c:v>
                </c:pt>
                <c:pt idx="601">
                  <c:v>53.585470000000001</c:v>
                </c:pt>
                <c:pt idx="602">
                  <c:v>54.429400000000001</c:v>
                </c:pt>
                <c:pt idx="603">
                  <c:v>54.390329999999999</c:v>
                </c:pt>
                <c:pt idx="604">
                  <c:v>55.32873</c:v>
                </c:pt>
                <c:pt idx="605">
                  <c:v>55.326069999999994</c:v>
                </c:pt>
                <c:pt idx="606">
                  <c:v>56.215730000000001</c:v>
                </c:pt>
                <c:pt idx="607">
                  <c:v>56.174800000000005</c:v>
                </c:pt>
                <c:pt idx="608">
                  <c:v>57.122</c:v>
                </c:pt>
                <c:pt idx="609">
                  <c:v>57.088929999999998</c:v>
                </c:pt>
                <c:pt idx="610">
                  <c:v>57.869129999999998</c:v>
                </c:pt>
                <c:pt idx="611">
                  <c:v>57.827199999999998</c:v>
                </c:pt>
                <c:pt idx="612">
                  <c:v>58.689130000000006</c:v>
                </c:pt>
                <c:pt idx="613">
                  <c:v>58.710799999999999</c:v>
                </c:pt>
                <c:pt idx="614">
                  <c:v>59.589929999999995</c:v>
                </c:pt>
                <c:pt idx="615">
                  <c:v>59.558399999999999</c:v>
                </c:pt>
                <c:pt idx="616">
                  <c:v>60.478400000000001</c:v>
                </c:pt>
                <c:pt idx="617">
                  <c:v>60.474130000000002</c:v>
                </c:pt>
                <c:pt idx="618">
                  <c:v>61.233600000000003</c:v>
                </c:pt>
                <c:pt idx="619">
                  <c:v>61.108070000000005</c:v>
                </c:pt>
                <c:pt idx="620">
                  <c:v>61.959730000000008</c:v>
                </c:pt>
                <c:pt idx="621">
                  <c:v>61.98113</c:v>
                </c:pt>
                <c:pt idx="622">
                  <c:v>62.937270000000005</c:v>
                </c:pt>
                <c:pt idx="623">
                  <c:v>62.98507</c:v>
                </c:pt>
                <c:pt idx="624">
                  <c:v>63.907599999999995</c:v>
                </c:pt>
                <c:pt idx="625">
                  <c:v>63.8658</c:v>
                </c:pt>
                <c:pt idx="626">
                  <c:v>64.652529999999999</c:v>
                </c:pt>
                <c:pt idx="627">
                  <c:v>64.616669999999999</c:v>
                </c:pt>
                <c:pt idx="628">
                  <c:v>65.559129999999996</c:v>
                </c:pt>
                <c:pt idx="629">
                  <c:v>65.554269999999988</c:v>
                </c:pt>
                <c:pt idx="630">
                  <c:v>66.313000000000002</c:v>
                </c:pt>
                <c:pt idx="631">
                  <c:v>66.343999999999994</c:v>
                </c:pt>
                <c:pt idx="632">
                  <c:v>67.135599999999997</c:v>
                </c:pt>
                <c:pt idx="633">
                  <c:v>67.158069999999995</c:v>
                </c:pt>
                <c:pt idx="634">
                  <c:v>68.111470000000011</c:v>
                </c:pt>
                <c:pt idx="635">
                  <c:v>68.134</c:v>
                </c:pt>
                <c:pt idx="636">
                  <c:v>68.906399999999991</c:v>
                </c:pt>
                <c:pt idx="637">
                  <c:v>68.91006999999999</c:v>
                </c:pt>
                <c:pt idx="638">
                  <c:v>69.842200000000005</c:v>
                </c:pt>
                <c:pt idx="639">
                  <c:v>69.791530000000009</c:v>
                </c:pt>
                <c:pt idx="640">
                  <c:v>70.591129999999993</c:v>
                </c:pt>
                <c:pt idx="641">
                  <c:v>70.531869999999998</c:v>
                </c:pt>
                <c:pt idx="642">
                  <c:v>71.495130000000003</c:v>
                </c:pt>
                <c:pt idx="643">
                  <c:v>71.554729999999992</c:v>
                </c:pt>
                <c:pt idx="644">
                  <c:v>72.37867</c:v>
                </c:pt>
                <c:pt idx="645">
                  <c:v>72.317930000000004</c:v>
                </c:pt>
                <c:pt idx="646">
                  <c:v>73.23026999999999</c:v>
                </c:pt>
                <c:pt idx="647">
                  <c:v>73.254329999999996</c:v>
                </c:pt>
                <c:pt idx="648">
                  <c:v>74.182329999999993</c:v>
                </c:pt>
                <c:pt idx="649">
                  <c:v>74.181070000000005</c:v>
                </c:pt>
                <c:pt idx="650">
                  <c:v>75.15307</c:v>
                </c:pt>
                <c:pt idx="651">
                  <c:v>75.125</c:v>
                </c:pt>
                <c:pt idx="652">
                  <c:v>76.025869999999998</c:v>
                </c:pt>
                <c:pt idx="653">
                  <c:v>75.982469999999992</c:v>
                </c:pt>
                <c:pt idx="654">
                  <c:v>76.757400000000004</c:v>
                </c:pt>
                <c:pt idx="655">
                  <c:v>76.756129999999999</c:v>
                </c:pt>
                <c:pt idx="656">
                  <c:v>77.584999999999994</c:v>
                </c:pt>
                <c:pt idx="657">
                  <c:v>77.507930000000002</c:v>
                </c:pt>
                <c:pt idx="658">
                  <c:v>78.348330000000004</c:v>
                </c:pt>
                <c:pt idx="659">
                  <c:v>78.304270000000002</c:v>
                </c:pt>
                <c:pt idx="660">
                  <c:v>79.153269999999992</c:v>
                </c:pt>
                <c:pt idx="661">
                  <c:v>79.127200000000002</c:v>
                </c:pt>
                <c:pt idx="662">
                  <c:v>79.935929999999999</c:v>
                </c:pt>
                <c:pt idx="663">
                  <c:v>80.03813000000001</c:v>
                </c:pt>
                <c:pt idx="664">
                  <c:v>80.960729999999998</c:v>
                </c:pt>
                <c:pt idx="665">
                  <c:v>81.021799999999999</c:v>
                </c:pt>
                <c:pt idx="666">
                  <c:v>81.798869999999994</c:v>
                </c:pt>
                <c:pt idx="667">
                  <c:v>82.002269999999996</c:v>
                </c:pt>
                <c:pt idx="668">
                  <c:v>82.836400000000012</c:v>
                </c:pt>
                <c:pt idx="669">
                  <c:v>82.788470000000004</c:v>
                </c:pt>
                <c:pt idx="670">
                  <c:v>83.776599999999988</c:v>
                </c:pt>
                <c:pt idx="671">
                  <c:v>83.795529999999999</c:v>
                </c:pt>
                <c:pt idx="672">
                  <c:v>84.657470000000004</c:v>
                </c:pt>
                <c:pt idx="673">
                  <c:v>84.612470000000002</c:v>
                </c:pt>
                <c:pt idx="674">
                  <c:v>85.497070000000008</c:v>
                </c:pt>
                <c:pt idx="675">
                  <c:v>85.450600000000009</c:v>
                </c:pt>
                <c:pt idx="676">
                  <c:v>86.279129999999995</c:v>
                </c:pt>
                <c:pt idx="677">
                  <c:v>86.270470000000003</c:v>
                </c:pt>
                <c:pt idx="678">
                  <c:v>87.23527</c:v>
                </c:pt>
                <c:pt idx="679">
                  <c:v>87.306470000000004</c:v>
                </c:pt>
                <c:pt idx="680">
                  <c:v>88.115530000000007</c:v>
                </c:pt>
                <c:pt idx="681">
                  <c:v>88.162800000000004</c:v>
                </c:pt>
                <c:pt idx="682">
                  <c:v>88.958200000000005</c:v>
                </c:pt>
                <c:pt idx="683">
                  <c:v>88.893800000000013</c:v>
                </c:pt>
                <c:pt idx="684">
                  <c:v>89.678129999999996</c:v>
                </c:pt>
                <c:pt idx="685">
                  <c:v>89.780799999999999</c:v>
                </c:pt>
                <c:pt idx="686">
                  <c:v>90.612530000000007</c:v>
                </c:pt>
                <c:pt idx="687">
                  <c:v>90.64473000000001</c:v>
                </c:pt>
                <c:pt idx="688">
                  <c:v>91.575800000000001</c:v>
                </c:pt>
                <c:pt idx="689">
                  <c:v>91.54952999999999</c:v>
                </c:pt>
                <c:pt idx="690">
                  <c:v>92.250599999999991</c:v>
                </c:pt>
                <c:pt idx="691">
                  <c:v>92.398129999999995</c:v>
                </c:pt>
                <c:pt idx="692">
                  <c:v>93.182130000000001</c:v>
                </c:pt>
                <c:pt idx="693">
                  <c:v>93.293130000000005</c:v>
                </c:pt>
                <c:pt idx="694">
                  <c:v>94.004729999999995</c:v>
                </c:pt>
                <c:pt idx="695">
                  <c:v>94.006999999999991</c:v>
                </c:pt>
                <c:pt idx="696">
                  <c:v>94.759999999999991</c:v>
                </c:pt>
                <c:pt idx="697">
                  <c:v>94.879670000000004</c:v>
                </c:pt>
                <c:pt idx="698">
                  <c:v>95.609800000000007</c:v>
                </c:pt>
                <c:pt idx="699">
                  <c:v>95.576269999999994</c:v>
                </c:pt>
                <c:pt idx="700">
                  <c:v>96.334000000000003</c:v>
                </c:pt>
                <c:pt idx="701">
                  <c:v>96.401270000000011</c:v>
                </c:pt>
                <c:pt idx="702">
                  <c:v>97.035730000000001</c:v>
                </c:pt>
                <c:pt idx="703">
                  <c:v>97.188869999999994</c:v>
                </c:pt>
                <c:pt idx="704">
                  <c:v>98.113470000000007</c:v>
                </c:pt>
                <c:pt idx="705">
                  <c:v>98.155599999999993</c:v>
                </c:pt>
                <c:pt idx="706">
                  <c:v>98.967800000000011</c:v>
                </c:pt>
                <c:pt idx="707">
                  <c:v>98.955929999999995</c:v>
                </c:pt>
                <c:pt idx="708">
                  <c:v>99.691200000000009</c:v>
                </c:pt>
                <c:pt idx="709">
                  <c:v>99.671669999999992</c:v>
                </c:pt>
                <c:pt idx="710">
                  <c:v>101</c:v>
                </c:pt>
                <c:pt idx="711">
                  <c:v>100</c:v>
                </c:pt>
                <c:pt idx="712">
                  <c:v>101</c:v>
                </c:pt>
                <c:pt idx="713">
                  <c:v>101</c:v>
                </c:pt>
                <c:pt idx="714">
                  <c:v>102</c:v>
                </c:pt>
                <c:pt idx="715">
                  <c:v>102</c:v>
                </c:pt>
                <c:pt idx="716">
                  <c:v>103</c:v>
                </c:pt>
                <c:pt idx="717">
                  <c:v>103</c:v>
                </c:pt>
                <c:pt idx="718">
                  <c:v>104</c:v>
                </c:pt>
                <c:pt idx="719">
                  <c:v>104</c:v>
                </c:pt>
                <c:pt idx="720">
                  <c:v>104</c:v>
                </c:pt>
                <c:pt idx="721">
                  <c:v>104</c:v>
                </c:pt>
                <c:pt idx="722">
                  <c:v>105</c:v>
                </c:pt>
                <c:pt idx="723">
                  <c:v>105</c:v>
                </c:pt>
                <c:pt idx="724">
                  <c:v>106</c:v>
                </c:pt>
                <c:pt idx="725">
                  <c:v>106</c:v>
                </c:pt>
                <c:pt idx="726">
                  <c:v>107</c:v>
                </c:pt>
                <c:pt idx="727">
                  <c:v>107</c:v>
                </c:pt>
                <c:pt idx="728">
                  <c:v>108</c:v>
                </c:pt>
                <c:pt idx="729">
                  <c:v>108</c:v>
                </c:pt>
                <c:pt idx="730">
                  <c:v>109</c:v>
                </c:pt>
                <c:pt idx="731">
                  <c:v>109</c:v>
                </c:pt>
                <c:pt idx="732">
                  <c:v>109</c:v>
                </c:pt>
                <c:pt idx="733">
                  <c:v>109</c:v>
                </c:pt>
                <c:pt idx="734">
                  <c:v>110</c:v>
                </c:pt>
                <c:pt idx="735">
                  <c:v>110</c:v>
                </c:pt>
                <c:pt idx="736">
                  <c:v>111</c:v>
                </c:pt>
                <c:pt idx="737">
                  <c:v>111</c:v>
                </c:pt>
                <c:pt idx="738">
                  <c:v>112</c:v>
                </c:pt>
                <c:pt idx="739">
                  <c:v>111</c:v>
                </c:pt>
                <c:pt idx="740">
                  <c:v>112</c:v>
                </c:pt>
                <c:pt idx="741">
                  <c:v>112</c:v>
                </c:pt>
                <c:pt idx="742">
                  <c:v>113</c:v>
                </c:pt>
                <c:pt idx="743">
                  <c:v>113</c:v>
                </c:pt>
                <c:pt idx="744">
                  <c:v>114</c:v>
                </c:pt>
                <c:pt idx="745">
                  <c:v>114</c:v>
                </c:pt>
                <c:pt idx="746">
                  <c:v>115</c:v>
                </c:pt>
                <c:pt idx="747">
                  <c:v>115</c:v>
                </c:pt>
                <c:pt idx="748">
                  <c:v>116</c:v>
                </c:pt>
                <c:pt idx="749">
                  <c:v>116</c:v>
                </c:pt>
                <c:pt idx="750">
                  <c:v>116</c:v>
                </c:pt>
                <c:pt idx="751">
                  <c:v>116</c:v>
                </c:pt>
                <c:pt idx="752">
                  <c:v>117</c:v>
                </c:pt>
                <c:pt idx="753">
                  <c:v>117</c:v>
                </c:pt>
                <c:pt idx="754">
                  <c:v>118</c:v>
                </c:pt>
                <c:pt idx="755">
                  <c:v>118</c:v>
                </c:pt>
                <c:pt idx="756">
                  <c:v>119</c:v>
                </c:pt>
                <c:pt idx="757">
                  <c:v>119</c:v>
                </c:pt>
                <c:pt idx="758">
                  <c:v>120</c:v>
                </c:pt>
                <c:pt idx="759">
                  <c:v>120</c:v>
                </c:pt>
                <c:pt idx="760">
                  <c:v>120</c:v>
                </c:pt>
                <c:pt idx="761">
                  <c:v>121</c:v>
                </c:pt>
                <c:pt idx="762">
                  <c:v>121</c:v>
                </c:pt>
                <c:pt idx="763">
                  <c:v>121</c:v>
                </c:pt>
                <c:pt idx="764">
                  <c:v>122</c:v>
                </c:pt>
                <c:pt idx="765">
                  <c:v>122</c:v>
                </c:pt>
                <c:pt idx="766">
                  <c:v>123.00000000000001</c:v>
                </c:pt>
                <c:pt idx="767">
                  <c:v>123.00000000000001</c:v>
                </c:pt>
                <c:pt idx="768">
                  <c:v>124</c:v>
                </c:pt>
                <c:pt idx="769">
                  <c:v>123.00000000000001</c:v>
                </c:pt>
                <c:pt idx="770">
                  <c:v>124</c:v>
                </c:pt>
                <c:pt idx="771">
                  <c:v>124</c:v>
                </c:pt>
                <c:pt idx="772">
                  <c:v>125</c:v>
                </c:pt>
                <c:pt idx="773">
                  <c:v>125</c:v>
                </c:pt>
                <c:pt idx="774">
                  <c:v>126</c:v>
                </c:pt>
                <c:pt idx="775">
                  <c:v>126</c:v>
                </c:pt>
                <c:pt idx="776">
                  <c:v>127</c:v>
                </c:pt>
                <c:pt idx="777">
                  <c:v>127</c:v>
                </c:pt>
                <c:pt idx="778">
                  <c:v>127</c:v>
                </c:pt>
                <c:pt idx="779">
                  <c:v>128</c:v>
                </c:pt>
                <c:pt idx="780">
                  <c:v>128</c:v>
                </c:pt>
                <c:pt idx="781">
                  <c:v>128</c:v>
                </c:pt>
                <c:pt idx="782">
                  <c:v>129</c:v>
                </c:pt>
                <c:pt idx="783">
                  <c:v>129</c:v>
                </c:pt>
                <c:pt idx="784">
                  <c:v>130</c:v>
                </c:pt>
                <c:pt idx="785">
                  <c:v>130</c:v>
                </c:pt>
                <c:pt idx="786">
                  <c:v>131</c:v>
                </c:pt>
                <c:pt idx="787">
                  <c:v>131</c:v>
                </c:pt>
                <c:pt idx="788">
                  <c:v>131</c:v>
                </c:pt>
                <c:pt idx="789">
                  <c:v>131</c:v>
                </c:pt>
                <c:pt idx="790">
                  <c:v>132</c:v>
                </c:pt>
                <c:pt idx="791">
                  <c:v>132</c:v>
                </c:pt>
                <c:pt idx="792">
                  <c:v>133</c:v>
                </c:pt>
                <c:pt idx="793">
                  <c:v>133</c:v>
                </c:pt>
                <c:pt idx="794">
                  <c:v>133</c:v>
                </c:pt>
                <c:pt idx="795">
                  <c:v>134</c:v>
                </c:pt>
                <c:pt idx="796">
                  <c:v>134</c:v>
                </c:pt>
                <c:pt idx="797">
                  <c:v>134</c:v>
                </c:pt>
                <c:pt idx="798">
                  <c:v>135</c:v>
                </c:pt>
                <c:pt idx="799">
                  <c:v>135</c:v>
                </c:pt>
                <c:pt idx="800">
                  <c:v>136</c:v>
                </c:pt>
                <c:pt idx="801">
                  <c:v>136</c:v>
                </c:pt>
                <c:pt idx="802">
                  <c:v>137</c:v>
                </c:pt>
                <c:pt idx="803">
                  <c:v>137</c:v>
                </c:pt>
                <c:pt idx="804">
                  <c:v>137</c:v>
                </c:pt>
                <c:pt idx="805">
                  <c:v>138</c:v>
                </c:pt>
                <c:pt idx="806">
                  <c:v>138</c:v>
                </c:pt>
                <c:pt idx="807">
                  <c:v>138</c:v>
                </c:pt>
                <c:pt idx="808">
                  <c:v>139</c:v>
                </c:pt>
                <c:pt idx="809">
                  <c:v>139</c:v>
                </c:pt>
                <c:pt idx="810">
                  <c:v>140</c:v>
                </c:pt>
                <c:pt idx="811">
                  <c:v>140</c:v>
                </c:pt>
                <c:pt idx="812">
                  <c:v>140</c:v>
                </c:pt>
                <c:pt idx="813">
                  <c:v>140</c:v>
                </c:pt>
                <c:pt idx="814">
                  <c:v>141</c:v>
                </c:pt>
                <c:pt idx="815">
                  <c:v>141</c:v>
                </c:pt>
                <c:pt idx="816">
                  <c:v>141</c:v>
                </c:pt>
                <c:pt idx="817">
                  <c:v>142</c:v>
                </c:pt>
                <c:pt idx="818">
                  <c:v>142</c:v>
                </c:pt>
                <c:pt idx="819">
                  <c:v>143</c:v>
                </c:pt>
                <c:pt idx="820">
                  <c:v>143</c:v>
                </c:pt>
                <c:pt idx="821">
                  <c:v>143</c:v>
                </c:pt>
                <c:pt idx="822">
                  <c:v>144</c:v>
                </c:pt>
                <c:pt idx="823">
                  <c:v>144</c:v>
                </c:pt>
                <c:pt idx="824">
                  <c:v>145</c:v>
                </c:pt>
                <c:pt idx="825">
                  <c:v>145</c:v>
                </c:pt>
                <c:pt idx="826">
                  <c:v>145</c:v>
                </c:pt>
                <c:pt idx="827">
                  <c:v>145</c:v>
                </c:pt>
                <c:pt idx="828">
                  <c:v>146</c:v>
                </c:pt>
                <c:pt idx="829">
                  <c:v>146</c:v>
                </c:pt>
                <c:pt idx="830">
                  <c:v>147</c:v>
                </c:pt>
                <c:pt idx="831">
                  <c:v>147</c:v>
                </c:pt>
                <c:pt idx="832">
                  <c:v>148</c:v>
                </c:pt>
                <c:pt idx="833">
                  <c:v>148</c:v>
                </c:pt>
                <c:pt idx="834">
                  <c:v>148</c:v>
                </c:pt>
                <c:pt idx="835">
                  <c:v>148</c:v>
                </c:pt>
                <c:pt idx="836">
                  <c:v>149</c:v>
                </c:pt>
                <c:pt idx="837">
                  <c:v>149</c:v>
                </c:pt>
                <c:pt idx="838">
                  <c:v>150</c:v>
                </c:pt>
                <c:pt idx="839">
                  <c:v>150</c:v>
                </c:pt>
                <c:pt idx="840">
                  <c:v>150</c:v>
                </c:pt>
                <c:pt idx="841">
                  <c:v>150</c:v>
                </c:pt>
                <c:pt idx="842">
                  <c:v>151</c:v>
                </c:pt>
                <c:pt idx="843">
                  <c:v>151</c:v>
                </c:pt>
                <c:pt idx="844">
                  <c:v>152</c:v>
                </c:pt>
                <c:pt idx="845">
                  <c:v>152</c:v>
                </c:pt>
                <c:pt idx="846">
                  <c:v>152</c:v>
                </c:pt>
                <c:pt idx="847">
                  <c:v>152</c:v>
                </c:pt>
                <c:pt idx="848">
                  <c:v>153</c:v>
                </c:pt>
                <c:pt idx="849">
                  <c:v>153</c:v>
                </c:pt>
                <c:pt idx="850">
                  <c:v>154</c:v>
                </c:pt>
                <c:pt idx="851">
                  <c:v>154</c:v>
                </c:pt>
                <c:pt idx="852">
                  <c:v>155</c:v>
                </c:pt>
                <c:pt idx="853">
                  <c:v>155</c:v>
                </c:pt>
                <c:pt idx="854">
                  <c:v>155</c:v>
                </c:pt>
                <c:pt idx="855">
                  <c:v>155</c:v>
                </c:pt>
                <c:pt idx="856">
                  <c:v>156</c:v>
                </c:pt>
                <c:pt idx="857">
                  <c:v>156</c:v>
                </c:pt>
                <c:pt idx="858">
                  <c:v>157</c:v>
                </c:pt>
                <c:pt idx="859">
                  <c:v>157</c:v>
                </c:pt>
                <c:pt idx="860">
                  <c:v>158</c:v>
                </c:pt>
                <c:pt idx="861">
                  <c:v>158</c:v>
                </c:pt>
                <c:pt idx="862">
                  <c:v>159</c:v>
                </c:pt>
                <c:pt idx="863">
                  <c:v>159</c:v>
                </c:pt>
                <c:pt idx="864">
                  <c:v>159</c:v>
                </c:pt>
                <c:pt idx="865">
                  <c:v>159</c:v>
                </c:pt>
                <c:pt idx="866">
                  <c:v>160</c:v>
                </c:pt>
                <c:pt idx="867">
                  <c:v>160</c:v>
                </c:pt>
                <c:pt idx="868">
                  <c:v>161</c:v>
                </c:pt>
                <c:pt idx="869">
                  <c:v>161</c:v>
                </c:pt>
                <c:pt idx="870">
                  <c:v>161</c:v>
                </c:pt>
                <c:pt idx="871">
                  <c:v>162</c:v>
                </c:pt>
                <c:pt idx="872">
                  <c:v>162</c:v>
                </c:pt>
                <c:pt idx="873">
                  <c:v>162</c:v>
                </c:pt>
                <c:pt idx="874">
                  <c:v>163</c:v>
                </c:pt>
                <c:pt idx="875">
                  <c:v>163</c:v>
                </c:pt>
                <c:pt idx="876">
                  <c:v>164</c:v>
                </c:pt>
                <c:pt idx="877">
                  <c:v>164</c:v>
                </c:pt>
                <c:pt idx="878">
                  <c:v>164</c:v>
                </c:pt>
                <c:pt idx="879">
                  <c:v>164</c:v>
                </c:pt>
                <c:pt idx="880">
                  <c:v>165</c:v>
                </c:pt>
                <c:pt idx="881">
                  <c:v>165</c:v>
                </c:pt>
                <c:pt idx="882">
                  <c:v>166</c:v>
                </c:pt>
                <c:pt idx="883">
                  <c:v>165</c:v>
                </c:pt>
                <c:pt idx="884">
                  <c:v>166</c:v>
                </c:pt>
                <c:pt idx="885">
                  <c:v>166</c:v>
                </c:pt>
                <c:pt idx="886">
                  <c:v>167</c:v>
                </c:pt>
                <c:pt idx="887">
                  <c:v>166</c:v>
                </c:pt>
                <c:pt idx="888">
                  <c:v>167</c:v>
                </c:pt>
                <c:pt idx="889">
                  <c:v>168</c:v>
                </c:pt>
                <c:pt idx="890">
                  <c:v>168</c:v>
                </c:pt>
                <c:pt idx="891">
                  <c:v>168</c:v>
                </c:pt>
                <c:pt idx="892">
                  <c:v>169</c:v>
                </c:pt>
                <c:pt idx="893">
                  <c:v>169</c:v>
                </c:pt>
                <c:pt idx="894">
                  <c:v>170</c:v>
                </c:pt>
                <c:pt idx="895">
                  <c:v>170</c:v>
                </c:pt>
                <c:pt idx="896">
                  <c:v>170</c:v>
                </c:pt>
                <c:pt idx="897">
                  <c:v>170</c:v>
                </c:pt>
                <c:pt idx="898">
                  <c:v>171</c:v>
                </c:pt>
                <c:pt idx="899">
                  <c:v>171</c:v>
                </c:pt>
                <c:pt idx="900">
                  <c:v>171</c:v>
                </c:pt>
                <c:pt idx="901">
                  <c:v>172</c:v>
                </c:pt>
                <c:pt idx="902">
                  <c:v>172</c:v>
                </c:pt>
                <c:pt idx="903">
                  <c:v>172</c:v>
                </c:pt>
                <c:pt idx="904">
                  <c:v>173</c:v>
                </c:pt>
                <c:pt idx="905">
                  <c:v>173</c:v>
                </c:pt>
                <c:pt idx="906">
                  <c:v>173</c:v>
                </c:pt>
                <c:pt idx="907">
                  <c:v>174</c:v>
                </c:pt>
                <c:pt idx="908">
                  <c:v>174</c:v>
                </c:pt>
                <c:pt idx="909">
                  <c:v>174</c:v>
                </c:pt>
                <c:pt idx="910">
                  <c:v>175</c:v>
                </c:pt>
                <c:pt idx="911">
                  <c:v>175</c:v>
                </c:pt>
                <c:pt idx="912">
                  <c:v>176</c:v>
                </c:pt>
                <c:pt idx="913">
                  <c:v>176</c:v>
                </c:pt>
                <c:pt idx="914">
                  <c:v>176</c:v>
                </c:pt>
                <c:pt idx="915">
                  <c:v>176</c:v>
                </c:pt>
                <c:pt idx="916">
                  <c:v>177</c:v>
                </c:pt>
                <c:pt idx="917">
                  <c:v>177</c:v>
                </c:pt>
                <c:pt idx="918">
                  <c:v>178</c:v>
                </c:pt>
                <c:pt idx="919">
                  <c:v>178</c:v>
                </c:pt>
                <c:pt idx="920">
                  <c:v>178</c:v>
                </c:pt>
                <c:pt idx="921">
                  <c:v>178</c:v>
                </c:pt>
                <c:pt idx="922">
                  <c:v>179</c:v>
                </c:pt>
                <c:pt idx="923">
                  <c:v>179</c:v>
                </c:pt>
                <c:pt idx="924">
                  <c:v>179</c:v>
                </c:pt>
                <c:pt idx="925">
                  <c:v>179</c:v>
                </c:pt>
                <c:pt idx="926">
                  <c:v>180</c:v>
                </c:pt>
                <c:pt idx="927">
                  <c:v>180</c:v>
                </c:pt>
                <c:pt idx="928">
                  <c:v>180</c:v>
                </c:pt>
                <c:pt idx="929">
                  <c:v>180</c:v>
                </c:pt>
                <c:pt idx="930">
                  <c:v>181</c:v>
                </c:pt>
                <c:pt idx="931">
                  <c:v>181</c:v>
                </c:pt>
                <c:pt idx="932">
                  <c:v>182</c:v>
                </c:pt>
                <c:pt idx="933">
                  <c:v>182</c:v>
                </c:pt>
                <c:pt idx="934">
                  <c:v>182</c:v>
                </c:pt>
                <c:pt idx="935">
                  <c:v>182</c:v>
                </c:pt>
                <c:pt idx="936">
                  <c:v>183</c:v>
                </c:pt>
                <c:pt idx="937">
                  <c:v>183</c:v>
                </c:pt>
                <c:pt idx="938">
                  <c:v>184</c:v>
                </c:pt>
                <c:pt idx="939">
                  <c:v>184</c:v>
                </c:pt>
                <c:pt idx="940">
                  <c:v>185</c:v>
                </c:pt>
                <c:pt idx="941">
                  <c:v>185</c:v>
                </c:pt>
                <c:pt idx="942">
                  <c:v>185</c:v>
                </c:pt>
                <c:pt idx="943">
                  <c:v>185</c:v>
                </c:pt>
                <c:pt idx="944">
                  <c:v>186</c:v>
                </c:pt>
                <c:pt idx="945">
                  <c:v>186</c:v>
                </c:pt>
                <c:pt idx="946">
                  <c:v>187</c:v>
                </c:pt>
                <c:pt idx="947">
                  <c:v>186</c:v>
                </c:pt>
                <c:pt idx="948">
                  <c:v>187</c:v>
                </c:pt>
                <c:pt idx="949">
                  <c:v>187</c:v>
                </c:pt>
                <c:pt idx="950">
                  <c:v>188</c:v>
                </c:pt>
                <c:pt idx="951">
                  <c:v>188</c:v>
                </c:pt>
                <c:pt idx="952">
                  <c:v>189</c:v>
                </c:pt>
                <c:pt idx="953">
                  <c:v>188</c:v>
                </c:pt>
                <c:pt idx="954">
                  <c:v>189</c:v>
                </c:pt>
                <c:pt idx="955">
                  <c:v>189</c:v>
                </c:pt>
                <c:pt idx="956">
                  <c:v>189</c:v>
                </c:pt>
                <c:pt idx="957">
                  <c:v>189</c:v>
                </c:pt>
                <c:pt idx="958">
                  <c:v>190</c:v>
                </c:pt>
                <c:pt idx="959">
                  <c:v>190</c:v>
                </c:pt>
                <c:pt idx="960">
                  <c:v>191</c:v>
                </c:pt>
                <c:pt idx="961">
                  <c:v>191</c:v>
                </c:pt>
                <c:pt idx="962">
                  <c:v>191</c:v>
                </c:pt>
                <c:pt idx="963">
                  <c:v>191</c:v>
                </c:pt>
                <c:pt idx="964">
                  <c:v>192</c:v>
                </c:pt>
                <c:pt idx="965">
                  <c:v>192</c:v>
                </c:pt>
                <c:pt idx="966">
                  <c:v>193</c:v>
                </c:pt>
                <c:pt idx="967">
                  <c:v>192</c:v>
                </c:pt>
                <c:pt idx="968">
                  <c:v>193</c:v>
                </c:pt>
                <c:pt idx="969">
                  <c:v>193</c:v>
                </c:pt>
                <c:pt idx="970">
                  <c:v>194</c:v>
                </c:pt>
                <c:pt idx="971">
                  <c:v>194</c:v>
                </c:pt>
                <c:pt idx="972">
                  <c:v>195</c:v>
                </c:pt>
                <c:pt idx="973">
                  <c:v>194</c:v>
                </c:pt>
                <c:pt idx="974">
                  <c:v>195</c:v>
                </c:pt>
                <c:pt idx="975">
                  <c:v>195</c:v>
                </c:pt>
                <c:pt idx="976">
                  <c:v>196</c:v>
                </c:pt>
                <c:pt idx="977">
                  <c:v>196</c:v>
                </c:pt>
                <c:pt idx="978">
                  <c:v>196</c:v>
                </c:pt>
                <c:pt idx="979">
                  <c:v>196</c:v>
                </c:pt>
                <c:pt idx="980">
                  <c:v>196</c:v>
                </c:pt>
                <c:pt idx="981">
                  <c:v>196</c:v>
                </c:pt>
                <c:pt idx="982">
                  <c:v>197</c:v>
                </c:pt>
                <c:pt idx="983">
                  <c:v>197</c:v>
                </c:pt>
                <c:pt idx="984">
                  <c:v>198</c:v>
                </c:pt>
                <c:pt idx="985">
                  <c:v>198</c:v>
                </c:pt>
                <c:pt idx="986">
                  <c:v>198</c:v>
                </c:pt>
                <c:pt idx="987">
                  <c:v>197</c:v>
                </c:pt>
                <c:pt idx="988">
                  <c:v>198</c:v>
                </c:pt>
                <c:pt idx="989">
                  <c:v>199</c:v>
                </c:pt>
                <c:pt idx="990">
                  <c:v>199</c:v>
                </c:pt>
                <c:pt idx="991">
                  <c:v>199</c:v>
                </c:pt>
                <c:pt idx="992">
                  <c:v>200</c:v>
                </c:pt>
                <c:pt idx="993">
                  <c:v>200</c:v>
                </c:pt>
                <c:pt idx="994">
                  <c:v>201</c:v>
                </c:pt>
                <c:pt idx="995">
                  <c:v>201</c:v>
                </c:pt>
                <c:pt idx="996">
                  <c:v>202</c:v>
                </c:pt>
                <c:pt idx="997">
                  <c:v>202</c:v>
                </c:pt>
                <c:pt idx="998">
                  <c:v>202</c:v>
                </c:pt>
                <c:pt idx="999">
                  <c:v>202</c:v>
                </c:pt>
                <c:pt idx="1000">
                  <c:v>203</c:v>
                </c:pt>
                <c:pt idx="1001">
                  <c:v>203</c:v>
                </c:pt>
                <c:pt idx="1002">
                  <c:v>203</c:v>
                </c:pt>
                <c:pt idx="1003">
                  <c:v>204</c:v>
                </c:pt>
                <c:pt idx="1004">
                  <c:v>204</c:v>
                </c:pt>
                <c:pt idx="1005">
                  <c:v>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BD-0540-AC0E-4192E8692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579727"/>
        <c:axId val="866581407"/>
      </c:scatterChart>
      <c:valAx>
        <c:axId val="866579727"/>
        <c:scaling>
          <c:orientation val="minMax"/>
          <c:max val="0.2"/>
          <c:min val="-0.2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81407"/>
        <c:crosses val="autoZero"/>
        <c:crossBetween val="midCat"/>
        <c:majorUnit val="0.1"/>
      </c:valAx>
      <c:valAx>
        <c:axId val="866581407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6579727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3992601966036953"/>
          <c:y val="0.77570168632128866"/>
          <c:w val="0.18546296484410146"/>
          <c:h val="8.7914434223783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exp_light_001!$D$30:$D$115</c:f>
              <c:numCache>
                <c:formatCode>General</c:formatCode>
                <c:ptCount val="86"/>
                <c:pt idx="0">
                  <c:v>-4.216189</c:v>
                </c:pt>
                <c:pt idx="1">
                  <c:v>-4.1182020000000001</c:v>
                </c:pt>
                <c:pt idx="2">
                  <c:v>-4.0198689999999999</c:v>
                </c:pt>
                <c:pt idx="3">
                  <c:v>-3.9218769999999998</c:v>
                </c:pt>
                <c:pt idx="4">
                  <c:v>-3.823877</c:v>
                </c:pt>
                <c:pt idx="5">
                  <c:v>-3.7258450000000001</c:v>
                </c:pt>
                <c:pt idx="6">
                  <c:v>-3.6278589999999999</c:v>
                </c:pt>
                <c:pt idx="7">
                  <c:v>-3.5298539999999998</c:v>
                </c:pt>
                <c:pt idx="8">
                  <c:v>-3.431924</c:v>
                </c:pt>
                <c:pt idx="9">
                  <c:v>-3.3339219999999998</c:v>
                </c:pt>
                <c:pt idx="10">
                  <c:v>-3.2359149999999999</c:v>
                </c:pt>
                <c:pt idx="11">
                  <c:v>-3.1379229999999998</c:v>
                </c:pt>
                <c:pt idx="12">
                  <c:v>-3.0398749999999999</c:v>
                </c:pt>
                <c:pt idx="13">
                  <c:v>-2.9418769999999999</c:v>
                </c:pt>
                <c:pt idx="14">
                  <c:v>-2.843874</c:v>
                </c:pt>
                <c:pt idx="15">
                  <c:v>-2.7455020000000001</c:v>
                </c:pt>
                <c:pt idx="16">
                  <c:v>-2.6471800000000001</c:v>
                </c:pt>
                <c:pt idx="17">
                  <c:v>-2.5485319999999998</c:v>
                </c:pt>
                <c:pt idx="18">
                  <c:v>-2.4502229999999998</c:v>
                </c:pt>
                <c:pt idx="19">
                  <c:v>-2.351515</c:v>
                </c:pt>
                <c:pt idx="20">
                  <c:v>-2.2532000000000001</c:v>
                </c:pt>
                <c:pt idx="21">
                  <c:v>-2.1545610000000002</c:v>
                </c:pt>
                <c:pt idx="22">
                  <c:v>-2.0545909999999998</c:v>
                </c:pt>
                <c:pt idx="23">
                  <c:v>-1.954626</c:v>
                </c:pt>
                <c:pt idx="24">
                  <c:v>-1.8547309999999999</c:v>
                </c:pt>
                <c:pt idx="25">
                  <c:v>-1.754823</c:v>
                </c:pt>
                <c:pt idx="26">
                  <c:v>-1.6548879999999999</c:v>
                </c:pt>
                <c:pt idx="27">
                  <c:v>-1.5551029999999999</c:v>
                </c:pt>
                <c:pt idx="28">
                  <c:v>-1.4552879999999999</c:v>
                </c:pt>
                <c:pt idx="29">
                  <c:v>-1.3555090000000001</c:v>
                </c:pt>
                <c:pt idx="30">
                  <c:v>-1.25573</c:v>
                </c:pt>
                <c:pt idx="31">
                  <c:v>-1.155964</c:v>
                </c:pt>
                <c:pt idx="32">
                  <c:v>-1.0561449999999999</c:v>
                </c:pt>
                <c:pt idx="33">
                  <c:v>-0.95633100000000004</c:v>
                </c:pt>
                <c:pt idx="34">
                  <c:v>-0.85652499999999998</c:v>
                </c:pt>
                <c:pt idx="35">
                  <c:v>-0.75672600000000001</c:v>
                </c:pt>
                <c:pt idx="36">
                  <c:v>-0.65691699999999997</c:v>
                </c:pt>
                <c:pt idx="37">
                  <c:v>-0.55703999999999998</c:v>
                </c:pt>
                <c:pt idx="38">
                  <c:v>-0.45724399999999998</c:v>
                </c:pt>
                <c:pt idx="39">
                  <c:v>-0.35745399999999999</c:v>
                </c:pt>
                <c:pt idx="40">
                  <c:v>-0.25761000000000001</c:v>
                </c:pt>
                <c:pt idx="41">
                  <c:v>-0.15776899999999999</c:v>
                </c:pt>
                <c:pt idx="42">
                  <c:v>-5.7926999999999999E-2</c:v>
                </c:pt>
                <c:pt idx="43">
                  <c:v>4.1999000000000002E-2</c:v>
                </c:pt>
                <c:pt idx="44">
                  <c:v>0.14192399999999999</c:v>
                </c:pt>
                <c:pt idx="45">
                  <c:v>0.241811</c:v>
                </c:pt>
                <c:pt idx="46">
                  <c:v>0.34171800000000002</c:v>
                </c:pt>
                <c:pt idx="47">
                  <c:v>0.44166299999999997</c:v>
                </c:pt>
                <c:pt idx="48">
                  <c:v>0.54157100000000002</c:v>
                </c:pt>
                <c:pt idx="49">
                  <c:v>0.64150700000000005</c:v>
                </c:pt>
                <c:pt idx="50">
                  <c:v>0.74148000000000003</c:v>
                </c:pt>
                <c:pt idx="51">
                  <c:v>0.84145599999999998</c:v>
                </c:pt>
                <c:pt idx="52">
                  <c:v>0.94145900000000005</c:v>
                </c:pt>
                <c:pt idx="53">
                  <c:v>1.0414490000000001</c:v>
                </c:pt>
                <c:pt idx="54">
                  <c:v>1.141445</c:v>
                </c:pt>
                <c:pt idx="55">
                  <c:v>1.2414810000000001</c:v>
                </c:pt>
                <c:pt idx="56">
                  <c:v>1.3415299999999999</c:v>
                </c:pt>
                <c:pt idx="57">
                  <c:v>1.441584</c:v>
                </c:pt>
                <c:pt idx="58">
                  <c:v>1.5416350000000001</c:v>
                </c:pt>
                <c:pt idx="59">
                  <c:v>1.6416470000000001</c:v>
                </c:pt>
                <c:pt idx="60">
                  <c:v>1.7416339999999999</c:v>
                </c:pt>
                <c:pt idx="61">
                  <c:v>1.8416429999999999</c:v>
                </c:pt>
                <c:pt idx="62">
                  <c:v>1.9416260000000001</c:v>
                </c:pt>
                <c:pt idx="63">
                  <c:v>2.041649</c:v>
                </c:pt>
                <c:pt idx="64">
                  <c:v>2.1406909999999999</c:v>
                </c:pt>
                <c:pt idx="65">
                  <c:v>2.2397149999999999</c:v>
                </c:pt>
                <c:pt idx="66">
                  <c:v>2.3387340000000001</c:v>
                </c:pt>
                <c:pt idx="67">
                  <c:v>2.4377759999999999</c:v>
                </c:pt>
                <c:pt idx="68">
                  <c:v>2.5371480000000002</c:v>
                </c:pt>
                <c:pt idx="69">
                  <c:v>2.6361370000000002</c:v>
                </c:pt>
                <c:pt idx="70">
                  <c:v>2.7351649999999998</c:v>
                </c:pt>
                <c:pt idx="71">
                  <c:v>2.8342260000000001</c:v>
                </c:pt>
                <c:pt idx="72">
                  <c:v>2.9332549999999999</c:v>
                </c:pt>
                <c:pt idx="73">
                  <c:v>3.0326780000000002</c:v>
                </c:pt>
                <c:pt idx="74">
                  <c:v>3.1317529999999998</c:v>
                </c:pt>
                <c:pt idx="75">
                  <c:v>3.2314959999999999</c:v>
                </c:pt>
                <c:pt idx="76">
                  <c:v>3.3308800000000001</c:v>
                </c:pt>
                <c:pt idx="77">
                  <c:v>3.430285</c:v>
                </c:pt>
                <c:pt idx="78">
                  <c:v>3.5299610000000001</c:v>
                </c:pt>
                <c:pt idx="79">
                  <c:v>3.6293449999999998</c:v>
                </c:pt>
                <c:pt idx="80">
                  <c:v>3.7290730000000001</c:v>
                </c:pt>
                <c:pt idx="81">
                  <c:v>3.8285010000000002</c:v>
                </c:pt>
                <c:pt idx="82">
                  <c:v>3.9278930000000001</c:v>
                </c:pt>
                <c:pt idx="83">
                  <c:v>4.0276360000000002</c:v>
                </c:pt>
                <c:pt idx="84">
                  <c:v>4.1270369999999996</c:v>
                </c:pt>
                <c:pt idx="85">
                  <c:v>4.2267409999999996</c:v>
                </c:pt>
              </c:numCache>
            </c:numRef>
          </c:xVal>
          <c:yVal>
            <c:numRef>
              <c:f>exp_light_001!$G$32:$G$115</c:f>
              <c:numCache>
                <c:formatCode>0.00E+00</c:formatCode>
                <c:ptCount val="84"/>
                <c:pt idx="0">
                  <c:v>-52.256599999999999</c:v>
                </c:pt>
                <c:pt idx="1">
                  <c:v>-51.098999999999997</c:v>
                </c:pt>
                <c:pt idx="2">
                  <c:v>-49.810900000000004</c:v>
                </c:pt>
                <c:pt idx="3">
                  <c:v>-48.445399999999999</c:v>
                </c:pt>
                <c:pt idx="4">
                  <c:v>-47.096299999999999</c:v>
                </c:pt>
                <c:pt idx="5">
                  <c:v>-45.6845</c:v>
                </c:pt>
                <c:pt idx="6">
                  <c:v>-44.142199999999995</c:v>
                </c:pt>
                <c:pt idx="7">
                  <c:v>-42.724600000000002</c:v>
                </c:pt>
                <c:pt idx="8">
                  <c:v>-41.149799999999999</c:v>
                </c:pt>
                <c:pt idx="9">
                  <c:v>-39.458800000000004</c:v>
                </c:pt>
                <c:pt idx="10">
                  <c:v>-37.678800000000003</c:v>
                </c:pt>
                <c:pt idx="11">
                  <c:v>-35.883000000000003</c:v>
                </c:pt>
                <c:pt idx="12">
                  <c:v>-34.057600000000001</c:v>
                </c:pt>
                <c:pt idx="13">
                  <c:v>-32.202500000000001</c:v>
                </c:pt>
                <c:pt idx="14">
                  <c:v>-30.341999999999999</c:v>
                </c:pt>
                <c:pt idx="15">
                  <c:v>-28.504000000000001</c:v>
                </c:pt>
                <c:pt idx="16">
                  <c:v>-26.517799999999998</c:v>
                </c:pt>
                <c:pt idx="17">
                  <c:v>-24.546199999999999</c:v>
                </c:pt>
                <c:pt idx="18">
                  <c:v>-22.596399999999999</c:v>
                </c:pt>
                <c:pt idx="19">
                  <c:v>-20.601399999999998</c:v>
                </c:pt>
                <c:pt idx="20">
                  <c:v>-18.551310000000001</c:v>
                </c:pt>
                <c:pt idx="21">
                  <c:v>-16.602499999999999</c:v>
                </c:pt>
                <c:pt idx="22">
                  <c:v>-14.718589999999999</c:v>
                </c:pt>
                <c:pt idx="23">
                  <c:v>-12.874890000000001</c:v>
                </c:pt>
                <c:pt idx="24">
                  <c:v>-11.096819999999999</c:v>
                </c:pt>
                <c:pt idx="25">
                  <c:v>-9.4819899999999997</c:v>
                </c:pt>
                <c:pt idx="26">
                  <c:v>-7.9901</c:v>
                </c:pt>
                <c:pt idx="27">
                  <c:v>-6.6710199999999995</c:v>
                </c:pt>
                <c:pt idx="28">
                  <c:v>-5.48651</c:v>
                </c:pt>
                <c:pt idx="29">
                  <c:v>-4.4322900000000001</c:v>
                </c:pt>
                <c:pt idx="30">
                  <c:v>-3.5222100000000003</c:v>
                </c:pt>
                <c:pt idx="31">
                  <c:v>-2.73536</c:v>
                </c:pt>
                <c:pt idx="32">
                  <c:v>-2.0825800000000001</c:v>
                </c:pt>
                <c:pt idx="33">
                  <c:v>-1.55684</c:v>
                </c:pt>
                <c:pt idx="34">
                  <c:v>-1.15306</c:v>
                </c:pt>
                <c:pt idx="35">
                  <c:v>-0.83282</c:v>
                </c:pt>
                <c:pt idx="36">
                  <c:v>-0.54998000000000002</c:v>
                </c:pt>
                <c:pt idx="37">
                  <c:v>-0.27126</c:v>
                </c:pt>
                <c:pt idx="38">
                  <c:v>-2.9729999999999999E-2</c:v>
                </c:pt>
                <c:pt idx="39">
                  <c:v>0.14046</c:v>
                </c:pt>
                <c:pt idx="40">
                  <c:v>0.31162000000000001</c:v>
                </c:pt>
                <c:pt idx="41">
                  <c:v>0.55471000000000004</c:v>
                </c:pt>
                <c:pt idx="42">
                  <c:v>0.88888</c:v>
                </c:pt>
                <c:pt idx="43">
                  <c:v>1.3326200000000001</c:v>
                </c:pt>
                <c:pt idx="44">
                  <c:v>1.8946700000000001</c:v>
                </c:pt>
                <c:pt idx="45">
                  <c:v>2.62392</c:v>
                </c:pt>
                <c:pt idx="46">
                  <c:v>3.5366</c:v>
                </c:pt>
                <c:pt idx="47">
                  <c:v>4.6841200000000001</c:v>
                </c:pt>
                <c:pt idx="48">
                  <c:v>6.1298400000000006</c:v>
                </c:pt>
                <c:pt idx="49">
                  <c:v>7.8689599999999995</c:v>
                </c:pt>
                <c:pt idx="50">
                  <c:v>9.8925599999999996</c:v>
                </c:pt>
                <c:pt idx="51">
                  <c:v>12.2433</c:v>
                </c:pt>
                <c:pt idx="52">
                  <c:v>14.739319999999999</c:v>
                </c:pt>
                <c:pt idx="53">
                  <c:v>17.362359999999999</c:v>
                </c:pt>
                <c:pt idx="54">
                  <c:v>20.20074</c:v>
                </c:pt>
                <c:pt idx="55">
                  <c:v>23.154399999999999</c:v>
                </c:pt>
                <c:pt idx="56">
                  <c:v>26.169800000000002</c:v>
                </c:pt>
                <c:pt idx="57">
                  <c:v>29.083300000000001</c:v>
                </c:pt>
                <c:pt idx="58">
                  <c:v>32.035400000000003</c:v>
                </c:pt>
                <c:pt idx="59">
                  <c:v>35.234000000000002</c:v>
                </c:pt>
                <c:pt idx="60">
                  <c:v>38.081399999999995</c:v>
                </c:pt>
                <c:pt idx="61">
                  <c:v>41.063199999999995</c:v>
                </c:pt>
                <c:pt idx="62">
                  <c:v>43.8018</c:v>
                </c:pt>
                <c:pt idx="63">
                  <c:v>46.5565</c:v>
                </c:pt>
                <c:pt idx="64">
                  <c:v>49.176600000000001</c:v>
                </c:pt>
                <c:pt idx="65">
                  <c:v>51.842700000000001</c:v>
                </c:pt>
                <c:pt idx="66">
                  <c:v>54.338700000000003</c:v>
                </c:pt>
                <c:pt idx="67">
                  <c:v>56.618600000000001</c:v>
                </c:pt>
                <c:pt idx="68">
                  <c:v>58.891000000000005</c:v>
                </c:pt>
                <c:pt idx="69">
                  <c:v>61.000099999999996</c:v>
                </c:pt>
                <c:pt idx="70">
                  <c:v>62.964200000000005</c:v>
                </c:pt>
                <c:pt idx="71">
                  <c:v>64.941699999999997</c:v>
                </c:pt>
                <c:pt idx="72">
                  <c:v>66.697400000000002</c:v>
                </c:pt>
                <c:pt idx="73">
                  <c:v>68.329499999999996</c:v>
                </c:pt>
                <c:pt idx="74">
                  <c:v>70.027500000000003</c:v>
                </c:pt>
                <c:pt idx="75">
                  <c:v>71.617400000000004</c:v>
                </c:pt>
                <c:pt idx="76">
                  <c:v>73.098500000000001</c:v>
                </c:pt>
                <c:pt idx="77">
                  <c:v>74.675399999999996</c:v>
                </c:pt>
                <c:pt idx="78">
                  <c:v>76.198800000000006</c:v>
                </c:pt>
                <c:pt idx="79">
                  <c:v>77.899500000000003</c:v>
                </c:pt>
                <c:pt idx="80">
                  <c:v>79.617999999999995</c:v>
                </c:pt>
                <c:pt idx="81">
                  <c:v>81.322799999999987</c:v>
                </c:pt>
                <c:pt idx="82">
                  <c:v>83.075199999999995</c:v>
                </c:pt>
                <c:pt idx="83">
                  <c:v>84.582300000000004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33-7549-8669-567822D4A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312959"/>
        <c:axId val="928493007"/>
      </c:scatterChart>
      <c:valAx>
        <c:axId val="930312959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8493007"/>
        <c:crosses val="autoZero"/>
        <c:crossBetween val="midCat"/>
      </c:valAx>
      <c:valAx>
        <c:axId val="928493007"/>
        <c:scaling>
          <c:orientation val="minMax"/>
        </c:scaling>
        <c:delete val="0"/>
        <c:axPos val="l"/>
        <c:numFmt formatCode="General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0312959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5C6AC-3146-A945-B671-CD7FF55EAA76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0FD7-7783-B744-A86F-EC6E7B06B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0FD7-7783-B744-A86F-EC6E7B06BA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4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0FD7-7783-B744-A86F-EC6E7B06BA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98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0FD7-7783-B744-A86F-EC6E7B06BA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39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0FD7-7783-B744-A86F-EC6E7B06BAB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6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995-DE1C-7C46-8E6D-3511D3E8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8B1C48-2383-8A40-A66E-3278B5CE9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05E7C-EF2D-3F44-838C-2240A702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53D-5D39-1449-B215-78A0304C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7F8FA-AF58-2740-AA49-402F635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33FEA-1815-8546-9F8E-924A6F91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87AD4-107F-2449-9498-0E5A44436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74BC8-A90B-D147-943F-D226241E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80243F-7DDB-814C-8F4A-EB36653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11135-E33E-2D4A-B09B-CAB385D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2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914F58-E0FC-9B4E-95AA-8041C3AEC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863E74-92F8-F442-A5E8-51EC5616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CC3E4-A654-4643-B08D-962F147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63D68-1968-1A49-B7BF-53DDF9C1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92A0C-DAA6-C648-8C47-C9B332B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7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8F519-84D4-7345-B425-B33E3BBB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C9EB9-E832-A84B-B08D-BF534ACE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7F28A-AEC5-8247-87D0-30DB5E19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3AE3-2DEB-1E42-8339-8BFFB74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73B16-8F7B-C14A-B1C4-A2F84F15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5B211-897B-B548-AD4D-52E792D5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BF206-A700-2C4F-AF12-3D5E9ACB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4BBECE-7A6A-BB4C-8712-4B6BBC2A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E94C0-4062-8540-B302-CCD3AFF1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46D35-559D-7E41-848D-DE467976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1B5FD-88F9-0B40-B182-0C8CA4E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94CA1-1F3C-E846-88C8-E16CC80C3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21D2CF-60DE-E249-A108-8F5F07C0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800CF-D913-FB41-AFA3-3008681B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1F0CD0-EDEE-F54A-86D9-D0C071D6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BFD3A-9FA2-4E4B-A02D-90A381E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48583-FFC3-5248-85F6-6FC10931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197DDE-C90F-674F-9BCF-D7B3E888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593BE4-093C-B340-821F-BE167BAB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53C98-7EDD-0C43-8282-1137EBCA9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106BF0-6E1A-EE4C-B1C9-B8EFBDD31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3FA47B-FB6A-D545-B50F-767C706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3F6656-1607-894F-9D4D-CBD11C2D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A50C6D-D383-4B47-8412-7362ABFE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21136-D669-8549-9CD4-1EE5330D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CFF9EB-E79C-B44F-8CDE-CFEF2158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5C2A94-6C65-AC41-9156-0F2BFFE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FF208F-E55B-4446-AEA7-366CA2F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A69C15-991B-F348-B122-A4971DD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4076BC-943E-1641-9D05-3F2190C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7F5780-2275-BB43-AA64-3B23FD4A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12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8EBE-19E2-E44A-92A5-88F0C636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1FF2F-A3A0-CF43-ABB0-D7D692E8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41C807-26E0-CA40-B90A-13F2E329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807A95-0244-B247-8B73-52576BB0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169CA-47F3-8447-AF3A-FD63C9F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B36C54-C4DA-3540-B65E-CB4626E3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03DB6-149B-5F43-97FF-B3659EDF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8009E8-7D6E-6A45-AC38-CFC17A2E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C5F93E-E19E-9C4F-A92B-91162D4D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A1F56-CB34-1648-B962-07EAC49F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82F13-FBD4-AD4E-9295-9A426EE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55C49-AD20-CE40-B67B-18514A70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704DED-538D-CD41-B47E-AAC66411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39CBB-0484-DE4F-96C5-24D9DDA3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FF05D-E74D-8B4A-BB91-D9A518B9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1BC6-B66F-FC4D-99B1-6A64DE7C6564}" type="datetimeFigureOut">
              <a:rPr kumimoji="1" lang="ja-JP" altLang="en-US" smtClean="0"/>
              <a:t>2019/4/10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1B47EE-6497-D548-BFEF-AA81DBCF5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862A3-E189-3240-A771-EEA41736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グラフ 73">
            <a:extLst>
              <a:ext uri="{FF2B5EF4-FFF2-40B4-BE49-F238E27FC236}">
                <a16:creationId xmlns:a16="http://schemas.microsoft.com/office/drawing/2014/main" id="{5BA9553E-5957-EF40-886A-E6A0D048E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15790"/>
              </p:ext>
            </p:extLst>
          </p:nvPr>
        </p:nvGraphicFramePr>
        <p:xfrm>
          <a:off x="476470" y="3237119"/>
          <a:ext cx="4645124" cy="368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7BE21A3-9BF2-394F-8ABD-F22B54EE8B27}"/>
              </a:ext>
            </a:extLst>
          </p:cNvPr>
          <p:cNvCxnSpPr>
            <a:cxnSpLocks/>
          </p:cNvCxnSpPr>
          <p:nvPr/>
        </p:nvCxnSpPr>
        <p:spPr>
          <a:xfrm flipH="1">
            <a:off x="3636754" y="4115573"/>
            <a:ext cx="875287" cy="6826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F9A46E5-72E4-C342-B80F-3C98F017942C}"/>
              </a:ext>
            </a:extLst>
          </p:cNvPr>
          <p:cNvCxnSpPr>
            <a:cxnSpLocks/>
          </p:cNvCxnSpPr>
          <p:nvPr/>
        </p:nvCxnSpPr>
        <p:spPr>
          <a:xfrm flipV="1">
            <a:off x="1012279" y="5299507"/>
            <a:ext cx="931501" cy="673331"/>
          </a:xfrm>
          <a:prstGeom prst="straightConnector1">
            <a:avLst/>
          </a:prstGeom>
          <a:ln w="28575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0A8922-1C3C-D14A-9B58-52F0975034FF}"/>
              </a:ext>
            </a:extLst>
          </p:cNvPr>
          <p:cNvSpPr/>
          <p:nvPr/>
        </p:nvSpPr>
        <p:spPr>
          <a:xfrm>
            <a:off x="2390360" y="4685394"/>
            <a:ext cx="782450" cy="510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C69A42C-43EE-D845-96B1-FD3EBAF359ED}"/>
              </a:ext>
            </a:extLst>
          </p:cNvPr>
          <p:cNvCxnSpPr>
            <a:cxnSpLocks/>
          </p:cNvCxnSpPr>
          <p:nvPr/>
        </p:nvCxnSpPr>
        <p:spPr>
          <a:xfrm flipV="1">
            <a:off x="2360196" y="2851198"/>
            <a:ext cx="54358" cy="17850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A01BA7-DF8D-554D-BF9C-E8E321359C5E}"/>
              </a:ext>
            </a:extLst>
          </p:cNvPr>
          <p:cNvCxnSpPr>
            <a:cxnSpLocks/>
          </p:cNvCxnSpPr>
          <p:nvPr/>
        </p:nvCxnSpPr>
        <p:spPr>
          <a:xfrm flipV="1">
            <a:off x="3184698" y="2887918"/>
            <a:ext cx="2562533" cy="17974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0301214-F42B-4D44-8CC0-45DBA87CC23D}"/>
              </a:ext>
            </a:extLst>
          </p:cNvPr>
          <p:cNvCxnSpPr>
            <a:cxnSpLocks/>
          </p:cNvCxnSpPr>
          <p:nvPr/>
        </p:nvCxnSpPr>
        <p:spPr>
          <a:xfrm>
            <a:off x="6692806" y="3809243"/>
            <a:ext cx="1066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6455787-EFE4-7F4B-BC8C-8A575A3B7A53}"/>
              </a:ext>
            </a:extLst>
          </p:cNvPr>
          <p:cNvCxnSpPr>
            <a:cxnSpLocks/>
          </p:cNvCxnSpPr>
          <p:nvPr/>
        </p:nvCxnSpPr>
        <p:spPr>
          <a:xfrm>
            <a:off x="7759795" y="1830108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486CB01-561B-844B-929E-7F50B41F6C7D}"/>
              </a:ext>
            </a:extLst>
          </p:cNvPr>
          <p:cNvCxnSpPr>
            <a:cxnSpLocks/>
          </p:cNvCxnSpPr>
          <p:nvPr/>
        </p:nvCxnSpPr>
        <p:spPr>
          <a:xfrm>
            <a:off x="7905909" y="1734572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DAD72F5-4F95-E144-98DB-B618E9FA6422}"/>
              </a:ext>
            </a:extLst>
          </p:cNvPr>
          <p:cNvCxnSpPr>
            <a:cxnSpLocks/>
          </p:cNvCxnSpPr>
          <p:nvPr/>
        </p:nvCxnSpPr>
        <p:spPr>
          <a:xfrm>
            <a:off x="7759796" y="3667988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2605CB-4F33-064C-8DE3-1E4D0D08AC13}"/>
              </a:ext>
            </a:extLst>
          </p:cNvPr>
          <p:cNvCxnSpPr>
            <a:cxnSpLocks/>
          </p:cNvCxnSpPr>
          <p:nvPr/>
        </p:nvCxnSpPr>
        <p:spPr>
          <a:xfrm>
            <a:off x="7905910" y="3572452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4552C9C-3551-094F-96A8-486A9143453E}"/>
              </a:ext>
            </a:extLst>
          </p:cNvPr>
          <p:cNvCxnSpPr>
            <a:cxnSpLocks/>
          </p:cNvCxnSpPr>
          <p:nvPr/>
        </p:nvCxnSpPr>
        <p:spPr>
          <a:xfrm>
            <a:off x="8784703" y="3850446"/>
            <a:ext cx="1709941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ACCCEC8-3A88-1245-83BD-8E5A0A50C775}"/>
              </a:ext>
            </a:extLst>
          </p:cNvPr>
          <p:cNvGrpSpPr/>
          <p:nvPr/>
        </p:nvGrpSpPr>
        <p:grpSpPr>
          <a:xfrm>
            <a:off x="8276012" y="3601454"/>
            <a:ext cx="508693" cy="418368"/>
            <a:chOff x="9108270" y="3660800"/>
            <a:chExt cx="508693" cy="418368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6FA55261-27B9-A24C-8609-95094E11FF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F17B93-810E-9745-BCB8-BC5F8E0CFC4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AE44796-9C7E-844A-9DAF-D673106CB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88A62EDC-808B-BF43-9903-AD29ADFC1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2FA6A6B-FF70-7947-9040-6F5F3D0DB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7CAC0C40-0DF7-EA41-875B-F215F6377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90AB5AA-CAB7-F648-B50B-E48364B7AF7D}"/>
              </a:ext>
            </a:extLst>
          </p:cNvPr>
          <p:cNvCxnSpPr>
            <a:cxnSpLocks/>
          </p:cNvCxnSpPr>
          <p:nvPr/>
        </p:nvCxnSpPr>
        <p:spPr>
          <a:xfrm>
            <a:off x="7905909" y="3808102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CF01DB-C526-724B-808A-6E24B3A6FC8F}"/>
              </a:ext>
            </a:extLst>
          </p:cNvPr>
          <p:cNvCxnSpPr>
            <a:cxnSpLocks/>
          </p:cNvCxnSpPr>
          <p:nvPr/>
        </p:nvCxnSpPr>
        <p:spPr>
          <a:xfrm>
            <a:off x="8810209" y="2009536"/>
            <a:ext cx="516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2BBAFE0-6BD6-B645-86BA-FC808210F6A0}"/>
              </a:ext>
            </a:extLst>
          </p:cNvPr>
          <p:cNvCxnSpPr>
            <a:cxnSpLocks/>
          </p:cNvCxnSpPr>
          <p:nvPr/>
        </p:nvCxnSpPr>
        <p:spPr>
          <a:xfrm>
            <a:off x="8368685" y="1760547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4732ED3-4BB2-4B42-A49A-F90ECC38F4AD}"/>
              </a:ext>
            </a:extLst>
          </p:cNvPr>
          <p:cNvCxnSpPr>
            <a:cxnSpLocks/>
          </p:cNvCxnSpPr>
          <p:nvPr/>
        </p:nvCxnSpPr>
        <p:spPr>
          <a:xfrm>
            <a:off x="8567322" y="1765618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8BFF8C9-3E4A-9748-B492-1DE5CEA02CA8}"/>
              </a:ext>
            </a:extLst>
          </p:cNvPr>
          <p:cNvCxnSpPr>
            <a:cxnSpLocks/>
          </p:cNvCxnSpPr>
          <p:nvPr/>
        </p:nvCxnSpPr>
        <p:spPr>
          <a:xfrm flipH="1">
            <a:off x="8455755" y="1760547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27AE4A3-4422-EB4E-9A4A-AED2EA91761D}"/>
              </a:ext>
            </a:extLst>
          </p:cNvPr>
          <p:cNvCxnSpPr>
            <a:cxnSpLocks/>
          </p:cNvCxnSpPr>
          <p:nvPr/>
        </p:nvCxnSpPr>
        <p:spPr>
          <a:xfrm flipH="1">
            <a:off x="8659711" y="1760546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F355AC6-A1FF-3742-BA4A-074ED5030634}"/>
              </a:ext>
            </a:extLst>
          </p:cNvPr>
          <p:cNvCxnSpPr>
            <a:cxnSpLocks/>
          </p:cNvCxnSpPr>
          <p:nvPr/>
        </p:nvCxnSpPr>
        <p:spPr>
          <a:xfrm flipH="1">
            <a:off x="8301518" y="1760544"/>
            <a:ext cx="74217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749185F-98DC-084C-B1C2-1B3994B0EEEF}"/>
              </a:ext>
            </a:extLst>
          </p:cNvPr>
          <p:cNvCxnSpPr>
            <a:cxnSpLocks/>
          </p:cNvCxnSpPr>
          <p:nvPr/>
        </p:nvCxnSpPr>
        <p:spPr>
          <a:xfrm flipH="1" flipV="1">
            <a:off x="8771279" y="1802299"/>
            <a:ext cx="38931" cy="20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3EC9CAF-621F-AB47-946E-6D94E51A84F6}"/>
              </a:ext>
            </a:extLst>
          </p:cNvPr>
          <p:cNvCxnSpPr>
            <a:cxnSpLocks/>
          </p:cNvCxnSpPr>
          <p:nvPr/>
        </p:nvCxnSpPr>
        <p:spPr>
          <a:xfrm>
            <a:off x="7931415" y="1967192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E4A74DE-73E7-7D4B-9DC8-2FB240F96DF3}"/>
              </a:ext>
            </a:extLst>
          </p:cNvPr>
          <p:cNvCxnSpPr>
            <a:cxnSpLocks/>
          </p:cNvCxnSpPr>
          <p:nvPr/>
        </p:nvCxnSpPr>
        <p:spPr>
          <a:xfrm>
            <a:off x="7529788" y="1989861"/>
            <a:ext cx="230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4C9A4E8-B72B-2442-85AA-F19219C37ABD}"/>
              </a:ext>
            </a:extLst>
          </p:cNvPr>
          <p:cNvCxnSpPr>
            <a:cxnSpLocks/>
          </p:cNvCxnSpPr>
          <p:nvPr/>
        </p:nvCxnSpPr>
        <p:spPr>
          <a:xfrm flipH="1">
            <a:off x="8988782" y="3810891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336D786-10DB-034C-94D9-FAC37336FEF9}"/>
              </a:ext>
            </a:extLst>
          </p:cNvPr>
          <p:cNvCxnSpPr>
            <a:cxnSpLocks/>
          </p:cNvCxnSpPr>
          <p:nvPr/>
        </p:nvCxnSpPr>
        <p:spPr>
          <a:xfrm flipH="1">
            <a:off x="8105921" y="3827465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2A19544-49FB-2449-9ECD-EB1D0EC6BCB3}"/>
              </a:ext>
            </a:extLst>
          </p:cNvPr>
          <p:cNvSpPr txBox="1"/>
          <p:nvPr/>
        </p:nvSpPr>
        <p:spPr>
          <a:xfrm>
            <a:off x="8372584" y="4283197"/>
            <a:ext cx="3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A44DA926-5904-1642-8C48-D68AE3E43BFA}"/>
              </a:ext>
            </a:extLst>
          </p:cNvPr>
          <p:cNvSpPr/>
          <p:nvPr/>
        </p:nvSpPr>
        <p:spPr>
          <a:xfrm>
            <a:off x="8365170" y="4238918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B871E2B-F4EC-4049-905E-001259388AD6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8078079" y="4423008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652D078-F2D6-2B44-9199-4EB323178FBD}"/>
              </a:ext>
            </a:extLst>
          </p:cNvPr>
          <p:cNvCxnSpPr>
            <a:cxnSpLocks/>
          </p:cNvCxnSpPr>
          <p:nvPr/>
        </p:nvCxnSpPr>
        <p:spPr>
          <a:xfrm>
            <a:off x="8720176" y="4403081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AC1A5C-2B8E-0F4B-8934-1842D951E8A5}"/>
              </a:ext>
            </a:extLst>
          </p:cNvPr>
          <p:cNvSpPr txBox="1"/>
          <p:nvPr/>
        </p:nvSpPr>
        <p:spPr>
          <a:xfrm>
            <a:off x="9058344" y="4326267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 2001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DB5906-F7A8-8446-89F7-DEEDD7F36D0F}"/>
              </a:ext>
            </a:extLst>
          </p:cNvPr>
          <p:cNvSpPr txBox="1"/>
          <p:nvPr/>
        </p:nvSpPr>
        <p:spPr>
          <a:xfrm>
            <a:off x="8556615" y="2657552"/>
            <a:ext cx="11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2001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2FB2880-B40C-D441-BCFD-45B6BF979AAA}"/>
              </a:ext>
            </a:extLst>
          </p:cNvPr>
          <p:cNvCxnSpPr>
            <a:cxnSpLocks/>
          </p:cNvCxnSpPr>
          <p:nvPr/>
        </p:nvCxnSpPr>
        <p:spPr>
          <a:xfrm flipV="1">
            <a:off x="6692806" y="762807"/>
            <a:ext cx="0" cy="3064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6088F59-8447-0F4D-9E8A-F9795D2424C0}"/>
              </a:ext>
            </a:extLst>
          </p:cNvPr>
          <p:cNvCxnSpPr>
            <a:cxnSpLocks/>
          </p:cNvCxnSpPr>
          <p:nvPr/>
        </p:nvCxnSpPr>
        <p:spPr>
          <a:xfrm flipH="1">
            <a:off x="9007266" y="1985619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12C155B-194A-B540-A396-FA6E92E508F0}"/>
              </a:ext>
            </a:extLst>
          </p:cNvPr>
          <p:cNvCxnSpPr>
            <a:cxnSpLocks/>
          </p:cNvCxnSpPr>
          <p:nvPr/>
        </p:nvCxnSpPr>
        <p:spPr>
          <a:xfrm flipH="1">
            <a:off x="8124405" y="2002193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10ED44-F29C-1642-8437-C5A45EDC05A5}"/>
              </a:ext>
            </a:extLst>
          </p:cNvPr>
          <p:cNvSpPr txBox="1"/>
          <p:nvPr/>
        </p:nvSpPr>
        <p:spPr>
          <a:xfrm>
            <a:off x="8391068" y="2457925"/>
            <a:ext cx="6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A8644282-960B-6746-AC75-51B25DACBE02}"/>
              </a:ext>
            </a:extLst>
          </p:cNvPr>
          <p:cNvSpPr/>
          <p:nvPr/>
        </p:nvSpPr>
        <p:spPr>
          <a:xfrm>
            <a:off x="8383654" y="2413646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97A4D99-4AC8-D748-B968-A3A2B6E43ED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8096563" y="2597736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66701A0-7286-A940-9CEE-694944E74E09}"/>
              </a:ext>
            </a:extLst>
          </p:cNvPr>
          <p:cNvCxnSpPr>
            <a:cxnSpLocks/>
          </p:cNvCxnSpPr>
          <p:nvPr/>
        </p:nvCxnSpPr>
        <p:spPr>
          <a:xfrm>
            <a:off x="8738660" y="2577809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89B9054-1FBE-0C40-8EF4-9C158DE8DA58}"/>
              </a:ext>
            </a:extLst>
          </p:cNvPr>
          <p:cNvSpPr txBox="1"/>
          <p:nvPr/>
        </p:nvSpPr>
        <p:spPr>
          <a:xfrm>
            <a:off x="8760956" y="3391216"/>
            <a:ext cx="96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1.5kΩ</a:t>
            </a:r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9A46C18-FBE3-DF47-B6FE-0F8CC1502A6C}"/>
              </a:ext>
            </a:extLst>
          </p:cNvPr>
          <p:cNvSpPr txBox="1"/>
          <p:nvPr/>
        </p:nvSpPr>
        <p:spPr>
          <a:xfrm>
            <a:off x="7155085" y="3251310"/>
            <a:ext cx="9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SR830</a:t>
            </a:r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61B6BE8-86D9-C44A-BED0-C114072738F1}"/>
              </a:ext>
            </a:extLst>
          </p:cNvPr>
          <p:cNvSpPr txBox="1"/>
          <p:nvPr/>
        </p:nvSpPr>
        <p:spPr>
          <a:xfrm>
            <a:off x="8240626" y="1385362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10kΩ</a:t>
            </a:r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D643CA-5978-7849-9D75-1E7E6594F63C}"/>
              </a:ext>
            </a:extLst>
          </p:cNvPr>
          <p:cNvSpPr txBox="1"/>
          <p:nvPr/>
        </p:nvSpPr>
        <p:spPr>
          <a:xfrm>
            <a:off x="6938449" y="2131465"/>
            <a:ext cx="110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2400</a:t>
            </a:r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1EF1D2D-5532-2F42-9C01-4FB853E1E98F}"/>
              </a:ext>
            </a:extLst>
          </p:cNvPr>
          <p:cNvCxnSpPr>
            <a:cxnSpLocks/>
            <a:endCxn id="112" idx="0"/>
          </p:cNvCxnSpPr>
          <p:nvPr/>
        </p:nvCxnSpPr>
        <p:spPr>
          <a:xfrm flipV="1">
            <a:off x="7552679" y="1093679"/>
            <a:ext cx="22773" cy="89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C066F31-2977-FC45-8C6C-DE615C21915B}"/>
              </a:ext>
            </a:extLst>
          </p:cNvPr>
          <p:cNvCxnSpPr>
            <a:cxnSpLocks/>
          </p:cNvCxnSpPr>
          <p:nvPr/>
        </p:nvCxnSpPr>
        <p:spPr>
          <a:xfrm flipV="1">
            <a:off x="9309369" y="1164489"/>
            <a:ext cx="0" cy="861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FAD9D86-326C-B54B-8EF6-D3A0EF2FC370}"/>
              </a:ext>
            </a:extLst>
          </p:cNvPr>
          <p:cNvCxnSpPr>
            <a:cxnSpLocks/>
          </p:cNvCxnSpPr>
          <p:nvPr/>
        </p:nvCxnSpPr>
        <p:spPr>
          <a:xfrm flipV="1">
            <a:off x="10494644" y="736250"/>
            <a:ext cx="0" cy="3080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FCF169A-601C-5147-A6C3-806DFF75AB92}"/>
              </a:ext>
            </a:extLst>
          </p:cNvPr>
          <p:cNvSpPr txBox="1"/>
          <p:nvPr/>
        </p:nvSpPr>
        <p:spPr>
          <a:xfrm>
            <a:off x="7156961" y="1093679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V-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EE90257-724C-5E4C-97BF-7EA913314D37}"/>
              </a:ext>
            </a:extLst>
          </p:cNvPr>
          <p:cNvSpPr txBox="1"/>
          <p:nvPr/>
        </p:nvSpPr>
        <p:spPr>
          <a:xfrm>
            <a:off x="6938854" y="275672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-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6EC299F-612A-1F47-9D8B-E161BBEC32B7}"/>
              </a:ext>
            </a:extLst>
          </p:cNvPr>
          <p:cNvSpPr txBox="1"/>
          <p:nvPr/>
        </p:nvSpPr>
        <p:spPr>
          <a:xfrm>
            <a:off x="10574919" y="736250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I+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7F1EE72-2ED4-AC4C-BAA7-73922CB64F91}"/>
              </a:ext>
            </a:extLst>
          </p:cNvPr>
          <p:cNvSpPr txBox="1"/>
          <p:nvPr/>
        </p:nvSpPr>
        <p:spPr>
          <a:xfrm>
            <a:off x="8794555" y="939305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V+</a:t>
            </a:r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9B46236-7AFC-0B4E-8F18-F02FDCCA911B}"/>
              </a:ext>
            </a:extLst>
          </p:cNvPr>
          <p:cNvSpPr txBox="1"/>
          <p:nvPr/>
        </p:nvSpPr>
        <p:spPr>
          <a:xfrm>
            <a:off x="5792439" y="4790810"/>
            <a:ext cx="359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I</a:t>
            </a:r>
            <a:r>
              <a:rPr lang="en-US" altLang="ja-JP" baseline="-25000" dirty="0"/>
              <a:t>B</a:t>
            </a:r>
            <a:r>
              <a:rPr lang="ja-JP" altLang="en-US"/>
              <a:t>を</a:t>
            </a:r>
            <a:r>
              <a:rPr lang="en-US" altLang="ja-JP" dirty="0"/>
              <a:t>0</a:t>
            </a:r>
            <a:r>
              <a:rPr lang="ja-JP" altLang="en-US"/>
              <a:t>にするように</a:t>
            </a:r>
            <a:r>
              <a:rPr lang="en-US" altLang="ja-JP" dirty="0"/>
              <a:t>Keithley2400</a:t>
            </a:r>
            <a:r>
              <a:rPr lang="ja-JP" altLang="en-US"/>
              <a:t>にフィードバックをかけながら、</a:t>
            </a:r>
            <a:r>
              <a:rPr lang="en-US" altLang="ja-JP" dirty="0"/>
              <a:t>SR830</a:t>
            </a:r>
            <a:r>
              <a:rPr lang="ja-JP" altLang="en-US"/>
              <a:t>の印加電圧をスイープした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試料の電圧降下は</a:t>
            </a:r>
            <a:r>
              <a:rPr lang="en-US" altLang="ja-JP" dirty="0"/>
              <a:t>Keithley2400</a:t>
            </a:r>
            <a:r>
              <a:rPr lang="ja-JP" altLang="en-US"/>
              <a:t>に印加した電圧</a:t>
            </a:r>
            <a:r>
              <a:rPr lang="en-US" altLang="ja-JP" dirty="0"/>
              <a:t>V</a:t>
            </a:r>
            <a:r>
              <a:rPr lang="en-US" altLang="ja-JP" baseline="-25000" dirty="0"/>
              <a:t>2400</a:t>
            </a:r>
            <a:r>
              <a:rPr lang="ja-JP" altLang="en-US"/>
              <a:t>に等しい</a:t>
            </a:r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4A86F9A-A534-8841-A0D5-40000C503161}"/>
              </a:ext>
            </a:extLst>
          </p:cNvPr>
          <p:cNvSpPr txBox="1"/>
          <p:nvPr/>
        </p:nvSpPr>
        <p:spPr>
          <a:xfrm rot="16200000">
            <a:off x="8737647" y="1627743"/>
            <a:ext cx="1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 I</a:t>
            </a:r>
            <a:r>
              <a:rPr lang="en-US" altLang="ja-JP" baseline="-25000" dirty="0"/>
              <a:t>B</a:t>
            </a:r>
            <a:endParaRPr kumimoji="1" lang="ja-JP" altLang="en-US" baseline="-250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D83EB2-8DD6-434C-B468-21FD352DC905}"/>
              </a:ext>
            </a:extLst>
          </p:cNvPr>
          <p:cNvSpPr txBox="1"/>
          <p:nvPr/>
        </p:nvSpPr>
        <p:spPr>
          <a:xfrm rot="16200000">
            <a:off x="10341665" y="2407721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I</a:t>
            </a:r>
            <a:endParaRPr kumimoji="1" lang="ja-JP" altLang="en-US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8BDB7E1B-FEDC-0941-8B74-6EBAB87E5641}"/>
              </a:ext>
            </a:extLst>
          </p:cNvPr>
          <p:cNvCxnSpPr/>
          <p:nvPr/>
        </p:nvCxnSpPr>
        <p:spPr>
          <a:xfrm flipV="1">
            <a:off x="10701373" y="1542202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4C96238-5107-D54D-8BFE-2547C090E05C}"/>
              </a:ext>
            </a:extLst>
          </p:cNvPr>
          <p:cNvCxnSpPr/>
          <p:nvPr/>
        </p:nvCxnSpPr>
        <p:spPr>
          <a:xfrm flipV="1">
            <a:off x="9459793" y="1315513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34A1FF0-A84F-D44C-A82F-AFE11C82E5E5}"/>
              </a:ext>
            </a:extLst>
          </p:cNvPr>
          <p:cNvCxnSpPr>
            <a:cxnSpLocks/>
          </p:cNvCxnSpPr>
          <p:nvPr/>
        </p:nvCxnSpPr>
        <p:spPr>
          <a:xfrm flipV="1">
            <a:off x="737839" y="3438653"/>
            <a:ext cx="4211011" cy="298904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B7D2F0-AE17-7A45-A4A1-14DD82366078}"/>
              </a:ext>
            </a:extLst>
          </p:cNvPr>
          <p:cNvSpPr txBox="1"/>
          <p:nvPr/>
        </p:nvSpPr>
        <p:spPr>
          <a:xfrm>
            <a:off x="4867444" y="3623436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~20kΩ</a:t>
            </a:r>
            <a:endParaRPr kumimoji="1" lang="ja-JP" altLang="en-US"/>
          </a:p>
        </p:txBody>
      </p:sp>
      <p:graphicFrame>
        <p:nvGraphicFramePr>
          <p:cNvPr id="73" name="グラフ 72">
            <a:extLst>
              <a:ext uri="{FF2B5EF4-FFF2-40B4-BE49-F238E27FC236}">
                <a16:creationId xmlns:a16="http://schemas.microsoft.com/office/drawing/2014/main" id="{B9C3EA2C-D38A-EE49-9D88-9E0C9018E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052771"/>
              </p:ext>
            </p:extLst>
          </p:nvPr>
        </p:nvGraphicFramePr>
        <p:xfrm>
          <a:off x="2178999" y="77999"/>
          <a:ext cx="3887001" cy="3182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280AD9-D134-0741-A868-67515C3BA08D}"/>
              </a:ext>
            </a:extLst>
          </p:cNvPr>
          <p:cNvSpPr/>
          <p:nvPr/>
        </p:nvSpPr>
        <p:spPr>
          <a:xfrm>
            <a:off x="7249961" y="649494"/>
            <a:ext cx="2535249" cy="2559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87EFE17-484D-D94D-8D98-A105FFC08AB4}"/>
              </a:ext>
            </a:extLst>
          </p:cNvPr>
          <p:cNvSpPr txBox="1"/>
          <p:nvPr/>
        </p:nvSpPr>
        <p:spPr>
          <a:xfrm>
            <a:off x="7941276" y="55081"/>
            <a:ext cx="164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端子抵抗</a:t>
            </a:r>
            <a:r>
              <a:rPr kumimoji="1" lang="en-US" altLang="ja-JP" dirty="0"/>
              <a:t>~20kΩ</a:t>
            </a:r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7B65CE5-815F-D74A-B4C7-AB4B8C2DC092}"/>
              </a:ext>
            </a:extLst>
          </p:cNvPr>
          <p:cNvGrpSpPr/>
          <p:nvPr/>
        </p:nvGrpSpPr>
        <p:grpSpPr>
          <a:xfrm>
            <a:off x="6977811" y="722233"/>
            <a:ext cx="246016" cy="140447"/>
            <a:chOff x="9108270" y="3660800"/>
            <a:chExt cx="508693" cy="418368"/>
          </a:xfrm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43DC68E-90D5-9448-B146-7060BA541F9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99E02885-6C51-1040-BB8E-C4F5403288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15929E20-E374-674B-8964-4693AA28E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B6A81FF-44C0-1847-AFEB-DCA66EA0F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7A9B5F54-D820-F04B-9A2E-2693C307B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E7A94D0-356F-1546-B22E-D11059215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E3CBBAE-92A7-544F-93FB-E60C5087083E}"/>
              </a:ext>
            </a:extLst>
          </p:cNvPr>
          <p:cNvGrpSpPr/>
          <p:nvPr/>
        </p:nvGrpSpPr>
        <p:grpSpPr>
          <a:xfrm>
            <a:off x="9792138" y="722233"/>
            <a:ext cx="246016" cy="140447"/>
            <a:chOff x="9108270" y="3660800"/>
            <a:chExt cx="508693" cy="418368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B94C3589-DC9C-1E47-9559-D394879BB139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5DE68E4E-82F6-8F4E-84BA-BCCD3FD74033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DB931E1-A5E7-654B-86E2-69DBEB6CA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9BE806BD-F856-9E4B-A79D-AE4CBDE5C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97DE303-61A8-B848-A4A7-598E33AAD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8CE278B9-016C-994D-A1F1-2C66CEB8D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F6945335-F9C9-C146-990D-48DEA26DE862}"/>
              </a:ext>
            </a:extLst>
          </p:cNvPr>
          <p:cNvCxnSpPr>
            <a:cxnSpLocks/>
          </p:cNvCxnSpPr>
          <p:nvPr/>
        </p:nvCxnSpPr>
        <p:spPr>
          <a:xfrm>
            <a:off x="6680918" y="771155"/>
            <a:ext cx="314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ED45ED4-B3E0-8440-BD54-23843F351243}"/>
              </a:ext>
            </a:extLst>
          </p:cNvPr>
          <p:cNvCxnSpPr>
            <a:cxnSpLocks/>
          </p:cNvCxnSpPr>
          <p:nvPr/>
        </p:nvCxnSpPr>
        <p:spPr>
          <a:xfrm>
            <a:off x="10038756" y="788389"/>
            <a:ext cx="455888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5A6532D-6E5A-3C47-BB1E-76021A885CB0}"/>
              </a:ext>
            </a:extLst>
          </p:cNvPr>
          <p:cNvGrpSpPr/>
          <p:nvPr/>
        </p:nvGrpSpPr>
        <p:grpSpPr>
          <a:xfrm rot="5242060">
            <a:off x="9184004" y="973986"/>
            <a:ext cx="246016" cy="140447"/>
            <a:chOff x="9108270" y="3660800"/>
            <a:chExt cx="508693" cy="418368"/>
          </a:xfrm>
        </p:grpSpPr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A2ABB0F7-C5E2-5441-94F1-C8FBEA4C282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D4510AB0-0398-5D43-9CF5-026641D2B88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C217E566-F87D-224B-9C52-8D2B4520E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EAD86F44-0C29-BA44-9FF9-8FA11BA88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6A39A044-6BA9-8F42-9BC9-67A6643AF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C22C8CA3-195B-054A-9737-6290BF051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9304E6A8-54F3-C142-BD15-1ECE1CD2A631}"/>
              </a:ext>
            </a:extLst>
          </p:cNvPr>
          <p:cNvGrpSpPr/>
          <p:nvPr/>
        </p:nvGrpSpPr>
        <p:grpSpPr>
          <a:xfrm rot="5242060">
            <a:off x="7445837" y="984469"/>
            <a:ext cx="246016" cy="140447"/>
            <a:chOff x="9108270" y="3660800"/>
            <a:chExt cx="508693" cy="418368"/>
          </a:xfrm>
        </p:grpSpPr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6C680DF4-F23C-2C46-B4A3-C6CC4C482686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6367A152-C9BE-D94A-8406-483449820231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A231B5F-AA81-B347-B56C-ABE540B1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4969048-7083-0E4B-8159-70F41E4E7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5910C704-823B-D544-8AFF-49D5C65AC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B40D050A-6510-BF4F-892F-CE9362A73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F5F196E5-B45F-E846-A2D1-BDCDABF229FC}"/>
              </a:ext>
            </a:extLst>
          </p:cNvPr>
          <p:cNvCxnSpPr>
            <a:cxnSpLocks/>
          </p:cNvCxnSpPr>
          <p:nvPr/>
        </p:nvCxnSpPr>
        <p:spPr>
          <a:xfrm flipH="1">
            <a:off x="4284688" y="566178"/>
            <a:ext cx="1026590" cy="5607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582151F-B52C-194A-97B5-37EE0F6EA9BD}"/>
              </a:ext>
            </a:extLst>
          </p:cNvPr>
          <p:cNvCxnSpPr>
            <a:cxnSpLocks/>
          </p:cNvCxnSpPr>
          <p:nvPr/>
        </p:nvCxnSpPr>
        <p:spPr>
          <a:xfrm flipV="1">
            <a:off x="2592767" y="1742190"/>
            <a:ext cx="931501" cy="673331"/>
          </a:xfrm>
          <a:prstGeom prst="straightConnector1">
            <a:avLst/>
          </a:prstGeom>
          <a:ln w="28575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8D6608A-16B4-0249-8E64-9FE857C4E990}"/>
              </a:ext>
            </a:extLst>
          </p:cNvPr>
          <p:cNvSpPr txBox="1"/>
          <p:nvPr/>
        </p:nvSpPr>
        <p:spPr>
          <a:xfrm>
            <a:off x="347896" y="381539"/>
            <a:ext cx="28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光照射</a:t>
            </a:r>
            <a:endParaRPr kumimoji="1" lang="en-US" altLang="ja-JP" sz="3600" b="1" dirty="0"/>
          </a:p>
          <a:p>
            <a:r>
              <a:rPr kumimoji="1" lang="ja-JP" altLang="en-US" sz="3600" b="1"/>
              <a:t>なし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3C794B2-9EC7-3D4E-8D0F-730DE0359D1D}"/>
              </a:ext>
            </a:extLst>
          </p:cNvPr>
          <p:cNvSpPr txBox="1"/>
          <p:nvPr/>
        </p:nvSpPr>
        <p:spPr>
          <a:xfrm>
            <a:off x="9382080" y="-9471"/>
            <a:ext cx="164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接触抵抗</a:t>
            </a:r>
            <a:r>
              <a:rPr kumimoji="1" lang="en-US" altLang="ja-JP" dirty="0"/>
              <a:t>~100kΩ</a:t>
            </a:r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757C8C5C-DC7D-234B-A54D-CACC2A793ED4}"/>
              </a:ext>
            </a:extLst>
          </p:cNvPr>
          <p:cNvSpPr txBox="1"/>
          <p:nvPr/>
        </p:nvSpPr>
        <p:spPr>
          <a:xfrm>
            <a:off x="2237002" y="6488353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電圧降下</a:t>
            </a:r>
            <a:r>
              <a:rPr kumimoji="1" lang="en-US" altLang="ja-JP" dirty="0"/>
              <a:t> (V)</a:t>
            </a:r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5F063D0-A1A4-8C46-8257-CF02D5A45C83}"/>
              </a:ext>
            </a:extLst>
          </p:cNvPr>
          <p:cNvSpPr txBox="1"/>
          <p:nvPr/>
        </p:nvSpPr>
        <p:spPr>
          <a:xfrm rot="16200000">
            <a:off x="-399090" y="4570281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9838E9C-929D-C944-9B21-E975F06EAE28}"/>
              </a:ext>
            </a:extLst>
          </p:cNvPr>
          <p:cNvSpPr txBox="1"/>
          <p:nvPr/>
        </p:nvSpPr>
        <p:spPr>
          <a:xfrm>
            <a:off x="3459347" y="2860935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電圧降下</a:t>
            </a:r>
            <a:r>
              <a:rPr kumimoji="1" lang="en-US" altLang="ja-JP" dirty="0"/>
              <a:t> (V)</a:t>
            </a:r>
            <a:endParaRPr kumimoji="1"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9266E92-34AF-F145-8754-99548EAD9F1A}"/>
              </a:ext>
            </a:extLst>
          </p:cNvPr>
          <p:cNvSpPr txBox="1"/>
          <p:nvPr/>
        </p:nvSpPr>
        <p:spPr>
          <a:xfrm rot="16200000">
            <a:off x="1410967" y="1082565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グラフ 157">
            <a:extLst>
              <a:ext uri="{FF2B5EF4-FFF2-40B4-BE49-F238E27FC236}">
                <a16:creationId xmlns:a16="http://schemas.microsoft.com/office/drawing/2014/main" id="{A4AF4B3A-5F20-1940-8E2D-6DEC0A394F9A}"/>
              </a:ext>
            </a:extLst>
          </p:cNvPr>
          <p:cNvGraphicFramePr>
            <a:graphicFrameLocks/>
          </p:cNvGraphicFramePr>
          <p:nvPr/>
        </p:nvGraphicFramePr>
        <p:xfrm>
          <a:off x="726495" y="2721288"/>
          <a:ext cx="4900203" cy="4008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F9A46E5-72E4-C342-B80F-3C98F017942C}"/>
              </a:ext>
            </a:extLst>
          </p:cNvPr>
          <p:cNvCxnSpPr>
            <a:cxnSpLocks/>
          </p:cNvCxnSpPr>
          <p:nvPr/>
        </p:nvCxnSpPr>
        <p:spPr>
          <a:xfrm flipV="1">
            <a:off x="1094645" y="4927595"/>
            <a:ext cx="931501" cy="673331"/>
          </a:xfrm>
          <a:prstGeom prst="straightConnector1">
            <a:avLst/>
          </a:prstGeom>
          <a:ln w="28575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0A8922-1C3C-D14A-9B58-52F0975034FF}"/>
              </a:ext>
            </a:extLst>
          </p:cNvPr>
          <p:cNvSpPr/>
          <p:nvPr/>
        </p:nvSpPr>
        <p:spPr>
          <a:xfrm>
            <a:off x="2804786" y="4320530"/>
            <a:ext cx="388694" cy="510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C69A42C-43EE-D845-96B1-FD3EBAF359ED}"/>
              </a:ext>
            </a:extLst>
          </p:cNvPr>
          <p:cNvCxnSpPr>
            <a:cxnSpLocks/>
          </p:cNvCxnSpPr>
          <p:nvPr/>
        </p:nvCxnSpPr>
        <p:spPr>
          <a:xfrm flipH="1" flipV="1">
            <a:off x="2499150" y="2607021"/>
            <a:ext cx="258582" cy="1752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A01BA7-DF8D-554D-BF9C-E8E321359C5E}"/>
              </a:ext>
            </a:extLst>
          </p:cNvPr>
          <p:cNvCxnSpPr>
            <a:cxnSpLocks/>
          </p:cNvCxnSpPr>
          <p:nvPr/>
        </p:nvCxnSpPr>
        <p:spPr>
          <a:xfrm flipV="1">
            <a:off x="3207038" y="2710663"/>
            <a:ext cx="2285330" cy="1649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0301214-F42B-4D44-8CC0-45DBA87CC23D}"/>
              </a:ext>
            </a:extLst>
          </p:cNvPr>
          <p:cNvCxnSpPr>
            <a:cxnSpLocks/>
          </p:cNvCxnSpPr>
          <p:nvPr/>
        </p:nvCxnSpPr>
        <p:spPr>
          <a:xfrm>
            <a:off x="6692806" y="5560696"/>
            <a:ext cx="1066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6455787-EFE4-7F4B-BC8C-8A575A3B7A53}"/>
              </a:ext>
            </a:extLst>
          </p:cNvPr>
          <p:cNvCxnSpPr>
            <a:cxnSpLocks/>
          </p:cNvCxnSpPr>
          <p:nvPr/>
        </p:nvCxnSpPr>
        <p:spPr>
          <a:xfrm>
            <a:off x="7840477" y="3575201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486CB01-561B-844B-929E-7F50B41F6C7D}"/>
              </a:ext>
            </a:extLst>
          </p:cNvPr>
          <p:cNvCxnSpPr>
            <a:cxnSpLocks/>
          </p:cNvCxnSpPr>
          <p:nvPr/>
        </p:nvCxnSpPr>
        <p:spPr>
          <a:xfrm>
            <a:off x="7986591" y="3479665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DAD72F5-4F95-E144-98DB-B618E9FA6422}"/>
              </a:ext>
            </a:extLst>
          </p:cNvPr>
          <p:cNvCxnSpPr>
            <a:cxnSpLocks/>
          </p:cNvCxnSpPr>
          <p:nvPr/>
        </p:nvCxnSpPr>
        <p:spPr>
          <a:xfrm>
            <a:off x="7759796" y="5419441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2605CB-4F33-064C-8DE3-1E4D0D08AC13}"/>
              </a:ext>
            </a:extLst>
          </p:cNvPr>
          <p:cNvCxnSpPr>
            <a:cxnSpLocks/>
          </p:cNvCxnSpPr>
          <p:nvPr/>
        </p:nvCxnSpPr>
        <p:spPr>
          <a:xfrm>
            <a:off x="7905910" y="5323905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4552C9C-3551-094F-96A8-486A9143453E}"/>
              </a:ext>
            </a:extLst>
          </p:cNvPr>
          <p:cNvCxnSpPr>
            <a:cxnSpLocks/>
          </p:cNvCxnSpPr>
          <p:nvPr/>
        </p:nvCxnSpPr>
        <p:spPr>
          <a:xfrm>
            <a:off x="8784703" y="5601899"/>
            <a:ext cx="1709941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ACCCEC8-3A88-1245-83BD-8E5A0A50C775}"/>
              </a:ext>
            </a:extLst>
          </p:cNvPr>
          <p:cNvGrpSpPr/>
          <p:nvPr/>
        </p:nvGrpSpPr>
        <p:grpSpPr>
          <a:xfrm>
            <a:off x="8276012" y="5352907"/>
            <a:ext cx="508693" cy="418368"/>
            <a:chOff x="9108270" y="3660800"/>
            <a:chExt cx="508693" cy="418368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6FA55261-27B9-A24C-8609-95094E11FF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F17B93-810E-9745-BCB8-BC5F8E0CFC4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AE44796-9C7E-844A-9DAF-D673106CB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88A62EDC-808B-BF43-9903-AD29ADFC1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2FA6A6B-FF70-7947-9040-6F5F3D0DB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7CAC0C40-0DF7-EA41-875B-F215F6377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90AB5AA-CAB7-F648-B50B-E48364B7AF7D}"/>
              </a:ext>
            </a:extLst>
          </p:cNvPr>
          <p:cNvCxnSpPr>
            <a:cxnSpLocks/>
          </p:cNvCxnSpPr>
          <p:nvPr/>
        </p:nvCxnSpPr>
        <p:spPr>
          <a:xfrm>
            <a:off x="7905909" y="5559555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CF01DB-C526-724B-808A-6E24B3A6FC8F}"/>
              </a:ext>
            </a:extLst>
          </p:cNvPr>
          <p:cNvCxnSpPr>
            <a:cxnSpLocks/>
          </p:cNvCxnSpPr>
          <p:nvPr/>
        </p:nvCxnSpPr>
        <p:spPr>
          <a:xfrm>
            <a:off x="8890891" y="3754629"/>
            <a:ext cx="516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2BBAFE0-6BD6-B645-86BA-FC808210F6A0}"/>
              </a:ext>
            </a:extLst>
          </p:cNvPr>
          <p:cNvCxnSpPr>
            <a:cxnSpLocks/>
          </p:cNvCxnSpPr>
          <p:nvPr/>
        </p:nvCxnSpPr>
        <p:spPr>
          <a:xfrm>
            <a:off x="8449367" y="3505640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4732ED3-4BB2-4B42-A49A-F90ECC38F4AD}"/>
              </a:ext>
            </a:extLst>
          </p:cNvPr>
          <p:cNvCxnSpPr>
            <a:cxnSpLocks/>
          </p:cNvCxnSpPr>
          <p:nvPr/>
        </p:nvCxnSpPr>
        <p:spPr>
          <a:xfrm>
            <a:off x="8648004" y="3510711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8BFF8C9-3E4A-9748-B492-1DE5CEA02CA8}"/>
              </a:ext>
            </a:extLst>
          </p:cNvPr>
          <p:cNvCxnSpPr>
            <a:cxnSpLocks/>
          </p:cNvCxnSpPr>
          <p:nvPr/>
        </p:nvCxnSpPr>
        <p:spPr>
          <a:xfrm flipH="1">
            <a:off x="8536437" y="3505640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27AE4A3-4422-EB4E-9A4A-AED2EA91761D}"/>
              </a:ext>
            </a:extLst>
          </p:cNvPr>
          <p:cNvCxnSpPr>
            <a:cxnSpLocks/>
          </p:cNvCxnSpPr>
          <p:nvPr/>
        </p:nvCxnSpPr>
        <p:spPr>
          <a:xfrm flipH="1">
            <a:off x="8740393" y="3505639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F355AC6-A1FF-3742-BA4A-074ED5030634}"/>
              </a:ext>
            </a:extLst>
          </p:cNvPr>
          <p:cNvCxnSpPr>
            <a:cxnSpLocks/>
          </p:cNvCxnSpPr>
          <p:nvPr/>
        </p:nvCxnSpPr>
        <p:spPr>
          <a:xfrm flipH="1">
            <a:off x="8382200" y="3505637"/>
            <a:ext cx="74217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749185F-98DC-084C-B1C2-1B3994B0EEEF}"/>
              </a:ext>
            </a:extLst>
          </p:cNvPr>
          <p:cNvCxnSpPr>
            <a:cxnSpLocks/>
          </p:cNvCxnSpPr>
          <p:nvPr/>
        </p:nvCxnSpPr>
        <p:spPr>
          <a:xfrm flipH="1" flipV="1">
            <a:off x="8851961" y="3547392"/>
            <a:ext cx="38931" cy="20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3EC9CAF-621F-AB47-946E-6D94E51A84F6}"/>
              </a:ext>
            </a:extLst>
          </p:cNvPr>
          <p:cNvCxnSpPr>
            <a:cxnSpLocks/>
          </p:cNvCxnSpPr>
          <p:nvPr/>
        </p:nvCxnSpPr>
        <p:spPr>
          <a:xfrm>
            <a:off x="8012097" y="3712285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E4A74DE-73E7-7D4B-9DC8-2FB240F96DF3}"/>
              </a:ext>
            </a:extLst>
          </p:cNvPr>
          <p:cNvCxnSpPr>
            <a:cxnSpLocks/>
          </p:cNvCxnSpPr>
          <p:nvPr/>
        </p:nvCxnSpPr>
        <p:spPr>
          <a:xfrm>
            <a:off x="7610470" y="3734954"/>
            <a:ext cx="230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4C9A4E8-B72B-2442-85AA-F19219C37ABD}"/>
              </a:ext>
            </a:extLst>
          </p:cNvPr>
          <p:cNvCxnSpPr>
            <a:cxnSpLocks/>
          </p:cNvCxnSpPr>
          <p:nvPr/>
        </p:nvCxnSpPr>
        <p:spPr>
          <a:xfrm flipH="1">
            <a:off x="8988782" y="5562344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336D786-10DB-034C-94D9-FAC37336FEF9}"/>
              </a:ext>
            </a:extLst>
          </p:cNvPr>
          <p:cNvCxnSpPr>
            <a:cxnSpLocks/>
          </p:cNvCxnSpPr>
          <p:nvPr/>
        </p:nvCxnSpPr>
        <p:spPr>
          <a:xfrm flipH="1">
            <a:off x="8105921" y="5578918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2A19544-49FB-2449-9ECD-EB1D0EC6BCB3}"/>
              </a:ext>
            </a:extLst>
          </p:cNvPr>
          <p:cNvSpPr txBox="1"/>
          <p:nvPr/>
        </p:nvSpPr>
        <p:spPr>
          <a:xfrm>
            <a:off x="8372584" y="6034650"/>
            <a:ext cx="3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A44DA926-5904-1642-8C48-D68AE3E43BFA}"/>
              </a:ext>
            </a:extLst>
          </p:cNvPr>
          <p:cNvSpPr/>
          <p:nvPr/>
        </p:nvSpPr>
        <p:spPr>
          <a:xfrm>
            <a:off x="8365170" y="5990371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B871E2B-F4EC-4049-905E-001259388AD6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8078079" y="6174461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652D078-F2D6-2B44-9199-4EB323178FBD}"/>
              </a:ext>
            </a:extLst>
          </p:cNvPr>
          <p:cNvCxnSpPr>
            <a:cxnSpLocks/>
          </p:cNvCxnSpPr>
          <p:nvPr/>
        </p:nvCxnSpPr>
        <p:spPr>
          <a:xfrm>
            <a:off x="8720176" y="6154534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AC1A5C-2B8E-0F4B-8934-1842D951E8A5}"/>
              </a:ext>
            </a:extLst>
          </p:cNvPr>
          <p:cNvSpPr txBox="1"/>
          <p:nvPr/>
        </p:nvSpPr>
        <p:spPr>
          <a:xfrm>
            <a:off x="9058344" y="6077720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 2001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DB5906-F7A8-8446-89F7-DEEDD7F36D0F}"/>
              </a:ext>
            </a:extLst>
          </p:cNvPr>
          <p:cNvSpPr txBox="1"/>
          <p:nvPr/>
        </p:nvSpPr>
        <p:spPr>
          <a:xfrm>
            <a:off x="8971088" y="4364101"/>
            <a:ext cx="11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2001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2FB2880-B40C-D441-BCFD-45B6BF979AAA}"/>
              </a:ext>
            </a:extLst>
          </p:cNvPr>
          <p:cNvCxnSpPr>
            <a:cxnSpLocks/>
          </p:cNvCxnSpPr>
          <p:nvPr/>
        </p:nvCxnSpPr>
        <p:spPr>
          <a:xfrm flipH="1" flipV="1">
            <a:off x="6692806" y="1915746"/>
            <a:ext cx="12316" cy="364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6088F59-8447-0F4D-9E8A-F9795D2424C0}"/>
              </a:ext>
            </a:extLst>
          </p:cNvPr>
          <p:cNvCxnSpPr>
            <a:cxnSpLocks/>
          </p:cNvCxnSpPr>
          <p:nvPr/>
        </p:nvCxnSpPr>
        <p:spPr>
          <a:xfrm flipH="1">
            <a:off x="9087948" y="3730712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12C155B-194A-B540-A396-FA6E92E508F0}"/>
              </a:ext>
            </a:extLst>
          </p:cNvPr>
          <p:cNvCxnSpPr>
            <a:cxnSpLocks/>
          </p:cNvCxnSpPr>
          <p:nvPr/>
        </p:nvCxnSpPr>
        <p:spPr>
          <a:xfrm flipH="1">
            <a:off x="8205087" y="3747286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10ED44-F29C-1642-8437-C5A45EDC05A5}"/>
              </a:ext>
            </a:extLst>
          </p:cNvPr>
          <p:cNvSpPr txBox="1"/>
          <p:nvPr/>
        </p:nvSpPr>
        <p:spPr>
          <a:xfrm>
            <a:off x="8471750" y="4203018"/>
            <a:ext cx="6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A8644282-960B-6746-AC75-51B25DACBE02}"/>
              </a:ext>
            </a:extLst>
          </p:cNvPr>
          <p:cNvSpPr/>
          <p:nvPr/>
        </p:nvSpPr>
        <p:spPr>
          <a:xfrm>
            <a:off x="8464336" y="4158739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97A4D99-4AC8-D748-B968-A3A2B6E43ED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8177245" y="4342829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66701A0-7286-A940-9CEE-694944E74E09}"/>
              </a:ext>
            </a:extLst>
          </p:cNvPr>
          <p:cNvCxnSpPr>
            <a:cxnSpLocks/>
          </p:cNvCxnSpPr>
          <p:nvPr/>
        </p:nvCxnSpPr>
        <p:spPr>
          <a:xfrm>
            <a:off x="8819342" y="4322902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89B9054-1FBE-0C40-8EF4-9C158DE8DA58}"/>
              </a:ext>
            </a:extLst>
          </p:cNvPr>
          <p:cNvSpPr txBox="1"/>
          <p:nvPr/>
        </p:nvSpPr>
        <p:spPr>
          <a:xfrm>
            <a:off x="8760956" y="5142669"/>
            <a:ext cx="96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1.5kΩ</a:t>
            </a:r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9A46C18-FBE3-DF47-B6FE-0F8CC1502A6C}"/>
              </a:ext>
            </a:extLst>
          </p:cNvPr>
          <p:cNvSpPr txBox="1"/>
          <p:nvPr/>
        </p:nvSpPr>
        <p:spPr>
          <a:xfrm>
            <a:off x="7155085" y="5002763"/>
            <a:ext cx="9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SR830</a:t>
            </a:r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61B6BE8-86D9-C44A-BED0-C114072738F1}"/>
              </a:ext>
            </a:extLst>
          </p:cNvPr>
          <p:cNvSpPr txBox="1"/>
          <p:nvPr/>
        </p:nvSpPr>
        <p:spPr>
          <a:xfrm>
            <a:off x="8662175" y="3193013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10kΩ</a:t>
            </a:r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D643CA-5978-7849-9D75-1E7E6594F63C}"/>
              </a:ext>
            </a:extLst>
          </p:cNvPr>
          <p:cNvSpPr txBox="1"/>
          <p:nvPr/>
        </p:nvSpPr>
        <p:spPr>
          <a:xfrm>
            <a:off x="7019131" y="3876558"/>
            <a:ext cx="110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2400</a:t>
            </a:r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1EF1D2D-5532-2F42-9C01-4FB853E1E98F}"/>
              </a:ext>
            </a:extLst>
          </p:cNvPr>
          <p:cNvCxnSpPr>
            <a:cxnSpLocks/>
          </p:cNvCxnSpPr>
          <p:nvPr/>
        </p:nvCxnSpPr>
        <p:spPr>
          <a:xfrm flipV="1">
            <a:off x="7574944" y="2946682"/>
            <a:ext cx="8368" cy="7372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C066F31-2977-FC45-8C6C-DE615C21915B}"/>
              </a:ext>
            </a:extLst>
          </p:cNvPr>
          <p:cNvCxnSpPr>
            <a:cxnSpLocks/>
          </p:cNvCxnSpPr>
          <p:nvPr/>
        </p:nvCxnSpPr>
        <p:spPr>
          <a:xfrm flipV="1">
            <a:off x="9390051" y="2983982"/>
            <a:ext cx="4197" cy="720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FAD9D86-326C-B54B-8EF6-D3A0EF2FC370}"/>
              </a:ext>
            </a:extLst>
          </p:cNvPr>
          <p:cNvCxnSpPr>
            <a:cxnSpLocks/>
          </p:cNvCxnSpPr>
          <p:nvPr/>
        </p:nvCxnSpPr>
        <p:spPr>
          <a:xfrm flipV="1">
            <a:off x="10494644" y="1889189"/>
            <a:ext cx="0" cy="3711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FCF169A-601C-5147-A6C3-806DFF75AB92}"/>
              </a:ext>
            </a:extLst>
          </p:cNvPr>
          <p:cNvSpPr txBox="1"/>
          <p:nvPr/>
        </p:nvSpPr>
        <p:spPr>
          <a:xfrm>
            <a:off x="7198791" y="3072693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V-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EE90257-724C-5E4C-97BF-7EA913314D37}"/>
              </a:ext>
            </a:extLst>
          </p:cNvPr>
          <p:cNvSpPr txBox="1"/>
          <p:nvPr/>
        </p:nvSpPr>
        <p:spPr>
          <a:xfrm>
            <a:off x="6527907" y="1434101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-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6EC299F-612A-1F47-9D8B-E161BBEC32B7}"/>
              </a:ext>
            </a:extLst>
          </p:cNvPr>
          <p:cNvSpPr txBox="1"/>
          <p:nvPr/>
        </p:nvSpPr>
        <p:spPr>
          <a:xfrm>
            <a:off x="10201625" y="1468766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I+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7F1EE72-2ED4-AC4C-BAA7-73922CB64F91}"/>
              </a:ext>
            </a:extLst>
          </p:cNvPr>
          <p:cNvSpPr txBox="1"/>
          <p:nvPr/>
        </p:nvSpPr>
        <p:spPr>
          <a:xfrm>
            <a:off x="9359065" y="2527674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V+</a:t>
            </a:r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4A86F9A-A534-8841-A0D5-40000C503161}"/>
              </a:ext>
            </a:extLst>
          </p:cNvPr>
          <p:cNvSpPr txBox="1"/>
          <p:nvPr/>
        </p:nvSpPr>
        <p:spPr>
          <a:xfrm rot="16200000">
            <a:off x="9074012" y="3179836"/>
            <a:ext cx="1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 I</a:t>
            </a:r>
            <a:r>
              <a:rPr lang="en-US" altLang="ja-JP" baseline="-25000" dirty="0"/>
              <a:t>B</a:t>
            </a:r>
            <a:endParaRPr kumimoji="1" lang="ja-JP" altLang="en-US" baseline="-250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D83EB2-8DD6-434C-B468-21FD352DC905}"/>
              </a:ext>
            </a:extLst>
          </p:cNvPr>
          <p:cNvSpPr txBox="1"/>
          <p:nvPr/>
        </p:nvSpPr>
        <p:spPr>
          <a:xfrm rot="16200000">
            <a:off x="10341665" y="3560660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I</a:t>
            </a:r>
            <a:endParaRPr kumimoji="1" lang="ja-JP" altLang="en-US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8BDB7E1B-FEDC-0941-8B74-6EBAB87E5641}"/>
              </a:ext>
            </a:extLst>
          </p:cNvPr>
          <p:cNvCxnSpPr/>
          <p:nvPr/>
        </p:nvCxnSpPr>
        <p:spPr>
          <a:xfrm flipV="1">
            <a:off x="10701373" y="2695141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4C96238-5107-D54D-8BFE-2547C090E05C}"/>
              </a:ext>
            </a:extLst>
          </p:cNvPr>
          <p:cNvCxnSpPr/>
          <p:nvPr/>
        </p:nvCxnSpPr>
        <p:spPr>
          <a:xfrm flipV="1">
            <a:off x="9818175" y="3089969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87EFE17-484D-D94D-8D98-A105FFC08AB4}"/>
              </a:ext>
            </a:extLst>
          </p:cNvPr>
          <p:cNvSpPr txBox="1"/>
          <p:nvPr/>
        </p:nvSpPr>
        <p:spPr>
          <a:xfrm>
            <a:off x="7480699" y="757947"/>
            <a:ext cx="21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テブナン等価回路</a:t>
            </a: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7B65CE5-815F-D74A-B4C7-AB4B8C2DC092}"/>
              </a:ext>
            </a:extLst>
          </p:cNvPr>
          <p:cNvGrpSpPr/>
          <p:nvPr/>
        </p:nvGrpSpPr>
        <p:grpSpPr>
          <a:xfrm>
            <a:off x="6964719" y="1761519"/>
            <a:ext cx="246016" cy="140447"/>
            <a:chOff x="9108270" y="3660800"/>
            <a:chExt cx="508693" cy="418368"/>
          </a:xfrm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43DC68E-90D5-9448-B146-7060BA541F9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99E02885-6C51-1040-BB8E-C4F5403288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15929E20-E374-674B-8964-4693AA28E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B6A81FF-44C0-1847-AFEB-DCA66EA0F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7A9B5F54-D820-F04B-9A2E-2693C307B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E7A94D0-356F-1546-B22E-D11059215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E3CBBAE-92A7-544F-93FB-E60C5087083E}"/>
              </a:ext>
            </a:extLst>
          </p:cNvPr>
          <p:cNvGrpSpPr/>
          <p:nvPr/>
        </p:nvGrpSpPr>
        <p:grpSpPr>
          <a:xfrm>
            <a:off x="9790168" y="1780906"/>
            <a:ext cx="246016" cy="140447"/>
            <a:chOff x="9108270" y="3660800"/>
            <a:chExt cx="508693" cy="418368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B94C3589-DC9C-1E47-9559-D394879BB139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5DE68E4E-82F6-8F4E-84BA-BCCD3FD74033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DB931E1-A5E7-654B-86E2-69DBEB6CA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9BE806BD-F856-9E4B-A79D-AE4CBDE5C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97DE303-61A8-B848-A4A7-598E33AAD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8CE278B9-016C-994D-A1F1-2C66CEB8D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F6945335-F9C9-C146-990D-48DEA26DE862}"/>
              </a:ext>
            </a:extLst>
          </p:cNvPr>
          <p:cNvCxnSpPr>
            <a:cxnSpLocks/>
          </p:cNvCxnSpPr>
          <p:nvPr/>
        </p:nvCxnSpPr>
        <p:spPr>
          <a:xfrm>
            <a:off x="6705122" y="1810441"/>
            <a:ext cx="314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ED45ED4-B3E0-8440-BD54-23843F351243}"/>
              </a:ext>
            </a:extLst>
          </p:cNvPr>
          <p:cNvCxnSpPr>
            <a:cxnSpLocks/>
          </p:cNvCxnSpPr>
          <p:nvPr/>
        </p:nvCxnSpPr>
        <p:spPr>
          <a:xfrm>
            <a:off x="10036786" y="1847062"/>
            <a:ext cx="455888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7FC3C64-8B36-B44E-9C51-9B9DBA59635E}"/>
              </a:ext>
            </a:extLst>
          </p:cNvPr>
          <p:cNvSpPr txBox="1"/>
          <p:nvPr/>
        </p:nvSpPr>
        <p:spPr>
          <a:xfrm>
            <a:off x="347896" y="381539"/>
            <a:ext cx="28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光照射</a:t>
            </a:r>
            <a:endParaRPr kumimoji="1" lang="en-US" altLang="ja-JP" sz="3600" b="1" dirty="0"/>
          </a:p>
          <a:p>
            <a:r>
              <a:rPr kumimoji="1" lang="ja-JP" altLang="en-US" sz="3600" b="1"/>
              <a:t>あり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39206BA-A067-8B46-BC5A-C1A67F1D940F}"/>
              </a:ext>
            </a:extLst>
          </p:cNvPr>
          <p:cNvSpPr/>
          <p:nvPr/>
        </p:nvSpPr>
        <p:spPr>
          <a:xfrm>
            <a:off x="7602278" y="1186904"/>
            <a:ext cx="1835898" cy="107110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35700B12-A897-9C41-BB97-A470C4132CF2}"/>
              </a:ext>
            </a:extLst>
          </p:cNvPr>
          <p:cNvCxnSpPr>
            <a:cxnSpLocks/>
          </p:cNvCxnSpPr>
          <p:nvPr/>
        </p:nvCxnSpPr>
        <p:spPr>
          <a:xfrm>
            <a:off x="7885461" y="1696842"/>
            <a:ext cx="0" cy="2825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D5B32D95-A0BB-A44A-99AE-C4AD408D6073}"/>
              </a:ext>
            </a:extLst>
          </p:cNvPr>
          <p:cNvCxnSpPr>
            <a:cxnSpLocks/>
          </p:cNvCxnSpPr>
          <p:nvPr/>
        </p:nvCxnSpPr>
        <p:spPr>
          <a:xfrm>
            <a:off x="8057081" y="1581868"/>
            <a:ext cx="0" cy="4763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E4A3223-7748-FB41-AEFD-4EAD75B10481}"/>
              </a:ext>
            </a:extLst>
          </p:cNvPr>
          <p:cNvCxnSpPr>
            <a:cxnSpLocks/>
          </p:cNvCxnSpPr>
          <p:nvPr/>
        </p:nvCxnSpPr>
        <p:spPr>
          <a:xfrm>
            <a:off x="8935875" y="1838098"/>
            <a:ext cx="520562" cy="7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3257E31-49A0-4040-945F-20625484561A}"/>
              </a:ext>
            </a:extLst>
          </p:cNvPr>
          <p:cNvCxnSpPr>
            <a:cxnSpLocks/>
          </p:cNvCxnSpPr>
          <p:nvPr/>
        </p:nvCxnSpPr>
        <p:spPr>
          <a:xfrm>
            <a:off x="8494351" y="1589109"/>
            <a:ext cx="94120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8A62EB07-8EC0-8940-8508-89CDD4557798}"/>
              </a:ext>
            </a:extLst>
          </p:cNvPr>
          <p:cNvCxnSpPr>
            <a:cxnSpLocks/>
          </p:cNvCxnSpPr>
          <p:nvPr/>
        </p:nvCxnSpPr>
        <p:spPr>
          <a:xfrm>
            <a:off x="8692988" y="1594180"/>
            <a:ext cx="94120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6820EB3-EDF7-7C47-9E25-17D3A38CF493}"/>
              </a:ext>
            </a:extLst>
          </p:cNvPr>
          <p:cNvCxnSpPr>
            <a:cxnSpLocks/>
          </p:cNvCxnSpPr>
          <p:nvPr/>
        </p:nvCxnSpPr>
        <p:spPr>
          <a:xfrm flipH="1">
            <a:off x="8581421" y="1589109"/>
            <a:ext cx="111567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DC92CEA6-C2A2-B24A-ACAF-93E56794182D}"/>
              </a:ext>
            </a:extLst>
          </p:cNvPr>
          <p:cNvCxnSpPr>
            <a:cxnSpLocks/>
          </p:cNvCxnSpPr>
          <p:nvPr/>
        </p:nvCxnSpPr>
        <p:spPr>
          <a:xfrm flipH="1">
            <a:off x="8785377" y="1589108"/>
            <a:ext cx="111567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D0C8586-701A-C546-ACEB-976A2C0E21C4}"/>
              </a:ext>
            </a:extLst>
          </p:cNvPr>
          <p:cNvCxnSpPr>
            <a:cxnSpLocks/>
          </p:cNvCxnSpPr>
          <p:nvPr/>
        </p:nvCxnSpPr>
        <p:spPr>
          <a:xfrm flipH="1">
            <a:off x="8427184" y="1589106"/>
            <a:ext cx="74217" cy="2497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DFCB72BE-3AA8-784D-BF5E-128A29670B45}"/>
              </a:ext>
            </a:extLst>
          </p:cNvPr>
          <p:cNvCxnSpPr>
            <a:cxnSpLocks/>
          </p:cNvCxnSpPr>
          <p:nvPr/>
        </p:nvCxnSpPr>
        <p:spPr>
          <a:xfrm>
            <a:off x="8057081" y="1795754"/>
            <a:ext cx="370103" cy="87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E27B9FEB-4547-C148-A956-EF89C84A6BF2}"/>
              </a:ext>
            </a:extLst>
          </p:cNvPr>
          <p:cNvCxnSpPr>
            <a:cxnSpLocks/>
          </p:cNvCxnSpPr>
          <p:nvPr/>
        </p:nvCxnSpPr>
        <p:spPr>
          <a:xfrm flipV="1">
            <a:off x="7551265" y="1818424"/>
            <a:ext cx="334196" cy="12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50EBDAAA-E7C4-2A42-88A2-C0CCA252ACF7}"/>
              </a:ext>
            </a:extLst>
          </p:cNvPr>
          <p:cNvCxnSpPr>
            <a:cxnSpLocks/>
          </p:cNvCxnSpPr>
          <p:nvPr/>
        </p:nvCxnSpPr>
        <p:spPr>
          <a:xfrm flipH="1" flipV="1">
            <a:off x="8901859" y="1616345"/>
            <a:ext cx="38931" cy="2079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6D442BC-E5C4-5C4A-93FD-CAE60C1CC8D9}"/>
              </a:ext>
            </a:extLst>
          </p:cNvPr>
          <p:cNvSpPr txBox="1"/>
          <p:nvPr/>
        </p:nvSpPr>
        <p:spPr>
          <a:xfrm>
            <a:off x="2355080" y="6390490"/>
            <a:ext cx="264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SR830</a:t>
            </a:r>
            <a:r>
              <a:rPr lang="ja-JP" altLang="en-US"/>
              <a:t>の印加電圧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28D4C91E-7D71-9146-8C29-F19A04EF76CA}"/>
              </a:ext>
            </a:extLst>
          </p:cNvPr>
          <p:cNvSpPr txBox="1"/>
          <p:nvPr/>
        </p:nvSpPr>
        <p:spPr>
          <a:xfrm rot="16200000">
            <a:off x="-316724" y="4298119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161" name="グラフ 160">
            <a:extLst>
              <a:ext uri="{FF2B5EF4-FFF2-40B4-BE49-F238E27FC236}">
                <a16:creationId xmlns:a16="http://schemas.microsoft.com/office/drawing/2014/main" id="{01175D3C-6305-734F-A827-E33695AD4656}"/>
              </a:ext>
            </a:extLst>
          </p:cNvPr>
          <p:cNvGraphicFramePr>
            <a:graphicFrameLocks/>
          </p:cNvGraphicFramePr>
          <p:nvPr/>
        </p:nvGraphicFramePr>
        <p:xfrm>
          <a:off x="2092597" y="-41510"/>
          <a:ext cx="3700094" cy="310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4BC194F-95FF-5345-B397-4054B13CFA70}"/>
              </a:ext>
            </a:extLst>
          </p:cNvPr>
          <p:cNvSpPr txBox="1"/>
          <p:nvPr/>
        </p:nvSpPr>
        <p:spPr>
          <a:xfrm>
            <a:off x="2821554" y="476728"/>
            <a:ext cx="177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光起電力</a:t>
            </a:r>
            <a:r>
              <a:rPr kumimoji="1" lang="en-US" altLang="ja-JP" dirty="0"/>
              <a:t> ~0.3V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3973451-1FF2-394A-98E9-04B83F28CBEF}"/>
              </a:ext>
            </a:extLst>
          </p:cNvPr>
          <p:cNvCxnSpPr>
            <a:cxnSpLocks/>
          </p:cNvCxnSpPr>
          <p:nvPr/>
        </p:nvCxnSpPr>
        <p:spPr>
          <a:xfrm>
            <a:off x="3671399" y="874506"/>
            <a:ext cx="425520" cy="45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6E3FEC0-AE2E-144D-9C46-46E338D05D24}"/>
              </a:ext>
            </a:extLst>
          </p:cNvPr>
          <p:cNvSpPr txBox="1"/>
          <p:nvPr/>
        </p:nvSpPr>
        <p:spPr>
          <a:xfrm>
            <a:off x="6227831" y="60699"/>
            <a:ext cx="177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光電流</a:t>
            </a:r>
            <a:endParaRPr kumimoji="1" lang="en-US" altLang="ja-JP" dirty="0"/>
          </a:p>
          <a:p>
            <a:r>
              <a:rPr kumimoji="1" lang="en-US" altLang="ja-JP" dirty="0"/>
              <a:t>~10uA</a:t>
            </a:r>
            <a:endParaRPr kumimoji="1" lang="ja-JP" altLang="en-US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1DA68DA-543D-7641-BD1C-08CB9E81B1BB}"/>
              </a:ext>
            </a:extLst>
          </p:cNvPr>
          <p:cNvCxnSpPr>
            <a:cxnSpLocks/>
          </p:cNvCxnSpPr>
          <p:nvPr/>
        </p:nvCxnSpPr>
        <p:spPr>
          <a:xfrm flipH="1">
            <a:off x="5679601" y="432598"/>
            <a:ext cx="523813" cy="285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D2B8FE8-BEEE-7B4C-8FA2-9A26F342C048}"/>
              </a:ext>
            </a:extLst>
          </p:cNvPr>
          <p:cNvCxnSpPr>
            <a:cxnSpLocks/>
          </p:cNvCxnSpPr>
          <p:nvPr/>
        </p:nvCxnSpPr>
        <p:spPr>
          <a:xfrm>
            <a:off x="7324696" y="1673946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6156ADE1-5C78-1B42-8932-59C23C0C7CAA}"/>
              </a:ext>
            </a:extLst>
          </p:cNvPr>
          <p:cNvCxnSpPr>
            <a:cxnSpLocks/>
          </p:cNvCxnSpPr>
          <p:nvPr/>
        </p:nvCxnSpPr>
        <p:spPr>
          <a:xfrm>
            <a:off x="7452854" y="1624603"/>
            <a:ext cx="0" cy="381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B89283FC-F446-844F-885E-BB227A97D13D}"/>
              </a:ext>
            </a:extLst>
          </p:cNvPr>
          <p:cNvCxnSpPr>
            <a:cxnSpLocks/>
          </p:cNvCxnSpPr>
          <p:nvPr/>
        </p:nvCxnSpPr>
        <p:spPr>
          <a:xfrm>
            <a:off x="9548999" y="1674869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4214A995-2EC3-D240-A13E-3D249209FD63}"/>
              </a:ext>
            </a:extLst>
          </p:cNvPr>
          <p:cNvCxnSpPr>
            <a:cxnSpLocks/>
          </p:cNvCxnSpPr>
          <p:nvPr/>
        </p:nvCxnSpPr>
        <p:spPr>
          <a:xfrm>
            <a:off x="9677157" y="1625526"/>
            <a:ext cx="0" cy="381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BB45137-6B3E-2C45-8710-8F18FE9B8318}"/>
              </a:ext>
            </a:extLst>
          </p:cNvPr>
          <p:cNvCxnSpPr>
            <a:cxnSpLocks/>
          </p:cNvCxnSpPr>
          <p:nvPr/>
        </p:nvCxnSpPr>
        <p:spPr>
          <a:xfrm>
            <a:off x="9435073" y="1839201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ABE3C60-4559-5243-B1CB-20BE8C7FEA49}"/>
              </a:ext>
            </a:extLst>
          </p:cNvPr>
          <p:cNvCxnSpPr>
            <a:cxnSpLocks/>
          </p:cNvCxnSpPr>
          <p:nvPr/>
        </p:nvCxnSpPr>
        <p:spPr>
          <a:xfrm>
            <a:off x="9698514" y="1840124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7BE84501-3A02-DA42-BAFD-B365D4EBA424}"/>
              </a:ext>
            </a:extLst>
          </p:cNvPr>
          <p:cNvCxnSpPr>
            <a:cxnSpLocks/>
          </p:cNvCxnSpPr>
          <p:nvPr/>
        </p:nvCxnSpPr>
        <p:spPr>
          <a:xfrm>
            <a:off x="7469771" y="1841047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ABD8048-5CEC-8A44-B6E3-5740EDA261B8}"/>
              </a:ext>
            </a:extLst>
          </p:cNvPr>
          <p:cNvCxnSpPr>
            <a:cxnSpLocks/>
          </p:cNvCxnSpPr>
          <p:nvPr/>
        </p:nvCxnSpPr>
        <p:spPr>
          <a:xfrm>
            <a:off x="7201321" y="1829939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184794E-67E8-C442-A6B8-759DD3055646}"/>
              </a:ext>
            </a:extLst>
          </p:cNvPr>
          <p:cNvGrpSpPr/>
          <p:nvPr/>
        </p:nvGrpSpPr>
        <p:grpSpPr>
          <a:xfrm rot="16200000">
            <a:off x="7252113" y="2409718"/>
            <a:ext cx="638707" cy="381195"/>
            <a:chOff x="7351109" y="2366226"/>
            <a:chExt cx="638707" cy="381195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3F36EDCF-92BB-B242-810B-A650C72A9F90}"/>
                </a:ext>
              </a:extLst>
            </p:cNvPr>
            <p:cNvGrpSpPr/>
            <p:nvPr/>
          </p:nvGrpSpPr>
          <p:grpSpPr>
            <a:xfrm>
              <a:off x="7351109" y="2503142"/>
              <a:ext cx="246016" cy="140447"/>
              <a:chOff x="9108270" y="3660800"/>
              <a:chExt cx="508693" cy="418368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A6E4510D-C06C-D145-AF86-64CFA2CAD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5437" y="3660803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653896A-8778-8741-8680-9411CA984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074" y="3665874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54825FD8-5743-544C-8BF4-9096D5300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2507" y="3660803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1AA972ED-AB34-E94C-ADAA-2DC67384B4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6463" y="3660802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30F099D-2C72-0447-8598-82033706D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08270" y="3660800"/>
                <a:ext cx="74218" cy="2497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96FB4302-A51C-B745-A7D8-6A29CFD57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8031" y="3702555"/>
                <a:ext cx="38932" cy="2079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FDBB5000-268E-7341-B3C7-874FF3D7EDE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086" y="2415569"/>
              <a:ext cx="0" cy="282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C1D44F1E-CBC4-7044-9325-F9A5F4AB7332}"/>
                </a:ext>
              </a:extLst>
            </p:cNvPr>
            <p:cNvCxnSpPr>
              <a:cxnSpLocks/>
            </p:cNvCxnSpPr>
            <p:nvPr/>
          </p:nvCxnSpPr>
          <p:spPr>
            <a:xfrm>
              <a:off x="7839244" y="2366226"/>
              <a:ext cx="0" cy="381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CF3448E2-FE83-9D4E-AF70-8E25E5581D1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161" y="2582670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874F289E-5EE2-4545-B0CF-66F589202041}"/>
                </a:ext>
              </a:extLst>
            </p:cNvPr>
            <p:cNvCxnSpPr>
              <a:cxnSpLocks/>
            </p:cNvCxnSpPr>
            <p:nvPr/>
          </p:nvCxnSpPr>
          <p:spPr>
            <a:xfrm>
              <a:off x="7587711" y="2571562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1EBA6A-24DB-EE4C-ABF9-8C78EFA29050}"/>
              </a:ext>
            </a:extLst>
          </p:cNvPr>
          <p:cNvGrpSpPr/>
          <p:nvPr/>
        </p:nvGrpSpPr>
        <p:grpSpPr>
          <a:xfrm rot="16200000">
            <a:off x="9062003" y="2438038"/>
            <a:ext cx="638707" cy="381195"/>
            <a:chOff x="9214395" y="2485494"/>
            <a:chExt cx="638707" cy="381195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3D89B318-6A78-0D48-860A-FAFA422F3578}"/>
                </a:ext>
              </a:extLst>
            </p:cNvPr>
            <p:cNvGrpSpPr/>
            <p:nvPr/>
          </p:nvGrpSpPr>
          <p:grpSpPr>
            <a:xfrm>
              <a:off x="9214395" y="2622410"/>
              <a:ext cx="246016" cy="140447"/>
              <a:chOff x="9108270" y="3660800"/>
              <a:chExt cx="508693" cy="418368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6CF57B3F-C4C5-BB42-96E2-EF87A276F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5437" y="3660803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A77E642C-505B-7F49-8FBB-06AB18D3A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074" y="3665874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9963926D-0146-1545-B6BF-5108E724D6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2507" y="3660803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817526C8-F6E4-6D42-82E3-EF0BAB9876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6463" y="3660802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B54AB45F-1EE2-BF47-90FB-260B17DB97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08270" y="3660800"/>
                <a:ext cx="74218" cy="2497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8F50BBF-329C-4048-B74B-D642553A6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8031" y="3702555"/>
                <a:ext cx="38932" cy="2079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2F00BFA-8620-CE4B-87D7-E1D294F5AABB}"/>
                </a:ext>
              </a:extLst>
            </p:cNvPr>
            <p:cNvCxnSpPr>
              <a:cxnSpLocks/>
            </p:cNvCxnSpPr>
            <p:nvPr/>
          </p:nvCxnSpPr>
          <p:spPr>
            <a:xfrm>
              <a:off x="9574372" y="2534837"/>
              <a:ext cx="0" cy="282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BD3BBB9-F43E-E14D-A4FE-40CBA307210C}"/>
                </a:ext>
              </a:extLst>
            </p:cNvPr>
            <p:cNvCxnSpPr>
              <a:cxnSpLocks/>
            </p:cNvCxnSpPr>
            <p:nvPr/>
          </p:nvCxnSpPr>
          <p:spPr>
            <a:xfrm>
              <a:off x="9702530" y="2485494"/>
              <a:ext cx="0" cy="381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E14E3C1F-13AE-4847-8F16-5923CDF58B20}"/>
                </a:ext>
              </a:extLst>
            </p:cNvPr>
            <p:cNvCxnSpPr>
              <a:cxnSpLocks/>
            </p:cNvCxnSpPr>
            <p:nvPr/>
          </p:nvCxnSpPr>
          <p:spPr>
            <a:xfrm>
              <a:off x="9719447" y="2701938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FFB4120A-234F-794F-BEF2-EA653A979493}"/>
                </a:ext>
              </a:extLst>
            </p:cNvPr>
            <p:cNvCxnSpPr>
              <a:cxnSpLocks/>
            </p:cNvCxnSpPr>
            <p:nvPr/>
          </p:nvCxnSpPr>
          <p:spPr>
            <a:xfrm>
              <a:off x="9450997" y="2690830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59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7FC3C64-8B36-B44E-9C51-9B9DBA59635E}"/>
              </a:ext>
            </a:extLst>
          </p:cNvPr>
          <p:cNvSpPr txBox="1"/>
          <p:nvPr/>
        </p:nvSpPr>
        <p:spPr>
          <a:xfrm>
            <a:off x="347896" y="381539"/>
            <a:ext cx="28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光照射</a:t>
            </a:r>
            <a:endParaRPr kumimoji="1" lang="en-US" altLang="ja-JP" sz="3600" b="1" dirty="0"/>
          </a:p>
          <a:p>
            <a:r>
              <a:rPr kumimoji="1" lang="ja-JP" altLang="en-US" sz="3600" b="1"/>
              <a:t>あり</a:t>
            </a: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EE5F4EA2-0F4E-BC43-A354-4EFC647254C0}"/>
              </a:ext>
            </a:extLst>
          </p:cNvPr>
          <p:cNvCxnSpPr>
            <a:cxnSpLocks/>
          </p:cNvCxnSpPr>
          <p:nvPr/>
        </p:nvCxnSpPr>
        <p:spPr>
          <a:xfrm>
            <a:off x="6692806" y="5560696"/>
            <a:ext cx="1066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C88E3D78-480D-E34F-9E5B-065DD3E17C51}"/>
              </a:ext>
            </a:extLst>
          </p:cNvPr>
          <p:cNvCxnSpPr>
            <a:cxnSpLocks/>
          </p:cNvCxnSpPr>
          <p:nvPr/>
        </p:nvCxnSpPr>
        <p:spPr>
          <a:xfrm>
            <a:off x="7840477" y="3575201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32DACD8-6D27-944F-AFCD-E93BA252D06D}"/>
              </a:ext>
            </a:extLst>
          </p:cNvPr>
          <p:cNvCxnSpPr>
            <a:cxnSpLocks/>
          </p:cNvCxnSpPr>
          <p:nvPr/>
        </p:nvCxnSpPr>
        <p:spPr>
          <a:xfrm>
            <a:off x="7986591" y="3479665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9028DDB5-9E9E-684F-BFB8-00D33CA8A7E9}"/>
              </a:ext>
            </a:extLst>
          </p:cNvPr>
          <p:cNvCxnSpPr>
            <a:cxnSpLocks/>
          </p:cNvCxnSpPr>
          <p:nvPr/>
        </p:nvCxnSpPr>
        <p:spPr>
          <a:xfrm>
            <a:off x="7759796" y="5419441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D07F86A4-3620-7C4D-B769-D0D6E147B2C6}"/>
              </a:ext>
            </a:extLst>
          </p:cNvPr>
          <p:cNvCxnSpPr>
            <a:cxnSpLocks/>
          </p:cNvCxnSpPr>
          <p:nvPr/>
        </p:nvCxnSpPr>
        <p:spPr>
          <a:xfrm>
            <a:off x="7905910" y="5323905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57364B1-10FE-1B48-8E53-61476E45DA96}"/>
              </a:ext>
            </a:extLst>
          </p:cNvPr>
          <p:cNvCxnSpPr>
            <a:cxnSpLocks/>
          </p:cNvCxnSpPr>
          <p:nvPr/>
        </p:nvCxnSpPr>
        <p:spPr>
          <a:xfrm>
            <a:off x="8784703" y="5601899"/>
            <a:ext cx="1709941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738364C1-25D3-D148-8B4D-5D9284397B3E}"/>
              </a:ext>
            </a:extLst>
          </p:cNvPr>
          <p:cNvGrpSpPr/>
          <p:nvPr/>
        </p:nvGrpSpPr>
        <p:grpSpPr>
          <a:xfrm>
            <a:off x="8276012" y="5352907"/>
            <a:ext cx="508693" cy="418368"/>
            <a:chOff x="9108270" y="3660800"/>
            <a:chExt cx="508693" cy="418368"/>
          </a:xfrm>
        </p:grpSpPr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F76929B7-E0E3-2044-9B0E-6C8F172DA73A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3755EF33-F344-014F-879C-9DCDC09D63F2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A6B5207-A620-8741-AC3E-359061044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7357E823-2E44-0D40-A479-182B1DC27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FD265218-6239-724C-8756-E6C39AF74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D15B66A7-54F1-384B-9CD5-881FD30EA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106EDEA9-E8F3-8741-A142-7E2E137DF9AF}"/>
              </a:ext>
            </a:extLst>
          </p:cNvPr>
          <p:cNvCxnSpPr>
            <a:cxnSpLocks/>
          </p:cNvCxnSpPr>
          <p:nvPr/>
        </p:nvCxnSpPr>
        <p:spPr>
          <a:xfrm>
            <a:off x="7905909" y="5559555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43501B61-AB26-0341-81C2-1AF01A43E99B}"/>
              </a:ext>
            </a:extLst>
          </p:cNvPr>
          <p:cNvCxnSpPr>
            <a:cxnSpLocks/>
          </p:cNvCxnSpPr>
          <p:nvPr/>
        </p:nvCxnSpPr>
        <p:spPr>
          <a:xfrm>
            <a:off x="8890891" y="3754629"/>
            <a:ext cx="516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36C87FA6-4156-074F-8629-3AA0A7E7345F}"/>
              </a:ext>
            </a:extLst>
          </p:cNvPr>
          <p:cNvCxnSpPr>
            <a:cxnSpLocks/>
          </p:cNvCxnSpPr>
          <p:nvPr/>
        </p:nvCxnSpPr>
        <p:spPr>
          <a:xfrm>
            <a:off x="8449367" y="3505640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15A0463C-4974-1A4E-B6BA-3F5EF6C76B2A}"/>
              </a:ext>
            </a:extLst>
          </p:cNvPr>
          <p:cNvCxnSpPr>
            <a:cxnSpLocks/>
          </p:cNvCxnSpPr>
          <p:nvPr/>
        </p:nvCxnSpPr>
        <p:spPr>
          <a:xfrm>
            <a:off x="8648004" y="3510711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8A994D79-2926-664B-8B44-EF89C242A982}"/>
              </a:ext>
            </a:extLst>
          </p:cNvPr>
          <p:cNvCxnSpPr>
            <a:cxnSpLocks/>
          </p:cNvCxnSpPr>
          <p:nvPr/>
        </p:nvCxnSpPr>
        <p:spPr>
          <a:xfrm flipH="1">
            <a:off x="8536437" y="3505640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27965845-CCF9-EB42-B4C3-6B3459833FF3}"/>
              </a:ext>
            </a:extLst>
          </p:cNvPr>
          <p:cNvCxnSpPr>
            <a:cxnSpLocks/>
          </p:cNvCxnSpPr>
          <p:nvPr/>
        </p:nvCxnSpPr>
        <p:spPr>
          <a:xfrm flipH="1">
            <a:off x="8740393" y="3505639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2A208161-77FF-E945-900D-245339489395}"/>
              </a:ext>
            </a:extLst>
          </p:cNvPr>
          <p:cNvCxnSpPr>
            <a:cxnSpLocks/>
          </p:cNvCxnSpPr>
          <p:nvPr/>
        </p:nvCxnSpPr>
        <p:spPr>
          <a:xfrm flipH="1">
            <a:off x="8382200" y="3505637"/>
            <a:ext cx="74217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D91E6CF7-2EB2-6742-839C-3AC7F400C183}"/>
              </a:ext>
            </a:extLst>
          </p:cNvPr>
          <p:cNvCxnSpPr>
            <a:cxnSpLocks/>
          </p:cNvCxnSpPr>
          <p:nvPr/>
        </p:nvCxnSpPr>
        <p:spPr>
          <a:xfrm flipH="1" flipV="1">
            <a:off x="8851961" y="3547392"/>
            <a:ext cx="38931" cy="20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381AAE1D-DB86-B34E-A65A-9B3BB61F5D3A}"/>
              </a:ext>
            </a:extLst>
          </p:cNvPr>
          <p:cNvCxnSpPr>
            <a:cxnSpLocks/>
          </p:cNvCxnSpPr>
          <p:nvPr/>
        </p:nvCxnSpPr>
        <p:spPr>
          <a:xfrm>
            <a:off x="8012097" y="3712285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4A6954FC-B618-C345-BCC8-6E977FDF956A}"/>
              </a:ext>
            </a:extLst>
          </p:cNvPr>
          <p:cNvCxnSpPr>
            <a:cxnSpLocks/>
          </p:cNvCxnSpPr>
          <p:nvPr/>
        </p:nvCxnSpPr>
        <p:spPr>
          <a:xfrm>
            <a:off x="7610470" y="3734954"/>
            <a:ext cx="230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04A0AA6B-B5D9-C848-B562-50C385E35249}"/>
              </a:ext>
            </a:extLst>
          </p:cNvPr>
          <p:cNvCxnSpPr>
            <a:cxnSpLocks/>
          </p:cNvCxnSpPr>
          <p:nvPr/>
        </p:nvCxnSpPr>
        <p:spPr>
          <a:xfrm flipH="1">
            <a:off x="8988782" y="5562344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59FEDE39-5B19-D146-B26A-86248BCAF80B}"/>
              </a:ext>
            </a:extLst>
          </p:cNvPr>
          <p:cNvCxnSpPr>
            <a:cxnSpLocks/>
          </p:cNvCxnSpPr>
          <p:nvPr/>
        </p:nvCxnSpPr>
        <p:spPr>
          <a:xfrm flipH="1">
            <a:off x="8105921" y="5578918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5EFD3EE-E3EB-1F4E-A83F-37F5309B5A88}"/>
              </a:ext>
            </a:extLst>
          </p:cNvPr>
          <p:cNvSpPr txBox="1"/>
          <p:nvPr/>
        </p:nvSpPr>
        <p:spPr>
          <a:xfrm>
            <a:off x="8372584" y="6034650"/>
            <a:ext cx="3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17302D42-1DA4-9944-9FA0-1438A52D7358}"/>
              </a:ext>
            </a:extLst>
          </p:cNvPr>
          <p:cNvSpPr/>
          <p:nvPr/>
        </p:nvSpPr>
        <p:spPr>
          <a:xfrm>
            <a:off x="8365170" y="5990371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7C00D3B4-AE85-8F48-BBDA-70D23A621CA5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8078079" y="6174461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7EB493EB-B01C-A146-BBEB-FA4A14693803}"/>
              </a:ext>
            </a:extLst>
          </p:cNvPr>
          <p:cNvCxnSpPr>
            <a:cxnSpLocks/>
          </p:cNvCxnSpPr>
          <p:nvPr/>
        </p:nvCxnSpPr>
        <p:spPr>
          <a:xfrm>
            <a:off x="8720176" y="6154534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37A7394-3753-874F-81A8-D456A2F32637}"/>
              </a:ext>
            </a:extLst>
          </p:cNvPr>
          <p:cNvSpPr txBox="1"/>
          <p:nvPr/>
        </p:nvSpPr>
        <p:spPr>
          <a:xfrm>
            <a:off x="9058344" y="6077720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 2001</a:t>
            </a:r>
            <a:endParaRPr kumimoji="1" lang="ja-JP" altLang="en-US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196BD072-1F97-1B43-A1E6-C23641A1466D}"/>
              </a:ext>
            </a:extLst>
          </p:cNvPr>
          <p:cNvSpPr txBox="1"/>
          <p:nvPr/>
        </p:nvSpPr>
        <p:spPr>
          <a:xfrm>
            <a:off x="8971088" y="4364101"/>
            <a:ext cx="11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2001</a:t>
            </a:r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BAD27F43-6C11-4A4D-8F0E-0BD86F7975BD}"/>
              </a:ext>
            </a:extLst>
          </p:cNvPr>
          <p:cNvCxnSpPr>
            <a:cxnSpLocks/>
          </p:cNvCxnSpPr>
          <p:nvPr/>
        </p:nvCxnSpPr>
        <p:spPr>
          <a:xfrm flipH="1" flipV="1">
            <a:off x="6692806" y="1915746"/>
            <a:ext cx="12316" cy="36438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7516334-27C7-4B49-8EE9-F3A3166A8D63}"/>
              </a:ext>
            </a:extLst>
          </p:cNvPr>
          <p:cNvCxnSpPr>
            <a:cxnSpLocks/>
          </p:cNvCxnSpPr>
          <p:nvPr/>
        </p:nvCxnSpPr>
        <p:spPr>
          <a:xfrm flipH="1">
            <a:off x="9087948" y="3730712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F871EA1C-93EE-E047-A755-D6E8862A996A}"/>
              </a:ext>
            </a:extLst>
          </p:cNvPr>
          <p:cNvCxnSpPr>
            <a:cxnSpLocks/>
          </p:cNvCxnSpPr>
          <p:nvPr/>
        </p:nvCxnSpPr>
        <p:spPr>
          <a:xfrm flipH="1">
            <a:off x="8205087" y="3747286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8E83EC9-E756-0040-AE53-65F992AB5FBE}"/>
              </a:ext>
            </a:extLst>
          </p:cNvPr>
          <p:cNvSpPr txBox="1"/>
          <p:nvPr/>
        </p:nvSpPr>
        <p:spPr>
          <a:xfrm>
            <a:off x="8471750" y="4203018"/>
            <a:ext cx="6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201" name="円/楕円 200">
            <a:extLst>
              <a:ext uri="{FF2B5EF4-FFF2-40B4-BE49-F238E27FC236}">
                <a16:creationId xmlns:a16="http://schemas.microsoft.com/office/drawing/2014/main" id="{87B9EC52-6F22-4245-8375-4CDDF9B60799}"/>
              </a:ext>
            </a:extLst>
          </p:cNvPr>
          <p:cNvSpPr/>
          <p:nvPr/>
        </p:nvSpPr>
        <p:spPr>
          <a:xfrm>
            <a:off x="8464336" y="4158739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FFFB2EF1-6A88-E24F-9722-47DBFA316902}"/>
              </a:ext>
            </a:extLst>
          </p:cNvPr>
          <p:cNvCxnSpPr>
            <a:cxnSpLocks/>
            <a:endCxn id="201" idx="2"/>
          </p:cNvCxnSpPr>
          <p:nvPr/>
        </p:nvCxnSpPr>
        <p:spPr>
          <a:xfrm>
            <a:off x="8177245" y="4342829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E451E4A1-9B73-6F49-8E5E-AA429A8E559F}"/>
              </a:ext>
            </a:extLst>
          </p:cNvPr>
          <p:cNvCxnSpPr>
            <a:cxnSpLocks/>
          </p:cNvCxnSpPr>
          <p:nvPr/>
        </p:nvCxnSpPr>
        <p:spPr>
          <a:xfrm>
            <a:off x="8819342" y="4322902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BB72664-8F07-1E4E-9087-12B5858104A4}"/>
              </a:ext>
            </a:extLst>
          </p:cNvPr>
          <p:cNvSpPr txBox="1"/>
          <p:nvPr/>
        </p:nvSpPr>
        <p:spPr>
          <a:xfrm>
            <a:off x="8760956" y="5142669"/>
            <a:ext cx="96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1.5kΩ</a:t>
            </a:r>
            <a:endParaRPr kumimoji="1" lang="ja-JP" altLang="en-US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858E5BBB-9528-5A4B-A105-552D4B373B49}"/>
              </a:ext>
            </a:extLst>
          </p:cNvPr>
          <p:cNvSpPr txBox="1"/>
          <p:nvPr/>
        </p:nvSpPr>
        <p:spPr>
          <a:xfrm>
            <a:off x="7155085" y="5002763"/>
            <a:ext cx="9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SR830</a:t>
            </a:r>
            <a:endParaRPr kumimoji="1" lang="ja-JP" altLang="en-US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6A430778-761B-AA4E-ADD8-5B533412F2C1}"/>
              </a:ext>
            </a:extLst>
          </p:cNvPr>
          <p:cNvSpPr txBox="1"/>
          <p:nvPr/>
        </p:nvSpPr>
        <p:spPr>
          <a:xfrm>
            <a:off x="8662175" y="3193013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10kΩ</a:t>
            </a:r>
            <a:endParaRPr kumimoji="1" lang="ja-JP" altLang="en-US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3D9A32E-A39D-494C-9133-4AD2B157E083}"/>
              </a:ext>
            </a:extLst>
          </p:cNvPr>
          <p:cNvSpPr txBox="1"/>
          <p:nvPr/>
        </p:nvSpPr>
        <p:spPr>
          <a:xfrm>
            <a:off x="7019131" y="3876558"/>
            <a:ext cx="110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2400</a:t>
            </a:r>
            <a:endParaRPr kumimoji="1" lang="ja-JP" altLang="en-US"/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63CED2DA-97C8-364E-83C1-BAE1F5B2AAE4}"/>
              </a:ext>
            </a:extLst>
          </p:cNvPr>
          <p:cNvCxnSpPr>
            <a:cxnSpLocks/>
          </p:cNvCxnSpPr>
          <p:nvPr/>
        </p:nvCxnSpPr>
        <p:spPr>
          <a:xfrm flipV="1">
            <a:off x="7574944" y="2946682"/>
            <a:ext cx="8368" cy="7372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0E7A4B7-DAA6-7440-A027-D7E915F25C59}"/>
              </a:ext>
            </a:extLst>
          </p:cNvPr>
          <p:cNvCxnSpPr>
            <a:cxnSpLocks/>
          </p:cNvCxnSpPr>
          <p:nvPr/>
        </p:nvCxnSpPr>
        <p:spPr>
          <a:xfrm flipV="1">
            <a:off x="9390051" y="2983982"/>
            <a:ext cx="4197" cy="720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159025C-21CD-1246-9B98-5BD9BB462563}"/>
              </a:ext>
            </a:extLst>
          </p:cNvPr>
          <p:cNvCxnSpPr>
            <a:cxnSpLocks/>
          </p:cNvCxnSpPr>
          <p:nvPr/>
        </p:nvCxnSpPr>
        <p:spPr>
          <a:xfrm flipV="1">
            <a:off x="10494644" y="1889189"/>
            <a:ext cx="0" cy="3711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F7C9FAE-B571-E54C-8E26-2732F77F746E}"/>
              </a:ext>
            </a:extLst>
          </p:cNvPr>
          <p:cNvSpPr txBox="1"/>
          <p:nvPr/>
        </p:nvSpPr>
        <p:spPr>
          <a:xfrm>
            <a:off x="7198791" y="3072693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V-</a:t>
            </a:r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CFB3D2E3-8BD7-5F45-8A30-87E788B46DC5}"/>
              </a:ext>
            </a:extLst>
          </p:cNvPr>
          <p:cNvSpPr txBox="1"/>
          <p:nvPr/>
        </p:nvSpPr>
        <p:spPr>
          <a:xfrm>
            <a:off x="6527907" y="1434101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-</a:t>
            </a:r>
            <a:endParaRPr kumimoji="1" lang="ja-JP" altLang="en-US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7FBF76AB-5503-B04E-A97B-1D6CEDA42BFC}"/>
              </a:ext>
            </a:extLst>
          </p:cNvPr>
          <p:cNvSpPr txBox="1"/>
          <p:nvPr/>
        </p:nvSpPr>
        <p:spPr>
          <a:xfrm>
            <a:off x="10201625" y="1468766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I+</a:t>
            </a:r>
            <a:endParaRPr kumimoji="1" lang="ja-JP" altLang="en-US"/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9B3C6A4D-D5B3-4146-8358-D7DB60EAC4FD}"/>
              </a:ext>
            </a:extLst>
          </p:cNvPr>
          <p:cNvSpPr txBox="1"/>
          <p:nvPr/>
        </p:nvSpPr>
        <p:spPr>
          <a:xfrm>
            <a:off x="9359065" y="2527674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V+</a:t>
            </a:r>
            <a:endParaRPr kumimoji="1" lang="ja-JP" altLang="en-US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C1E77C15-F2B5-D64D-B261-B84666E086DF}"/>
              </a:ext>
            </a:extLst>
          </p:cNvPr>
          <p:cNvSpPr txBox="1"/>
          <p:nvPr/>
        </p:nvSpPr>
        <p:spPr>
          <a:xfrm rot="16200000">
            <a:off x="9074012" y="3179836"/>
            <a:ext cx="1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 I</a:t>
            </a:r>
            <a:r>
              <a:rPr lang="en-US" altLang="ja-JP" baseline="-25000" dirty="0"/>
              <a:t>B</a:t>
            </a:r>
            <a:endParaRPr kumimoji="1" lang="ja-JP" altLang="en-US" baseline="-2500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0B9C0D21-5EC2-F147-9B8F-6649005133F3}"/>
              </a:ext>
            </a:extLst>
          </p:cNvPr>
          <p:cNvSpPr txBox="1"/>
          <p:nvPr/>
        </p:nvSpPr>
        <p:spPr>
          <a:xfrm rot="16200000">
            <a:off x="10341665" y="3560660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I</a:t>
            </a:r>
            <a:endParaRPr kumimoji="1" lang="ja-JP" altLang="en-US"/>
          </a:p>
        </p:txBody>
      </p: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F0C10B1E-A680-BD45-B99C-92F61E1F737B}"/>
              </a:ext>
            </a:extLst>
          </p:cNvPr>
          <p:cNvCxnSpPr/>
          <p:nvPr/>
        </p:nvCxnSpPr>
        <p:spPr>
          <a:xfrm flipV="1">
            <a:off x="10701373" y="2695141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93257ECE-BF1C-F74B-9FA2-8C70AB06DAFF}"/>
              </a:ext>
            </a:extLst>
          </p:cNvPr>
          <p:cNvCxnSpPr/>
          <p:nvPr/>
        </p:nvCxnSpPr>
        <p:spPr>
          <a:xfrm flipV="1">
            <a:off x="9818175" y="3089969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BBCC3FE-CB6D-564A-86DC-1522D0D783DB}"/>
              </a:ext>
            </a:extLst>
          </p:cNvPr>
          <p:cNvSpPr txBox="1"/>
          <p:nvPr/>
        </p:nvSpPr>
        <p:spPr>
          <a:xfrm>
            <a:off x="7455837" y="485773"/>
            <a:ext cx="21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テブナン等価回路</a:t>
            </a:r>
          </a:p>
        </p:txBody>
      </p: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2AAD8969-620E-4248-95FE-5F0C9020B7DD}"/>
              </a:ext>
            </a:extLst>
          </p:cNvPr>
          <p:cNvGrpSpPr/>
          <p:nvPr/>
        </p:nvGrpSpPr>
        <p:grpSpPr>
          <a:xfrm>
            <a:off x="6964719" y="1761519"/>
            <a:ext cx="246016" cy="140447"/>
            <a:chOff x="9108270" y="3660800"/>
            <a:chExt cx="508693" cy="418368"/>
          </a:xfrm>
        </p:grpSpPr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0037C85D-1646-124E-BF5F-65B591F5D979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718A8275-EAC1-1E49-ACDC-3F314965CB8E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07CE97E4-6394-C246-A134-3051DE1D3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AB0B1759-77C7-3C48-97FC-FC243C85F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6E51535A-02DE-6848-9D8B-8E9ECAA0A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BDC37193-2957-6743-9E42-78A6D8824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B0E0BDD7-6188-E844-B502-1AB0B95F41EF}"/>
              </a:ext>
            </a:extLst>
          </p:cNvPr>
          <p:cNvGrpSpPr/>
          <p:nvPr/>
        </p:nvGrpSpPr>
        <p:grpSpPr>
          <a:xfrm>
            <a:off x="9790168" y="1780906"/>
            <a:ext cx="246016" cy="140447"/>
            <a:chOff x="9108270" y="3660800"/>
            <a:chExt cx="508693" cy="418368"/>
          </a:xfrm>
        </p:grpSpPr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BA185AC1-755E-6F45-9D74-E5183863D9A8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8380C40D-A558-EE4B-8747-571FC89475A4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C8AA3689-E03F-1744-AE6E-DEB406078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9656A1BC-629C-8843-B5D0-B00BA8FB7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385D8850-FEF4-364D-B91F-5FED54E69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F164713-2D39-BC4D-9391-B6C21F379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ED04AC76-B85B-C04A-81BD-BD73F5769C5D}"/>
              </a:ext>
            </a:extLst>
          </p:cNvPr>
          <p:cNvCxnSpPr>
            <a:cxnSpLocks/>
          </p:cNvCxnSpPr>
          <p:nvPr/>
        </p:nvCxnSpPr>
        <p:spPr>
          <a:xfrm>
            <a:off x="6705122" y="1810441"/>
            <a:ext cx="314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D531163D-458C-5A44-AB96-4507129148AD}"/>
              </a:ext>
            </a:extLst>
          </p:cNvPr>
          <p:cNvCxnSpPr>
            <a:cxnSpLocks/>
          </p:cNvCxnSpPr>
          <p:nvPr/>
        </p:nvCxnSpPr>
        <p:spPr>
          <a:xfrm>
            <a:off x="10036786" y="1847062"/>
            <a:ext cx="455888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34D1F2BD-6294-6140-BE53-B5619499FDB4}"/>
              </a:ext>
            </a:extLst>
          </p:cNvPr>
          <p:cNvSpPr/>
          <p:nvPr/>
        </p:nvSpPr>
        <p:spPr>
          <a:xfrm>
            <a:off x="7602278" y="969513"/>
            <a:ext cx="1835898" cy="128849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0594DBC8-309C-C542-BCB3-E535F7A5339D}"/>
              </a:ext>
            </a:extLst>
          </p:cNvPr>
          <p:cNvCxnSpPr>
            <a:cxnSpLocks/>
          </p:cNvCxnSpPr>
          <p:nvPr/>
        </p:nvCxnSpPr>
        <p:spPr>
          <a:xfrm>
            <a:off x="7885461" y="1696842"/>
            <a:ext cx="0" cy="2825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9835AB1E-D88B-6440-8EB7-EDEC2D57FACC}"/>
              </a:ext>
            </a:extLst>
          </p:cNvPr>
          <p:cNvCxnSpPr>
            <a:cxnSpLocks/>
          </p:cNvCxnSpPr>
          <p:nvPr/>
        </p:nvCxnSpPr>
        <p:spPr>
          <a:xfrm>
            <a:off x="8057081" y="1581868"/>
            <a:ext cx="0" cy="4763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A7819493-1D34-1D4A-9580-F85F593BBBC7}"/>
              </a:ext>
            </a:extLst>
          </p:cNvPr>
          <p:cNvCxnSpPr>
            <a:cxnSpLocks/>
          </p:cNvCxnSpPr>
          <p:nvPr/>
        </p:nvCxnSpPr>
        <p:spPr>
          <a:xfrm>
            <a:off x="8935875" y="1838098"/>
            <a:ext cx="520562" cy="7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EDF7B726-9972-624E-9727-75222B5FF3E2}"/>
              </a:ext>
            </a:extLst>
          </p:cNvPr>
          <p:cNvCxnSpPr>
            <a:cxnSpLocks/>
          </p:cNvCxnSpPr>
          <p:nvPr/>
        </p:nvCxnSpPr>
        <p:spPr>
          <a:xfrm>
            <a:off x="8494351" y="1589109"/>
            <a:ext cx="94120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541B460B-42BD-6B48-986B-0F2697F2628E}"/>
              </a:ext>
            </a:extLst>
          </p:cNvPr>
          <p:cNvCxnSpPr>
            <a:cxnSpLocks/>
          </p:cNvCxnSpPr>
          <p:nvPr/>
        </p:nvCxnSpPr>
        <p:spPr>
          <a:xfrm>
            <a:off x="8692988" y="1594180"/>
            <a:ext cx="94120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5C448593-18E2-FD4E-8919-572F1E040B3F}"/>
              </a:ext>
            </a:extLst>
          </p:cNvPr>
          <p:cNvCxnSpPr>
            <a:cxnSpLocks/>
          </p:cNvCxnSpPr>
          <p:nvPr/>
        </p:nvCxnSpPr>
        <p:spPr>
          <a:xfrm flipH="1">
            <a:off x="8581421" y="1589109"/>
            <a:ext cx="111567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6CF2B729-2A51-5245-97EA-95581AF3AE40}"/>
              </a:ext>
            </a:extLst>
          </p:cNvPr>
          <p:cNvCxnSpPr>
            <a:cxnSpLocks/>
          </p:cNvCxnSpPr>
          <p:nvPr/>
        </p:nvCxnSpPr>
        <p:spPr>
          <a:xfrm flipH="1">
            <a:off x="8785377" y="1589108"/>
            <a:ext cx="111567" cy="413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1796F66E-089B-4848-A9B8-12D2F2B4F40D}"/>
              </a:ext>
            </a:extLst>
          </p:cNvPr>
          <p:cNvCxnSpPr>
            <a:cxnSpLocks/>
          </p:cNvCxnSpPr>
          <p:nvPr/>
        </p:nvCxnSpPr>
        <p:spPr>
          <a:xfrm flipH="1">
            <a:off x="8427184" y="1589106"/>
            <a:ext cx="74217" cy="2497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8BAB651E-1D79-F144-BF1E-DA83EF8A108A}"/>
              </a:ext>
            </a:extLst>
          </p:cNvPr>
          <p:cNvCxnSpPr>
            <a:cxnSpLocks/>
          </p:cNvCxnSpPr>
          <p:nvPr/>
        </p:nvCxnSpPr>
        <p:spPr>
          <a:xfrm>
            <a:off x="8057081" y="1795754"/>
            <a:ext cx="370103" cy="87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608C55C3-912D-EF4E-ABBD-74C43F41585E}"/>
              </a:ext>
            </a:extLst>
          </p:cNvPr>
          <p:cNvCxnSpPr>
            <a:cxnSpLocks/>
          </p:cNvCxnSpPr>
          <p:nvPr/>
        </p:nvCxnSpPr>
        <p:spPr>
          <a:xfrm flipV="1">
            <a:off x="7551265" y="1818424"/>
            <a:ext cx="334196" cy="12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02B561AE-2D58-7F40-8FFC-75A88FD9ACCB}"/>
              </a:ext>
            </a:extLst>
          </p:cNvPr>
          <p:cNvCxnSpPr>
            <a:cxnSpLocks/>
          </p:cNvCxnSpPr>
          <p:nvPr/>
        </p:nvCxnSpPr>
        <p:spPr>
          <a:xfrm flipH="1" flipV="1">
            <a:off x="8901859" y="1616345"/>
            <a:ext cx="38931" cy="2079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769862DB-5092-274C-AA5B-038C691C92F6}"/>
              </a:ext>
            </a:extLst>
          </p:cNvPr>
          <p:cNvCxnSpPr>
            <a:cxnSpLocks/>
          </p:cNvCxnSpPr>
          <p:nvPr/>
        </p:nvCxnSpPr>
        <p:spPr>
          <a:xfrm>
            <a:off x="7324696" y="1673946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19244784-35D0-DF4C-A49C-99554AC8262D}"/>
              </a:ext>
            </a:extLst>
          </p:cNvPr>
          <p:cNvCxnSpPr>
            <a:cxnSpLocks/>
          </p:cNvCxnSpPr>
          <p:nvPr/>
        </p:nvCxnSpPr>
        <p:spPr>
          <a:xfrm>
            <a:off x="7452854" y="1624603"/>
            <a:ext cx="0" cy="381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C74E20D8-E812-5442-B264-4DD4D496D301}"/>
              </a:ext>
            </a:extLst>
          </p:cNvPr>
          <p:cNvCxnSpPr>
            <a:cxnSpLocks/>
          </p:cNvCxnSpPr>
          <p:nvPr/>
        </p:nvCxnSpPr>
        <p:spPr>
          <a:xfrm>
            <a:off x="9548999" y="1674869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34413C11-78E4-7F4D-BF30-1259023FAB59}"/>
              </a:ext>
            </a:extLst>
          </p:cNvPr>
          <p:cNvCxnSpPr>
            <a:cxnSpLocks/>
          </p:cNvCxnSpPr>
          <p:nvPr/>
        </p:nvCxnSpPr>
        <p:spPr>
          <a:xfrm>
            <a:off x="9677157" y="1625526"/>
            <a:ext cx="0" cy="381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8878380-0FF3-BB4F-81AC-55513B364C50}"/>
              </a:ext>
            </a:extLst>
          </p:cNvPr>
          <p:cNvCxnSpPr>
            <a:cxnSpLocks/>
          </p:cNvCxnSpPr>
          <p:nvPr/>
        </p:nvCxnSpPr>
        <p:spPr>
          <a:xfrm>
            <a:off x="9435073" y="1839201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03C2B38E-422C-0445-812F-226BDF54172B}"/>
              </a:ext>
            </a:extLst>
          </p:cNvPr>
          <p:cNvCxnSpPr>
            <a:cxnSpLocks/>
          </p:cNvCxnSpPr>
          <p:nvPr/>
        </p:nvCxnSpPr>
        <p:spPr>
          <a:xfrm>
            <a:off x="9698514" y="1840124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829AB16A-1C09-BB44-9FA4-5B6ECEFC4969}"/>
              </a:ext>
            </a:extLst>
          </p:cNvPr>
          <p:cNvCxnSpPr>
            <a:cxnSpLocks/>
          </p:cNvCxnSpPr>
          <p:nvPr/>
        </p:nvCxnSpPr>
        <p:spPr>
          <a:xfrm>
            <a:off x="7469771" y="1841047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2CE8828E-EBBB-C34F-B56A-F45E5B837F3E}"/>
              </a:ext>
            </a:extLst>
          </p:cNvPr>
          <p:cNvCxnSpPr>
            <a:cxnSpLocks/>
          </p:cNvCxnSpPr>
          <p:nvPr/>
        </p:nvCxnSpPr>
        <p:spPr>
          <a:xfrm>
            <a:off x="7201321" y="1829939"/>
            <a:ext cx="1336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FDE3DBF5-7F26-5540-A930-35B883065313}"/>
              </a:ext>
            </a:extLst>
          </p:cNvPr>
          <p:cNvGrpSpPr/>
          <p:nvPr/>
        </p:nvGrpSpPr>
        <p:grpSpPr>
          <a:xfrm rot="16200000">
            <a:off x="7252113" y="2409718"/>
            <a:ext cx="638707" cy="381195"/>
            <a:chOff x="7351109" y="2366226"/>
            <a:chExt cx="638707" cy="381195"/>
          </a:xfrm>
        </p:grpSpPr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2D91CCFC-090E-5949-BB56-FAC189F5C356}"/>
                </a:ext>
              </a:extLst>
            </p:cNvPr>
            <p:cNvGrpSpPr/>
            <p:nvPr/>
          </p:nvGrpSpPr>
          <p:grpSpPr>
            <a:xfrm>
              <a:off x="7351109" y="2503142"/>
              <a:ext cx="246016" cy="140447"/>
              <a:chOff x="9108270" y="3660800"/>
              <a:chExt cx="508693" cy="418368"/>
            </a:xfrm>
          </p:grpSpPr>
          <p:cxnSp>
            <p:nvCxnSpPr>
              <p:cNvPr id="262" name="直線コネクタ 261">
                <a:extLst>
                  <a:ext uri="{FF2B5EF4-FFF2-40B4-BE49-F238E27FC236}">
                    <a16:creationId xmlns:a16="http://schemas.microsoft.com/office/drawing/2014/main" id="{3B453800-056B-2C43-804F-2FF5FCCBD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5437" y="3660803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>
                <a:extLst>
                  <a:ext uri="{FF2B5EF4-FFF2-40B4-BE49-F238E27FC236}">
                    <a16:creationId xmlns:a16="http://schemas.microsoft.com/office/drawing/2014/main" id="{BAA3333F-81A1-8249-96A3-C79D0C4E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074" y="3665874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>
                <a:extLst>
                  <a:ext uri="{FF2B5EF4-FFF2-40B4-BE49-F238E27FC236}">
                    <a16:creationId xmlns:a16="http://schemas.microsoft.com/office/drawing/2014/main" id="{8C779C03-F204-3745-BE85-EAB305A3A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2507" y="3660803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20E4B3DC-1E86-1B43-9F90-DC8E2FFC00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6463" y="3660802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367CBED5-9FBE-5E47-B947-B3DE761B8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08270" y="3660800"/>
                <a:ext cx="74218" cy="2497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145D2391-7204-C443-9D83-5196CDD9D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8031" y="3702555"/>
                <a:ext cx="38932" cy="2079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D08CFAFB-5CCD-AC4B-8691-5F54B92D24DD}"/>
                </a:ext>
              </a:extLst>
            </p:cNvPr>
            <p:cNvCxnSpPr>
              <a:cxnSpLocks/>
            </p:cNvCxnSpPr>
            <p:nvPr/>
          </p:nvCxnSpPr>
          <p:spPr>
            <a:xfrm>
              <a:off x="7711086" y="2415569"/>
              <a:ext cx="0" cy="282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80D2AA83-9FEE-FD40-A12C-8858ED70FB18}"/>
                </a:ext>
              </a:extLst>
            </p:cNvPr>
            <p:cNvCxnSpPr>
              <a:cxnSpLocks/>
            </p:cNvCxnSpPr>
            <p:nvPr/>
          </p:nvCxnSpPr>
          <p:spPr>
            <a:xfrm>
              <a:off x="7839244" y="2366226"/>
              <a:ext cx="0" cy="381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3FCA20C6-CB4C-BF43-A2CC-CA6145E866DC}"/>
                </a:ext>
              </a:extLst>
            </p:cNvPr>
            <p:cNvCxnSpPr>
              <a:cxnSpLocks/>
            </p:cNvCxnSpPr>
            <p:nvPr/>
          </p:nvCxnSpPr>
          <p:spPr>
            <a:xfrm>
              <a:off x="7856161" y="2582670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83D09D77-1407-DD4A-9D77-F169FF6D0C97}"/>
                </a:ext>
              </a:extLst>
            </p:cNvPr>
            <p:cNvCxnSpPr>
              <a:cxnSpLocks/>
            </p:cNvCxnSpPr>
            <p:nvPr/>
          </p:nvCxnSpPr>
          <p:spPr>
            <a:xfrm>
              <a:off x="7587711" y="2571562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6E0AF7E9-255C-1043-93EB-23D8D6D2CC26}"/>
              </a:ext>
            </a:extLst>
          </p:cNvPr>
          <p:cNvGrpSpPr/>
          <p:nvPr/>
        </p:nvGrpSpPr>
        <p:grpSpPr>
          <a:xfrm rot="16200000">
            <a:off x="9062003" y="2438038"/>
            <a:ext cx="638707" cy="381195"/>
            <a:chOff x="9214395" y="2485494"/>
            <a:chExt cx="638707" cy="381195"/>
          </a:xfrm>
        </p:grpSpPr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DF441F7A-2F77-FE43-87B7-AD3F64F48047}"/>
                </a:ext>
              </a:extLst>
            </p:cNvPr>
            <p:cNvGrpSpPr/>
            <p:nvPr/>
          </p:nvGrpSpPr>
          <p:grpSpPr>
            <a:xfrm>
              <a:off x="9214395" y="2622410"/>
              <a:ext cx="246016" cy="140447"/>
              <a:chOff x="9108270" y="3660800"/>
              <a:chExt cx="508693" cy="418368"/>
            </a:xfrm>
          </p:grpSpPr>
          <p:cxnSp>
            <p:nvCxnSpPr>
              <p:cNvPr id="274" name="直線コネクタ 273">
                <a:extLst>
                  <a:ext uri="{FF2B5EF4-FFF2-40B4-BE49-F238E27FC236}">
                    <a16:creationId xmlns:a16="http://schemas.microsoft.com/office/drawing/2014/main" id="{8EC0CF9A-FDC3-2146-9B9C-0000D6720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5437" y="3660803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CB319D35-56AC-2D47-8C25-1AEDB70E3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4074" y="3665874"/>
                <a:ext cx="94120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>
                <a:extLst>
                  <a:ext uri="{FF2B5EF4-FFF2-40B4-BE49-F238E27FC236}">
                    <a16:creationId xmlns:a16="http://schemas.microsoft.com/office/drawing/2014/main" id="{6909FC16-FF30-844F-A4EB-46344FDFC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2507" y="3660803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>
                <a:extLst>
                  <a:ext uri="{FF2B5EF4-FFF2-40B4-BE49-F238E27FC236}">
                    <a16:creationId xmlns:a16="http://schemas.microsoft.com/office/drawing/2014/main" id="{CCCD2050-D938-5848-B29B-6397112B2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6463" y="3660802"/>
                <a:ext cx="111568" cy="4132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>
                <a:extLst>
                  <a:ext uri="{FF2B5EF4-FFF2-40B4-BE49-F238E27FC236}">
                    <a16:creationId xmlns:a16="http://schemas.microsoft.com/office/drawing/2014/main" id="{27FD1027-8852-8D4D-A2E1-0C4F0B7793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08270" y="3660800"/>
                <a:ext cx="74218" cy="2497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>
                <a:extLst>
                  <a:ext uri="{FF2B5EF4-FFF2-40B4-BE49-F238E27FC236}">
                    <a16:creationId xmlns:a16="http://schemas.microsoft.com/office/drawing/2014/main" id="{BB7B4686-A9DD-9D45-B4B6-CC7A3E281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78031" y="3702555"/>
                <a:ext cx="38932" cy="2079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4E611754-545D-FF41-8396-6242601450BB}"/>
                </a:ext>
              </a:extLst>
            </p:cNvPr>
            <p:cNvCxnSpPr>
              <a:cxnSpLocks/>
            </p:cNvCxnSpPr>
            <p:nvPr/>
          </p:nvCxnSpPr>
          <p:spPr>
            <a:xfrm>
              <a:off x="9574372" y="2534837"/>
              <a:ext cx="0" cy="2825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128E4792-602C-FE45-9BDE-219C50806C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2530" y="2485494"/>
              <a:ext cx="0" cy="381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3F136848-45EB-7746-8F51-3A7DB837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719447" y="2701938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46931B18-6F03-0448-96EB-1601C8C9F10C}"/>
                </a:ext>
              </a:extLst>
            </p:cNvPr>
            <p:cNvCxnSpPr>
              <a:cxnSpLocks/>
            </p:cNvCxnSpPr>
            <p:nvPr/>
          </p:nvCxnSpPr>
          <p:spPr>
            <a:xfrm>
              <a:off x="9450997" y="2690830"/>
              <a:ext cx="1336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0" name="グラフ 279">
            <a:extLst>
              <a:ext uri="{FF2B5EF4-FFF2-40B4-BE49-F238E27FC236}">
                <a16:creationId xmlns:a16="http://schemas.microsoft.com/office/drawing/2014/main" id="{9B0C5E39-3126-3F4B-B7D7-3E478CEC3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354925"/>
              </p:ext>
            </p:extLst>
          </p:nvPr>
        </p:nvGraphicFramePr>
        <p:xfrm>
          <a:off x="549644" y="2323861"/>
          <a:ext cx="4879720" cy="395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5C59862B-49CE-2E45-A51C-7E48857B76C6}"/>
              </a:ext>
            </a:extLst>
          </p:cNvPr>
          <p:cNvSpPr txBox="1"/>
          <p:nvPr/>
        </p:nvSpPr>
        <p:spPr>
          <a:xfrm>
            <a:off x="2214966" y="6018374"/>
            <a:ext cx="264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電圧降下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FE52AA45-5B90-3C4F-9CE6-82B513F57F3A}"/>
              </a:ext>
            </a:extLst>
          </p:cNvPr>
          <p:cNvSpPr txBox="1"/>
          <p:nvPr/>
        </p:nvSpPr>
        <p:spPr>
          <a:xfrm rot="16200000">
            <a:off x="-185043" y="3958301"/>
            <a:ext cx="13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07D6913E-474D-7A42-B94A-2BF21BC9F5C5}"/>
              </a:ext>
            </a:extLst>
          </p:cNvPr>
          <p:cNvCxnSpPr>
            <a:cxnSpLocks/>
          </p:cNvCxnSpPr>
          <p:nvPr/>
        </p:nvCxnSpPr>
        <p:spPr>
          <a:xfrm flipV="1">
            <a:off x="1953996" y="2213562"/>
            <a:ext cx="628777" cy="395328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570CBF20-E904-A247-A480-DC272C15C518}"/>
              </a:ext>
            </a:extLst>
          </p:cNvPr>
          <p:cNvSpPr txBox="1"/>
          <p:nvPr/>
        </p:nvSpPr>
        <p:spPr>
          <a:xfrm>
            <a:off x="2332015" y="1827003"/>
            <a:ext cx="17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~500Ω?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66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0301214-F42B-4D44-8CC0-45DBA87CC23D}"/>
              </a:ext>
            </a:extLst>
          </p:cNvPr>
          <p:cNvCxnSpPr>
            <a:cxnSpLocks/>
          </p:cNvCxnSpPr>
          <p:nvPr/>
        </p:nvCxnSpPr>
        <p:spPr>
          <a:xfrm>
            <a:off x="6692806" y="3809243"/>
            <a:ext cx="1066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6455787-EFE4-7F4B-BC8C-8A575A3B7A53}"/>
              </a:ext>
            </a:extLst>
          </p:cNvPr>
          <p:cNvCxnSpPr>
            <a:cxnSpLocks/>
          </p:cNvCxnSpPr>
          <p:nvPr/>
        </p:nvCxnSpPr>
        <p:spPr>
          <a:xfrm>
            <a:off x="7759795" y="1830108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486CB01-561B-844B-929E-7F50B41F6C7D}"/>
              </a:ext>
            </a:extLst>
          </p:cNvPr>
          <p:cNvCxnSpPr>
            <a:cxnSpLocks/>
          </p:cNvCxnSpPr>
          <p:nvPr/>
        </p:nvCxnSpPr>
        <p:spPr>
          <a:xfrm>
            <a:off x="7905909" y="1734572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DAD72F5-4F95-E144-98DB-B618E9FA6422}"/>
              </a:ext>
            </a:extLst>
          </p:cNvPr>
          <p:cNvCxnSpPr>
            <a:cxnSpLocks/>
          </p:cNvCxnSpPr>
          <p:nvPr/>
        </p:nvCxnSpPr>
        <p:spPr>
          <a:xfrm>
            <a:off x="7759796" y="3667988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2605CB-4F33-064C-8DE3-1E4D0D08AC13}"/>
              </a:ext>
            </a:extLst>
          </p:cNvPr>
          <p:cNvCxnSpPr>
            <a:cxnSpLocks/>
          </p:cNvCxnSpPr>
          <p:nvPr/>
        </p:nvCxnSpPr>
        <p:spPr>
          <a:xfrm>
            <a:off x="7905910" y="3572452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4552C9C-3551-094F-96A8-486A9143453E}"/>
              </a:ext>
            </a:extLst>
          </p:cNvPr>
          <p:cNvCxnSpPr>
            <a:cxnSpLocks/>
          </p:cNvCxnSpPr>
          <p:nvPr/>
        </p:nvCxnSpPr>
        <p:spPr>
          <a:xfrm>
            <a:off x="8784703" y="3850446"/>
            <a:ext cx="1709941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ACCCEC8-3A88-1245-83BD-8E5A0A50C775}"/>
              </a:ext>
            </a:extLst>
          </p:cNvPr>
          <p:cNvGrpSpPr/>
          <p:nvPr/>
        </p:nvGrpSpPr>
        <p:grpSpPr>
          <a:xfrm>
            <a:off x="8276012" y="3601454"/>
            <a:ext cx="508693" cy="418368"/>
            <a:chOff x="9108270" y="3660800"/>
            <a:chExt cx="508693" cy="418368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6FA55261-27B9-A24C-8609-95094E11FFEA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F17B93-810E-9745-BCB8-BC5F8E0CFC4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AE44796-9C7E-844A-9DAF-D673106CB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88A62EDC-808B-BF43-9903-AD29ADFC1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2FA6A6B-FF70-7947-9040-6F5F3D0DB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7CAC0C40-0DF7-EA41-875B-F215F6377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90AB5AA-CAB7-F648-B50B-E48364B7AF7D}"/>
              </a:ext>
            </a:extLst>
          </p:cNvPr>
          <p:cNvCxnSpPr>
            <a:cxnSpLocks/>
          </p:cNvCxnSpPr>
          <p:nvPr/>
        </p:nvCxnSpPr>
        <p:spPr>
          <a:xfrm>
            <a:off x="7905909" y="3808102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CF01DB-C526-724B-808A-6E24B3A6FC8F}"/>
              </a:ext>
            </a:extLst>
          </p:cNvPr>
          <p:cNvCxnSpPr>
            <a:cxnSpLocks/>
          </p:cNvCxnSpPr>
          <p:nvPr/>
        </p:nvCxnSpPr>
        <p:spPr>
          <a:xfrm>
            <a:off x="8810209" y="2009536"/>
            <a:ext cx="51657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2BBAFE0-6BD6-B645-86BA-FC808210F6A0}"/>
              </a:ext>
            </a:extLst>
          </p:cNvPr>
          <p:cNvCxnSpPr>
            <a:cxnSpLocks/>
          </p:cNvCxnSpPr>
          <p:nvPr/>
        </p:nvCxnSpPr>
        <p:spPr>
          <a:xfrm>
            <a:off x="8368685" y="1760547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4732ED3-4BB2-4B42-A49A-F90ECC38F4AD}"/>
              </a:ext>
            </a:extLst>
          </p:cNvPr>
          <p:cNvCxnSpPr>
            <a:cxnSpLocks/>
          </p:cNvCxnSpPr>
          <p:nvPr/>
        </p:nvCxnSpPr>
        <p:spPr>
          <a:xfrm>
            <a:off x="8567322" y="1765618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8BFF8C9-3E4A-9748-B492-1DE5CEA02CA8}"/>
              </a:ext>
            </a:extLst>
          </p:cNvPr>
          <p:cNvCxnSpPr>
            <a:cxnSpLocks/>
          </p:cNvCxnSpPr>
          <p:nvPr/>
        </p:nvCxnSpPr>
        <p:spPr>
          <a:xfrm flipH="1">
            <a:off x="8455755" y="1760547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27AE4A3-4422-EB4E-9A4A-AED2EA91761D}"/>
              </a:ext>
            </a:extLst>
          </p:cNvPr>
          <p:cNvCxnSpPr>
            <a:cxnSpLocks/>
          </p:cNvCxnSpPr>
          <p:nvPr/>
        </p:nvCxnSpPr>
        <p:spPr>
          <a:xfrm flipH="1">
            <a:off x="8659711" y="1760546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F355AC6-A1FF-3742-BA4A-074ED5030634}"/>
              </a:ext>
            </a:extLst>
          </p:cNvPr>
          <p:cNvCxnSpPr>
            <a:cxnSpLocks/>
          </p:cNvCxnSpPr>
          <p:nvPr/>
        </p:nvCxnSpPr>
        <p:spPr>
          <a:xfrm flipH="1">
            <a:off x="8301518" y="1760544"/>
            <a:ext cx="74217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749185F-98DC-084C-B1C2-1B3994B0EEEF}"/>
              </a:ext>
            </a:extLst>
          </p:cNvPr>
          <p:cNvCxnSpPr>
            <a:cxnSpLocks/>
          </p:cNvCxnSpPr>
          <p:nvPr/>
        </p:nvCxnSpPr>
        <p:spPr>
          <a:xfrm flipH="1" flipV="1">
            <a:off x="8771279" y="1802299"/>
            <a:ext cx="38931" cy="20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3EC9CAF-621F-AB47-946E-6D94E51A84F6}"/>
              </a:ext>
            </a:extLst>
          </p:cNvPr>
          <p:cNvCxnSpPr>
            <a:cxnSpLocks/>
          </p:cNvCxnSpPr>
          <p:nvPr/>
        </p:nvCxnSpPr>
        <p:spPr>
          <a:xfrm>
            <a:off x="7931415" y="1967192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E4A74DE-73E7-7D4B-9DC8-2FB240F96DF3}"/>
              </a:ext>
            </a:extLst>
          </p:cNvPr>
          <p:cNvCxnSpPr>
            <a:cxnSpLocks/>
          </p:cNvCxnSpPr>
          <p:nvPr/>
        </p:nvCxnSpPr>
        <p:spPr>
          <a:xfrm>
            <a:off x="7529788" y="1989861"/>
            <a:ext cx="230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4C9A4E8-B72B-2442-85AA-F19219C37ABD}"/>
              </a:ext>
            </a:extLst>
          </p:cNvPr>
          <p:cNvCxnSpPr>
            <a:cxnSpLocks/>
          </p:cNvCxnSpPr>
          <p:nvPr/>
        </p:nvCxnSpPr>
        <p:spPr>
          <a:xfrm flipH="1">
            <a:off x="8988782" y="3810891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336D786-10DB-034C-94D9-FAC37336FEF9}"/>
              </a:ext>
            </a:extLst>
          </p:cNvPr>
          <p:cNvCxnSpPr>
            <a:cxnSpLocks/>
          </p:cNvCxnSpPr>
          <p:nvPr/>
        </p:nvCxnSpPr>
        <p:spPr>
          <a:xfrm flipH="1">
            <a:off x="8105921" y="3827465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2A19544-49FB-2449-9ECD-EB1D0EC6BCB3}"/>
              </a:ext>
            </a:extLst>
          </p:cNvPr>
          <p:cNvSpPr txBox="1"/>
          <p:nvPr/>
        </p:nvSpPr>
        <p:spPr>
          <a:xfrm>
            <a:off x="8372584" y="4283197"/>
            <a:ext cx="3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A44DA926-5904-1642-8C48-D68AE3E43BFA}"/>
              </a:ext>
            </a:extLst>
          </p:cNvPr>
          <p:cNvSpPr/>
          <p:nvPr/>
        </p:nvSpPr>
        <p:spPr>
          <a:xfrm>
            <a:off x="8365170" y="4238918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B871E2B-F4EC-4049-905E-001259388AD6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8078079" y="4423008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652D078-F2D6-2B44-9199-4EB323178FBD}"/>
              </a:ext>
            </a:extLst>
          </p:cNvPr>
          <p:cNvCxnSpPr>
            <a:cxnSpLocks/>
          </p:cNvCxnSpPr>
          <p:nvPr/>
        </p:nvCxnSpPr>
        <p:spPr>
          <a:xfrm>
            <a:off x="8720176" y="4403081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AC1A5C-2B8E-0F4B-8934-1842D951E8A5}"/>
              </a:ext>
            </a:extLst>
          </p:cNvPr>
          <p:cNvSpPr txBox="1"/>
          <p:nvPr/>
        </p:nvSpPr>
        <p:spPr>
          <a:xfrm>
            <a:off x="9058344" y="4326267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 2001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DB5906-F7A8-8446-89F7-DEEDD7F36D0F}"/>
              </a:ext>
            </a:extLst>
          </p:cNvPr>
          <p:cNvSpPr txBox="1"/>
          <p:nvPr/>
        </p:nvSpPr>
        <p:spPr>
          <a:xfrm>
            <a:off x="8556615" y="2657552"/>
            <a:ext cx="11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2001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2FB2880-B40C-D441-BCFD-45B6BF979AAA}"/>
              </a:ext>
            </a:extLst>
          </p:cNvPr>
          <p:cNvCxnSpPr>
            <a:cxnSpLocks/>
          </p:cNvCxnSpPr>
          <p:nvPr/>
        </p:nvCxnSpPr>
        <p:spPr>
          <a:xfrm flipV="1">
            <a:off x="6692806" y="762807"/>
            <a:ext cx="0" cy="3064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6088F59-8447-0F4D-9E8A-F9795D2424C0}"/>
              </a:ext>
            </a:extLst>
          </p:cNvPr>
          <p:cNvCxnSpPr>
            <a:cxnSpLocks/>
          </p:cNvCxnSpPr>
          <p:nvPr/>
        </p:nvCxnSpPr>
        <p:spPr>
          <a:xfrm flipH="1">
            <a:off x="9007266" y="1985619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12C155B-194A-B540-A396-FA6E92E508F0}"/>
              </a:ext>
            </a:extLst>
          </p:cNvPr>
          <p:cNvCxnSpPr>
            <a:cxnSpLocks/>
          </p:cNvCxnSpPr>
          <p:nvPr/>
        </p:nvCxnSpPr>
        <p:spPr>
          <a:xfrm flipH="1">
            <a:off x="8124405" y="2002193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10ED44-F29C-1642-8437-C5A45EDC05A5}"/>
              </a:ext>
            </a:extLst>
          </p:cNvPr>
          <p:cNvSpPr txBox="1"/>
          <p:nvPr/>
        </p:nvSpPr>
        <p:spPr>
          <a:xfrm>
            <a:off x="8391068" y="2457925"/>
            <a:ext cx="6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A8644282-960B-6746-AC75-51B25DACBE02}"/>
              </a:ext>
            </a:extLst>
          </p:cNvPr>
          <p:cNvSpPr/>
          <p:nvPr/>
        </p:nvSpPr>
        <p:spPr>
          <a:xfrm>
            <a:off x="8383654" y="2413646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97A4D99-4AC8-D748-B968-A3A2B6E43ED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8096563" y="2597736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66701A0-7286-A940-9CEE-694944E74E09}"/>
              </a:ext>
            </a:extLst>
          </p:cNvPr>
          <p:cNvCxnSpPr>
            <a:cxnSpLocks/>
          </p:cNvCxnSpPr>
          <p:nvPr/>
        </p:nvCxnSpPr>
        <p:spPr>
          <a:xfrm>
            <a:off x="8738660" y="2577809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89B9054-1FBE-0C40-8EF4-9C158DE8DA58}"/>
              </a:ext>
            </a:extLst>
          </p:cNvPr>
          <p:cNvSpPr txBox="1"/>
          <p:nvPr/>
        </p:nvSpPr>
        <p:spPr>
          <a:xfrm>
            <a:off x="8760956" y="3391216"/>
            <a:ext cx="96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1.5kΩ</a:t>
            </a:r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9A46C18-FBE3-DF47-B6FE-0F8CC1502A6C}"/>
              </a:ext>
            </a:extLst>
          </p:cNvPr>
          <p:cNvSpPr txBox="1"/>
          <p:nvPr/>
        </p:nvSpPr>
        <p:spPr>
          <a:xfrm>
            <a:off x="7155085" y="3251310"/>
            <a:ext cx="9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SR830</a:t>
            </a:r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61B6BE8-86D9-C44A-BED0-C114072738F1}"/>
              </a:ext>
            </a:extLst>
          </p:cNvPr>
          <p:cNvSpPr txBox="1"/>
          <p:nvPr/>
        </p:nvSpPr>
        <p:spPr>
          <a:xfrm>
            <a:off x="8240626" y="1385362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10kΩ</a:t>
            </a:r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D643CA-5978-7849-9D75-1E7E6594F63C}"/>
              </a:ext>
            </a:extLst>
          </p:cNvPr>
          <p:cNvSpPr txBox="1"/>
          <p:nvPr/>
        </p:nvSpPr>
        <p:spPr>
          <a:xfrm>
            <a:off x="6938449" y="2131465"/>
            <a:ext cx="110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2400</a:t>
            </a:r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1EF1D2D-5532-2F42-9C01-4FB853E1E98F}"/>
              </a:ext>
            </a:extLst>
          </p:cNvPr>
          <p:cNvCxnSpPr>
            <a:cxnSpLocks/>
            <a:endCxn id="112" idx="0"/>
          </p:cNvCxnSpPr>
          <p:nvPr/>
        </p:nvCxnSpPr>
        <p:spPr>
          <a:xfrm flipV="1">
            <a:off x="7552679" y="1093679"/>
            <a:ext cx="22773" cy="89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C066F31-2977-FC45-8C6C-DE615C21915B}"/>
              </a:ext>
            </a:extLst>
          </p:cNvPr>
          <p:cNvCxnSpPr>
            <a:cxnSpLocks/>
          </p:cNvCxnSpPr>
          <p:nvPr/>
        </p:nvCxnSpPr>
        <p:spPr>
          <a:xfrm flipV="1">
            <a:off x="9309369" y="1164489"/>
            <a:ext cx="0" cy="861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FAD9D86-326C-B54B-8EF6-D3A0EF2FC370}"/>
              </a:ext>
            </a:extLst>
          </p:cNvPr>
          <p:cNvCxnSpPr>
            <a:cxnSpLocks/>
          </p:cNvCxnSpPr>
          <p:nvPr/>
        </p:nvCxnSpPr>
        <p:spPr>
          <a:xfrm flipV="1">
            <a:off x="10494644" y="736250"/>
            <a:ext cx="0" cy="3080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FCF169A-601C-5147-A6C3-806DFF75AB92}"/>
              </a:ext>
            </a:extLst>
          </p:cNvPr>
          <p:cNvSpPr txBox="1"/>
          <p:nvPr/>
        </p:nvSpPr>
        <p:spPr>
          <a:xfrm>
            <a:off x="7156961" y="1093679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V-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EE90257-724C-5E4C-97BF-7EA913314D37}"/>
              </a:ext>
            </a:extLst>
          </p:cNvPr>
          <p:cNvSpPr txBox="1"/>
          <p:nvPr/>
        </p:nvSpPr>
        <p:spPr>
          <a:xfrm>
            <a:off x="6938854" y="275672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-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6EC299F-612A-1F47-9D8B-E161BBEC32B7}"/>
              </a:ext>
            </a:extLst>
          </p:cNvPr>
          <p:cNvSpPr txBox="1"/>
          <p:nvPr/>
        </p:nvSpPr>
        <p:spPr>
          <a:xfrm>
            <a:off x="10574919" y="736250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I+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7F1EE72-2ED4-AC4C-BAA7-73922CB64F91}"/>
              </a:ext>
            </a:extLst>
          </p:cNvPr>
          <p:cNvSpPr txBox="1"/>
          <p:nvPr/>
        </p:nvSpPr>
        <p:spPr>
          <a:xfrm>
            <a:off x="8794555" y="939305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V+</a:t>
            </a:r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9B46236-7AFC-0B4E-8F18-F02FDCCA911B}"/>
              </a:ext>
            </a:extLst>
          </p:cNvPr>
          <p:cNvSpPr txBox="1"/>
          <p:nvPr/>
        </p:nvSpPr>
        <p:spPr>
          <a:xfrm>
            <a:off x="6998802" y="5329567"/>
            <a:ext cx="4026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SR830</a:t>
            </a:r>
            <a:r>
              <a:rPr lang="ja-JP" altLang="en-US"/>
              <a:t>の印加電圧を</a:t>
            </a:r>
            <a:r>
              <a:rPr lang="en-US" altLang="ja-JP" dirty="0"/>
              <a:t>-5V</a:t>
            </a:r>
            <a:r>
              <a:rPr lang="ja-JP" altLang="en-US"/>
              <a:t>に保ちながら、</a:t>
            </a:r>
            <a:r>
              <a:rPr lang="en-US" altLang="ja-JP" dirty="0"/>
              <a:t>Keithley2400</a:t>
            </a:r>
            <a:r>
              <a:rPr lang="ja-JP" altLang="en-US"/>
              <a:t>の電圧をスイープして、バイアス電流</a:t>
            </a:r>
            <a:r>
              <a:rPr lang="en-US" altLang="ja-JP" dirty="0"/>
              <a:t>I</a:t>
            </a:r>
            <a:r>
              <a:rPr lang="en-US" altLang="ja-JP" baseline="-25000" dirty="0"/>
              <a:t>B</a:t>
            </a:r>
            <a:r>
              <a:rPr lang="ja-JP" altLang="en-US"/>
              <a:t>を測定した</a:t>
            </a:r>
            <a:endParaRPr lang="en-US" altLang="ja-JP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4A86F9A-A534-8841-A0D5-40000C503161}"/>
              </a:ext>
            </a:extLst>
          </p:cNvPr>
          <p:cNvSpPr txBox="1"/>
          <p:nvPr/>
        </p:nvSpPr>
        <p:spPr>
          <a:xfrm rot="16200000">
            <a:off x="8737647" y="1627743"/>
            <a:ext cx="1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 I</a:t>
            </a:r>
            <a:r>
              <a:rPr lang="en-US" altLang="ja-JP" baseline="-25000" dirty="0"/>
              <a:t>B</a:t>
            </a:r>
            <a:endParaRPr kumimoji="1" lang="ja-JP" altLang="en-US" baseline="-250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D83EB2-8DD6-434C-B468-21FD352DC905}"/>
              </a:ext>
            </a:extLst>
          </p:cNvPr>
          <p:cNvSpPr txBox="1"/>
          <p:nvPr/>
        </p:nvSpPr>
        <p:spPr>
          <a:xfrm rot="16200000">
            <a:off x="10341665" y="2407721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I</a:t>
            </a:r>
            <a:endParaRPr kumimoji="1" lang="ja-JP" altLang="en-US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8BDB7E1B-FEDC-0941-8B74-6EBAB87E5641}"/>
              </a:ext>
            </a:extLst>
          </p:cNvPr>
          <p:cNvCxnSpPr/>
          <p:nvPr/>
        </p:nvCxnSpPr>
        <p:spPr>
          <a:xfrm flipV="1">
            <a:off x="10701373" y="1542202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4C96238-5107-D54D-8BFE-2547C090E05C}"/>
              </a:ext>
            </a:extLst>
          </p:cNvPr>
          <p:cNvCxnSpPr/>
          <p:nvPr/>
        </p:nvCxnSpPr>
        <p:spPr>
          <a:xfrm flipV="1">
            <a:off x="9459793" y="1315513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0280AD9-D134-0741-A868-67515C3BA08D}"/>
              </a:ext>
            </a:extLst>
          </p:cNvPr>
          <p:cNvSpPr/>
          <p:nvPr/>
        </p:nvSpPr>
        <p:spPr>
          <a:xfrm>
            <a:off x="7249961" y="649494"/>
            <a:ext cx="2535249" cy="2559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87EFE17-484D-D94D-8D98-A105FFC08AB4}"/>
              </a:ext>
            </a:extLst>
          </p:cNvPr>
          <p:cNvSpPr txBox="1"/>
          <p:nvPr/>
        </p:nvSpPr>
        <p:spPr>
          <a:xfrm>
            <a:off x="7941276" y="55081"/>
            <a:ext cx="164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端子抵抗</a:t>
            </a:r>
            <a:r>
              <a:rPr kumimoji="1" lang="en-US" altLang="ja-JP" dirty="0"/>
              <a:t>~20kΩ</a:t>
            </a:r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7B65CE5-815F-D74A-B4C7-AB4B8C2DC092}"/>
              </a:ext>
            </a:extLst>
          </p:cNvPr>
          <p:cNvGrpSpPr/>
          <p:nvPr/>
        </p:nvGrpSpPr>
        <p:grpSpPr>
          <a:xfrm>
            <a:off x="6977811" y="722233"/>
            <a:ext cx="246016" cy="140447"/>
            <a:chOff x="9108270" y="3660800"/>
            <a:chExt cx="508693" cy="418368"/>
          </a:xfrm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343DC68E-90D5-9448-B146-7060BA541F9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99E02885-6C51-1040-BB8E-C4F5403288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15929E20-E374-674B-8964-4693AA28E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B6A81FF-44C0-1847-AFEB-DCA66EA0F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7A9B5F54-D820-F04B-9A2E-2693C307B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E7A94D0-356F-1546-B22E-D11059215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E3CBBAE-92A7-544F-93FB-E60C5087083E}"/>
              </a:ext>
            </a:extLst>
          </p:cNvPr>
          <p:cNvGrpSpPr/>
          <p:nvPr/>
        </p:nvGrpSpPr>
        <p:grpSpPr>
          <a:xfrm>
            <a:off x="9792138" y="722233"/>
            <a:ext cx="246016" cy="140447"/>
            <a:chOff x="9108270" y="3660800"/>
            <a:chExt cx="508693" cy="418368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B94C3589-DC9C-1E47-9559-D394879BB139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5DE68E4E-82F6-8F4E-84BA-BCCD3FD74033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DB931E1-A5E7-654B-86E2-69DBEB6CA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9BE806BD-F856-9E4B-A79D-AE4CBDE5C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97DE303-61A8-B848-A4A7-598E33AAD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8CE278B9-016C-994D-A1F1-2C66CEB8D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F6945335-F9C9-C146-990D-48DEA26DE862}"/>
              </a:ext>
            </a:extLst>
          </p:cNvPr>
          <p:cNvCxnSpPr>
            <a:cxnSpLocks/>
          </p:cNvCxnSpPr>
          <p:nvPr/>
        </p:nvCxnSpPr>
        <p:spPr>
          <a:xfrm>
            <a:off x="6680918" y="771155"/>
            <a:ext cx="314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ED45ED4-B3E0-8440-BD54-23843F351243}"/>
              </a:ext>
            </a:extLst>
          </p:cNvPr>
          <p:cNvCxnSpPr>
            <a:cxnSpLocks/>
          </p:cNvCxnSpPr>
          <p:nvPr/>
        </p:nvCxnSpPr>
        <p:spPr>
          <a:xfrm>
            <a:off x="10038756" y="788389"/>
            <a:ext cx="455888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5A6532D-6E5A-3C47-BB1E-76021A885CB0}"/>
              </a:ext>
            </a:extLst>
          </p:cNvPr>
          <p:cNvGrpSpPr/>
          <p:nvPr/>
        </p:nvGrpSpPr>
        <p:grpSpPr>
          <a:xfrm rot="5242060">
            <a:off x="9184004" y="973986"/>
            <a:ext cx="246016" cy="140447"/>
            <a:chOff x="9108270" y="3660800"/>
            <a:chExt cx="508693" cy="418368"/>
          </a:xfrm>
        </p:grpSpPr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A2ABB0F7-C5E2-5441-94F1-C8FBEA4C2825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D4510AB0-0398-5D43-9CF5-026641D2B88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C217E566-F87D-224B-9C52-8D2B4520E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EAD86F44-0C29-BA44-9FF9-8FA11BA88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6A39A044-6BA9-8F42-9BC9-67A6643AF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C22C8CA3-195B-054A-9737-6290BF051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9304E6A8-54F3-C142-BD15-1ECE1CD2A631}"/>
              </a:ext>
            </a:extLst>
          </p:cNvPr>
          <p:cNvGrpSpPr/>
          <p:nvPr/>
        </p:nvGrpSpPr>
        <p:grpSpPr>
          <a:xfrm rot="5242060">
            <a:off x="7445837" y="984469"/>
            <a:ext cx="246016" cy="140447"/>
            <a:chOff x="9108270" y="3660800"/>
            <a:chExt cx="508693" cy="418368"/>
          </a:xfrm>
        </p:grpSpPr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6C680DF4-F23C-2C46-B4A3-C6CC4C482686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37" y="3660803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6367A152-C9BE-D94A-8406-483449820231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74" y="3665874"/>
              <a:ext cx="94120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A231B5F-AA81-B347-B56C-ABE540B1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2507" y="3660803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4969048-7083-0E4B-8159-70F41E4E7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463" y="3660802"/>
              <a:ext cx="111568" cy="413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5910C704-823B-D544-8AFF-49D5C65AC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8270" y="3660800"/>
              <a:ext cx="74218" cy="2497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B40D050A-6510-BF4F-892F-CE9362A739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8031" y="3702555"/>
              <a:ext cx="38932" cy="2079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8D6608A-16B4-0249-8E64-9FE857C4E990}"/>
              </a:ext>
            </a:extLst>
          </p:cNvPr>
          <p:cNvSpPr txBox="1"/>
          <p:nvPr/>
        </p:nvSpPr>
        <p:spPr>
          <a:xfrm>
            <a:off x="347896" y="381539"/>
            <a:ext cx="288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/>
              <a:t>光照射</a:t>
            </a:r>
            <a:endParaRPr kumimoji="1" lang="en-US" altLang="ja-JP" sz="3600" b="1" dirty="0"/>
          </a:p>
          <a:p>
            <a:r>
              <a:rPr kumimoji="1" lang="ja-JP" altLang="en-US" sz="3600" b="1"/>
              <a:t>あり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3C794B2-9EC7-3D4E-8D0F-730DE0359D1D}"/>
              </a:ext>
            </a:extLst>
          </p:cNvPr>
          <p:cNvSpPr txBox="1"/>
          <p:nvPr/>
        </p:nvSpPr>
        <p:spPr>
          <a:xfrm>
            <a:off x="9382080" y="-9471"/>
            <a:ext cx="164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接触抵抗</a:t>
            </a:r>
            <a:r>
              <a:rPr kumimoji="1" lang="en-US" altLang="ja-JP" dirty="0"/>
              <a:t>~100kΩ</a:t>
            </a:r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D7E68F9-7CC8-EC4A-8203-06DD5A5F7CA8}"/>
              </a:ext>
            </a:extLst>
          </p:cNvPr>
          <p:cNvSpPr txBox="1"/>
          <p:nvPr/>
        </p:nvSpPr>
        <p:spPr>
          <a:xfrm>
            <a:off x="7249089" y="4099304"/>
            <a:ext cx="96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-5V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CB7B8C7-0E10-8246-BE12-46577D314DB7}"/>
              </a:ext>
            </a:extLst>
          </p:cNvPr>
          <p:cNvSpPr txBox="1"/>
          <p:nvPr/>
        </p:nvSpPr>
        <p:spPr>
          <a:xfrm>
            <a:off x="2191977" y="5975888"/>
            <a:ext cx="33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Keithley2400</a:t>
            </a:r>
            <a:r>
              <a:rPr lang="ja-JP" altLang="en-US"/>
              <a:t>の印加電圧</a:t>
            </a:r>
            <a:r>
              <a:rPr kumimoji="1" lang="en-US" altLang="ja-JP" dirty="0"/>
              <a:t>(V)</a:t>
            </a:r>
            <a:endParaRPr kumimoji="1" lang="ja-JP" altLang="en-US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D2B5ED-B629-8B4D-B204-4626CB864C44}"/>
              </a:ext>
            </a:extLst>
          </p:cNvPr>
          <p:cNvSpPr txBox="1"/>
          <p:nvPr/>
        </p:nvSpPr>
        <p:spPr>
          <a:xfrm rot="16200000">
            <a:off x="93956" y="3757288"/>
            <a:ext cx="235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I</a:t>
            </a:r>
            <a:r>
              <a:rPr lang="en-US" altLang="ja-JP" baseline="-25000" dirty="0"/>
              <a:t>B</a:t>
            </a:r>
            <a:r>
              <a:rPr lang="en-US" altLang="ja-JP" dirty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155" name="グラフ 154">
            <a:extLst>
              <a:ext uri="{FF2B5EF4-FFF2-40B4-BE49-F238E27FC236}">
                <a16:creationId xmlns:a16="http://schemas.microsoft.com/office/drawing/2014/main" id="{26078726-B9EF-0B46-B6D7-706E12515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446981"/>
              </p:ext>
            </p:extLst>
          </p:nvPr>
        </p:nvGraphicFramePr>
        <p:xfrm>
          <a:off x="1404107" y="2034312"/>
          <a:ext cx="4572000" cy="3810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26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252</Words>
  <Application>Microsoft Macintosh PowerPoint</Application>
  <PresentationFormat>ワイド画面</PresentationFormat>
  <Paragraphs>102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43</cp:revision>
  <dcterms:created xsi:type="dcterms:W3CDTF">2019-04-03T11:24:18Z</dcterms:created>
  <dcterms:modified xsi:type="dcterms:W3CDTF">2019-04-10T09:40:18Z</dcterms:modified>
</cp:coreProperties>
</file>