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89" d="100"/>
          <a:sy n="89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/Users/hiramatsu_kagawalab/Documents/GitManagedProjects-Kagawalab/&#30740;&#31350;/&#25269;&#25239;&#28204;&#23450;/PPMS/190618/Data/summar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hiramatsu_kagawalab/Documents/GitManagedProjects-Kagawalab/&#30740;&#31350;/&#25269;&#25239;&#28204;&#23450;/PPMS/190618/Data/summar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hiramatsu_kagawalab/Documents/GitManagedProjects-Kagawalab/&#30740;&#31350;/&#25269;&#25239;&#28204;&#23450;/PPMS/190618/Data/summary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hiramatsu_kagawalab/Documents/GitManagedProjects-Kagawalab/&#30740;&#31350;/&#25269;&#25239;&#28204;&#23450;/PPMS/190619/Data/summar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hiramatsu_kagawalab/Documents/GitManagedProjects-Kagawalab/&#30740;&#31350;/&#25269;&#25239;&#28204;&#23450;/PPMS/190619/Data/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低温側</a:t>
            </a:r>
            <a:r>
              <a:rPr lang="en-US" altLang="ja-JP" dirty="0"/>
              <a:t> 5K/min</a:t>
            </a:r>
            <a:endParaRPr lang="en" altLang="ja-JP" dirty="0"/>
          </a:p>
        </c:rich>
      </c:tx>
      <c:layout>
        <c:manualLayout>
          <c:xMode val="edge"/>
          <c:yMode val="edge"/>
          <c:x val="0.45263358815986537"/>
          <c:y val="0.18428510254544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summary!$A$1:$B$1</c:f>
              <c:strCache>
                <c:ptCount val="1"/>
                <c:pt idx="0">
                  <c:v>cooling  (5K/min)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summary!$B$3:$B$80</c:f>
              <c:numCache>
                <c:formatCode>General</c:formatCode>
                <c:ptCount val="78"/>
                <c:pt idx="0">
                  <c:v>299.98873901367199</c:v>
                </c:pt>
                <c:pt idx="1">
                  <c:v>297.96305847167997</c:v>
                </c:pt>
                <c:pt idx="2">
                  <c:v>300.00199890136702</c:v>
                </c:pt>
                <c:pt idx="3">
                  <c:v>297.80575561523398</c:v>
                </c:pt>
                <c:pt idx="4">
                  <c:v>295.54679870605497</c:v>
                </c:pt>
                <c:pt idx="5">
                  <c:v>293.47103881835898</c:v>
                </c:pt>
                <c:pt idx="6">
                  <c:v>291.40374755859398</c:v>
                </c:pt>
                <c:pt idx="7">
                  <c:v>289.38455200195301</c:v>
                </c:pt>
                <c:pt idx="8">
                  <c:v>287.38885498046898</c:v>
                </c:pt>
                <c:pt idx="9">
                  <c:v>285.75935363769503</c:v>
                </c:pt>
                <c:pt idx="10">
                  <c:v>283.56710815429699</c:v>
                </c:pt>
                <c:pt idx="11">
                  <c:v>281.67794799804699</c:v>
                </c:pt>
                <c:pt idx="12">
                  <c:v>279.61219787597702</c:v>
                </c:pt>
                <c:pt idx="13">
                  <c:v>277.66099548339798</c:v>
                </c:pt>
                <c:pt idx="14">
                  <c:v>275.73515319824202</c:v>
                </c:pt>
                <c:pt idx="15">
                  <c:v>273.57264709472702</c:v>
                </c:pt>
                <c:pt idx="16">
                  <c:v>271.6875</c:v>
                </c:pt>
                <c:pt idx="17">
                  <c:v>269.64425659179699</c:v>
                </c:pt>
                <c:pt idx="18">
                  <c:v>267.57850646972702</c:v>
                </c:pt>
                <c:pt idx="19">
                  <c:v>265.85939025878901</c:v>
                </c:pt>
                <c:pt idx="20">
                  <c:v>263.71951293945301</c:v>
                </c:pt>
                <c:pt idx="21">
                  <c:v>261.68925476074202</c:v>
                </c:pt>
                <c:pt idx="22">
                  <c:v>259.67988586425798</c:v>
                </c:pt>
                <c:pt idx="23">
                  <c:v>257.71185302734398</c:v>
                </c:pt>
                <c:pt idx="24">
                  <c:v>255.75984954833999</c:v>
                </c:pt>
                <c:pt idx="25">
                  <c:v>253.71025085449199</c:v>
                </c:pt>
                <c:pt idx="26">
                  <c:v>251.69924926757801</c:v>
                </c:pt>
                <c:pt idx="27">
                  <c:v>249.76674652099601</c:v>
                </c:pt>
                <c:pt idx="28">
                  <c:v>247.73684692382801</c:v>
                </c:pt>
                <c:pt idx="29">
                  <c:v>245.70170593261699</c:v>
                </c:pt>
                <c:pt idx="30">
                  <c:v>243.78190612793</c:v>
                </c:pt>
                <c:pt idx="31">
                  <c:v>241.81420135498001</c:v>
                </c:pt>
                <c:pt idx="32">
                  <c:v>239.72254943847699</c:v>
                </c:pt>
                <c:pt idx="33">
                  <c:v>237.78025054931601</c:v>
                </c:pt>
                <c:pt idx="34">
                  <c:v>235.818550109863</c:v>
                </c:pt>
                <c:pt idx="35">
                  <c:v>231.8291015625</c:v>
                </c:pt>
                <c:pt idx="36">
                  <c:v>229.81435394287101</c:v>
                </c:pt>
                <c:pt idx="37">
                  <c:v>227.78559875488301</c:v>
                </c:pt>
                <c:pt idx="38">
                  <c:v>225.89479827880899</c:v>
                </c:pt>
                <c:pt idx="39">
                  <c:v>223.84375</c:v>
                </c:pt>
                <c:pt idx="40">
                  <c:v>221.781852722168</c:v>
                </c:pt>
                <c:pt idx="41">
                  <c:v>219.898551940918</c:v>
                </c:pt>
                <c:pt idx="42">
                  <c:v>217.874153137207</c:v>
                </c:pt>
                <c:pt idx="43">
                  <c:v>215.85459899902301</c:v>
                </c:pt>
                <c:pt idx="44">
                  <c:v>213.85309600830101</c:v>
                </c:pt>
                <c:pt idx="45">
                  <c:v>211.836296081543</c:v>
                </c:pt>
                <c:pt idx="46">
                  <c:v>209.84299468994101</c:v>
                </c:pt>
                <c:pt idx="47">
                  <c:v>207.80794525146499</c:v>
                </c:pt>
                <c:pt idx="48">
                  <c:v>205.93259429931601</c:v>
                </c:pt>
                <c:pt idx="49">
                  <c:v>203.87345123291001</c:v>
                </c:pt>
                <c:pt idx="50">
                  <c:v>201.89894866943399</c:v>
                </c:pt>
                <c:pt idx="51">
                  <c:v>199.90319824218801</c:v>
                </c:pt>
                <c:pt idx="52">
                  <c:v>197.875846862793</c:v>
                </c:pt>
                <c:pt idx="53">
                  <c:v>195.991645812988</c:v>
                </c:pt>
                <c:pt idx="54">
                  <c:v>193.95864868164099</c:v>
                </c:pt>
                <c:pt idx="55">
                  <c:v>191.951698303223</c:v>
                </c:pt>
                <c:pt idx="56">
                  <c:v>189.94459533691401</c:v>
                </c:pt>
                <c:pt idx="57">
                  <c:v>187.97769927978501</c:v>
                </c:pt>
                <c:pt idx="58">
                  <c:v>185.92424774169899</c:v>
                </c:pt>
                <c:pt idx="59">
                  <c:v>183.97944641113301</c:v>
                </c:pt>
                <c:pt idx="60">
                  <c:v>181.964599609375</c:v>
                </c:pt>
                <c:pt idx="61">
                  <c:v>179.735801696777</c:v>
                </c:pt>
                <c:pt idx="62">
                  <c:v>177.88890075683599</c:v>
                </c:pt>
                <c:pt idx="63">
                  <c:v>175.97365570068399</c:v>
                </c:pt>
                <c:pt idx="64">
                  <c:v>174.05584716796901</c:v>
                </c:pt>
                <c:pt idx="65">
                  <c:v>172.012451171875</c:v>
                </c:pt>
                <c:pt idx="66">
                  <c:v>169.96209716796901</c:v>
                </c:pt>
                <c:pt idx="67">
                  <c:v>167.78120422363301</c:v>
                </c:pt>
                <c:pt idx="68">
                  <c:v>165.98834991455101</c:v>
                </c:pt>
                <c:pt idx="69">
                  <c:v>164.000602722168</c:v>
                </c:pt>
                <c:pt idx="70">
                  <c:v>162.01084899902301</c:v>
                </c:pt>
                <c:pt idx="71">
                  <c:v>160.09065246582</c:v>
                </c:pt>
                <c:pt idx="72">
                  <c:v>158.03289794921901</c:v>
                </c:pt>
                <c:pt idx="73">
                  <c:v>155.804801940918</c:v>
                </c:pt>
                <c:pt idx="74">
                  <c:v>154.10399627685501</c:v>
                </c:pt>
                <c:pt idx="75">
                  <c:v>152.05455017089801</c:v>
                </c:pt>
                <c:pt idx="76">
                  <c:v>150.07620239257801</c:v>
                </c:pt>
                <c:pt idx="77">
                  <c:v>148.11695098876999</c:v>
                </c:pt>
              </c:numCache>
            </c:numRef>
          </c:xVal>
          <c:yVal>
            <c:numRef>
              <c:f>summary!$F$3:$F$80</c:f>
              <c:numCache>
                <c:formatCode>General</c:formatCode>
                <c:ptCount val="78"/>
                <c:pt idx="0">
                  <c:v>15.443862991333001</c:v>
                </c:pt>
                <c:pt idx="1">
                  <c:v>15.198998451232899</c:v>
                </c:pt>
                <c:pt idx="2">
                  <c:v>15.1137945556641</c:v>
                </c:pt>
                <c:pt idx="3">
                  <c:v>14.9470974349976</c:v>
                </c:pt>
                <c:pt idx="4">
                  <c:v>14.7573815155029</c:v>
                </c:pt>
                <c:pt idx="5">
                  <c:v>14.608984375</c:v>
                </c:pt>
                <c:pt idx="6">
                  <c:v>14.3930707931519</c:v>
                </c:pt>
                <c:pt idx="7">
                  <c:v>14.209590950012201</c:v>
                </c:pt>
                <c:pt idx="8">
                  <c:v>14.0431132888794</c:v>
                </c:pt>
                <c:pt idx="9">
                  <c:v>13.8487530517578</c:v>
                </c:pt>
                <c:pt idx="10">
                  <c:v>13.6304110336304</c:v>
                </c:pt>
                <c:pt idx="11">
                  <c:v>13.3910266876221</c:v>
                </c:pt>
                <c:pt idx="12">
                  <c:v>13.247220916748001</c:v>
                </c:pt>
                <c:pt idx="13">
                  <c:v>13.006589279174801</c:v>
                </c:pt>
                <c:pt idx="14">
                  <c:v>12.844495773315399</c:v>
                </c:pt>
                <c:pt idx="15">
                  <c:v>12.7966495895386</c:v>
                </c:pt>
                <c:pt idx="16">
                  <c:v>12.7783335876465</c:v>
                </c:pt>
                <c:pt idx="17">
                  <c:v>12.654693527221699</c:v>
                </c:pt>
                <c:pt idx="18">
                  <c:v>12.6161987686157</c:v>
                </c:pt>
                <c:pt idx="19">
                  <c:v>12.287814865112299</c:v>
                </c:pt>
                <c:pt idx="20">
                  <c:v>12.4490476226807</c:v>
                </c:pt>
                <c:pt idx="21">
                  <c:v>12.5338603591919</c:v>
                </c:pt>
                <c:pt idx="22">
                  <c:v>12.7101153182983</c:v>
                </c:pt>
                <c:pt idx="23">
                  <c:v>11.194418373107901</c:v>
                </c:pt>
                <c:pt idx="24">
                  <c:v>12.0946310043335</c:v>
                </c:pt>
                <c:pt idx="25">
                  <c:v>13.7729365921021</c:v>
                </c:pt>
                <c:pt idx="26">
                  <c:v>18.8017515563965</c:v>
                </c:pt>
                <c:pt idx="27">
                  <c:v>16.197903823852499</c:v>
                </c:pt>
                <c:pt idx="28">
                  <c:v>14.540118942260699</c:v>
                </c:pt>
                <c:pt idx="29">
                  <c:v>13.6676876068115</c:v>
                </c:pt>
                <c:pt idx="30">
                  <c:v>13.0803384780884</c:v>
                </c:pt>
                <c:pt idx="31">
                  <c:v>12.857948722839399</c:v>
                </c:pt>
                <c:pt idx="32">
                  <c:v>12.192615776062</c:v>
                </c:pt>
                <c:pt idx="33">
                  <c:v>11.668585052490201</c:v>
                </c:pt>
                <c:pt idx="34">
                  <c:v>11.5118902587891</c:v>
                </c:pt>
                <c:pt idx="35">
                  <c:v>10.9482730484009</c:v>
                </c:pt>
                <c:pt idx="36">
                  <c:v>10.953924369812</c:v>
                </c:pt>
                <c:pt idx="37">
                  <c:v>11.1002630615234</c:v>
                </c:pt>
                <c:pt idx="38">
                  <c:v>11.24494972229</c:v>
                </c:pt>
                <c:pt idx="39">
                  <c:v>11.345419197082499</c:v>
                </c:pt>
                <c:pt idx="40">
                  <c:v>11.6538305282593</c:v>
                </c:pt>
                <c:pt idx="41">
                  <c:v>11.9400978851318</c:v>
                </c:pt>
                <c:pt idx="42">
                  <c:v>12.3897109985352</c:v>
                </c:pt>
                <c:pt idx="43">
                  <c:v>12.773231925964399</c:v>
                </c:pt>
                <c:pt idx="44">
                  <c:v>13.1791968917847</c:v>
                </c:pt>
                <c:pt idx="45">
                  <c:v>13.9179270172119</c:v>
                </c:pt>
                <c:pt idx="46">
                  <c:v>14.467385673522999</c:v>
                </c:pt>
                <c:pt idx="47">
                  <c:v>15.038260307311999</c:v>
                </c:pt>
                <c:pt idx="48">
                  <c:v>15.989361419677699</c:v>
                </c:pt>
                <c:pt idx="49">
                  <c:v>16.882345428466799</c:v>
                </c:pt>
                <c:pt idx="50">
                  <c:v>17.7590651702881</c:v>
                </c:pt>
                <c:pt idx="51">
                  <c:v>18.8934197235107</c:v>
                </c:pt>
                <c:pt idx="52">
                  <c:v>20.0201581573486</c:v>
                </c:pt>
                <c:pt idx="53">
                  <c:v>21.097363662719701</c:v>
                </c:pt>
                <c:pt idx="54">
                  <c:v>22.541891250610401</c:v>
                </c:pt>
                <c:pt idx="55">
                  <c:v>24.2420547485352</c:v>
                </c:pt>
                <c:pt idx="56">
                  <c:v>25.4958742523193</c:v>
                </c:pt>
                <c:pt idx="57">
                  <c:v>28.029686508178699</c:v>
                </c:pt>
                <c:pt idx="58">
                  <c:v>30.6911904144287</c:v>
                </c:pt>
                <c:pt idx="59">
                  <c:v>34.071538848876997</c:v>
                </c:pt>
                <c:pt idx="60">
                  <c:v>36.908034820556601</c:v>
                </c:pt>
                <c:pt idx="61">
                  <c:v>34.158788375854499</c:v>
                </c:pt>
                <c:pt idx="62">
                  <c:v>46.0383013916016</c:v>
                </c:pt>
                <c:pt idx="63">
                  <c:v>50.870986785888697</c:v>
                </c:pt>
                <c:pt idx="64">
                  <c:v>56.431098937988303</c:v>
                </c:pt>
                <c:pt idx="65">
                  <c:v>64.7898066711426</c:v>
                </c:pt>
                <c:pt idx="66">
                  <c:v>74.090429992675794</c:v>
                </c:pt>
                <c:pt idx="67">
                  <c:v>68.009191284179707</c:v>
                </c:pt>
                <c:pt idx="68">
                  <c:v>99.775621337890598</c:v>
                </c:pt>
                <c:pt idx="69">
                  <c:v>119.12559173584</c:v>
                </c:pt>
                <c:pt idx="70">
                  <c:v>143.79822631835901</c:v>
                </c:pt>
                <c:pt idx="71">
                  <c:v>176.65005432128899</c:v>
                </c:pt>
                <c:pt idx="72">
                  <c:v>221.23979553222699</c:v>
                </c:pt>
                <c:pt idx="73">
                  <c:v>160.334437866211</c:v>
                </c:pt>
                <c:pt idx="74">
                  <c:v>862.96401611328099</c:v>
                </c:pt>
                <c:pt idx="75">
                  <c:v>1357.7472607421901</c:v>
                </c:pt>
                <c:pt idx="76">
                  <c:v>2027.09571289063</c:v>
                </c:pt>
                <c:pt idx="77">
                  <c:v>2975.05100585938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BF-5D42-979D-9EE1A6F88BEB}"/>
            </c:ext>
          </c:extLst>
        </c:ser>
        <c:ser>
          <c:idx val="2"/>
          <c:order val="1"/>
          <c:tx>
            <c:strRef>
              <c:f>summary!$H$1:$I$1</c:f>
              <c:strCache>
                <c:ptCount val="1"/>
                <c:pt idx="0">
                  <c:v>heating (5K/min)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summary!$I$3:$I$143</c:f>
              <c:numCache>
                <c:formatCode>General</c:formatCode>
                <c:ptCount val="141"/>
                <c:pt idx="0">
                  <c:v>100.072399139404</c:v>
                </c:pt>
                <c:pt idx="1">
                  <c:v>102.444198608398</c:v>
                </c:pt>
                <c:pt idx="2">
                  <c:v>104.35089874267599</c:v>
                </c:pt>
                <c:pt idx="3">
                  <c:v>106.414951324463</c:v>
                </c:pt>
                <c:pt idx="4">
                  <c:v>108.346549987793</c:v>
                </c:pt>
                <c:pt idx="5">
                  <c:v>110.408847808838</c:v>
                </c:pt>
                <c:pt idx="6">
                  <c:v>112.314449310303</c:v>
                </c:pt>
                <c:pt idx="7">
                  <c:v>114.315299987793</c:v>
                </c:pt>
                <c:pt idx="8">
                  <c:v>116.335300445557</c:v>
                </c:pt>
                <c:pt idx="9">
                  <c:v>118.30735015869099</c:v>
                </c:pt>
                <c:pt idx="10">
                  <c:v>120.26900100708001</c:v>
                </c:pt>
                <c:pt idx="11">
                  <c:v>122.300300598145</c:v>
                </c:pt>
                <c:pt idx="12">
                  <c:v>124.23834991455099</c:v>
                </c:pt>
                <c:pt idx="13">
                  <c:v>126.22774887084999</c:v>
                </c:pt>
                <c:pt idx="14">
                  <c:v>128.233051300049</c:v>
                </c:pt>
                <c:pt idx="15">
                  <c:v>130.23105621337899</c:v>
                </c:pt>
                <c:pt idx="16">
                  <c:v>132.16294860839801</c:v>
                </c:pt>
                <c:pt idx="17">
                  <c:v>134.167106628418</c:v>
                </c:pt>
                <c:pt idx="18">
                  <c:v>136.180252075195</c:v>
                </c:pt>
                <c:pt idx="19">
                  <c:v>138.21599578857399</c:v>
                </c:pt>
                <c:pt idx="20">
                  <c:v>140.10569763183599</c:v>
                </c:pt>
                <c:pt idx="21">
                  <c:v>142.13124847412101</c:v>
                </c:pt>
                <c:pt idx="22">
                  <c:v>144.13705444335901</c:v>
                </c:pt>
                <c:pt idx="23">
                  <c:v>146.47709655761699</c:v>
                </c:pt>
                <c:pt idx="24">
                  <c:v>148.39845275878901</c:v>
                </c:pt>
                <c:pt idx="25">
                  <c:v>150.13330078125</c:v>
                </c:pt>
                <c:pt idx="26">
                  <c:v>152.02349853515599</c:v>
                </c:pt>
                <c:pt idx="27">
                  <c:v>154.069145202637</c:v>
                </c:pt>
                <c:pt idx="28">
                  <c:v>155.99814605712899</c:v>
                </c:pt>
                <c:pt idx="29">
                  <c:v>158.02944946289099</c:v>
                </c:pt>
                <c:pt idx="30">
                  <c:v>159.96559906005899</c:v>
                </c:pt>
                <c:pt idx="31">
                  <c:v>161.98899841308599</c:v>
                </c:pt>
                <c:pt idx="32">
                  <c:v>163.98590087890599</c:v>
                </c:pt>
                <c:pt idx="33">
                  <c:v>165.96185302734401</c:v>
                </c:pt>
                <c:pt idx="34">
                  <c:v>168.00260162353501</c:v>
                </c:pt>
                <c:pt idx="35">
                  <c:v>169.89284515380899</c:v>
                </c:pt>
                <c:pt idx="36">
                  <c:v>171.86810302734401</c:v>
                </c:pt>
                <c:pt idx="37">
                  <c:v>173.92725372314499</c:v>
                </c:pt>
                <c:pt idx="38">
                  <c:v>175.840255737305</c:v>
                </c:pt>
                <c:pt idx="39">
                  <c:v>177.86940002441401</c:v>
                </c:pt>
                <c:pt idx="40">
                  <c:v>179.80400085449199</c:v>
                </c:pt>
                <c:pt idx="41">
                  <c:v>181.796745300293</c:v>
                </c:pt>
                <c:pt idx="42">
                  <c:v>183.851600646973</c:v>
                </c:pt>
                <c:pt idx="43">
                  <c:v>185.84169769287101</c:v>
                </c:pt>
                <c:pt idx="44">
                  <c:v>187.764198303223</c:v>
                </c:pt>
                <c:pt idx="45">
                  <c:v>189.80214691162101</c:v>
                </c:pt>
                <c:pt idx="46">
                  <c:v>191.71955108642601</c:v>
                </c:pt>
                <c:pt idx="47">
                  <c:v>194.03394317626999</c:v>
                </c:pt>
                <c:pt idx="48">
                  <c:v>195.68539428710901</c:v>
                </c:pt>
                <c:pt idx="49">
                  <c:v>197.76399993896499</c:v>
                </c:pt>
                <c:pt idx="50">
                  <c:v>199.74150085449199</c:v>
                </c:pt>
                <c:pt idx="51">
                  <c:v>201.67974853515599</c:v>
                </c:pt>
                <c:pt idx="52">
                  <c:v>203.84519958496099</c:v>
                </c:pt>
                <c:pt idx="53">
                  <c:v>205.72304534912101</c:v>
                </c:pt>
                <c:pt idx="54">
                  <c:v>207.65660095214801</c:v>
                </c:pt>
                <c:pt idx="55">
                  <c:v>209.68415069580101</c:v>
                </c:pt>
                <c:pt idx="56">
                  <c:v>211.67945098876999</c:v>
                </c:pt>
                <c:pt idx="57">
                  <c:v>213.58339691162101</c:v>
                </c:pt>
                <c:pt idx="58">
                  <c:v>215.57475280761699</c:v>
                </c:pt>
                <c:pt idx="59">
                  <c:v>217.601150512695</c:v>
                </c:pt>
                <c:pt idx="60">
                  <c:v>219.51074981689499</c:v>
                </c:pt>
                <c:pt idx="61">
                  <c:v>221.51059722900399</c:v>
                </c:pt>
                <c:pt idx="62">
                  <c:v>223.535697937012</c:v>
                </c:pt>
                <c:pt idx="63">
                  <c:v>225.53385162353501</c:v>
                </c:pt>
                <c:pt idx="64">
                  <c:v>227.47714996337899</c:v>
                </c:pt>
                <c:pt idx="65">
                  <c:v>229.47185516357399</c:v>
                </c:pt>
                <c:pt idx="66">
                  <c:v>231.522499084473</c:v>
                </c:pt>
                <c:pt idx="67">
                  <c:v>233.38319396972699</c:v>
                </c:pt>
                <c:pt idx="68">
                  <c:v>235.49945068359401</c:v>
                </c:pt>
                <c:pt idx="69">
                  <c:v>237.41275024414099</c:v>
                </c:pt>
                <c:pt idx="70">
                  <c:v>239.38190460205101</c:v>
                </c:pt>
                <c:pt idx="71">
                  <c:v>241.42544555664099</c:v>
                </c:pt>
                <c:pt idx="72">
                  <c:v>243.446853637695</c:v>
                </c:pt>
                <c:pt idx="73">
                  <c:v>245.36169433593801</c:v>
                </c:pt>
                <c:pt idx="74">
                  <c:v>247.38259887695301</c:v>
                </c:pt>
                <c:pt idx="75">
                  <c:v>249.391899108887</c:v>
                </c:pt>
                <c:pt idx="76">
                  <c:v>251.36374664306601</c:v>
                </c:pt>
                <c:pt idx="77">
                  <c:v>253.33384704589801</c:v>
                </c:pt>
                <c:pt idx="78">
                  <c:v>255.27555084228501</c:v>
                </c:pt>
                <c:pt idx="79">
                  <c:v>257.27189636230497</c:v>
                </c:pt>
                <c:pt idx="80">
                  <c:v>259.28656005859398</c:v>
                </c:pt>
                <c:pt idx="81">
                  <c:v>261.33988952636702</c:v>
                </c:pt>
                <c:pt idx="82">
                  <c:v>263.19648742675798</c:v>
                </c:pt>
                <c:pt idx="83">
                  <c:v>265.18420410156301</c:v>
                </c:pt>
                <c:pt idx="84">
                  <c:v>267.21534729003901</c:v>
                </c:pt>
                <c:pt idx="85">
                  <c:v>269.25149536132801</c:v>
                </c:pt>
                <c:pt idx="86">
                  <c:v>271.12789916992199</c:v>
                </c:pt>
                <c:pt idx="87">
                  <c:v>273.13804626464798</c:v>
                </c:pt>
                <c:pt idx="88">
                  <c:v>275.18389892578102</c:v>
                </c:pt>
                <c:pt idx="89">
                  <c:v>277.19303894042997</c:v>
                </c:pt>
                <c:pt idx="90">
                  <c:v>279.10383605957003</c:v>
                </c:pt>
                <c:pt idx="91">
                  <c:v>281.09954833984398</c:v>
                </c:pt>
                <c:pt idx="92">
                  <c:v>283.14939880371099</c:v>
                </c:pt>
                <c:pt idx="93">
                  <c:v>285.14344787597702</c:v>
                </c:pt>
                <c:pt idx="94">
                  <c:v>287.08390808105497</c:v>
                </c:pt>
                <c:pt idx="95">
                  <c:v>289.06439208984398</c:v>
                </c:pt>
                <c:pt idx="96">
                  <c:v>291.091552734375</c:v>
                </c:pt>
                <c:pt idx="97">
                  <c:v>293.03814697265602</c:v>
                </c:pt>
                <c:pt idx="98">
                  <c:v>295.02786254882801</c:v>
                </c:pt>
                <c:pt idx="99">
                  <c:v>297.02870178222702</c:v>
                </c:pt>
                <c:pt idx="100">
                  <c:v>298.91165161132801</c:v>
                </c:pt>
                <c:pt idx="101">
                  <c:v>300.95059204101602</c:v>
                </c:pt>
                <c:pt idx="102">
                  <c:v>302.97265625</c:v>
                </c:pt>
                <c:pt idx="103">
                  <c:v>304.98623657226602</c:v>
                </c:pt>
                <c:pt idx="104">
                  <c:v>306.97445678710898</c:v>
                </c:pt>
                <c:pt idx="105">
                  <c:v>308.87705993652298</c:v>
                </c:pt>
                <c:pt idx="106">
                  <c:v>310.87741088867199</c:v>
                </c:pt>
                <c:pt idx="107">
                  <c:v>312.8994140625</c:v>
                </c:pt>
                <c:pt idx="108">
                  <c:v>314.87429809570301</c:v>
                </c:pt>
                <c:pt idx="109">
                  <c:v>316.92300415039102</c:v>
                </c:pt>
                <c:pt idx="110">
                  <c:v>318.92674255371099</c:v>
                </c:pt>
                <c:pt idx="111">
                  <c:v>320.81575012207003</c:v>
                </c:pt>
                <c:pt idx="112">
                  <c:v>322.81404113769503</c:v>
                </c:pt>
                <c:pt idx="113">
                  <c:v>324.81089782714798</c:v>
                </c:pt>
                <c:pt idx="114">
                  <c:v>326.81434631347702</c:v>
                </c:pt>
                <c:pt idx="115">
                  <c:v>328.72731018066401</c:v>
                </c:pt>
                <c:pt idx="116">
                  <c:v>330.83459472656301</c:v>
                </c:pt>
                <c:pt idx="117">
                  <c:v>334.72544860839798</c:v>
                </c:pt>
                <c:pt idx="118">
                  <c:v>336.735107421875</c:v>
                </c:pt>
                <c:pt idx="119">
                  <c:v>338.73484802246099</c:v>
                </c:pt>
                <c:pt idx="120">
                  <c:v>340.7373046875</c:v>
                </c:pt>
                <c:pt idx="121">
                  <c:v>342.65109252929699</c:v>
                </c:pt>
                <c:pt idx="122">
                  <c:v>344.67935180664102</c:v>
                </c:pt>
                <c:pt idx="123">
                  <c:v>346.67340087890602</c:v>
                </c:pt>
                <c:pt idx="124">
                  <c:v>348.59094238281301</c:v>
                </c:pt>
                <c:pt idx="125">
                  <c:v>350.62620544433599</c:v>
                </c:pt>
                <c:pt idx="126">
                  <c:v>352.64920043945301</c:v>
                </c:pt>
                <c:pt idx="127">
                  <c:v>354.60655212402298</c:v>
                </c:pt>
                <c:pt idx="128">
                  <c:v>356.58424377441401</c:v>
                </c:pt>
                <c:pt idx="129">
                  <c:v>358.57080078125</c:v>
                </c:pt>
                <c:pt idx="130">
                  <c:v>360.58290100097702</c:v>
                </c:pt>
                <c:pt idx="131">
                  <c:v>362.53775024414102</c:v>
                </c:pt>
                <c:pt idx="132">
                  <c:v>364.50968933105497</c:v>
                </c:pt>
                <c:pt idx="133">
                  <c:v>366.50149536132801</c:v>
                </c:pt>
                <c:pt idx="134">
                  <c:v>368.48745727539102</c:v>
                </c:pt>
                <c:pt idx="135">
                  <c:v>370.47848510742199</c:v>
                </c:pt>
                <c:pt idx="136">
                  <c:v>372.40609741210898</c:v>
                </c:pt>
                <c:pt idx="137">
                  <c:v>374.42750549316401</c:v>
                </c:pt>
                <c:pt idx="138">
                  <c:v>376.44154357910202</c:v>
                </c:pt>
                <c:pt idx="139">
                  <c:v>378.50225830078102</c:v>
                </c:pt>
                <c:pt idx="140">
                  <c:v>380.24235534667997</c:v>
                </c:pt>
              </c:numCache>
            </c:numRef>
          </c:xVal>
          <c:yVal>
            <c:numRef>
              <c:f>summary!$M$3:$M$143</c:f>
              <c:numCache>
                <c:formatCode>General</c:formatCode>
                <c:ptCount val="141"/>
                <c:pt idx="17">
                  <c:v>2186215.66</c:v>
                </c:pt>
                <c:pt idx="18">
                  <c:v>1944829.33</c:v>
                </c:pt>
                <c:pt idx="19">
                  <c:v>1484015.91</c:v>
                </c:pt>
                <c:pt idx="20">
                  <c:v>1349058.35</c:v>
                </c:pt>
                <c:pt idx="21">
                  <c:v>1016952.9925000001</c:v>
                </c:pt>
                <c:pt idx="22">
                  <c:v>806497.89500000002</c:v>
                </c:pt>
                <c:pt idx="23">
                  <c:v>293145.24871093797</c:v>
                </c:pt>
                <c:pt idx="24">
                  <c:v>112731.67298584001</c:v>
                </c:pt>
                <c:pt idx="25">
                  <c:v>3005.2694140624999</c:v>
                </c:pt>
                <c:pt idx="26">
                  <c:v>2134.1309667968699</c:v>
                </c:pt>
                <c:pt idx="27">
                  <c:v>1420.3484472656301</c:v>
                </c:pt>
                <c:pt idx="28">
                  <c:v>912.88414062499999</c:v>
                </c:pt>
                <c:pt idx="29">
                  <c:v>565.69156250000003</c:v>
                </c:pt>
                <c:pt idx="30">
                  <c:v>357.687255859375</c:v>
                </c:pt>
                <c:pt idx="31">
                  <c:v>178.82264343261701</c:v>
                </c:pt>
                <c:pt idx="32">
                  <c:v>143.55787109375001</c:v>
                </c:pt>
                <c:pt idx="33">
                  <c:v>119.97974761962899</c:v>
                </c:pt>
                <c:pt idx="34">
                  <c:v>100.476380004883</c:v>
                </c:pt>
                <c:pt idx="35">
                  <c:v>87.1696292114258</c:v>
                </c:pt>
                <c:pt idx="36">
                  <c:v>74.828795013427694</c:v>
                </c:pt>
                <c:pt idx="37">
                  <c:v>66.004454193115194</c:v>
                </c:pt>
                <c:pt idx="38">
                  <c:v>58.478271026611303</c:v>
                </c:pt>
                <c:pt idx="39">
                  <c:v>52.751045989990203</c:v>
                </c:pt>
                <c:pt idx="40">
                  <c:v>47.225301055908197</c:v>
                </c:pt>
                <c:pt idx="41">
                  <c:v>41.965345764160197</c:v>
                </c:pt>
                <c:pt idx="42">
                  <c:v>38.103717041015599</c:v>
                </c:pt>
                <c:pt idx="43">
                  <c:v>35.122287139892599</c:v>
                </c:pt>
                <c:pt idx="44">
                  <c:v>32.054313812255899</c:v>
                </c:pt>
                <c:pt idx="45">
                  <c:v>30.5197408294678</c:v>
                </c:pt>
                <c:pt idx="46">
                  <c:v>28.9584126281738</c:v>
                </c:pt>
                <c:pt idx="47">
                  <c:v>21.385488967895501</c:v>
                </c:pt>
                <c:pt idx="48">
                  <c:v>38.080920791625999</c:v>
                </c:pt>
                <c:pt idx="49">
                  <c:v>31.8971615314484</c:v>
                </c:pt>
                <c:pt idx="50">
                  <c:v>22.107357254028301</c:v>
                </c:pt>
                <c:pt idx="51">
                  <c:v>31.171774368286101</c:v>
                </c:pt>
                <c:pt idx="52">
                  <c:v>28.799551620483399</c:v>
                </c:pt>
                <c:pt idx="53">
                  <c:v>23.070729742050201</c:v>
                </c:pt>
                <c:pt idx="54">
                  <c:v>1.2177841907739599</c:v>
                </c:pt>
                <c:pt idx="55">
                  <c:v>11.916041488647499</c:v>
                </c:pt>
                <c:pt idx="56">
                  <c:v>13.529886779785199</c:v>
                </c:pt>
                <c:pt idx="57">
                  <c:v>11.271334075927699</c:v>
                </c:pt>
                <c:pt idx="58">
                  <c:v>42.887176513671903</c:v>
                </c:pt>
                <c:pt idx="59">
                  <c:v>14.4865549468994</c:v>
                </c:pt>
                <c:pt idx="60">
                  <c:v>13.2170737838745</c:v>
                </c:pt>
                <c:pt idx="61">
                  <c:v>12.7646682739258</c:v>
                </c:pt>
                <c:pt idx="62">
                  <c:v>12.482293853759799</c:v>
                </c:pt>
                <c:pt idx="63">
                  <c:v>12.045809593200699</c:v>
                </c:pt>
                <c:pt idx="64">
                  <c:v>10.5326319122314</c:v>
                </c:pt>
                <c:pt idx="65">
                  <c:v>11.3698754119873</c:v>
                </c:pt>
                <c:pt idx="66">
                  <c:v>11.348298149108899</c:v>
                </c:pt>
                <c:pt idx="67">
                  <c:v>11.138364219665499</c:v>
                </c:pt>
                <c:pt idx="68">
                  <c:v>10.960984840393101</c:v>
                </c:pt>
                <c:pt idx="69">
                  <c:v>10.9784330368042</c:v>
                </c:pt>
                <c:pt idx="70">
                  <c:v>11.022451515197799</c:v>
                </c:pt>
                <c:pt idx="71">
                  <c:v>10.962954330444299</c:v>
                </c:pt>
                <c:pt idx="72">
                  <c:v>11.025624771118199</c:v>
                </c:pt>
                <c:pt idx="73">
                  <c:v>11.2478065872192</c:v>
                </c:pt>
                <c:pt idx="74">
                  <c:v>11.587097244262701</c:v>
                </c:pt>
                <c:pt idx="75">
                  <c:v>12.1112970352173</c:v>
                </c:pt>
                <c:pt idx="76">
                  <c:v>11.956055679321301</c:v>
                </c:pt>
                <c:pt idx="77">
                  <c:v>13.561083412170399</c:v>
                </c:pt>
                <c:pt idx="78">
                  <c:v>12.2852470016479</c:v>
                </c:pt>
                <c:pt idx="79">
                  <c:v>12.656684150695799</c:v>
                </c:pt>
                <c:pt idx="80">
                  <c:v>13.6140050506592</c:v>
                </c:pt>
                <c:pt idx="81">
                  <c:v>13.198305549621599</c:v>
                </c:pt>
                <c:pt idx="82">
                  <c:v>13.2543558883667</c:v>
                </c:pt>
                <c:pt idx="83">
                  <c:v>13.1882096481323</c:v>
                </c:pt>
                <c:pt idx="84">
                  <c:v>13.187315864563001</c:v>
                </c:pt>
                <c:pt idx="85">
                  <c:v>13.337871131897</c:v>
                </c:pt>
                <c:pt idx="86">
                  <c:v>13.370103683471701</c:v>
                </c:pt>
                <c:pt idx="87">
                  <c:v>13.498301734924301</c:v>
                </c:pt>
                <c:pt idx="88">
                  <c:v>13.5476989364624</c:v>
                </c:pt>
                <c:pt idx="89">
                  <c:v>13.7230305480957</c:v>
                </c:pt>
                <c:pt idx="90">
                  <c:v>13.885712699890099</c:v>
                </c:pt>
                <c:pt idx="91">
                  <c:v>14.056260528564501</c:v>
                </c:pt>
                <c:pt idx="92">
                  <c:v>14.222263679504399</c:v>
                </c:pt>
                <c:pt idx="93">
                  <c:v>14.2924868392944</c:v>
                </c:pt>
                <c:pt idx="94">
                  <c:v>14.506651077270501</c:v>
                </c:pt>
                <c:pt idx="95">
                  <c:v>14.6812236785889</c:v>
                </c:pt>
                <c:pt idx="96">
                  <c:v>14.7692238616943</c:v>
                </c:pt>
                <c:pt idx="97">
                  <c:v>14.995358848571801</c:v>
                </c:pt>
                <c:pt idx="98">
                  <c:v>15.1189682388306</c:v>
                </c:pt>
                <c:pt idx="99">
                  <c:v>15.3172504806519</c:v>
                </c:pt>
                <c:pt idx="100">
                  <c:v>15.453254852294901</c:v>
                </c:pt>
                <c:pt idx="101">
                  <c:v>15.688154754638701</c:v>
                </c:pt>
                <c:pt idx="102">
                  <c:v>15.898975143432599</c:v>
                </c:pt>
                <c:pt idx="103">
                  <c:v>16.071926040649402</c:v>
                </c:pt>
                <c:pt idx="104">
                  <c:v>16.2492345428467</c:v>
                </c:pt>
                <c:pt idx="105">
                  <c:v>16.382423400878899</c:v>
                </c:pt>
                <c:pt idx="106">
                  <c:v>16.629968338012699</c:v>
                </c:pt>
                <c:pt idx="107">
                  <c:v>16.7411051177979</c:v>
                </c:pt>
                <c:pt idx="108">
                  <c:v>16.964764862060498</c:v>
                </c:pt>
                <c:pt idx="109">
                  <c:v>17.1593988800049</c:v>
                </c:pt>
                <c:pt idx="110">
                  <c:v>17.254874420166001</c:v>
                </c:pt>
                <c:pt idx="111">
                  <c:v>17.439967193603501</c:v>
                </c:pt>
                <c:pt idx="112">
                  <c:v>17.587784576415999</c:v>
                </c:pt>
                <c:pt idx="113">
                  <c:v>17.896012420654301</c:v>
                </c:pt>
                <c:pt idx="114">
                  <c:v>18.082091598510701</c:v>
                </c:pt>
                <c:pt idx="115">
                  <c:v>18.272868652343799</c:v>
                </c:pt>
                <c:pt idx="116">
                  <c:v>18.348496246337898</c:v>
                </c:pt>
                <c:pt idx="117">
                  <c:v>18.8332357788086</c:v>
                </c:pt>
                <c:pt idx="118">
                  <c:v>18.9734365081787</c:v>
                </c:pt>
                <c:pt idx="119">
                  <c:v>19.196218643188502</c:v>
                </c:pt>
                <c:pt idx="120">
                  <c:v>19.463218002319302</c:v>
                </c:pt>
                <c:pt idx="121">
                  <c:v>19.737147827148402</c:v>
                </c:pt>
                <c:pt idx="122">
                  <c:v>20.0604752349854</c:v>
                </c:pt>
                <c:pt idx="123">
                  <c:v>20.343868179321301</c:v>
                </c:pt>
                <c:pt idx="124">
                  <c:v>20.577486648559599</c:v>
                </c:pt>
                <c:pt idx="125">
                  <c:v>20.845482788085899</c:v>
                </c:pt>
                <c:pt idx="126">
                  <c:v>21.1375559997559</c:v>
                </c:pt>
                <c:pt idx="127">
                  <c:v>21.406380996704101</c:v>
                </c:pt>
                <c:pt idx="128">
                  <c:v>21.6743285369873</c:v>
                </c:pt>
                <c:pt idx="129">
                  <c:v>21.995011138915999</c:v>
                </c:pt>
                <c:pt idx="130">
                  <c:v>22.263637619018599</c:v>
                </c:pt>
                <c:pt idx="131">
                  <c:v>22.553509902954101</c:v>
                </c:pt>
                <c:pt idx="132">
                  <c:v>22.8284055328369</c:v>
                </c:pt>
                <c:pt idx="133">
                  <c:v>23.1452787017822</c:v>
                </c:pt>
                <c:pt idx="134">
                  <c:v>23.472686996459998</c:v>
                </c:pt>
                <c:pt idx="135">
                  <c:v>23.794704284668001</c:v>
                </c:pt>
                <c:pt idx="136">
                  <c:v>24.108283996581999</c:v>
                </c:pt>
                <c:pt idx="137">
                  <c:v>24.3370905303955</c:v>
                </c:pt>
                <c:pt idx="138">
                  <c:v>24.709375076293899</c:v>
                </c:pt>
                <c:pt idx="139">
                  <c:v>25.056825408935499</c:v>
                </c:pt>
                <c:pt idx="140">
                  <c:v>25.357764358520502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BF-5D42-979D-9EE1A6F88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300"/>
          <c:min val="1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50"/>
      </c:valAx>
      <c:valAx>
        <c:axId val="1829851456"/>
        <c:scaling>
          <c:logBase val="10"/>
          <c:orientation val="minMax"/>
          <c:max val="1000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4</a:t>
                </a:r>
                <a:r>
                  <a:rPr lang="ja-JP" altLang="en-US"/>
                  <a:t>端子抵抗</a:t>
                </a:r>
                <a:r>
                  <a:rPr lang="en-US" altLang="ja-JP"/>
                  <a:t>(Ω)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低温側</a:t>
            </a:r>
            <a:r>
              <a:rPr lang="en-US" altLang="ja-JP" dirty="0"/>
              <a:t> 15K/min</a:t>
            </a:r>
            <a:endParaRPr lang="en" altLang="ja-JP" dirty="0"/>
          </a:p>
        </c:rich>
      </c:tx>
      <c:layout>
        <c:manualLayout>
          <c:xMode val="edge"/>
          <c:yMode val="edge"/>
          <c:x val="0.43978555239457151"/>
          <c:y val="0.239178537346214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5"/>
          <c:order val="0"/>
          <c:tx>
            <c:strRef>
              <c:f>summary!$V$1:$W$1</c:f>
              <c:strCache>
                <c:ptCount val="1"/>
                <c:pt idx="0">
                  <c:v>cooling (14K/min)</c:v>
                </c:pt>
              </c:strCache>
            </c:strRef>
          </c:tx>
          <c:spPr>
            <a:ln w="127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B0F0"/>
              </a:solidFill>
              <a:ln w="6350">
                <a:solidFill>
                  <a:srgbClr val="00B0F0"/>
                </a:solidFill>
              </a:ln>
              <a:effectLst/>
            </c:spPr>
          </c:marker>
          <c:xVal>
            <c:numRef>
              <c:f>summary!$W$3:$W$23</c:f>
              <c:numCache>
                <c:formatCode>General</c:formatCode>
                <c:ptCount val="21"/>
                <c:pt idx="0">
                  <c:v>299.78115844726602</c:v>
                </c:pt>
                <c:pt idx="1">
                  <c:v>289.06761169433599</c:v>
                </c:pt>
                <c:pt idx="2">
                  <c:v>279.03550720214798</c:v>
                </c:pt>
                <c:pt idx="3">
                  <c:v>269.17585754394503</c:v>
                </c:pt>
                <c:pt idx="4">
                  <c:v>259.16505432128901</c:v>
                </c:pt>
                <c:pt idx="5">
                  <c:v>249.22125244140599</c:v>
                </c:pt>
                <c:pt idx="6">
                  <c:v>239.14340209960901</c:v>
                </c:pt>
                <c:pt idx="7">
                  <c:v>229.05920410156301</c:v>
                </c:pt>
                <c:pt idx="8">
                  <c:v>219.05439758300801</c:v>
                </c:pt>
                <c:pt idx="9">
                  <c:v>209.30084991455101</c:v>
                </c:pt>
                <c:pt idx="10">
                  <c:v>199.25009918212899</c:v>
                </c:pt>
                <c:pt idx="11">
                  <c:v>189.298301696777</c:v>
                </c:pt>
                <c:pt idx="12">
                  <c:v>179.33404541015599</c:v>
                </c:pt>
                <c:pt idx="13">
                  <c:v>169.23504638671901</c:v>
                </c:pt>
                <c:pt idx="14">
                  <c:v>159.2978515625</c:v>
                </c:pt>
                <c:pt idx="15">
                  <c:v>149.29545593261699</c:v>
                </c:pt>
                <c:pt idx="16">
                  <c:v>0</c:v>
                </c:pt>
                <c:pt idx="17">
                  <c:v>129.15584564208999</c:v>
                </c:pt>
                <c:pt idx="18">
                  <c:v>118.773097991943</c:v>
                </c:pt>
                <c:pt idx="19">
                  <c:v>109.370548248291</c:v>
                </c:pt>
                <c:pt idx="20">
                  <c:v>99.576850891113295</c:v>
                </c:pt>
              </c:numCache>
            </c:numRef>
          </c:xVal>
          <c:yVal>
            <c:numRef>
              <c:f>summary!$AA$3:$AA$23</c:f>
              <c:numCache>
                <c:formatCode>General</c:formatCode>
                <c:ptCount val="21"/>
                <c:pt idx="0">
                  <c:v>14.9047354888916</c:v>
                </c:pt>
                <c:pt idx="1">
                  <c:v>13.9168605422974</c:v>
                </c:pt>
                <c:pt idx="2">
                  <c:v>12.960113410949701</c:v>
                </c:pt>
                <c:pt idx="3">
                  <c:v>12.3840900421143</c:v>
                </c:pt>
                <c:pt idx="4">
                  <c:v>16.250367889404298</c:v>
                </c:pt>
                <c:pt idx="5">
                  <c:v>12.8876636886597</c:v>
                </c:pt>
                <c:pt idx="6">
                  <c:v>9.7843939971923799</c:v>
                </c:pt>
                <c:pt idx="7">
                  <c:v>8.9085738372802705</c:v>
                </c:pt>
                <c:pt idx="8">
                  <c:v>9.8361017990112298</c:v>
                </c:pt>
                <c:pt idx="9">
                  <c:v>11.9329341506958</c:v>
                </c:pt>
                <c:pt idx="10">
                  <c:v>16.470302085876501</c:v>
                </c:pt>
                <c:pt idx="11">
                  <c:v>25.643718490600602</c:v>
                </c:pt>
                <c:pt idx="12">
                  <c:v>44.181694030761697</c:v>
                </c:pt>
                <c:pt idx="13">
                  <c:v>87.072634887695301</c:v>
                </c:pt>
                <c:pt idx="14">
                  <c:v>222.107039794922</c:v>
                </c:pt>
                <c:pt idx="15">
                  <c:v>3025.3292089843699</c:v>
                </c:pt>
                <c:pt idx="16">
                  <c:v>344652.32645089302</c:v>
                </c:pt>
                <c:pt idx="17">
                  <c:v>281266.53000000003</c:v>
                </c:pt>
                <c:pt idx="18">
                  <c:v>240654.111992188</c:v>
                </c:pt>
                <c:pt idx="19">
                  <c:v>-247176.39281250001</c:v>
                </c:pt>
                <c:pt idx="20">
                  <c:v>242501.18156249999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DE-5846-BBDA-967C16751899}"/>
            </c:ext>
          </c:extLst>
        </c:ser>
        <c:ser>
          <c:idx val="6"/>
          <c:order val="1"/>
          <c:tx>
            <c:strRef>
              <c:f>summary!$AC$1:$AD$1</c:f>
              <c:strCache>
                <c:ptCount val="1"/>
                <c:pt idx="0">
                  <c:v>heating (15K/min)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C00000"/>
              </a:solidFill>
              <a:ln w="6350">
                <a:solidFill>
                  <a:srgbClr val="C00000"/>
                </a:solidFill>
              </a:ln>
              <a:effectLst/>
            </c:spPr>
          </c:marker>
          <c:xVal>
            <c:numRef>
              <c:f>summary!$AD$3:$AD$24</c:f>
              <c:numCache>
                <c:formatCode>General</c:formatCode>
                <c:ptCount val="22"/>
                <c:pt idx="0">
                  <c:v>99.576850891113295</c:v>
                </c:pt>
                <c:pt idx="1">
                  <c:v>100.497699737549</c:v>
                </c:pt>
                <c:pt idx="2">
                  <c:v>112.00514984130901</c:v>
                </c:pt>
                <c:pt idx="3">
                  <c:v>121.87935256958001</c:v>
                </c:pt>
                <c:pt idx="4">
                  <c:v>132.01979827880899</c:v>
                </c:pt>
                <c:pt idx="5">
                  <c:v>141.46054840087899</c:v>
                </c:pt>
                <c:pt idx="6">
                  <c:v>151.69034576416001</c:v>
                </c:pt>
                <c:pt idx="7">
                  <c:v>160.99195098876999</c:v>
                </c:pt>
                <c:pt idx="8">
                  <c:v>171.21005249023401</c:v>
                </c:pt>
                <c:pt idx="9">
                  <c:v>181.14860534668</c:v>
                </c:pt>
                <c:pt idx="10">
                  <c:v>191.085205078125</c:v>
                </c:pt>
                <c:pt idx="11">
                  <c:v>201.09165191650399</c:v>
                </c:pt>
                <c:pt idx="12">
                  <c:v>210.91774749755899</c:v>
                </c:pt>
                <c:pt idx="13">
                  <c:v>220.832595825195</c:v>
                </c:pt>
                <c:pt idx="14">
                  <c:v>230.85064697265599</c:v>
                </c:pt>
                <c:pt idx="15">
                  <c:v>240.892448425293</c:v>
                </c:pt>
                <c:pt idx="16">
                  <c:v>250.75194549560501</c:v>
                </c:pt>
                <c:pt idx="17">
                  <c:v>260.72175598144503</c:v>
                </c:pt>
                <c:pt idx="18">
                  <c:v>270.72795104980497</c:v>
                </c:pt>
                <c:pt idx="19">
                  <c:v>280.68695068359398</c:v>
                </c:pt>
                <c:pt idx="20">
                  <c:v>290.76998901367199</c:v>
                </c:pt>
                <c:pt idx="21">
                  <c:v>300.69180297851602</c:v>
                </c:pt>
              </c:numCache>
            </c:numRef>
          </c:xVal>
          <c:yVal>
            <c:numRef>
              <c:f>summary!$AH$3:$AH$24</c:f>
              <c:numCache>
                <c:formatCode>General</c:formatCode>
                <c:ptCount val="22"/>
                <c:pt idx="0">
                  <c:v>242501.18156249999</c:v>
                </c:pt>
                <c:pt idx="1">
                  <c:v>316290.1328125</c:v>
                </c:pt>
                <c:pt idx="2">
                  <c:v>-157755.78937499999</c:v>
                </c:pt>
                <c:pt idx="3">
                  <c:v>407520.39023437502</c:v>
                </c:pt>
                <c:pt idx="4">
                  <c:v>320347.44374999998</c:v>
                </c:pt>
                <c:pt idx="5">
                  <c:v>297061.25358459499</c:v>
                </c:pt>
                <c:pt idx="6">
                  <c:v>3867.3145410156199</c:v>
                </c:pt>
                <c:pt idx="7">
                  <c:v>571.20216552734405</c:v>
                </c:pt>
                <c:pt idx="8">
                  <c:v>101.947591552734</c:v>
                </c:pt>
                <c:pt idx="9">
                  <c:v>50.834335632324198</c:v>
                </c:pt>
                <c:pt idx="10">
                  <c:v>28.784017486572299</c:v>
                </c:pt>
                <c:pt idx="11">
                  <c:v>18.390887374877899</c:v>
                </c:pt>
                <c:pt idx="12">
                  <c:v>12.9963724517822</c:v>
                </c:pt>
                <c:pt idx="13">
                  <c:v>10.3997021102905</c:v>
                </c:pt>
                <c:pt idx="14">
                  <c:v>8.9097956085205094</c:v>
                </c:pt>
                <c:pt idx="15">
                  <c:v>8.6904275131225592</c:v>
                </c:pt>
                <c:pt idx="16">
                  <c:v>9.7071958923339796</c:v>
                </c:pt>
                <c:pt idx="17">
                  <c:v>10.948409805297899</c:v>
                </c:pt>
                <c:pt idx="18">
                  <c:v>12.336790084838899</c:v>
                </c:pt>
                <c:pt idx="19">
                  <c:v>13.0182703018188</c:v>
                </c:pt>
                <c:pt idx="20">
                  <c:v>13.801042938232399</c:v>
                </c:pt>
                <c:pt idx="21">
                  <c:v>14.771429519653299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DE-5846-BBDA-967C16751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300"/>
          <c:min val="1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50"/>
      </c:valAx>
      <c:valAx>
        <c:axId val="1829851456"/>
        <c:scaling>
          <c:logBase val="10"/>
          <c:orientation val="minMax"/>
          <c:max val="1000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4</a:t>
                </a:r>
                <a:r>
                  <a:rPr lang="ja-JP" altLang="en-US"/>
                  <a:t>端子抵抗</a:t>
                </a:r>
                <a:r>
                  <a:rPr lang="en-US" altLang="ja-JP"/>
                  <a:t>(Ω)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高温側</a:t>
            </a:r>
            <a:r>
              <a:rPr lang="en-US" altLang="ja-JP" baseline="0" dirty="0"/>
              <a:t> </a:t>
            </a:r>
            <a:r>
              <a:rPr lang="en-US" altLang="ja-JP" dirty="0"/>
              <a:t>(5K/min)</a:t>
            </a:r>
            <a:endParaRPr lang="en" alt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summary!$H$1:$I$1</c:f>
              <c:strCache>
                <c:ptCount val="1"/>
                <c:pt idx="0">
                  <c:v>heating (5K/min)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summary!$I$3:$I$143</c:f>
              <c:numCache>
                <c:formatCode>General</c:formatCode>
                <c:ptCount val="141"/>
                <c:pt idx="0">
                  <c:v>100.072399139404</c:v>
                </c:pt>
                <c:pt idx="1">
                  <c:v>102.444198608398</c:v>
                </c:pt>
                <c:pt idx="2">
                  <c:v>104.35089874267599</c:v>
                </c:pt>
                <c:pt idx="3">
                  <c:v>106.414951324463</c:v>
                </c:pt>
                <c:pt idx="4">
                  <c:v>108.346549987793</c:v>
                </c:pt>
                <c:pt idx="5">
                  <c:v>110.408847808838</c:v>
                </c:pt>
                <c:pt idx="6">
                  <c:v>112.314449310303</c:v>
                </c:pt>
                <c:pt idx="7">
                  <c:v>114.315299987793</c:v>
                </c:pt>
                <c:pt idx="8">
                  <c:v>116.335300445557</c:v>
                </c:pt>
                <c:pt idx="9">
                  <c:v>118.30735015869099</c:v>
                </c:pt>
                <c:pt idx="10">
                  <c:v>120.26900100708001</c:v>
                </c:pt>
                <c:pt idx="11">
                  <c:v>122.300300598145</c:v>
                </c:pt>
                <c:pt idx="12">
                  <c:v>124.23834991455099</c:v>
                </c:pt>
                <c:pt idx="13">
                  <c:v>126.22774887084999</c:v>
                </c:pt>
                <c:pt idx="14">
                  <c:v>128.233051300049</c:v>
                </c:pt>
                <c:pt idx="15">
                  <c:v>130.23105621337899</c:v>
                </c:pt>
                <c:pt idx="16">
                  <c:v>132.16294860839801</c:v>
                </c:pt>
                <c:pt idx="17">
                  <c:v>134.167106628418</c:v>
                </c:pt>
                <c:pt idx="18">
                  <c:v>136.180252075195</c:v>
                </c:pt>
                <c:pt idx="19">
                  <c:v>138.21599578857399</c:v>
                </c:pt>
                <c:pt idx="20">
                  <c:v>140.10569763183599</c:v>
                </c:pt>
                <c:pt idx="21">
                  <c:v>142.13124847412101</c:v>
                </c:pt>
                <c:pt idx="22">
                  <c:v>144.13705444335901</c:v>
                </c:pt>
                <c:pt idx="23">
                  <c:v>146.47709655761699</c:v>
                </c:pt>
                <c:pt idx="24">
                  <c:v>148.39845275878901</c:v>
                </c:pt>
                <c:pt idx="25">
                  <c:v>150.13330078125</c:v>
                </c:pt>
                <c:pt idx="26">
                  <c:v>152.02349853515599</c:v>
                </c:pt>
                <c:pt idx="27">
                  <c:v>154.069145202637</c:v>
                </c:pt>
                <c:pt idx="28">
                  <c:v>155.99814605712899</c:v>
                </c:pt>
                <c:pt idx="29">
                  <c:v>158.02944946289099</c:v>
                </c:pt>
                <c:pt idx="30">
                  <c:v>159.96559906005899</c:v>
                </c:pt>
                <c:pt idx="31">
                  <c:v>161.98899841308599</c:v>
                </c:pt>
                <c:pt idx="32">
                  <c:v>163.98590087890599</c:v>
                </c:pt>
                <c:pt idx="33">
                  <c:v>165.96185302734401</c:v>
                </c:pt>
                <c:pt idx="34">
                  <c:v>168.00260162353501</c:v>
                </c:pt>
                <c:pt idx="35">
                  <c:v>169.89284515380899</c:v>
                </c:pt>
                <c:pt idx="36">
                  <c:v>171.86810302734401</c:v>
                </c:pt>
                <c:pt idx="37">
                  <c:v>173.92725372314499</c:v>
                </c:pt>
                <c:pt idx="38">
                  <c:v>175.840255737305</c:v>
                </c:pt>
                <c:pt idx="39">
                  <c:v>177.86940002441401</c:v>
                </c:pt>
                <c:pt idx="40">
                  <c:v>179.80400085449199</c:v>
                </c:pt>
                <c:pt idx="41">
                  <c:v>181.796745300293</c:v>
                </c:pt>
                <c:pt idx="42">
                  <c:v>183.851600646973</c:v>
                </c:pt>
                <c:pt idx="43">
                  <c:v>185.84169769287101</c:v>
                </c:pt>
                <c:pt idx="44">
                  <c:v>187.764198303223</c:v>
                </c:pt>
                <c:pt idx="45">
                  <c:v>189.80214691162101</c:v>
                </c:pt>
                <c:pt idx="46">
                  <c:v>191.71955108642601</c:v>
                </c:pt>
                <c:pt idx="47">
                  <c:v>194.03394317626999</c:v>
                </c:pt>
                <c:pt idx="48">
                  <c:v>195.68539428710901</c:v>
                </c:pt>
                <c:pt idx="49">
                  <c:v>197.76399993896499</c:v>
                </c:pt>
                <c:pt idx="50">
                  <c:v>199.74150085449199</c:v>
                </c:pt>
                <c:pt idx="51">
                  <c:v>201.67974853515599</c:v>
                </c:pt>
                <c:pt idx="52">
                  <c:v>203.84519958496099</c:v>
                </c:pt>
                <c:pt idx="53">
                  <c:v>205.72304534912101</c:v>
                </c:pt>
                <c:pt idx="54">
                  <c:v>207.65660095214801</c:v>
                </c:pt>
                <c:pt idx="55">
                  <c:v>209.68415069580101</c:v>
                </c:pt>
                <c:pt idx="56">
                  <c:v>211.67945098876999</c:v>
                </c:pt>
                <c:pt idx="57">
                  <c:v>213.58339691162101</c:v>
                </c:pt>
                <c:pt idx="58">
                  <c:v>215.57475280761699</c:v>
                </c:pt>
                <c:pt idx="59">
                  <c:v>217.601150512695</c:v>
                </c:pt>
                <c:pt idx="60">
                  <c:v>219.51074981689499</c:v>
                </c:pt>
                <c:pt idx="61">
                  <c:v>221.51059722900399</c:v>
                </c:pt>
                <c:pt idx="62">
                  <c:v>223.535697937012</c:v>
                </c:pt>
                <c:pt idx="63">
                  <c:v>225.53385162353501</c:v>
                </c:pt>
                <c:pt idx="64">
                  <c:v>227.47714996337899</c:v>
                </c:pt>
                <c:pt idx="65">
                  <c:v>229.47185516357399</c:v>
                </c:pt>
                <c:pt idx="66">
                  <c:v>231.522499084473</c:v>
                </c:pt>
                <c:pt idx="67">
                  <c:v>233.38319396972699</c:v>
                </c:pt>
                <c:pt idx="68">
                  <c:v>235.49945068359401</c:v>
                </c:pt>
                <c:pt idx="69">
                  <c:v>237.41275024414099</c:v>
                </c:pt>
                <c:pt idx="70">
                  <c:v>239.38190460205101</c:v>
                </c:pt>
                <c:pt idx="71">
                  <c:v>241.42544555664099</c:v>
                </c:pt>
                <c:pt idx="72">
                  <c:v>243.446853637695</c:v>
                </c:pt>
                <c:pt idx="73">
                  <c:v>245.36169433593801</c:v>
                </c:pt>
                <c:pt idx="74">
                  <c:v>247.38259887695301</c:v>
                </c:pt>
                <c:pt idx="75">
                  <c:v>249.391899108887</c:v>
                </c:pt>
                <c:pt idx="76">
                  <c:v>251.36374664306601</c:v>
                </c:pt>
                <c:pt idx="77">
                  <c:v>253.33384704589801</c:v>
                </c:pt>
                <c:pt idx="78">
                  <c:v>255.27555084228501</c:v>
                </c:pt>
                <c:pt idx="79">
                  <c:v>257.27189636230497</c:v>
                </c:pt>
                <c:pt idx="80">
                  <c:v>259.28656005859398</c:v>
                </c:pt>
                <c:pt idx="81">
                  <c:v>261.33988952636702</c:v>
                </c:pt>
                <c:pt idx="82">
                  <c:v>263.19648742675798</c:v>
                </c:pt>
                <c:pt idx="83">
                  <c:v>265.18420410156301</c:v>
                </c:pt>
                <c:pt idx="84">
                  <c:v>267.21534729003901</c:v>
                </c:pt>
                <c:pt idx="85">
                  <c:v>269.25149536132801</c:v>
                </c:pt>
                <c:pt idx="86">
                  <c:v>271.12789916992199</c:v>
                </c:pt>
                <c:pt idx="87">
                  <c:v>273.13804626464798</c:v>
                </c:pt>
                <c:pt idx="88">
                  <c:v>275.18389892578102</c:v>
                </c:pt>
                <c:pt idx="89">
                  <c:v>277.19303894042997</c:v>
                </c:pt>
                <c:pt idx="90">
                  <c:v>279.10383605957003</c:v>
                </c:pt>
                <c:pt idx="91">
                  <c:v>281.09954833984398</c:v>
                </c:pt>
                <c:pt idx="92">
                  <c:v>283.14939880371099</c:v>
                </c:pt>
                <c:pt idx="93">
                  <c:v>285.14344787597702</c:v>
                </c:pt>
                <c:pt idx="94">
                  <c:v>287.08390808105497</c:v>
                </c:pt>
                <c:pt idx="95">
                  <c:v>289.06439208984398</c:v>
                </c:pt>
                <c:pt idx="96">
                  <c:v>291.091552734375</c:v>
                </c:pt>
                <c:pt idx="97">
                  <c:v>293.03814697265602</c:v>
                </c:pt>
                <c:pt idx="98">
                  <c:v>295.02786254882801</c:v>
                </c:pt>
                <c:pt idx="99">
                  <c:v>297.02870178222702</c:v>
                </c:pt>
                <c:pt idx="100">
                  <c:v>298.91165161132801</c:v>
                </c:pt>
                <c:pt idx="101">
                  <c:v>300.95059204101602</c:v>
                </c:pt>
                <c:pt idx="102">
                  <c:v>302.97265625</c:v>
                </c:pt>
                <c:pt idx="103">
                  <c:v>304.98623657226602</c:v>
                </c:pt>
                <c:pt idx="104">
                  <c:v>306.97445678710898</c:v>
                </c:pt>
                <c:pt idx="105">
                  <c:v>308.87705993652298</c:v>
                </c:pt>
                <c:pt idx="106">
                  <c:v>310.87741088867199</c:v>
                </c:pt>
                <c:pt idx="107">
                  <c:v>312.8994140625</c:v>
                </c:pt>
                <c:pt idx="108">
                  <c:v>314.87429809570301</c:v>
                </c:pt>
                <c:pt idx="109">
                  <c:v>316.92300415039102</c:v>
                </c:pt>
                <c:pt idx="110">
                  <c:v>318.92674255371099</c:v>
                </c:pt>
                <c:pt idx="111">
                  <c:v>320.81575012207003</c:v>
                </c:pt>
                <c:pt idx="112">
                  <c:v>322.81404113769503</c:v>
                </c:pt>
                <c:pt idx="113">
                  <c:v>324.81089782714798</c:v>
                </c:pt>
                <c:pt idx="114">
                  <c:v>326.81434631347702</c:v>
                </c:pt>
                <c:pt idx="115">
                  <c:v>328.72731018066401</c:v>
                </c:pt>
                <c:pt idx="116">
                  <c:v>330.83459472656301</c:v>
                </c:pt>
                <c:pt idx="117">
                  <c:v>334.72544860839798</c:v>
                </c:pt>
                <c:pt idx="118">
                  <c:v>336.735107421875</c:v>
                </c:pt>
                <c:pt idx="119">
                  <c:v>338.73484802246099</c:v>
                </c:pt>
                <c:pt idx="120">
                  <c:v>340.7373046875</c:v>
                </c:pt>
                <c:pt idx="121">
                  <c:v>342.65109252929699</c:v>
                </c:pt>
                <c:pt idx="122">
                  <c:v>344.67935180664102</c:v>
                </c:pt>
                <c:pt idx="123">
                  <c:v>346.67340087890602</c:v>
                </c:pt>
                <c:pt idx="124">
                  <c:v>348.59094238281301</c:v>
                </c:pt>
                <c:pt idx="125">
                  <c:v>350.62620544433599</c:v>
                </c:pt>
                <c:pt idx="126">
                  <c:v>352.64920043945301</c:v>
                </c:pt>
                <c:pt idx="127">
                  <c:v>354.60655212402298</c:v>
                </c:pt>
                <c:pt idx="128">
                  <c:v>356.58424377441401</c:v>
                </c:pt>
                <c:pt idx="129">
                  <c:v>358.57080078125</c:v>
                </c:pt>
                <c:pt idx="130">
                  <c:v>360.58290100097702</c:v>
                </c:pt>
                <c:pt idx="131">
                  <c:v>362.53775024414102</c:v>
                </c:pt>
                <c:pt idx="132">
                  <c:v>364.50968933105497</c:v>
                </c:pt>
                <c:pt idx="133">
                  <c:v>366.50149536132801</c:v>
                </c:pt>
                <c:pt idx="134">
                  <c:v>368.48745727539102</c:v>
                </c:pt>
                <c:pt idx="135">
                  <c:v>370.47848510742199</c:v>
                </c:pt>
                <c:pt idx="136">
                  <c:v>372.40609741210898</c:v>
                </c:pt>
                <c:pt idx="137">
                  <c:v>374.42750549316401</c:v>
                </c:pt>
                <c:pt idx="138">
                  <c:v>376.44154357910202</c:v>
                </c:pt>
                <c:pt idx="139">
                  <c:v>378.50225830078102</c:v>
                </c:pt>
                <c:pt idx="140">
                  <c:v>380.24235534667997</c:v>
                </c:pt>
              </c:numCache>
            </c:numRef>
          </c:xVal>
          <c:yVal>
            <c:numRef>
              <c:f>summary!$M$3:$M$143</c:f>
              <c:numCache>
                <c:formatCode>General</c:formatCode>
                <c:ptCount val="141"/>
                <c:pt idx="17">
                  <c:v>2186215.66</c:v>
                </c:pt>
                <c:pt idx="18">
                  <c:v>1944829.33</c:v>
                </c:pt>
                <c:pt idx="19">
                  <c:v>1484015.91</c:v>
                </c:pt>
                <c:pt idx="20">
                  <c:v>1349058.35</c:v>
                </c:pt>
                <c:pt idx="21">
                  <c:v>1016952.9925000001</c:v>
                </c:pt>
                <c:pt idx="22">
                  <c:v>806497.89500000002</c:v>
                </c:pt>
                <c:pt idx="23">
                  <c:v>293145.24871093797</c:v>
                </c:pt>
                <c:pt idx="24">
                  <c:v>112731.67298584001</c:v>
                </c:pt>
                <c:pt idx="25">
                  <c:v>3005.2694140624999</c:v>
                </c:pt>
                <c:pt idx="26">
                  <c:v>2134.1309667968699</c:v>
                </c:pt>
                <c:pt idx="27">
                  <c:v>1420.3484472656301</c:v>
                </c:pt>
                <c:pt idx="28">
                  <c:v>912.88414062499999</c:v>
                </c:pt>
                <c:pt idx="29">
                  <c:v>565.69156250000003</c:v>
                </c:pt>
                <c:pt idx="30">
                  <c:v>357.687255859375</c:v>
                </c:pt>
                <c:pt idx="31">
                  <c:v>178.82264343261701</c:v>
                </c:pt>
                <c:pt idx="32">
                  <c:v>143.55787109375001</c:v>
                </c:pt>
                <c:pt idx="33">
                  <c:v>119.97974761962899</c:v>
                </c:pt>
                <c:pt idx="34">
                  <c:v>100.476380004883</c:v>
                </c:pt>
                <c:pt idx="35">
                  <c:v>87.1696292114258</c:v>
                </c:pt>
                <c:pt idx="36">
                  <c:v>74.828795013427694</c:v>
                </c:pt>
                <c:pt idx="37">
                  <c:v>66.004454193115194</c:v>
                </c:pt>
                <c:pt idx="38">
                  <c:v>58.478271026611303</c:v>
                </c:pt>
                <c:pt idx="39">
                  <c:v>52.751045989990203</c:v>
                </c:pt>
                <c:pt idx="40">
                  <c:v>47.225301055908197</c:v>
                </c:pt>
                <c:pt idx="41">
                  <c:v>41.965345764160197</c:v>
                </c:pt>
                <c:pt idx="42">
                  <c:v>38.103717041015599</c:v>
                </c:pt>
                <c:pt idx="43">
                  <c:v>35.122287139892599</c:v>
                </c:pt>
                <c:pt idx="44">
                  <c:v>32.054313812255899</c:v>
                </c:pt>
                <c:pt idx="45">
                  <c:v>30.5197408294678</c:v>
                </c:pt>
                <c:pt idx="46">
                  <c:v>28.9584126281738</c:v>
                </c:pt>
                <c:pt idx="47">
                  <c:v>21.385488967895501</c:v>
                </c:pt>
                <c:pt idx="48">
                  <c:v>38.080920791625999</c:v>
                </c:pt>
                <c:pt idx="49">
                  <c:v>31.8971615314484</c:v>
                </c:pt>
                <c:pt idx="50">
                  <c:v>22.107357254028301</c:v>
                </c:pt>
                <c:pt idx="51">
                  <c:v>31.171774368286101</c:v>
                </c:pt>
                <c:pt idx="52">
                  <c:v>28.799551620483399</c:v>
                </c:pt>
                <c:pt idx="53">
                  <c:v>23.070729742050201</c:v>
                </c:pt>
                <c:pt idx="54">
                  <c:v>1.2177841907739599</c:v>
                </c:pt>
                <c:pt idx="55">
                  <c:v>11.916041488647499</c:v>
                </c:pt>
                <c:pt idx="56">
                  <c:v>13.529886779785199</c:v>
                </c:pt>
                <c:pt idx="57">
                  <c:v>11.271334075927699</c:v>
                </c:pt>
                <c:pt idx="58">
                  <c:v>42.887176513671903</c:v>
                </c:pt>
                <c:pt idx="59">
                  <c:v>14.4865549468994</c:v>
                </c:pt>
                <c:pt idx="60">
                  <c:v>13.2170737838745</c:v>
                </c:pt>
                <c:pt idx="61">
                  <c:v>12.7646682739258</c:v>
                </c:pt>
                <c:pt idx="62">
                  <c:v>12.482293853759799</c:v>
                </c:pt>
                <c:pt idx="63">
                  <c:v>12.045809593200699</c:v>
                </c:pt>
                <c:pt idx="64">
                  <c:v>10.5326319122314</c:v>
                </c:pt>
                <c:pt idx="65">
                  <c:v>11.3698754119873</c:v>
                </c:pt>
                <c:pt idx="66">
                  <c:v>11.348298149108899</c:v>
                </c:pt>
                <c:pt idx="67">
                  <c:v>11.138364219665499</c:v>
                </c:pt>
                <c:pt idx="68">
                  <c:v>10.960984840393101</c:v>
                </c:pt>
                <c:pt idx="69">
                  <c:v>10.9784330368042</c:v>
                </c:pt>
                <c:pt idx="70">
                  <c:v>11.022451515197799</c:v>
                </c:pt>
                <c:pt idx="71">
                  <c:v>10.962954330444299</c:v>
                </c:pt>
                <c:pt idx="72">
                  <c:v>11.025624771118199</c:v>
                </c:pt>
                <c:pt idx="73">
                  <c:v>11.2478065872192</c:v>
                </c:pt>
                <c:pt idx="74">
                  <c:v>11.587097244262701</c:v>
                </c:pt>
                <c:pt idx="75">
                  <c:v>12.1112970352173</c:v>
                </c:pt>
                <c:pt idx="76">
                  <c:v>11.956055679321301</c:v>
                </c:pt>
                <c:pt idx="77">
                  <c:v>13.561083412170399</c:v>
                </c:pt>
                <c:pt idx="78">
                  <c:v>12.2852470016479</c:v>
                </c:pt>
                <c:pt idx="79">
                  <c:v>12.656684150695799</c:v>
                </c:pt>
                <c:pt idx="80">
                  <c:v>13.6140050506592</c:v>
                </c:pt>
                <c:pt idx="81">
                  <c:v>13.198305549621599</c:v>
                </c:pt>
                <c:pt idx="82">
                  <c:v>13.2543558883667</c:v>
                </c:pt>
                <c:pt idx="83">
                  <c:v>13.1882096481323</c:v>
                </c:pt>
                <c:pt idx="84">
                  <c:v>13.187315864563001</c:v>
                </c:pt>
                <c:pt idx="85">
                  <c:v>13.337871131897</c:v>
                </c:pt>
                <c:pt idx="86">
                  <c:v>13.370103683471701</c:v>
                </c:pt>
                <c:pt idx="87">
                  <c:v>13.498301734924301</c:v>
                </c:pt>
                <c:pt idx="88">
                  <c:v>13.5476989364624</c:v>
                </c:pt>
                <c:pt idx="89">
                  <c:v>13.7230305480957</c:v>
                </c:pt>
                <c:pt idx="90">
                  <c:v>13.885712699890099</c:v>
                </c:pt>
                <c:pt idx="91">
                  <c:v>14.056260528564501</c:v>
                </c:pt>
                <c:pt idx="92">
                  <c:v>14.222263679504399</c:v>
                </c:pt>
                <c:pt idx="93">
                  <c:v>14.2924868392944</c:v>
                </c:pt>
                <c:pt idx="94">
                  <c:v>14.506651077270501</c:v>
                </c:pt>
                <c:pt idx="95">
                  <c:v>14.6812236785889</c:v>
                </c:pt>
                <c:pt idx="96">
                  <c:v>14.7692238616943</c:v>
                </c:pt>
                <c:pt idx="97">
                  <c:v>14.995358848571801</c:v>
                </c:pt>
                <c:pt idx="98">
                  <c:v>15.1189682388306</c:v>
                </c:pt>
                <c:pt idx="99">
                  <c:v>15.3172504806519</c:v>
                </c:pt>
                <c:pt idx="100">
                  <c:v>15.453254852294901</c:v>
                </c:pt>
                <c:pt idx="101">
                  <c:v>15.688154754638701</c:v>
                </c:pt>
                <c:pt idx="102">
                  <c:v>15.898975143432599</c:v>
                </c:pt>
                <c:pt idx="103">
                  <c:v>16.071926040649402</c:v>
                </c:pt>
                <c:pt idx="104">
                  <c:v>16.2492345428467</c:v>
                </c:pt>
                <c:pt idx="105">
                  <c:v>16.382423400878899</c:v>
                </c:pt>
                <c:pt idx="106">
                  <c:v>16.629968338012699</c:v>
                </c:pt>
                <c:pt idx="107">
                  <c:v>16.7411051177979</c:v>
                </c:pt>
                <c:pt idx="108">
                  <c:v>16.964764862060498</c:v>
                </c:pt>
                <c:pt idx="109">
                  <c:v>17.1593988800049</c:v>
                </c:pt>
                <c:pt idx="110">
                  <c:v>17.254874420166001</c:v>
                </c:pt>
                <c:pt idx="111">
                  <c:v>17.439967193603501</c:v>
                </c:pt>
                <c:pt idx="112">
                  <c:v>17.587784576415999</c:v>
                </c:pt>
                <c:pt idx="113">
                  <c:v>17.896012420654301</c:v>
                </c:pt>
                <c:pt idx="114">
                  <c:v>18.082091598510701</c:v>
                </c:pt>
                <c:pt idx="115">
                  <c:v>18.272868652343799</c:v>
                </c:pt>
                <c:pt idx="116">
                  <c:v>18.348496246337898</c:v>
                </c:pt>
                <c:pt idx="117">
                  <c:v>18.8332357788086</c:v>
                </c:pt>
                <c:pt idx="118">
                  <c:v>18.9734365081787</c:v>
                </c:pt>
                <c:pt idx="119">
                  <c:v>19.196218643188502</c:v>
                </c:pt>
                <c:pt idx="120">
                  <c:v>19.463218002319302</c:v>
                </c:pt>
                <c:pt idx="121">
                  <c:v>19.737147827148402</c:v>
                </c:pt>
                <c:pt idx="122">
                  <c:v>20.0604752349854</c:v>
                </c:pt>
                <c:pt idx="123">
                  <c:v>20.343868179321301</c:v>
                </c:pt>
                <c:pt idx="124">
                  <c:v>20.577486648559599</c:v>
                </c:pt>
                <c:pt idx="125">
                  <c:v>20.845482788085899</c:v>
                </c:pt>
                <c:pt idx="126">
                  <c:v>21.1375559997559</c:v>
                </c:pt>
                <c:pt idx="127">
                  <c:v>21.406380996704101</c:v>
                </c:pt>
                <c:pt idx="128">
                  <c:v>21.6743285369873</c:v>
                </c:pt>
                <c:pt idx="129">
                  <c:v>21.995011138915999</c:v>
                </c:pt>
                <c:pt idx="130">
                  <c:v>22.263637619018599</c:v>
                </c:pt>
                <c:pt idx="131">
                  <c:v>22.553509902954101</c:v>
                </c:pt>
                <c:pt idx="132">
                  <c:v>22.8284055328369</c:v>
                </c:pt>
                <c:pt idx="133">
                  <c:v>23.1452787017822</c:v>
                </c:pt>
                <c:pt idx="134">
                  <c:v>23.472686996459998</c:v>
                </c:pt>
                <c:pt idx="135">
                  <c:v>23.794704284668001</c:v>
                </c:pt>
                <c:pt idx="136">
                  <c:v>24.108283996581999</c:v>
                </c:pt>
                <c:pt idx="137">
                  <c:v>24.3370905303955</c:v>
                </c:pt>
                <c:pt idx="138">
                  <c:v>24.709375076293899</c:v>
                </c:pt>
                <c:pt idx="139">
                  <c:v>25.056825408935499</c:v>
                </c:pt>
                <c:pt idx="140">
                  <c:v>25.357764358520502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9C-AC4B-9E74-A4ABCD5CF63C}"/>
            </c:ext>
          </c:extLst>
        </c:ser>
        <c:ser>
          <c:idx val="4"/>
          <c:order val="1"/>
          <c:tx>
            <c:strRef>
              <c:f>summary!$O$1:$P$1</c:f>
              <c:strCache>
                <c:ptCount val="1"/>
                <c:pt idx="0">
                  <c:v>cooling (5K/min)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summary!$P$3:$P$39</c:f>
              <c:numCache>
                <c:formatCode>General</c:formatCode>
                <c:ptCount val="37"/>
                <c:pt idx="0">
                  <c:v>380.01478576660202</c:v>
                </c:pt>
                <c:pt idx="1">
                  <c:v>377.70974731445301</c:v>
                </c:pt>
                <c:pt idx="2">
                  <c:v>375.70704650878901</c:v>
                </c:pt>
                <c:pt idx="3">
                  <c:v>373.43653869628901</c:v>
                </c:pt>
                <c:pt idx="4">
                  <c:v>371.44973754882801</c:v>
                </c:pt>
                <c:pt idx="5">
                  <c:v>369.34629821777298</c:v>
                </c:pt>
                <c:pt idx="6">
                  <c:v>367.23225402832003</c:v>
                </c:pt>
                <c:pt idx="7">
                  <c:v>365.20730590820301</c:v>
                </c:pt>
                <c:pt idx="8">
                  <c:v>363.12614440917997</c:v>
                </c:pt>
                <c:pt idx="9">
                  <c:v>361.23008728027298</c:v>
                </c:pt>
                <c:pt idx="10">
                  <c:v>359.02525329589798</c:v>
                </c:pt>
                <c:pt idx="11">
                  <c:v>357.17030334472702</c:v>
                </c:pt>
                <c:pt idx="12">
                  <c:v>355.15370178222702</c:v>
                </c:pt>
                <c:pt idx="13">
                  <c:v>353.08070373535202</c:v>
                </c:pt>
                <c:pt idx="14">
                  <c:v>350.90550231933599</c:v>
                </c:pt>
                <c:pt idx="15">
                  <c:v>348.80705261230497</c:v>
                </c:pt>
                <c:pt idx="16">
                  <c:v>347.16844177246099</c:v>
                </c:pt>
                <c:pt idx="17">
                  <c:v>344.95170593261702</c:v>
                </c:pt>
                <c:pt idx="18">
                  <c:v>343.00230407714798</c:v>
                </c:pt>
                <c:pt idx="19">
                  <c:v>341.01054382324202</c:v>
                </c:pt>
                <c:pt idx="20">
                  <c:v>336.95326232910202</c:v>
                </c:pt>
                <c:pt idx="21">
                  <c:v>334.95799255371099</c:v>
                </c:pt>
                <c:pt idx="22">
                  <c:v>332.96629333496099</c:v>
                </c:pt>
                <c:pt idx="23">
                  <c:v>330.99020385742199</c:v>
                </c:pt>
                <c:pt idx="24">
                  <c:v>327.04840087890602</c:v>
                </c:pt>
                <c:pt idx="25">
                  <c:v>324.92820739746099</c:v>
                </c:pt>
                <c:pt idx="26">
                  <c:v>322.86769104003901</c:v>
                </c:pt>
                <c:pt idx="27">
                  <c:v>321.05455017089798</c:v>
                </c:pt>
                <c:pt idx="28">
                  <c:v>319.03276062011702</c:v>
                </c:pt>
                <c:pt idx="29">
                  <c:v>316.99301147460898</c:v>
                </c:pt>
                <c:pt idx="30">
                  <c:v>314.95425415039102</c:v>
                </c:pt>
                <c:pt idx="31">
                  <c:v>313.08354187011702</c:v>
                </c:pt>
                <c:pt idx="32">
                  <c:v>311.05435180664102</c:v>
                </c:pt>
                <c:pt idx="33">
                  <c:v>309.01315307617199</c:v>
                </c:pt>
                <c:pt idx="34">
                  <c:v>307.0810546875</c:v>
                </c:pt>
                <c:pt idx="35">
                  <c:v>304.97425842285202</c:v>
                </c:pt>
                <c:pt idx="36">
                  <c:v>302.98240661621099</c:v>
                </c:pt>
              </c:numCache>
            </c:numRef>
          </c:xVal>
          <c:yVal>
            <c:numRef>
              <c:f>summary!$T$3:$T$39</c:f>
              <c:numCache>
                <c:formatCode>General</c:formatCode>
                <c:ptCount val="37"/>
                <c:pt idx="0">
                  <c:v>25.568176879882799</c:v>
                </c:pt>
                <c:pt idx="1">
                  <c:v>25.283302536010702</c:v>
                </c:pt>
                <c:pt idx="2">
                  <c:v>24.941107559204099</c:v>
                </c:pt>
                <c:pt idx="3">
                  <c:v>24.676645202636699</c:v>
                </c:pt>
                <c:pt idx="4">
                  <c:v>24.358056182861301</c:v>
                </c:pt>
                <c:pt idx="5">
                  <c:v>24.057795562744101</c:v>
                </c:pt>
                <c:pt idx="6">
                  <c:v>23.742910995483399</c:v>
                </c:pt>
                <c:pt idx="7">
                  <c:v>23.4424508666992</c:v>
                </c:pt>
                <c:pt idx="8">
                  <c:v>23.151215438842801</c:v>
                </c:pt>
                <c:pt idx="9">
                  <c:v>22.869609222412102</c:v>
                </c:pt>
                <c:pt idx="10">
                  <c:v>22.548559417724601</c:v>
                </c:pt>
                <c:pt idx="11">
                  <c:v>22.2758366394043</c:v>
                </c:pt>
                <c:pt idx="12">
                  <c:v>22.002557067871098</c:v>
                </c:pt>
                <c:pt idx="13">
                  <c:v>21.645136642456102</c:v>
                </c:pt>
                <c:pt idx="14">
                  <c:v>21.467239379882798</c:v>
                </c:pt>
                <c:pt idx="15">
                  <c:v>21.2162516021729</c:v>
                </c:pt>
                <c:pt idx="16">
                  <c:v>20.979028091430699</c:v>
                </c:pt>
                <c:pt idx="17">
                  <c:v>20.673112030029301</c:v>
                </c:pt>
                <c:pt idx="18">
                  <c:v>20.412471237182601</c:v>
                </c:pt>
                <c:pt idx="19">
                  <c:v>20.164058532714801</c:v>
                </c:pt>
                <c:pt idx="20">
                  <c:v>19.604447174072298</c:v>
                </c:pt>
                <c:pt idx="21">
                  <c:v>19.322376403808601</c:v>
                </c:pt>
                <c:pt idx="22">
                  <c:v>19.070504989623998</c:v>
                </c:pt>
                <c:pt idx="23">
                  <c:v>18.816917037963901</c:v>
                </c:pt>
                <c:pt idx="24">
                  <c:v>18.257813949585</c:v>
                </c:pt>
                <c:pt idx="25">
                  <c:v>18.062283248901402</c:v>
                </c:pt>
                <c:pt idx="26">
                  <c:v>17.788830184936501</c:v>
                </c:pt>
                <c:pt idx="27">
                  <c:v>17.5956005859375</c:v>
                </c:pt>
                <c:pt idx="28">
                  <c:v>17.328248291015601</c:v>
                </c:pt>
                <c:pt idx="29">
                  <c:v>17.0751029968262</c:v>
                </c:pt>
                <c:pt idx="30">
                  <c:v>16.8093139648437</c:v>
                </c:pt>
                <c:pt idx="31">
                  <c:v>16.5843325805664</c:v>
                </c:pt>
                <c:pt idx="32">
                  <c:v>16.361579589843799</c:v>
                </c:pt>
                <c:pt idx="33">
                  <c:v>16.1156340789795</c:v>
                </c:pt>
                <c:pt idx="34">
                  <c:v>15.892307014465301</c:v>
                </c:pt>
                <c:pt idx="35">
                  <c:v>15.666537475585899</c:v>
                </c:pt>
                <c:pt idx="36">
                  <c:v>15.421184196472201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9C-AC4B-9E74-A4ABCD5CF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380"/>
          <c:min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50"/>
      </c:valAx>
      <c:valAx>
        <c:axId val="1829851456"/>
        <c:scaling>
          <c:orientation val="minMax"/>
          <c:max val="3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4</a:t>
                </a:r>
                <a:r>
                  <a:rPr lang="ja-JP" altLang="en-US"/>
                  <a:t>端子抵抗</a:t>
                </a:r>
                <a:r>
                  <a:rPr lang="en-US" altLang="ja-JP"/>
                  <a:t>(Ω)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  <c:majorUnit val="10"/>
        <c:minorUnit val="5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5K/min</a:t>
            </a:r>
            <a:endParaRPr lang="en" altLang="ja-JP" dirty="0"/>
          </a:p>
        </c:rich>
      </c:tx>
      <c:layout>
        <c:manualLayout>
          <c:xMode val="edge"/>
          <c:yMode val="edge"/>
          <c:x val="0.72951384223298177"/>
          <c:y val="0.250941416232093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'190619_10-300Kのコピー'!$A$1:$B$1</c:f>
              <c:strCache>
                <c:ptCount val="1"/>
                <c:pt idx="0">
                  <c:v>cooling (5K/min)</c:v>
                </c:pt>
              </c:strCache>
            </c:strRef>
          </c:tx>
          <c:spPr>
            <a:ln w="63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xVal>
            <c:numRef>
              <c:f>'190619_10-300Kのコピー'!$A$3:$A$147</c:f>
              <c:numCache>
                <c:formatCode>General</c:formatCode>
                <c:ptCount val="145"/>
                <c:pt idx="0">
                  <c:v>299.99049377441401</c:v>
                </c:pt>
                <c:pt idx="1">
                  <c:v>297.71209716796898</c:v>
                </c:pt>
                <c:pt idx="2">
                  <c:v>295.28845214843801</c:v>
                </c:pt>
                <c:pt idx="3">
                  <c:v>293.33483886718801</c:v>
                </c:pt>
                <c:pt idx="4">
                  <c:v>291.2939453125</c:v>
                </c:pt>
                <c:pt idx="5">
                  <c:v>289.21148681640602</c:v>
                </c:pt>
                <c:pt idx="6">
                  <c:v>287.11099243164102</c:v>
                </c:pt>
                <c:pt idx="7">
                  <c:v>285.60440063476602</c:v>
                </c:pt>
                <c:pt idx="8">
                  <c:v>283.43594360351602</c:v>
                </c:pt>
                <c:pt idx="9">
                  <c:v>281.47439575195301</c:v>
                </c:pt>
                <c:pt idx="10">
                  <c:v>279.45344543457003</c:v>
                </c:pt>
                <c:pt idx="11">
                  <c:v>277.50030517578102</c:v>
                </c:pt>
                <c:pt idx="12">
                  <c:v>275.55445861816401</c:v>
                </c:pt>
                <c:pt idx="13">
                  <c:v>273.26199340820301</c:v>
                </c:pt>
                <c:pt idx="14">
                  <c:v>271.40631103515602</c:v>
                </c:pt>
                <c:pt idx="15">
                  <c:v>269.46585083007801</c:v>
                </c:pt>
                <c:pt idx="16">
                  <c:v>267.15229797363298</c:v>
                </c:pt>
                <c:pt idx="17">
                  <c:v>265.40934753417997</c:v>
                </c:pt>
                <c:pt idx="18">
                  <c:v>263.43141174316401</c:v>
                </c:pt>
                <c:pt idx="19">
                  <c:v>261.50744628906301</c:v>
                </c:pt>
                <c:pt idx="20">
                  <c:v>259.35115051269503</c:v>
                </c:pt>
                <c:pt idx="21">
                  <c:v>257.40184020996099</c:v>
                </c:pt>
                <c:pt idx="22">
                  <c:v>255.332801818848</c:v>
                </c:pt>
                <c:pt idx="23">
                  <c:v>253.36605072021499</c:v>
                </c:pt>
                <c:pt idx="24">
                  <c:v>251.39820098876999</c:v>
                </c:pt>
                <c:pt idx="25">
                  <c:v>249.390701293945</c:v>
                </c:pt>
                <c:pt idx="26">
                  <c:v>247.393501281738</c:v>
                </c:pt>
                <c:pt idx="27">
                  <c:v>245.441596984863</c:v>
                </c:pt>
                <c:pt idx="28">
                  <c:v>243.33189392089801</c:v>
                </c:pt>
                <c:pt idx="29">
                  <c:v>241.249153137207</c:v>
                </c:pt>
                <c:pt idx="30">
                  <c:v>239.43100738525399</c:v>
                </c:pt>
                <c:pt idx="31">
                  <c:v>237.408447265625</c:v>
                </c:pt>
                <c:pt idx="32">
                  <c:v>235.279502868652</c:v>
                </c:pt>
                <c:pt idx="33">
                  <c:v>233.28784942626999</c:v>
                </c:pt>
                <c:pt idx="34">
                  <c:v>231.366249084473</c:v>
                </c:pt>
                <c:pt idx="35">
                  <c:v>229.402046203613</c:v>
                </c:pt>
                <c:pt idx="36">
                  <c:v>227.42039489746099</c:v>
                </c:pt>
                <c:pt idx="37">
                  <c:v>225.397499084473</c:v>
                </c:pt>
                <c:pt idx="38">
                  <c:v>223.344596862793</c:v>
                </c:pt>
                <c:pt idx="39">
                  <c:v>221.40589904785199</c:v>
                </c:pt>
                <c:pt idx="40">
                  <c:v>219.402946472168</c:v>
                </c:pt>
                <c:pt idx="41">
                  <c:v>217.43015289306601</c:v>
                </c:pt>
                <c:pt idx="42">
                  <c:v>215.37400054931601</c:v>
                </c:pt>
                <c:pt idx="43">
                  <c:v>213.351150512695</c:v>
                </c:pt>
                <c:pt idx="44">
                  <c:v>211.491996765137</c:v>
                </c:pt>
                <c:pt idx="45">
                  <c:v>209.41865539550801</c:v>
                </c:pt>
                <c:pt idx="46">
                  <c:v>207.45344543457</c:v>
                </c:pt>
                <c:pt idx="47">
                  <c:v>205.406700134277</c:v>
                </c:pt>
                <c:pt idx="48">
                  <c:v>203.48999786376999</c:v>
                </c:pt>
                <c:pt idx="49">
                  <c:v>201.43015289306601</c:v>
                </c:pt>
                <c:pt idx="50">
                  <c:v>199.41534423828099</c:v>
                </c:pt>
                <c:pt idx="51">
                  <c:v>197.415397644043</c:v>
                </c:pt>
                <c:pt idx="52">
                  <c:v>195.45559692382801</c:v>
                </c:pt>
                <c:pt idx="53">
                  <c:v>193.45539855957</c:v>
                </c:pt>
                <c:pt idx="54">
                  <c:v>191.39894866943399</c:v>
                </c:pt>
                <c:pt idx="55">
                  <c:v>189.46535491943399</c:v>
                </c:pt>
                <c:pt idx="56">
                  <c:v>187.45874786376999</c:v>
                </c:pt>
                <c:pt idx="57">
                  <c:v>185.42630004882801</c:v>
                </c:pt>
                <c:pt idx="58">
                  <c:v>183.47534942626999</c:v>
                </c:pt>
                <c:pt idx="59">
                  <c:v>181.43954467773401</c:v>
                </c:pt>
                <c:pt idx="60">
                  <c:v>179.49510192871099</c:v>
                </c:pt>
                <c:pt idx="61">
                  <c:v>177.48954772949199</c:v>
                </c:pt>
                <c:pt idx="62">
                  <c:v>175.448600769043</c:v>
                </c:pt>
                <c:pt idx="63">
                  <c:v>173.43439483642601</c:v>
                </c:pt>
                <c:pt idx="64">
                  <c:v>171.340950012207</c:v>
                </c:pt>
                <c:pt idx="65">
                  <c:v>169.48439788818399</c:v>
                </c:pt>
                <c:pt idx="66">
                  <c:v>167.48594665527301</c:v>
                </c:pt>
                <c:pt idx="67">
                  <c:v>165.504150390625</c:v>
                </c:pt>
                <c:pt idx="68">
                  <c:v>163.37680053710901</c:v>
                </c:pt>
                <c:pt idx="69">
                  <c:v>161.43374633789099</c:v>
                </c:pt>
                <c:pt idx="70">
                  <c:v>159.38819885253901</c:v>
                </c:pt>
                <c:pt idx="71">
                  <c:v>157.42604827880899</c:v>
                </c:pt>
                <c:pt idx="72">
                  <c:v>155.444900512695</c:v>
                </c:pt>
                <c:pt idx="73">
                  <c:v>153.50720214843801</c:v>
                </c:pt>
                <c:pt idx="74">
                  <c:v>151.49154663085901</c:v>
                </c:pt>
                <c:pt idx="75">
                  <c:v>149.428749084473</c:v>
                </c:pt>
                <c:pt idx="76">
                  <c:v>147.454551696777</c:v>
                </c:pt>
                <c:pt idx="77">
                  <c:v>145.478950500488</c:v>
                </c:pt>
                <c:pt idx="78">
                  <c:v>143.44149780273401</c:v>
                </c:pt>
                <c:pt idx="79">
                  <c:v>141.480598449707</c:v>
                </c:pt>
                <c:pt idx="80">
                  <c:v>139.48645019531301</c:v>
                </c:pt>
                <c:pt idx="81">
                  <c:v>137.44549560546901</c:v>
                </c:pt>
                <c:pt idx="82">
                  <c:v>135.4189453125</c:v>
                </c:pt>
                <c:pt idx="83">
                  <c:v>133.393196105957</c:v>
                </c:pt>
                <c:pt idx="84">
                  <c:v>131.53655242919899</c:v>
                </c:pt>
                <c:pt idx="85">
                  <c:v>129.50909423828099</c:v>
                </c:pt>
                <c:pt idx="86">
                  <c:v>127.47560119628901</c:v>
                </c:pt>
                <c:pt idx="87">
                  <c:v>125.482898712158</c:v>
                </c:pt>
                <c:pt idx="88">
                  <c:v>123.501148223877</c:v>
                </c:pt>
                <c:pt idx="89">
                  <c:v>121.491752624512</c:v>
                </c:pt>
                <c:pt idx="90">
                  <c:v>119.498302459717</c:v>
                </c:pt>
                <c:pt idx="91">
                  <c:v>117.494800567627</c:v>
                </c:pt>
                <c:pt idx="92">
                  <c:v>115.492099761963</c:v>
                </c:pt>
                <c:pt idx="93">
                  <c:v>113.530300140381</c:v>
                </c:pt>
                <c:pt idx="94">
                  <c:v>111.52774810791</c:v>
                </c:pt>
                <c:pt idx="95">
                  <c:v>109.48295211791999</c:v>
                </c:pt>
                <c:pt idx="96">
                  <c:v>107.454349517822</c:v>
                </c:pt>
                <c:pt idx="97">
                  <c:v>105.519199371338</c:v>
                </c:pt>
                <c:pt idx="98">
                  <c:v>103.509147644043</c:v>
                </c:pt>
                <c:pt idx="99">
                  <c:v>101.51799774169901</c:v>
                </c:pt>
                <c:pt idx="100">
                  <c:v>99.771350860595703</c:v>
                </c:pt>
                <c:pt idx="101">
                  <c:v>100.012901306152</c:v>
                </c:pt>
                <c:pt idx="102">
                  <c:v>97.567649841308594</c:v>
                </c:pt>
                <c:pt idx="103">
                  <c:v>94.867198944091797</c:v>
                </c:pt>
                <c:pt idx="104">
                  <c:v>93.195148468017607</c:v>
                </c:pt>
                <c:pt idx="105">
                  <c:v>91.2116508483887</c:v>
                </c:pt>
                <c:pt idx="106">
                  <c:v>89.445648193359403</c:v>
                </c:pt>
                <c:pt idx="107">
                  <c:v>87.394599914550795</c:v>
                </c:pt>
                <c:pt idx="108">
                  <c:v>85.499198913574205</c:v>
                </c:pt>
                <c:pt idx="109">
                  <c:v>83.455551147460895</c:v>
                </c:pt>
                <c:pt idx="110">
                  <c:v>81.422248840332003</c:v>
                </c:pt>
                <c:pt idx="111">
                  <c:v>79.508701324462905</c:v>
                </c:pt>
                <c:pt idx="112">
                  <c:v>77.466350555419893</c:v>
                </c:pt>
                <c:pt idx="113">
                  <c:v>75.477497100830107</c:v>
                </c:pt>
                <c:pt idx="114">
                  <c:v>73.492851257324205</c:v>
                </c:pt>
                <c:pt idx="115">
                  <c:v>71.253597259521499</c:v>
                </c:pt>
                <c:pt idx="116">
                  <c:v>69.445350646972699</c:v>
                </c:pt>
                <c:pt idx="117">
                  <c:v>67.447200775146499</c:v>
                </c:pt>
                <c:pt idx="118">
                  <c:v>65.444248199462905</c:v>
                </c:pt>
                <c:pt idx="119">
                  <c:v>63.639450073242202</c:v>
                </c:pt>
                <c:pt idx="120">
                  <c:v>60.547700881958001</c:v>
                </c:pt>
                <c:pt idx="121">
                  <c:v>57.241949081420898</c:v>
                </c:pt>
                <c:pt idx="122">
                  <c:v>55.120000839233398</c:v>
                </c:pt>
                <c:pt idx="123">
                  <c:v>53.038099288940401</c:v>
                </c:pt>
                <c:pt idx="124">
                  <c:v>51.025499343872099</c:v>
                </c:pt>
                <c:pt idx="125">
                  <c:v>48.558149337768597</c:v>
                </c:pt>
                <c:pt idx="126">
                  <c:v>44.972249984741197</c:v>
                </c:pt>
                <c:pt idx="127">
                  <c:v>42.997999191284201</c:v>
                </c:pt>
                <c:pt idx="128">
                  <c:v>40.9288005828857</c:v>
                </c:pt>
                <c:pt idx="129">
                  <c:v>39.090700149536097</c:v>
                </c:pt>
                <c:pt idx="130">
                  <c:v>37.257749557495103</c:v>
                </c:pt>
                <c:pt idx="131">
                  <c:v>35.278900146484403</c:v>
                </c:pt>
                <c:pt idx="132">
                  <c:v>33.334199905395501</c:v>
                </c:pt>
                <c:pt idx="133">
                  <c:v>31.357500076293899</c:v>
                </c:pt>
                <c:pt idx="134">
                  <c:v>29.472150802612301</c:v>
                </c:pt>
                <c:pt idx="135">
                  <c:v>27.463800430297901</c:v>
                </c:pt>
                <c:pt idx="136">
                  <c:v>25.428350448608398</c:v>
                </c:pt>
                <c:pt idx="137">
                  <c:v>23.472000122070298</c:v>
                </c:pt>
                <c:pt idx="138">
                  <c:v>21.530799865722699</c:v>
                </c:pt>
                <c:pt idx="139">
                  <c:v>19.441800117492701</c:v>
                </c:pt>
                <c:pt idx="140">
                  <c:v>17.691800117492701</c:v>
                </c:pt>
                <c:pt idx="141">
                  <c:v>15.456250190734901</c:v>
                </c:pt>
                <c:pt idx="142">
                  <c:v>13.559949874877899</c:v>
                </c:pt>
                <c:pt idx="143">
                  <c:v>11.460449695587201</c:v>
                </c:pt>
                <c:pt idx="144">
                  <c:v>9.9549999237060494</c:v>
                </c:pt>
              </c:numCache>
            </c:numRef>
          </c:xVal>
          <c:yVal>
            <c:numRef>
              <c:f>'190619_10-300Kのコピー'!$H$3:$H$77</c:f>
              <c:numCache>
                <c:formatCode>General</c:formatCode>
                <c:ptCount val="75"/>
                <c:pt idx="0">
                  <c:v>2314.1529492187501</c:v>
                </c:pt>
                <c:pt idx="1">
                  <c:v>2488.84596679688</c:v>
                </c:pt>
                <c:pt idx="2">
                  <c:v>2699.9339746093801</c:v>
                </c:pt>
                <c:pt idx="3">
                  <c:v>2907.3226464843801</c:v>
                </c:pt>
                <c:pt idx="4">
                  <c:v>3157.2047167968699</c:v>
                </c:pt>
                <c:pt idx="5">
                  <c:v>3447.0774804687499</c:v>
                </c:pt>
                <c:pt idx="6">
                  <c:v>3797.0227148437498</c:v>
                </c:pt>
                <c:pt idx="7">
                  <c:v>4163.7010644531201</c:v>
                </c:pt>
                <c:pt idx="8">
                  <c:v>4699.3752148437497</c:v>
                </c:pt>
                <c:pt idx="9">
                  <c:v>5253.9884960937497</c:v>
                </c:pt>
                <c:pt idx="10">
                  <c:v>5963.0270703124997</c:v>
                </c:pt>
                <c:pt idx="11">
                  <c:v>6809.6717187499999</c:v>
                </c:pt>
                <c:pt idx="12">
                  <c:v>7755.2932617187498</c:v>
                </c:pt>
                <c:pt idx="13">
                  <c:v>8464.7254296874999</c:v>
                </c:pt>
                <c:pt idx="14">
                  <c:v>9131.4592578124993</c:v>
                </c:pt>
                <c:pt idx="15">
                  <c:v>9953.7516015625006</c:v>
                </c:pt>
                <c:pt idx="16">
                  <c:v>10895.153671874999</c:v>
                </c:pt>
                <c:pt idx="17">
                  <c:v>11823.0612890625</c:v>
                </c:pt>
                <c:pt idx="18">
                  <c:v>13037.254257812499</c:v>
                </c:pt>
                <c:pt idx="19">
                  <c:v>14199.523046875</c:v>
                </c:pt>
                <c:pt idx="20">
                  <c:v>15593.826523437499</c:v>
                </c:pt>
                <c:pt idx="21">
                  <c:v>16985.054765624998</c:v>
                </c:pt>
                <c:pt idx="22">
                  <c:v>18605.752343749999</c:v>
                </c:pt>
                <c:pt idx="23">
                  <c:v>20287.579531250001</c:v>
                </c:pt>
                <c:pt idx="24">
                  <c:v>22206.646874999999</c:v>
                </c:pt>
                <c:pt idx="25">
                  <c:v>24282.713203125</c:v>
                </c:pt>
                <c:pt idx="26">
                  <c:v>26648.521874999999</c:v>
                </c:pt>
                <c:pt idx="27">
                  <c:v>29098.1209375</c:v>
                </c:pt>
                <c:pt idx="28">
                  <c:v>32070.003203125001</c:v>
                </c:pt>
                <c:pt idx="29">
                  <c:v>35334.127812500003</c:v>
                </c:pt>
                <c:pt idx="30">
                  <c:v>38626.588437500002</c:v>
                </c:pt>
                <c:pt idx="31">
                  <c:v>42420.44921875</c:v>
                </c:pt>
                <c:pt idx="32">
                  <c:v>46976.24</c:v>
                </c:pt>
                <c:pt idx="33">
                  <c:v>51588.072812500002</c:v>
                </c:pt>
                <c:pt idx="34">
                  <c:v>56684.23</c:v>
                </c:pt>
                <c:pt idx="35">
                  <c:v>62336.024687500001</c:v>
                </c:pt>
                <c:pt idx="36">
                  <c:v>68516.030312500006</c:v>
                </c:pt>
                <c:pt idx="37">
                  <c:v>75610.491250000006</c:v>
                </c:pt>
                <c:pt idx="38">
                  <c:v>83579.404687500006</c:v>
                </c:pt>
                <c:pt idx="39">
                  <c:v>91797.306874999995</c:v>
                </c:pt>
                <c:pt idx="40">
                  <c:v>101410.6375</c:v>
                </c:pt>
                <c:pt idx="41">
                  <c:v>111957.53125</c:v>
                </c:pt>
                <c:pt idx="42">
                  <c:v>124145.74781250001</c:v>
                </c:pt>
                <c:pt idx="43">
                  <c:v>137307.25812499999</c:v>
                </c:pt>
                <c:pt idx="44">
                  <c:v>151564.90375</c:v>
                </c:pt>
                <c:pt idx="45">
                  <c:v>168693.46437500001</c:v>
                </c:pt>
                <c:pt idx="46">
                  <c:v>187085.74062500001</c:v>
                </c:pt>
                <c:pt idx="47">
                  <c:v>208126.52124999999</c:v>
                </c:pt>
                <c:pt idx="48">
                  <c:v>230762.52249999999</c:v>
                </c:pt>
                <c:pt idx="49">
                  <c:v>257231.19312499999</c:v>
                </c:pt>
                <c:pt idx="50">
                  <c:v>286533.16499999998</c:v>
                </c:pt>
                <c:pt idx="51">
                  <c:v>318959.89624999999</c:v>
                </c:pt>
                <c:pt idx="52">
                  <c:v>354321.57500000001</c:v>
                </c:pt>
                <c:pt idx="53">
                  <c:v>394805.30875000003</c:v>
                </c:pt>
                <c:pt idx="54">
                  <c:v>441257.0675</c:v>
                </c:pt>
                <c:pt idx="55">
                  <c:v>494770.07874999999</c:v>
                </c:pt>
                <c:pt idx="56">
                  <c:v>552568.125</c:v>
                </c:pt>
                <c:pt idx="57">
                  <c:v>624613.60499999998</c:v>
                </c:pt>
                <c:pt idx="58">
                  <c:v>697092.62749999994</c:v>
                </c:pt>
                <c:pt idx="59">
                  <c:v>785449.46750000003</c:v>
                </c:pt>
                <c:pt idx="60">
                  <c:v>879961.33750000002</c:v>
                </c:pt>
                <c:pt idx="61">
                  <c:v>989422.77249999996</c:v>
                </c:pt>
                <c:pt idx="62">
                  <c:v>1122307.0249999999</c:v>
                </c:pt>
                <c:pt idx="63">
                  <c:v>1270496.7549999999</c:v>
                </c:pt>
                <c:pt idx="64">
                  <c:v>1446791.23</c:v>
                </c:pt>
                <c:pt idx="65">
                  <c:v>1637181.9</c:v>
                </c:pt>
                <c:pt idx="66">
                  <c:v>1874085.62</c:v>
                </c:pt>
                <c:pt idx="67">
                  <c:v>2142857.6349999998</c:v>
                </c:pt>
                <c:pt idx="68">
                  <c:v>2466141.2799999998</c:v>
                </c:pt>
                <c:pt idx="69">
                  <c:v>2859444.59</c:v>
                </c:pt>
                <c:pt idx="70">
                  <c:v>3284418.29</c:v>
                </c:pt>
                <c:pt idx="71">
                  <c:v>3837257.25</c:v>
                </c:pt>
                <c:pt idx="72">
                  <c:v>4549355.92</c:v>
                </c:pt>
                <c:pt idx="73">
                  <c:v>5365846.16</c:v>
                </c:pt>
                <c:pt idx="74">
                  <c:v>6557770.6799999997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39-3C46-8BFF-40F5B612B4E2}"/>
            </c:ext>
          </c:extLst>
        </c:ser>
        <c:ser>
          <c:idx val="1"/>
          <c:order val="1"/>
          <c:tx>
            <c:strRef>
              <c:f>'190619_10-300Kのコピー'!$L$1:$M$1</c:f>
              <c:strCache>
                <c:ptCount val="1"/>
                <c:pt idx="0">
                  <c:v>Heating (5K/min)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3175">
                <a:noFill/>
              </a:ln>
              <a:effectLst/>
            </c:spPr>
          </c:marker>
          <c:xVal>
            <c:numRef>
              <c:f>'190619_10-300Kのコピー'!$L$3:$L$148</c:f>
              <c:numCache>
                <c:formatCode>General</c:formatCode>
                <c:ptCount val="146"/>
                <c:pt idx="0">
                  <c:v>10.026700019836399</c:v>
                </c:pt>
                <c:pt idx="1">
                  <c:v>12.451349735260001</c:v>
                </c:pt>
                <c:pt idx="2">
                  <c:v>14.369300365448</c:v>
                </c:pt>
                <c:pt idx="3">
                  <c:v>16.4722499847412</c:v>
                </c:pt>
                <c:pt idx="4">
                  <c:v>18.4151000976563</c:v>
                </c:pt>
                <c:pt idx="5">
                  <c:v>20.438849449157701</c:v>
                </c:pt>
                <c:pt idx="6">
                  <c:v>22.4149494171143</c:v>
                </c:pt>
                <c:pt idx="7">
                  <c:v>24.422500610351602</c:v>
                </c:pt>
                <c:pt idx="8">
                  <c:v>26.530499458312999</c:v>
                </c:pt>
                <c:pt idx="9">
                  <c:v>28.5235996246338</c:v>
                </c:pt>
                <c:pt idx="10">
                  <c:v>30.582399368286101</c:v>
                </c:pt>
                <c:pt idx="11">
                  <c:v>32.552549362182603</c:v>
                </c:pt>
                <c:pt idx="12">
                  <c:v>34.554149627685497</c:v>
                </c:pt>
                <c:pt idx="13">
                  <c:v>36.551149368286097</c:v>
                </c:pt>
                <c:pt idx="14">
                  <c:v>38.579549789428697</c:v>
                </c:pt>
                <c:pt idx="15">
                  <c:v>40.496900558471701</c:v>
                </c:pt>
                <c:pt idx="16">
                  <c:v>42.488950729370103</c:v>
                </c:pt>
                <c:pt idx="17">
                  <c:v>44.6037502288818</c:v>
                </c:pt>
                <c:pt idx="18">
                  <c:v>46.557899475097699</c:v>
                </c:pt>
                <c:pt idx="19">
                  <c:v>48.497850418090799</c:v>
                </c:pt>
                <c:pt idx="20">
                  <c:v>50.550500869750998</c:v>
                </c:pt>
                <c:pt idx="21">
                  <c:v>52.582950592041001</c:v>
                </c:pt>
                <c:pt idx="22">
                  <c:v>54.487100601196303</c:v>
                </c:pt>
                <c:pt idx="23">
                  <c:v>56.500400543212898</c:v>
                </c:pt>
                <c:pt idx="24">
                  <c:v>58.540000915527301</c:v>
                </c:pt>
                <c:pt idx="25">
                  <c:v>60.544050216674798</c:v>
                </c:pt>
                <c:pt idx="26">
                  <c:v>62.525499343872099</c:v>
                </c:pt>
                <c:pt idx="27">
                  <c:v>64.529300689697294</c:v>
                </c:pt>
                <c:pt idx="28">
                  <c:v>66.556247711181598</c:v>
                </c:pt>
                <c:pt idx="29">
                  <c:v>68.464050292968807</c:v>
                </c:pt>
                <c:pt idx="30">
                  <c:v>70.478950500488295</c:v>
                </c:pt>
                <c:pt idx="31">
                  <c:v>72.480751037597699</c:v>
                </c:pt>
                <c:pt idx="32">
                  <c:v>74.468547821044893</c:v>
                </c:pt>
                <c:pt idx="33">
                  <c:v>76.533599853515597</c:v>
                </c:pt>
                <c:pt idx="34">
                  <c:v>78.534999847412095</c:v>
                </c:pt>
                <c:pt idx="35">
                  <c:v>80.496650695800795</c:v>
                </c:pt>
                <c:pt idx="36">
                  <c:v>82.533451080322294</c:v>
                </c:pt>
                <c:pt idx="37">
                  <c:v>84.566001892089801</c:v>
                </c:pt>
                <c:pt idx="38">
                  <c:v>86.593547821044893</c:v>
                </c:pt>
                <c:pt idx="39">
                  <c:v>88.529548645019503</c:v>
                </c:pt>
                <c:pt idx="40">
                  <c:v>90.536598205566406</c:v>
                </c:pt>
                <c:pt idx="41">
                  <c:v>92.585498809814496</c:v>
                </c:pt>
                <c:pt idx="42">
                  <c:v>94.539703369140597</c:v>
                </c:pt>
                <c:pt idx="43">
                  <c:v>96.580699920654297</c:v>
                </c:pt>
                <c:pt idx="44">
                  <c:v>98.5554008483887</c:v>
                </c:pt>
                <c:pt idx="45">
                  <c:v>100.504398345947</c:v>
                </c:pt>
                <c:pt idx="46">
                  <c:v>102.476398468018</c:v>
                </c:pt>
                <c:pt idx="47">
                  <c:v>104.47555160522499</c:v>
                </c:pt>
                <c:pt idx="48">
                  <c:v>106.49239730834999</c:v>
                </c:pt>
                <c:pt idx="49">
                  <c:v>108.55399703979499</c:v>
                </c:pt>
                <c:pt idx="50">
                  <c:v>110.57740020752</c:v>
                </c:pt>
                <c:pt idx="51">
                  <c:v>112.547550201416</c:v>
                </c:pt>
                <c:pt idx="52">
                  <c:v>114.52854919433599</c:v>
                </c:pt>
                <c:pt idx="53">
                  <c:v>116.524799346924</c:v>
                </c:pt>
                <c:pt idx="54">
                  <c:v>118.519100189209</c:v>
                </c:pt>
                <c:pt idx="55">
                  <c:v>120.49974822998</c:v>
                </c:pt>
                <c:pt idx="56">
                  <c:v>122.496101379395</c:v>
                </c:pt>
                <c:pt idx="57">
                  <c:v>124.553249359131</c:v>
                </c:pt>
                <c:pt idx="58">
                  <c:v>126.518398284912</c:v>
                </c:pt>
                <c:pt idx="59">
                  <c:v>128.53520202636699</c:v>
                </c:pt>
                <c:pt idx="60">
                  <c:v>130.48020172119101</c:v>
                </c:pt>
                <c:pt idx="61">
                  <c:v>132.48449707031301</c:v>
                </c:pt>
                <c:pt idx="62">
                  <c:v>134.489448547363</c:v>
                </c:pt>
                <c:pt idx="63">
                  <c:v>136.53025054931601</c:v>
                </c:pt>
                <c:pt idx="64">
                  <c:v>138.49205017089801</c:v>
                </c:pt>
                <c:pt idx="65">
                  <c:v>140.46995544433599</c:v>
                </c:pt>
                <c:pt idx="66">
                  <c:v>142.546501159668</c:v>
                </c:pt>
                <c:pt idx="67">
                  <c:v>144.535400390625</c:v>
                </c:pt>
                <c:pt idx="68">
                  <c:v>146.46599578857399</c:v>
                </c:pt>
                <c:pt idx="69">
                  <c:v>148.546951293945</c:v>
                </c:pt>
                <c:pt idx="70">
                  <c:v>150.56345367431601</c:v>
                </c:pt>
                <c:pt idx="71">
                  <c:v>152.549995422363</c:v>
                </c:pt>
                <c:pt idx="72">
                  <c:v>154.53904724121099</c:v>
                </c:pt>
                <c:pt idx="73">
                  <c:v>156.53964996337899</c:v>
                </c:pt>
                <c:pt idx="74">
                  <c:v>158.60324859619101</c:v>
                </c:pt>
                <c:pt idx="75">
                  <c:v>160.59234619140599</c:v>
                </c:pt>
                <c:pt idx="76">
                  <c:v>162.515701293945</c:v>
                </c:pt>
                <c:pt idx="77">
                  <c:v>164.519454956055</c:v>
                </c:pt>
                <c:pt idx="78">
                  <c:v>166.52529907226599</c:v>
                </c:pt>
                <c:pt idx="79">
                  <c:v>168.50885009765599</c:v>
                </c:pt>
                <c:pt idx="80">
                  <c:v>170.56134796142601</c:v>
                </c:pt>
                <c:pt idx="81">
                  <c:v>172.532905578613</c:v>
                </c:pt>
                <c:pt idx="82">
                  <c:v>174.55090332031301</c:v>
                </c:pt>
                <c:pt idx="83">
                  <c:v>176.524543762207</c:v>
                </c:pt>
                <c:pt idx="84">
                  <c:v>178.52334594726599</c:v>
                </c:pt>
                <c:pt idx="85">
                  <c:v>180.55315399169899</c:v>
                </c:pt>
                <c:pt idx="86">
                  <c:v>182.595649719238</c:v>
                </c:pt>
                <c:pt idx="87">
                  <c:v>184.53514862060501</c:v>
                </c:pt>
                <c:pt idx="88">
                  <c:v>186.54855346679699</c:v>
                </c:pt>
                <c:pt idx="89">
                  <c:v>188.558296203613</c:v>
                </c:pt>
                <c:pt idx="90">
                  <c:v>190.59245300293</c:v>
                </c:pt>
                <c:pt idx="91">
                  <c:v>192.54004669189499</c:v>
                </c:pt>
                <c:pt idx="92">
                  <c:v>194.59259796142601</c:v>
                </c:pt>
                <c:pt idx="93">
                  <c:v>196.531196594238</c:v>
                </c:pt>
                <c:pt idx="94">
                  <c:v>198.55294799804699</c:v>
                </c:pt>
                <c:pt idx="95">
                  <c:v>200.56349945068399</c:v>
                </c:pt>
                <c:pt idx="96">
                  <c:v>202.53530120849601</c:v>
                </c:pt>
                <c:pt idx="97">
                  <c:v>204.53160095214801</c:v>
                </c:pt>
                <c:pt idx="98">
                  <c:v>206.58885192871099</c:v>
                </c:pt>
                <c:pt idx="99">
                  <c:v>208.599853515625</c:v>
                </c:pt>
                <c:pt idx="100">
                  <c:v>210.57845306396499</c:v>
                </c:pt>
                <c:pt idx="101">
                  <c:v>212.57585144043</c:v>
                </c:pt>
                <c:pt idx="102">
                  <c:v>214.528602600098</c:v>
                </c:pt>
                <c:pt idx="103">
                  <c:v>216.54099273681601</c:v>
                </c:pt>
                <c:pt idx="104">
                  <c:v>218.50955200195301</c:v>
                </c:pt>
                <c:pt idx="105">
                  <c:v>220.54994964599601</c:v>
                </c:pt>
                <c:pt idx="106">
                  <c:v>222.49779510498001</c:v>
                </c:pt>
                <c:pt idx="107">
                  <c:v>224.57830047607399</c:v>
                </c:pt>
                <c:pt idx="108">
                  <c:v>226.526496887207</c:v>
                </c:pt>
                <c:pt idx="109">
                  <c:v>228.571853637695</c:v>
                </c:pt>
                <c:pt idx="110">
                  <c:v>230.543251037598</c:v>
                </c:pt>
                <c:pt idx="111">
                  <c:v>232.55460357666001</c:v>
                </c:pt>
                <c:pt idx="112">
                  <c:v>234.54840087890599</c:v>
                </c:pt>
                <c:pt idx="113">
                  <c:v>236.58840179443399</c:v>
                </c:pt>
                <c:pt idx="114">
                  <c:v>238.51770019531301</c:v>
                </c:pt>
                <c:pt idx="115">
                  <c:v>240.54385375976599</c:v>
                </c:pt>
                <c:pt idx="116">
                  <c:v>242.54719543457</c:v>
                </c:pt>
                <c:pt idx="117">
                  <c:v>244.52830505371099</c:v>
                </c:pt>
                <c:pt idx="118">
                  <c:v>246.52044677734401</c:v>
                </c:pt>
                <c:pt idx="119">
                  <c:v>248.57174682617199</c:v>
                </c:pt>
                <c:pt idx="120">
                  <c:v>250.56275177001999</c:v>
                </c:pt>
                <c:pt idx="121">
                  <c:v>252.512748718262</c:v>
                </c:pt>
                <c:pt idx="122">
                  <c:v>254.53340148925801</c:v>
                </c:pt>
                <c:pt idx="123">
                  <c:v>256.54934692382801</c:v>
                </c:pt>
                <c:pt idx="124">
                  <c:v>258.58589172363298</c:v>
                </c:pt>
                <c:pt idx="125">
                  <c:v>260.56779479980497</c:v>
                </c:pt>
                <c:pt idx="126">
                  <c:v>262.535400390625</c:v>
                </c:pt>
                <c:pt idx="127">
                  <c:v>264.48664855957003</c:v>
                </c:pt>
                <c:pt idx="128">
                  <c:v>266.60890197753901</c:v>
                </c:pt>
                <c:pt idx="129">
                  <c:v>268.56719970703102</c:v>
                </c:pt>
                <c:pt idx="130">
                  <c:v>270.52430725097702</c:v>
                </c:pt>
                <c:pt idx="131">
                  <c:v>272.54379272460898</c:v>
                </c:pt>
                <c:pt idx="132">
                  <c:v>274.52825927734398</c:v>
                </c:pt>
                <c:pt idx="133">
                  <c:v>276.60749816894503</c:v>
                </c:pt>
                <c:pt idx="134">
                  <c:v>278.59259033203102</c:v>
                </c:pt>
                <c:pt idx="135">
                  <c:v>280.506591796875</c:v>
                </c:pt>
                <c:pt idx="136">
                  <c:v>282.48895263671898</c:v>
                </c:pt>
                <c:pt idx="137">
                  <c:v>284.48443603515602</c:v>
                </c:pt>
                <c:pt idx="138">
                  <c:v>286.50300598144503</c:v>
                </c:pt>
                <c:pt idx="139">
                  <c:v>288.53579711914102</c:v>
                </c:pt>
                <c:pt idx="140">
                  <c:v>290.52770996093801</c:v>
                </c:pt>
                <c:pt idx="141">
                  <c:v>292.52804565429699</c:v>
                </c:pt>
                <c:pt idx="142">
                  <c:v>294.523193359375</c:v>
                </c:pt>
                <c:pt idx="143">
                  <c:v>296.52819824218801</c:v>
                </c:pt>
                <c:pt idx="144">
                  <c:v>298.54000854492199</c:v>
                </c:pt>
                <c:pt idx="145">
                  <c:v>300.18295288085898</c:v>
                </c:pt>
              </c:numCache>
            </c:numRef>
          </c:xVal>
          <c:yVal>
            <c:numRef>
              <c:f>'190619_10-300Kのコピー'!$R$3:$R$148</c:f>
              <c:numCache>
                <c:formatCode>General</c:formatCode>
                <c:ptCount val="146"/>
                <c:pt idx="73">
                  <c:v>4938912.5199999996</c:v>
                </c:pt>
                <c:pt idx="74">
                  <c:v>4149634.85</c:v>
                </c:pt>
                <c:pt idx="75">
                  <c:v>3537833.66</c:v>
                </c:pt>
                <c:pt idx="76">
                  <c:v>3101140.6</c:v>
                </c:pt>
                <c:pt idx="77">
                  <c:v>2654092.8199999998</c:v>
                </c:pt>
                <c:pt idx="78">
                  <c:v>2338876.0499999998</c:v>
                </c:pt>
                <c:pt idx="79">
                  <c:v>2030520.115</c:v>
                </c:pt>
                <c:pt idx="80">
                  <c:v>1771447.48</c:v>
                </c:pt>
                <c:pt idx="81">
                  <c:v>1557373.47</c:v>
                </c:pt>
                <c:pt idx="82">
                  <c:v>1367317.42</c:v>
                </c:pt>
                <c:pt idx="83">
                  <c:v>1206945.99</c:v>
                </c:pt>
                <c:pt idx="84">
                  <c:v>1065776.2375</c:v>
                </c:pt>
                <c:pt idx="85">
                  <c:v>942578.90500000003</c:v>
                </c:pt>
                <c:pt idx="86">
                  <c:v>831227.91500000004</c:v>
                </c:pt>
                <c:pt idx="87">
                  <c:v>741760.39749999996</c:v>
                </c:pt>
                <c:pt idx="88">
                  <c:v>665688.22499999998</c:v>
                </c:pt>
                <c:pt idx="89">
                  <c:v>592522.26500000001</c:v>
                </c:pt>
                <c:pt idx="90">
                  <c:v>524064.11125000002</c:v>
                </c:pt>
                <c:pt idx="91">
                  <c:v>471419.77</c:v>
                </c:pt>
                <c:pt idx="92">
                  <c:v>419746.41249999998</c:v>
                </c:pt>
                <c:pt idx="93">
                  <c:v>376663.07</c:v>
                </c:pt>
                <c:pt idx="94">
                  <c:v>338122.05</c:v>
                </c:pt>
                <c:pt idx="95">
                  <c:v>302394.86875000002</c:v>
                </c:pt>
                <c:pt idx="96">
                  <c:v>272344.84250000003</c:v>
                </c:pt>
                <c:pt idx="97">
                  <c:v>244509.62</c:v>
                </c:pt>
                <c:pt idx="98">
                  <c:v>219808.90687499999</c:v>
                </c:pt>
                <c:pt idx="99">
                  <c:v>197241.08499999999</c:v>
                </c:pt>
                <c:pt idx="100">
                  <c:v>178288.83249999999</c:v>
                </c:pt>
                <c:pt idx="101">
                  <c:v>160807.01250000001</c:v>
                </c:pt>
                <c:pt idx="102">
                  <c:v>145435.94875000001</c:v>
                </c:pt>
                <c:pt idx="103">
                  <c:v>131203.33249999999</c:v>
                </c:pt>
                <c:pt idx="104">
                  <c:v>118815.5584375</c:v>
                </c:pt>
                <c:pt idx="105">
                  <c:v>107329.28156249999</c:v>
                </c:pt>
                <c:pt idx="106">
                  <c:v>97472.346875000003</c:v>
                </c:pt>
                <c:pt idx="107">
                  <c:v>87994.285937499997</c:v>
                </c:pt>
                <c:pt idx="108">
                  <c:v>79768.714687500003</c:v>
                </c:pt>
                <c:pt idx="109">
                  <c:v>72185.675625000003</c:v>
                </c:pt>
                <c:pt idx="110">
                  <c:v>65537.747968750002</c:v>
                </c:pt>
                <c:pt idx="111">
                  <c:v>59633.452656250003</c:v>
                </c:pt>
                <c:pt idx="112">
                  <c:v>54073.921249999999</c:v>
                </c:pt>
                <c:pt idx="113">
                  <c:v>49076.62</c:v>
                </c:pt>
                <c:pt idx="114">
                  <c:v>44703.881718750003</c:v>
                </c:pt>
                <c:pt idx="115">
                  <c:v>40574.903281250001</c:v>
                </c:pt>
                <c:pt idx="116">
                  <c:v>36942.376875000002</c:v>
                </c:pt>
                <c:pt idx="117">
                  <c:v>33668.587187500001</c:v>
                </c:pt>
                <c:pt idx="118">
                  <c:v>30694.716171874999</c:v>
                </c:pt>
                <c:pt idx="119">
                  <c:v>27929.719531250001</c:v>
                </c:pt>
                <c:pt idx="120">
                  <c:v>25452.205156249998</c:v>
                </c:pt>
                <c:pt idx="121">
                  <c:v>23265.403046874999</c:v>
                </c:pt>
                <c:pt idx="122">
                  <c:v>21183.954218750001</c:v>
                </c:pt>
                <c:pt idx="123">
                  <c:v>19376.560312500002</c:v>
                </c:pt>
                <c:pt idx="124">
                  <c:v>17662.487421875001</c:v>
                </c:pt>
                <c:pt idx="125">
                  <c:v>16153.7174609375</c:v>
                </c:pt>
                <c:pt idx="126">
                  <c:v>14756.4846875</c:v>
                </c:pt>
                <c:pt idx="127">
                  <c:v>13566.318515625</c:v>
                </c:pt>
                <c:pt idx="128">
                  <c:v>12370.784960937501</c:v>
                </c:pt>
                <c:pt idx="129">
                  <c:v>11346.763554687501</c:v>
                </c:pt>
                <c:pt idx="130">
                  <c:v>10388.9907421875</c:v>
                </c:pt>
                <c:pt idx="131">
                  <c:v>9532.4673828124996</c:v>
                </c:pt>
                <c:pt idx="132">
                  <c:v>8756.7666406249991</c:v>
                </c:pt>
                <c:pt idx="133">
                  <c:v>7993.8617578125004</c:v>
                </c:pt>
                <c:pt idx="134">
                  <c:v>7438.046875</c:v>
                </c:pt>
                <c:pt idx="135">
                  <c:v>6523.1397656250001</c:v>
                </c:pt>
                <c:pt idx="136">
                  <c:v>5736.2954882812501</c:v>
                </c:pt>
                <c:pt idx="137">
                  <c:v>5091.2561132812498</c:v>
                </c:pt>
                <c:pt idx="138">
                  <c:v>4561.8157031250003</c:v>
                </c:pt>
                <c:pt idx="139">
                  <c:v>4111.7032910156204</c:v>
                </c:pt>
                <c:pt idx="140">
                  <c:v>3725.5535253906301</c:v>
                </c:pt>
                <c:pt idx="141">
                  <c:v>3394.2438867187502</c:v>
                </c:pt>
                <c:pt idx="142">
                  <c:v>3099.9599316406302</c:v>
                </c:pt>
                <c:pt idx="143">
                  <c:v>2837.3369628906198</c:v>
                </c:pt>
                <c:pt idx="144">
                  <c:v>2606.3710253906302</c:v>
                </c:pt>
                <c:pt idx="145">
                  <c:v>2395.6814062499998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39-3C46-8BFF-40F5B612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300"/>
          <c:min val="1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25"/>
      </c:valAx>
      <c:valAx>
        <c:axId val="1829851456"/>
        <c:scaling>
          <c:logBase val="10"/>
          <c:orientation val="minMax"/>
          <c:min val="1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(Ω)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dirty="0"/>
              <a:t>5K/min</a:t>
            </a:r>
          </a:p>
        </c:rich>
      </c:tx>
      <c:layout>
        <c:manualLayout>
          <c:xMode val="edge"/>
          <c:yMode val="edge"/>
          <c:x val="0.754535836089825"/>
          <c:y val="0.211999977742784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'190619_10-300Kのコピー'!$A$1:$B$1</c:f>
              <c:strCache>
                <c:ptCount val="1"/>
                <c:pt idx="0">
                  <c:v>cooling (5K/min)</c:v>
                </c:pt>
              </c:strCache>
            </c:strRef>
          </c:tx>
          <c:spPr>
            <a:ln w="63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xVal>
            <c:numRef>
              <c:f>'190619_10-300Kのコピー'!$A$3:$A$147</c:f>
              <c:numCache>
                <c:formatCode>General</c:formatCode>
                <c:ptCount val="145"/>
                <c:pt idx="0">
                  <c:v>299.99049377441401</c:v>
                </c:pt>
                <c:pt idx="1">
                  <c:v>297.71209716796898</c:v>
                </c:pt>
                <c:pt idx="2">
                  <c:v>295.28845214843801</c:v>
                </c:pt>
                <c:pt idx="3">
                  <c:v>293.33483886718801</c:v>
                </c:pt>
                <c:pt idx="4">
                  <c:v>291.2939453125</c:v>
                </c:pt>
                <c:pt idx="5">
                  <c:v>289.21148681640602</c:v>
                </c:pt>
                <c:pt idx="6">
                  <c:v>287.11099243164102</c:v>
                </c:pt>
                <c:pt idx="7">
                  <c:v>285.60440063476602</c:v>
                </c:pt>
                <c:pt idx="8">
                  <c:v>283.43594360351602</c:v>
                </c:pt>
                <c:pt idx="9">
                  <c:v>281.47439575195301</c:v>
                </c:pt>
                <c:pt idx="10">
                  <c:v>279.45344543457003</c:v>
                </c:pt>
                <c:pt idx="11">
                  <c:v>277.50030517578102</c:v>
                </c:pt>
                <c:pt idx="12">
                  <c:v>275.55445861816401</c:v>
                </c:pt>
                <c:pt idx="13">
                  <c:v>273.26199340820301</c:v>
                </c:pt>
                <c:pt idx="14">
                  <c:v>271.40631103515602</c:v>
                </c:pt>
                <c:pt idx="15">
                  <c:v>269.46585083007801</c:v>
                </c:pt>
                <c:pt idx="16">
                  <c:v>267.15229797363298</c:v>
                </c:pt>
                <c:pt idx="17">
                  <c:v>265.40934753417997</c:v>
                </c:pt>
                <c:pt idx="18">
                  <c:v>263.43141174316401</c:v>
                </c:pt>
                <c:pt idx="19">
                  <c:v>261.50744628906301</c:v>
                </c:pt>
                <c:pt idx="20">
                  <c:v>259.35115051269503</c:v>
                </c:pt>
                <c:pt idx="21">
                  <c:v>257.40184020996099</c:v>
                </c:pt>
                <c:pt idx="22">
                  <c:v>255.332801818848</c:v>
                </c:pt>
                <c:pt idx="23">
                  <c:v>253.36605072021499</c:v>
                </c:pt>
                <c:pt idx="24">
                  <c:v>251.39820098876999</c:v>
                </c:pt>
                <c:pt idx="25">
                  <c:v>249.390701293945</c:v>
                </c:pt>
                <c:pt idx="26">
                  <c:v>247.393501281738</c:v>
                </c:pt>
                <c:pt idx="27">
                  <c:v>245.441596984863</c:v>
                </c:pt>
                <c:pt idx="28">
                  <c:v>243.33189392089801</c:v>
                </c:pt>
                <c:pt idx="29">
                  <c:v>241.249153137207</c:v>
                </c:pt>
                <c:pt idx="30">
                  <c:v>239.43100738525399</c:v>
                </c:pt>
                <c:pt idx="31">
                  <c:v>237.408447265625</c:v>
                </c:pt>
                <c:pt idx="32">
                  <c:v>235.279502868652</c:v>
                </c:pt>
                <c:pt idx="33">
                  <c:v>233.28784942626999</c:v>
                </c:pt>
                <c:pt idx="34">
                  <c:v>231.366249084473</c:v>
                </c:pt>
                <c:pt idx="35">
                  <c:v>229.402046203613</c:v>
                </c:pt>
                <c:pt idx="36">
                  <c:v>227.42039489746099</c:v>
                </c:pt>
                <c:pt idx="37">
                  <c:v>225.397499084473</c:v>
                </c:pt>
                <c:pt idx="38">
                  <c:v>223.344596862793</c:v>
                </c:pt>
                <c:pt idx="39">
                  <c:v>221.40589904785199</c:v>
                </c:pt>
                <c:pt idx="40">
                  <c:v>219.402946472168</c:v>
                </c:pt>
                <c:pt idx="41">
                  <c:v>217.43015289306601</c:v>
                </c:pt>
                <c:pt idx="42">
                  <c:v>215.37400054931601</c:v>
                </c:pt>
                <c:pt idx="43">
                  <c:v>213.351150512695</c:v>
                </c:pt>
                <c:pt idx="44">
                  <c:v>211.491996765137</c:v>
                </c:pt>
                <c:pt idx="45">
                  <c:v>209.41865539550801</c:v>
                </c:pt>
                <c:pt idx="46">
                  <c:v>207.45344543457</c:v>
                </c:pt>
                <c:pt idx="47">
                  <c:v>205.406700134277</c:v>
                </c:pt>
                <c:pt idx="48">
                  <c:v>203.48999786376999</c:v>
                </c:pt>
                <c:pt idx="49">
                  <c:v>201.43015289306601</c:v>
                </c:pt>
                <c:pt idx="50">
                  <c:v>199.41534423828099</c:v>
                </c:pt>
                <c:pt idx="51">
                  <c:v>197.415397644043</c:v>
                </c:pt>
                <c:pt idx="52">
                  <c:v>195.45559692382801</c:v>
                </c:pt>
                <c:pt idx="53">
                  <c:v>193.45539855957</c:v>
                </c:pt>
                <c:pt idx="54">
                  <c:v>191.39894866943399</c:v>
                </c:pt>
                <c:pt idx="55">
                  <c:v>189.46535491943399</c:v>
                </c:pt>
                <c:pt idx="56">
                  <c:v>187.45874786376999</c:v>
                </c:pt>
                <c:pt idx="57">
                  <c:v>185.42630004882801</c:v>
                </c:pt>
                <c:pt idx="58">
                  <c:v>183.47534942626999</c:v>
                </c:pt>
                <c:pt idx="59">
                  <c:v>181.43954467773401</c:v>
                </c:pt>
                <c:pt idx="60">
                  <c:v>179.49510192871099</c:v>
                </c:pt>
                <c:pt idx="61">
                  <c:v>177.48954772949199</c:v>
                </c:pt>
                <c:pt idx="62">
                  <c:v>175.448600769043</c:v>
                </c:pt>
                <c:pt idx="63">
                  <c:v>173.43439483642601</c:v>
                </c:pt>
                <c:pt idx="64">
                  <c:v>171.340950012207</c:v>
                </c:pt>
                <c:pt idx="65">
                  <c:v>169.48439788818399</c:v>
                </c:pt>
                <c:pt idx="66">
                  <c:v>167.48594665527301</c:v>
                </c:pt>
                <c:pt idx="67">
                  <c:v>165.504150390625</c:v>
                </c:pt>
                <c:pt idx="68">
                  <c:v>163.37680053710901</c:v>
                </c:pt>
                <c:pt idx="69">
                  <c:v>161.43374633789099</c:v>
                </c:pt>
                <c:pt idx="70">
                  <c:v>159.38819885253901</c:v>
                </c:pt>
                <c:pt idx="71">
                  <c:v>157.42604827880899</c:v>
                </c:pt>
                <c:pt idx="72">
                  <c:v>155.444900512695</c:v>
                </c:pt>
                <c:pt idx="73">
                  <c:v>153.50720214843801</c:v>
                </c:pt>
                <c:pt idx="74">
                  <c:v>151.49154663085901</c:v>
                </c:pt>
                <c:pt idx="75">
                  <c:v>149.428749084473</c:v>
                </c:pt>
                <c:pt idx="76">
                  <c:v>147.454551696777</c:v>
                </c:pt>
                <c:pt idx="77">
                  <c:v>145.478950500488</c:v>
                </c:pt>
                <c:pt idx="78">
                  <c:v>143.44149780273401</c:v>
                </c:pt>
                <c:pt idx="79">
                  <c:v>141.480598449707</c:v>
                </c:pt>
                <c:pt idx="80">
                  <c:v>139.48645019531301</c:v>
                </c:pt>
                <c:pt idx="81">
                  <c:v>137.44549560546901</c:v>
                </c:pt>
                <c:pt idx="82">
                  <c:v>135.4189453125</c:v>
                </c:pt>
                <c:pt idx="83">
                  <c:v>133.393196105957</c:v>
                </c:pt>
                <c:pt idx="84">
                  <c:v>131.53655242919899</c:v>
                </c:pt>
                <c:pt idx="85">
                  <c:v>129.50909423828099</c:v>
                </c:pt>
                <c:pt idx="86">
                  <c:v>127.47560119628901</c:v>
                </c:pt>
                <c:pt idx="87">
                  <c:v>125.482898712158</c:v>
                </c:pt>
                <c:pt idx="88">
                  <c:v>123.501148223877</c:v>
                </c:pt>
                <c:pt idx="89">
                  <c:v>121.491752624512</c:v>
                </c:pt>
                <c:pt idx="90">
                  <c:v>119.498302459717</c:v>
                </c:pt>
                <c:pt idx="91">
                  <c:v>117.494800567627</c:v>
                </c:pt>
                <c:pt idx="92">
                  <c:v>115.492099761963</c:v>
                </c:pt>
                <c:pt idx="93">
                  <c:v>113.530300140381</c:v>
                </c:pt>
                <c:pt idx="94">
                  <c:v>111.52774810791</c:v>
                </c:pt>
                <c:pt idx="95">
                  <c:v>109.48295211791999</c:v>
                </c:pt>
                <c:pt idx="96">
                  <c:v>107.454349517822</c:v>
                </c:pt>
                <c:pt idx="97">
                  <c:v>105.519199371338</c:v>
                </c:pt>
                <c:pt idx="98">
                  <c:v>103.509147644043</c:v>
                </c:pt>
                <c:pt idx="99">
                  <c:v>101.51799774169901</c:v>
                </c:pt>
                <c:pt idx="100">
                  <c:v>99.771350860595703</c:v>
                </c:pt>
                <c:pt idx="101">
                  <c:v>100.012901306152</c:v>
                </c:pt>
                <c:pt idx="102">
                  <c:v>97.567649841308594</c:v>
                </c:pt>
                <c:pt idx="103">
                  <c:v>94.867198944091797</c:v>
                </c:pt>
                <c:pt idx="104">
                  <c:v>93.195148468017607</c:v>
                </c:pt>
                <c:pt idx="105">
                  <c:v>91.2116508483887</c:v>
                </c:pt>
                <c:pt idx="106">
                  <c:v>89.445648193359403</c:v>
                </c:pt>
                <c:pt idx="107">
                  <c:v>87.394599914550795</c:v>
                </c:pt>
                <c:pt idx="108">
                  <c:v>85.499198913574205</c:v>
                </c:pt>
                <c:pt idx="109">
                  <c:v>83.455551147460895</c:v>
                </c:pt>
                <c:pt idx="110">
                  <c:v>81.422248840332003</c:v>
                </c:pt>
                <c:pt idx="111">
                  <c:v>79.508701324462905</c:v>
                </c:pt>
                <c:pt idx="112">
                  <c:v>77.466350555419893</c:v>
                </c:pt>
                <c:pt idx="113">
                  <c:v>75.477497100830107</c:v>
                </c:pt>
                <c:pt idx="114">
                  <c:v>73.492851257324205</c:v>
                </c:pt>
                <c:pt idx="115">
                  <c:v>71.253597259521499</c:v>
                </c:pt>
                <c:pt idx="116">
                  <c:v>69.445350646972699</c:v>
                </c:pt>
                <c:pt idx="117">
                  <c:v>67.447200775146499</c:v>
                </c:pt>
                <c:pt idx="118">
                  <c:v>65.444248199462905</c:v>
                </c:pt>
                <c:pt idx="119">
                  <c:v>63.639450073242202</c:v>
                </c:pt>
                <c:pt idx="120">
                  <c:v>60.547700881958001</c:v>
                </c:pt>
                <c:pt idx="121">
                  <c:v>57.241949081420898</c:v>
                </c:pt>
                <c:pt idx="122">
                  <c:v>55.120000839233398</c:v>
                </c:pt>
                <c:pt idx="123">
                  <c:v>53.038099288940401</c:v>
                </c:pt>
                <c:pt idx="124">
                  <c:v>51.025499343872099</c:v>
                </c:pt>
                <c:pt idx="125">
                  <c:v>48.558149337768597</c:v>
                </c:pt>
                <c:pt idx="126">
                  <c:v>44.972249984741197</c:v>
                </c:pt>
                <c:pt idx="127">
                  <c:v>42.997999191284201</c:v>
                </c:pt>
                <c:pt idx="128">
                  <c:v>40.9288005828857</c:v>
                </c:pt>
                <c:pt idx="129">
                  <c:v>39.090700149536097</c:v>
                </c:pt>
                <c:pt idx="130">
                  <c:v>37.257749557495103</c:v>
                </c:pt>
                <c:pt idx="131">
                  <c:v>35.278900146484403</c:v>
                </c:pt>
                <c:pt idx="132">
                  <c:v>33.334199905395501</c:v>
                </c:pt>
                <c:pt idx="133">
                  <c:v>31.357500076293899</c:v>
                </c:pt>
                <c:pt idx="134">
                  <c:v>29.472150802612301</c:v>
                </c:pt>
                <c:pt idx="135">
                  <c:v>27.463800430297901</c:v>
                </c:pt>
                <c:pt idx="136">
                  <c:v>25.428350448608398</c:v>
                </c:pt>
                <c:pt idx="137">
                  <c:v>23.472000122070298</c:v>
                </c:pt>
                <c:pt idx="138">
                  <c:v>21.530799865722699</c:v>
                </c:pt>
                <c:pt idx="139">
                  <c:v>19.441800117492701</c:v>
                </c:pt>
                <c:pt idx="140">
                  <c:v>17.691800117492701</c:v>
                </c:pt>
                <c:pt idx="141">
                  <c:v>15.456250190734901</c:v>
                </c:pt>
                <c:pt idx="142">
                  <c:v>13.559949874877899</c:v>
                </c:pt>
                <c:pt idx="143">
                  <c:v>11.460449695587201</c:v>
                </c:pt>
                <c:pt idx="144">
                  <c:v>9.9549999237060494</c:v>
                </c:pt>
              </c:numCache>
            </c:numRef>
          </c:xVal>
          <c:yVal>
            <c:numRef>
              <c:f>'190619_10-300Kのコピー'!$I$3:$I$140</c:f>
              <c:numCache>
                <c:formatCode>General</c:formatCode>
                <c:ptCount val="138"/>
                <c:pt idx="0">
                  <c:v>10.2797211837769</c:v>
                </c:pt>
                <c:pt idx="1">
                  <c:v>10.3667071151733</c:v>
                </c:pt>
                <c:pt idx="2">
                  <c:v>10.454256629943799</c:v>
                </c:pt>
                <c:pt idx="3">
                  <c:v>10.547753982543901</c:v>
                </c:pt>
                <c:pt idx="4">
                  <c:v>10.6502843475342</c:v>
                </c:pt>
                <c:pt idx="5">
                  <c:v>10.772513084411599</c:v>
                </c:pt>
                <c:pt idx="6">
                  <c:v>10.913386650085499</c:v>
                </c:pt>
                <c:pt idx="7">
                  <c:v>11.0722713088989</c:v>
                </c:pt>
                <c:pt idx="8">
                  <c:v>11.298495483398399</c:v>
                </c:pt>
                <c:pt idx="9">
                  <c:v>11.471629447937</c:v>
                </c:pt>
                <c:pt idx="10">
                  <c:v>11.674254760742199</c:v>
                </c:pt>
                <c:pt idx="11">
                  <c:v>11.866211929321301</c:v>
                </c:pt>
                <c:pt idx="12">
                  <c:v>12.091114196777299</c:v>
                </c:pt>
                <c:pt idx="13">
                  <c:v>12.314273414611799</c:v>
                </c:pt>
                <c:pt idx="14">
                  <c:v>12.4861223602295</c:v>
                </c:pt>
                <c:pt idx="15">
                  <c:v>12.721571655273401</c:v>
                </c:pt>
                <c:pt idx="16">
                  <c:v>12.964198341369601</c:v>
                </c:pt>
                <c:pt idx="17">
                  <c:v>13.178792457580601</c:v>
                </c:pt>
                <c:pt idx="18">
                  <c:v>13.5267432022095</c:v>
                </c:pt>
                <c:pt idx="19">
                  <c:v>13.797331809997599</c:v>
                </c:pt>
                <c:pt idx="20">
                  <c:v>14.103694076538099</c:v>
                </c:pt>
                <c:pt idx="21">
                  <c:v>14.3973708343506</c:v>
                </c:pt>
                <c:pt idx="22">
                  <c:v>14.7270958328247</c:v>
                </c:pt>
                <c:pt idx="23">
                  <c:v>15.055270881652801</c:v>
                </c:pt>
                <c:pt idx="24">
                  <c:v>15.409250946044899</c:v>
                </c:pt>
                <c:pt idx="25">
                  <c:v>15.7790250396729</c:v>
                </c:pt>
                <c:pt idx="26">
                  <c:v>16.1748624420166</c:v>
                </c:pt>
                <c:pt idx="27">
                  <c:v>16.576812973022498</c:v>
                </c:pt>
                <c:pt idx="28">
                  <c:v>17.029569168090799</c:v>
                </c:pt>
                <c:pt idx="29">
                  <c:v>17.4986414337158</c:v>
                </c:pt>
                <c:pt idx="30">
                  <c:v>17.980848007202098</c:v>
                </c:pt>
                <c:pt idx="31">
                  <c:v>18.499985427856402</c:v>
                </c:pt>
                <c:pt idx="32">
                  <c:v>19.0845983886719</c:v>
                </c:pt>
                <c:pt idx="33">
                  <c:v>19.648580322265602</c:v>
                </c:pt>
                <c:pt idx="34">
                  <c:v>20.251491546630898</c:v>
                </c:pt>
                <c:pt idx="35">
                  <c:v>20.8846788787842</c:v>
                </c:pt>
                <c:pt idx="36">
                  <c:v>21.539769439697299</c:v>
                </c:pt>
                <c:pt idx="37">
                  <c:v>22.249706497192399</c:v>
                </c:pt>
                <c:pt idx="38">
                  <c:v>23.0127754974365</c:v>
                </c:pt>
                <c:pt idx="39">
                  <c:v>23.769345092773399</c:v>
                </c:pt>
                <c:pt idx="40">
                  <c:v>24.6092176055908</c:v>
                </c:pt>
                <c:pt idx="41">
                  <c:v>25.4766268157959</c:v>
                </c:pt>
                <c:pt idx="42">
                  <c:v>26.442008209228501</c:v>
                </c:pt>
                <c:pt idx="43">
                  <c:v>27.4180610656738</c:v>
                </c:pt>
                <c:pt idx="44">
                  <c:v>28.453849868774402</c:v>
                </c:pt>
                <c:pt idx="45">
                  <c:v>29.606682662963902</c:v>
                </c:pt>
                <c:pt idx="46">
                  <c:v>30.772426605224599</c:v>
                </c:pt>
                <c:pt idx="47">
                  <c:v>31.9217853546143</c:v>
                </c:pt>
                <c:pt idx="48">
                  <c:v>33.271175079345703</c:v>
                </c:pt>
                <c:pt idx="49">
                  <c:v>34.791784973144502</c:v>
                </c:pt>
                <c:pt idx="50">
                  <c:v>36.317288360595697</c:v>
                </c:pt>
                <c:pt idx="51">
                  <c:v>37.860849914550798</c:v>
                </c:pt>
                <c:pt idx="52">
                  <c:v>39.480054473876997</c:v>
                </c:pt>
                <c:pt idx="53">
                  <c:v>41.249274749755898</c:v>
                </c:pt>
                <c:pt idx="54">
                  <c:v>43.109417877197302</c:v>
                </c:pt>
                <c:pt idx="55">
                  <c:v>45.156773223877003</c:v>
                </c:pt>
                <c:pt idx="56">
                  <c:v>47.407770996093802</c:v>
                </c:pt>
                <c:pt idx="57">
                  <c:v>49.816998443603502</c:v>
                </c:pt>
                <c:pt idx="58">
                  <c:v>52.252215270996103</c:v>
                </c:pt>
                <c:pt idx="59">
                  <c:v>54.847827758789101</c:v>
                </c:pt>
                <c:pt idx="60">
                  <c:v>57.530140228271499</c:v>
                </c:pt>
                <c:pt idx="61">
                  <c:v>60.442060394287097</c:v>
                </c:pt>
                <c:pt idx="62">
                  <c:v>63.634564514160203</c:v>
                </c:pt>
                <c:pt idx="63">
                  <c:v>67.016307067871097</c:v>
                </c:pt>
                <c:pt idx="64">
                  <c:v>70.625635070800797</c:v>
                </c:pt>
                <c:pt idx="65">
                  <c:v>74.371079406738303</c:v>
                </c:pt>
                <c:pt idx="66">
                  <c:v>78.643998413085896</c:v>
                </c:pt>
                <c:pt idx="67">
                  <c:v>83.216296081543007</c:v>
                </c:pt>
                <c:pt idx="68">
                  <c:v>88.134263916015598</c:v>
                </c:pt>
                <c:pt idx="69">
                  <c:v>92.982178039550803</c:v>
                </c:pt>
                <c:pt idx="70">
                  <c:v>98.430385131835905</c:v>
                </c:pt>
                <c:pt idx="71">
                  <c:v>103.953124694824</c:v>
                </c:pt>
                <c:pt idx="72">
                  <c:v>109.989359130859</c:v>
                </c:pt>
                <c:pt idx="73">
                  <c:v>116.172358703613</c:v>
                </c:pt>
                <c:pt idx="74">
                  <c:v>123.058389282227</c:v>
                </c:pt>
                <c:pt idx="75">
                  <c:v>131.53610473632801</c:v>
                </c:pt>
                <c:pt idx="76">
                  <c:v>139.668515625</c:v>
                </c:pt>
                <c:pt idx="77">
                  <c:v>148.48945617675801</c:v>
                </c:pt>
                <c:pt idx="78">
                  <c:v>157.65228088378899</c:v>
                </c:pt>
                <c:pt idx="79">
                  <c:v>167.39698669433599</c:v>
                </c:pt>
                <c:pt idx="80">
                  <c:v>177.96677124023401</c:v>
                </c:pt>
                <c:pt idx="81">
                  <c:v>189.42344726562499</c:v>
                </c:pt>
                <c:pt idx="82">
                  <c:v>202.074915771484</c:v>
                </c:pt>
                <c:pt idx="83">
                  <c:v>215.16571960449201</c:v>
                </c:pt>
                <c:pt idx="84">
                  <c:v>229.554819946289</c:v>
                </c:pt>
                <c:pt idx="85">
                  <c:v>245.72882324218801</c:v>
                </c:pt>
                <c:pt idx="86">
                  <c:v>263.52890747070302</c:v>
                </c:pt>
                <c:pt idx="87">
                  <c:v>282.24910766601602</c:v>
                </c:pt>
                <c:pt idx="88">
                  <c:v>302.73686523437499</c:v>
                </c:pt>
                <c:pt idx="89">
                  <c:v>324.458522949219</c:v>
                </c:pt>
                <c:pt idx="90">
                  <c:v>348.13955444335897</c:v>
                </c:pt>
                <c:pt idx="91">
                  <c:v>374.87224121093698</c:v>
                </c:pt>
                <c:pt idx="92">
                  <c:v>403.18499877929702</c:v>
                </c:pt>
                <c:pt idx="93">
                  <c:v>434.60133056640598</c:v>
                </c:pt>
                <c:pt idx="94">
                  <c:v>469.40697875976599</c:v>
                </c:pt>
                <c:pt idx="95">
                  <c:v>508.869167480469</c:v>
                </c:pt>
                <c:pt idx="96">
                  <c:v>552.74607177734401</c:v>
                </c:pt>
                <c:pt idx="97">
                  <c:v>598.08590087890605</c:v>
                </c:pt>
                <c:pt idx="98">
                  <c:v>654.07852539062503</c:v>
                </c:pt>
                <c:pt idx="99">
                  <c:v>714.14037597656295</c:v>
                </c:pt>
                <c:pt idx="100">
                  <c:v>786.17318847656202</c:v>
                </c:pt>
                <c:pt idx="101">
                  <c:v>821.71546142578097</c:v>
                </c:pt>
                <c:pt idx="102">
                  <c:v>880.99282958984395</c:v>
                </c:pt>
                <c:pt idx="103">
                  <c:v>951.711638183594</c:v>
                </c:pt>
                <c:pt idx="104">
                  <c:v>1024.7711425781199</c:v>
                </c:pt>
                <c:pt idx="105">
                  <c:v>1137.59107421875</c:v>
                </c:pt>
                <c:pt idx="106">
                  <c:v>1269.34169433594</c:v>
                </c:pt>
                <c:pt idx="107">
                  <c:v>1446.5047265625001</c:v>
                </c:pt>
                <c:pt idx="108">
                  <c:v>1617.76945800781</c:v>
                </c:pt>
                <c:pt idx="109">
                  <c:v>1825.3878222656199</c:v>
                </c:pt>
                <c:pt idx="110">
                  <c:v>2064.99875976563</c:v>
                </c:pt>
                <c:pt idx="111">
                  <c:v>2332.0709277343699</c:v>
                </c:pt>
                <c:pt idx="112">
                  <c:v>2666.0088574218698</c:v>
                </c:pt>
                <c:pt idx="113">
                  <c:v>3029.9873828125001</c:v>
                </c:pt>
                <c:pt idx="114">
                  <c:v>3470.9288671875001</c:v>
                </c:pt>
                <c:pt idx="115">
                  <c:v>3988.53373046875</c:v>
                </c:pt>
                <c:pt idx="116">
                  <c:v>4750.0940625000003</c:v>
                </c:pt>
                <c:pt idx="117">
                  <c:v>5645.7752343749999</c:v>
                </c:pt>
                <c:pt idx="118">
                  <c:v>6737.9651562500003</c:v>
                </c:pt>
                <c:pt idx="119">
                  <c:v>7859.2013281250001</c:v>
                </c:pt>
                <c:pt idx="120">
                  <c:v>9815.8340625000001</c:v>
                </c:pt>
                <c:pt idx="121">
                  <c:v>14544.662539062499</c:v>
                </c:pt>
                <c:pt idx="122">
                  <c:v>18921.313125000001</c:v>
                </c:pt>
                <c:pt idx="123">
                  <c:v>23616.720390625</c:v>
                </c:pt>
                <c:pt idx="124">
                  <c:v>29317.094765624999</c:v>
                </c:pt>
                <c:pt idx="125">
                  <c:v>39519.585156250003</c:v>
                </c:pt>
                <c:pt idx="126">
                  <c:v>69732.592656249995</c:v>
                </c:pt>
                <c:pt idx="127">
                  <c:v>92192.827187500006</c:v>
                </c:pt>
                <c:pt idx="128">
                  <c:v>132175.5846875</c:v>
                </c:pt>
                <c:pt idx="129">
                  <c:v>186143.56625</c:v>
                </c:pt>
                <c:pt idx="130">
                  <c:v>260438.323125</c:v>
                </c:pt>
                <c:pt idx="131">
                  <c:v>385541.32374999998</c:v>
                </c:pt>
                <c:pt idx="132">
                  <c:v>579991.83625000005</c:v>
                </c:pt>
                <c:pt idx="133">
                  <c:v>917380.11499999999</c:v>
                </c:pt>
                <c:pt idx="134">
                  <c:v>1432472.4750000001</c:v>
                </c:pt>
                <c:pt idx="135">
                  <c:v>2248472.66</c:v>
                </c:pt>
                <c:pt idx="136">
                  <c:v>3277388.68</c:v>
                </c:pt>
                <c:pt idx="137">
                  <c:v>3315016.7142857099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23-7941-A777-11BBDA2F6DD5}"/>
            </c:ext>
          </c:extLst>
        </c:ser>
        <c:ser>
          <c:idx val="1"/>
          <c:order val="1"/>
          <c:tx>
            <c:strRef>
              <c:f>'190619_10-300Kのコピー'!$L$1:$M$1</c:f>
              <c:strCache>
                <c:ptCount val="1"/>
                <c:pt idx="0">
                  <c:v>Heating (5K/min)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3175">
                <a:noFill/>
              </a:ln>
              <a:effectLst/>
            </c:spPr>
          </c:marker>
          <c:xVal>
            <c:numRef>
              <c:f>'190619_10-300Kのコピー'!$L$3:$L$148</c:f>
              <c:numCache>
                <c:formatCode>General</c:formatCode>
                <c:ptCount val="146"/>
                <c:pt idx="0">
                  <c:v>10.026700019836399</c:v>
                </c:pt>
                <c:pt idx="1">
                  <c:v>12.451349735260001</c:v>
                </c:pt>
                <c:pt idx="2">
                  <c:v>14.369300365448</c:v>
                </c:pt>
                <c:pt idx="3">
                  <c:v>16.4722499847412</c:v>
                </c:pt>
                <c:pt idx="4">
                  <c:v>18.4151000976563</c:v>
                </c:pt>
                <c:pt idx="5">
                  <c:v>20.438849449157701</c:v>
                </c:pt>
                <c:pt idx="6">
                  <c:v>22.4149494171143</c:v>
                </c:pt>
                <c:pt idx="7">
                  <c:v>24.422500610351602</c:v>
                </c:pt>
                <c:pt idx="8">
                  <c:v>26.530499458312999</c:v>
                </c:pt>
                <c:pt idx="9">
                  <c:v>28.5235996246338</c:v>
                </c:pt>
                <c:pt idx="10">
                  <c:v>30.582399368286101</c:v>
                </c:pt>
                <c:pt idx="11">
                  <c:v>32.552549362182603</c:v>
                </c:pt>
                <c:pt idx="12">
                  <c:v>34.554149627685497</c:v>
                </c:pt>
                <c:pt idx="13">
                  <c:v>36.551149368286097</c:v>
                </c:pt>
                <c:pt idx="14">
                  <c:v>38.579549789428697</c:v>
                </c:pt>
                <c:pt idx="15">
                  <c:v>40.496900558471701</c:v>
                </c:pt>
                <c:pt idx="16">
                  <c:v>42.488950729370103</c:v>
                </c:pt>
                <c:pt idx="17">
                  <c:v>44.6037502288818</c:v>
                </c:pt>
                <c:pt idx="18">
                  <c:v>46.557899475097699</c:v>
                </c:pt>
                <c:pt idx="19">
                  <c:v>48.497850418090799</c:v>
                </c:pt>
                <c:pt idx="20">
                  <c:v>50.550500869750998</c:v>
                </c:pt>
                <c:pt idx="21">
                  <c:v>52.582950592041001</c:v>
                </c:pt>
                <c:pt idx="22">
                  <c:v>54.487100601196303</c:v>
                </c:pt>
                <c:pt idx="23">
                  <c:v>56.500400543212898</c:v>
                </c:pt>
                <c:pt idx="24">
                  <c:v>58.540000915527301</c:v>
                </c:pt>
                <c:pt idx="25">
                  <c:v>60.544050216674798</c:v>
                </c:pt>
                <c:pt idx="26">
                  <c:v>62.525499343872099</c:v>
                </c:pt>
                <c:pt idx="27">
                  <c:v>64.529300689697294</c:v>
                </c:pt>
                <c:pt idx="28">
                  <c:v>66.556247711181598</c:v>
                </c:pt>
                <c:pt idx="29">
                  <c:v>68.464050292968807</c:v>
                </c:pt>
                <c:pt idx="30">
                  <c:v>70.478950500488295</c:v>
                </c:pt>
                <c:pt idx="31">
                  <c:v>72.480751037597699</c:v>
                </c:pt>
                <c:pt idx="32">
                  <c:v>74.468547821044893</c:v>
                </c:pt>
                <c:pt idx="33">
                  <c:v>76.533599853515597</c:v>
                </c:pt>
                <c:pt idx="34">
                  <c:v>78.534999847412095</c:v>
                </c:pt>
                <c:pt idx="35">
                  <c:v>80.496650695800795</c:v>
                </c:pt>
                <c:pt idx="36">
                  <c:v>82.533451080322294</c:v>
                </c:pt>
                <c:pt idx="37">
                  <c:v>84.566001892089801</c:v>
                </c:pt>
                <c:pt idx="38">
                  <c:v>86.593547821044893</c:v>
                </c:pt>
                <c:pt idx="39">
                  <c:v>88.529548645019503</c:v>
                </c:pt>
                <c:pt idx="40">
                  <c:v>90.536598205566406</c:v>
                </c:pt>
                <c:pt idx="41">
                  <c:v>92.585498809814496</c:v>
                </c:pt>
                <c:pt idx="42">
                  <c:v>94.539703369140597</c:v>
                </c:pt>
                <c:pt idx="43">
                  <c:v>96.580699920654297</c:v>
                </c:pt>
                <c:pt idx="44">
                  <c:v>98.5554008483887</c:v>
                </c:pt>
                <c:pt idx="45">
                  <c:v>100.504398345947</c:v>
                </c:pt>
                <c:pt idx="46">
                  <c:v>102.476398468018</c:v>
                </c:pt>
                <c:pt idx="47">
                  <c:v>104.47555160522499</c:v>
                </c:pt>
                <c:pt idx="48">
                  <c:v>106.49239730834999</c:v>
                </c:pt>
                <c:pt idx="49">
                  <c:v>108.55399703979499</c:v>
                </c:pt>
                <c:pt idx="50">
                  <c:v>110.57740020752</c:v>
                </c:pt>
                <c:pt idx="51">
                  <c:v>112.547550201416</c:v>
                </c:pt>
                <c:pt idx="52">
                  <c:v>114.52854919433599</c:v>
                </c:pt>
                <c:pt idx="53">
                  <c:v>116.524799346924</c:v>
                </c:pt>
                <c:pt idx="54">
                  <c:v>118.519100189209</c:v>
                </c:pt>
                <c:pt idx="55">
                  <c:v>120.49974822998</c:v>
                </c:pt>
                <c:pt idx="56">
                  <c:v>122.496101379395</c:v>
                </c:pt>
                <c:pt idx="57">
                  <c:v>124.553249359131</c:v>
                </c:pt>
                <c:pt idx="58">
                  <c:v>126.518398284912</c:v>
                </c:pt>
                <c:pt idx="59">
                  <c:v>128.53520202636699</c:v>
                </c:pt>
                <c:pt idx="60">
                  <c:v>130.48020172119101</c:v>
                </c:pt>
                <c:pt idx="61">
                  <c:v>132.48449707031301</c:v>
                </c:pt>
                <c:pt idx="62">
                  <c:v>134.489448547363</c:v>
                </c:pt>
                <c:pt idx="63">
                  <c:v>136.53025054931601</c:v>
                </c:pt>
                <c:pt idx="64">
                  <c:v>138.49205017089801</c:v>
                </c:pt>
                <c:pt idx="65">
                  <c:v>140.46995544433599</c:v>
                </c:pt>
                <c:pt idx="66">
                  <c:v>142.546501159668</c:v>
                </c:pt>
                <c:pt idx="67">
                  <c:v>144.535400390625</c:v>
                </c:pt>
                <c:pt idx="68">
                  <c:v>146.46599578857399</c:v>
                </c:pt>
                <c:pt idx="69">
                  <c:v>148.546951293945</c:v>
                </c:pt>
                <c:pt idx="70">
                  <c:v>150.56345367431601</c:v>
                </c:pt>
                <c:pt idx="71">
                  <c:v>152.549995422363</c:v>
                </c:pt>
                <c:pt idx="72">
                  <c:v>154.53904724121099</c:v>
                </c:pt>
                <c:pt idx="73">
                  <c:v>156.53964996337899</c:v>
                </c:pt>
                <c:pt idx="74">
                  <c:v>158.60324859619101</c:v>
                </c:pt>
                <c:pt idx="75">
                  <c:v>160.59234619140599</c:v>
                </c:pt>
                <c:pt idx="76">
                  <c:v>162.515701293945</c:v>
                </c:pt>
                <c:pt idx="77">
                  <c:v>164.519454956055</c:v>
                </c:pt>
                <c:pt idx="78">
                  <c:v>166.52529907226599</c:v>
                </c:pt>
                <c:pt idx="79">
                  <c:v>168.50885009765599</c:v>
                </c:pt>
                <c:pt idx="80">
                  <c:v>170.56134796142601</c:v>
                </c:pt>
                <c:pt idx="81">
                  <c:v>172.532905578613</c:v>
                </c:pt>
                <c:pt idx="82">
                  <c:v>174.55090332031301</c:v>
                </c:pt>
                <c:pt idx="83">
                  <c:v>176.524543762207</c:v>
                </c:pt>
                <c:pt idx="84">
                  <c:v>178.52334594726599</c:v>
                </c:pt>
                <c:pt idx="85">
                  <c:v>180.55315399169899</c:v>
                </c:pt>
                <c:pt idx="86">
                  <c:v>182.595649719238</c:v>
                </c:pt>
                <c:pt idx="87">
                  <c:v>184.53514862060501</c:v>
                </c:pt>
                <c:pt idx="88">
                  <c:v>186.54855346679699</c:v>
                </c:pt>
                <c:pt idx="89">
                  <c:v>188.558296203613</c:v>
                </c:pt>
                <c:pt idx="90">
                  <c:v>190.59245300293</c:v>
                </c:pt>
                <c:pt idx="91">
                  <c:v>192.54004669189499</c:v>
                </c:pt>
                <c:pt idx="92">
                  <c:v>194.59259796142601</c:v>
                </c:pt>
                <c:pt idx="93">
                  <c:v>196.531196594238</c:v>
                </c:pt>
                <c:pt idx="94">
                  <c:v>198.55294799804699</c:v>
                </c:pt>
                <c:pt idx="95">
                  <c:v>200.56349945068399</c:v>
                </c:pt>
                <c:pt idx="96">
                  <c:v>202.53530120849601</c:v>
                </c:pt>
                <c:pt idx="97">
                  <c:v>204.53160095214801</c:v>
                </c:pt>
                <c:pt idx="98">
                  <c:v>206.58885192871099</c:v>
                </c:pt>
                <c:pt idx="99">
                  <c:v>208.599853515625</c:v>
                </c:pt>
                <c:pt idx="100">
                  <c:v>210.57845306396499</c:v>
                </c:pt>
                <c:pt idx="101">
                  <c:v>212.57585144043</c:v>
                </c:pt>
                <c:pt idx="102">
                  <c:v>214.528602600098</c:v>
                </c:pt>
                <c:pt idx="103">
                  <c:v>216.54099273681601</c:v>
                </c:pt>
                <c:pt idx="104">
                  <c:v>218.50955200195301</c:v>
                </c:pt>
                <c:pt idx="105">
                  <c:v>220.54994964599601</c:v>
                </c:pt>
                <c:pt idx="106">
                  <c:v>222.49779510498001</c:v>
                </c:pt>
                <c:pt idx="107">
                  <c:v>224.57830047607399</c:v>
                </c:pt>
                <c:pt idx="108">
                  <c:v>226.526496887207</c:v>
                </c:pt>
                <c:pt idx="109">
                  <c:v>228.571853637695</c:v>
                </c:pt>
                <c:pt idx="110">
                  <c:v>230.543251037598</c:v>
                </c:pt>
                <c:pt idx="111">
                  <c:v>232.55460357666001</c:v>
                </c:pt>
                <c:pt idx="112">
                  <c:v>234.54840087890599</c:v>
                </c:pt>
                <c:pt idx="113">
                  <c:v>236.58840179443399</c:v>
                </c:pt>
                <c:pt idx="114">
                  <c:v>238.51770019531301</c:v>
                </c:pt>
                <c:pt idx="115">
                  <c:v>240.54385375976599</c:v>
                </c:pt>
                <c:pt idx="116">
                  <c:v>242.54719543457</c:v>
                </c:pt>
                <c:pt idx="117">
                  <c:v>244.52830505371099</c:v>
                </c:pt>
                <c:pt idx="118">
                  <c:v>246.52044677734401</c:v>
                </c:pt>
                <c:pt idx="119">
                  <c:v>248.57174682617199</c:v>
                </c:pt>
                <c:pt idx="120">
                  <c:v>250.56275177001999</c:v>
                </c:pt>
                <c:pt idx="121">
                  <c:v>252.512748718262</c:v>
                </c:pt>
                <c:pt idx="122">
                  <c:v>254.53340148925801</c:v>
                </c:pt>
                <c:pt idx="123">
                  <c:v>256.54934692382801</c:v>
                </c:pt>
                <c:pt idx="124">
                  <c:v>258.58589172363298</c:v>
                </c:pt>
                <c:pt idx="125">
                  <c:v>260.56779479980497</c:v>
                </c:pt>
                <c:pt idx="126">
                  <c:v>262.535400390625</c:v>
                </c:pt>
                <c:pt idx="127">
                  <c:v>264.48664855957003</c:v>
                </c:pt>
                <c:pt idx="128">
                  <c:v>266.60890197753901</c:v>
                </c:pt>
                <c:pt idx="129">
                  <c:v>268.56719970703102</c:v>
                </c:pt>
                <c:pt idx="130">
                  <c:v>270.52430725097702</c:v>
                </c:pt>
                <c:pt idx="131">
                  <c:v>272.54379272460898</c:v>
                </c:pt>
                <c:pt idx="132">
                  <c:v>274.52825927734398</c:v>
                </c:pt>
                <c:pt idx="133">
                  <c:v>276.60749816894503</c:v>
                </c:pt>
                <c:pt idx="134">
                  <c:v>278.59259033203102</c:v>
                </c:pt>
                <c:pt idx="135">
                  <c:v>280.506591796875</c:v>
                </c:pt>
                <c:pt idx="136">
                  <c:v>282.48895263671898</c:v>
                </c:pt>
                <c:pt idx="137">
                  <c:v>284.48443603515602</c:v>
                </c:pt>
                <c:pt idx="138">
                  <c:v>286.50300598144503</c:v>
                </c:pt>
                <c:pt idx="139">
                  <c:v>288.53579711914102</c:v>
                </c:pt>
                <c:pt idx="140">
                  <c:v>290.52770996093801</c:v>
                </c:pt>
                <c:pt idx="141">
                  <c:v>292.52804565429699</c:v>
                </c:pt>
                <c:pt idx="142">
                  <c:v>294.523193359375</c:v>
                </c:pt>
                <c:pt idx="143">
                  <c:v>296.52819824218801</c:v>
                </c:pt>
                <c:pt idx="144">
                  <c:v>298.54000854492199</c:v>
                </c:pt>
                <c:pt idx="145">
                  <c:v>300.18295288085898</c:v>
                </c:pt>
              </c:numCache>
            </c:numRef>
          </c:xVal>
          <c:yVal>
            <c:numRef>
              <c:f>'190619_10-300Kのコピー'!$S$3:$S$148</c:f>
              <c:numCache>
                <c:formatCode>General</c:formatCode>
                <c:ptCount val="146"/>
                <c:pt idx="8">
                  <c:v>3019947.4444444398</c:v>
                </c:pt>
                <c:pt idx="9">
                  <c:v>2152786.48</c:v>
                </c:pt>
                <c:pt idx="10">
                  <c:v>1366084.0249999999</c:v>
                </c:pt>
                <c:pt idx="11">
                  <c:v>877048.22750000004</c:v>
                </c:pt>
                <c:pt idx="12">
                  <c:v>565807.21250000002</c:v>
                </c:pt>
                <c:pt idx="13">
                  <c:v>375476.12</c:v>
                </c:pt>
                <c:pt idx="14">
                  <c:v>254203.895625</c:v>
                </c:pt>
                <c:pt idx="15">
                  <c:v>179602.67749999999</c:v>
                </c:pt>
                <c:pt idx="16">
                  <c:v>128396.011875</c:v>
                </c:pt>
                <c:pt idx="17">
                  <c:v>91946.344062499993</c:v>
                </c:pt>
                <c:pt idx="18">
                  <c:v>68809.585625000007</c:v>
                </c:pt>
                <c:pt idx="19">
                  <c:v>52506.903593750001</c:v>
                </c:pt>
                <c:pt idx="20">
                  <c:v>40082.358281250003</c:v>
                </c:pt>
                <c:pt idx="21">
                  <c:v>31153.178749999999</c:v>
                </c:pt>
                <c:pt idx="22">
                  <c:v>24801.175625</c:v>
                </c:pt>
                <c:pt idx="23">
                  <c:v>19846.374374999999</c:v>
                </c:pt>
                <c:pt idx="24">
                  <c:v>15975.921640625</c:v>
                </c:pt>
                <c:pt idx="25">
                  <c:v>13071.387109375</c:v>
                </c:pt>
                <c:pt idx="26">
                  <c:v>10810.053203125</c:v>
                </c:pt>
                <c:pt idx="27">
                  <c:v>9013.8801171875002</c:v>
                </c:pt>
                <c:pt idx="28">
                  <c:v>7551.5653710937504</c:v>
                </c:pt>
                <c:pt idx="29">
                  <c:v>6452.5784960937499</c:v>
                </c:pt>
                <c:pt idx="30">
                  <c:v>5485.0601562499996</c:v>
                </c:pt>
                <c:pt idx="31">
                  <c:v>4713.4741015625004</c:v>
                </c:pt>
                <c:pt idx="32">
                  <c:v>4076.2045312499999</c:v>
                </c:pt>
                <c:pt idx="33">
                  <c:v>3524.3477343750001</c:v>
                </c:pt>
                <c:pt idx="34">
                  <c:v>3082.1442089843699</c:v>
                </c:pt>
                <c:pt idx="35">
                  <c:v>2711.0113964843699</c:v>
                </c:pt>
                <c:pt idx="36">
                  <c:v>2388.0433105468801</c:v>
                </c:pt>
                <c:pt idx="37">
                  <c:v>2109.3930371093802</c:v>
                </c:pt>
                <c:pt idx="38">
                  <c:v>1868.6865576171899</c:v>
                </c:pt>
                <c:pt idx="39">
                  <c:v>1670.2615429687501</c:v>
                </c:pt>
                <c:pt idx="40">
                  <c:v>1488.03977539063</c:v>
                </c:pt>
                <c:pt idx="41">
                  <c:v>1326.0137158203099</c:v>
                </c:pt>
                <c:pt idx="42">
                  <c:v>1192.98561523438</c:v>
                </c:pt>
                <c:pt idx="43">
                  <c:v>1073.1189111328099</c:v>
                </c:pt>
                <c:pt idx="44">
                  <c:v>974.58826904296905</c:v>
                </c:pt>
                <c:pt idx="45">
                  <c:v>888.658745117188</c:v>
                </c:pt>
                <c:pt idx="46">
                  <c:v>813.20467773437497</c:v>
                </c:pt>
                <c:pt idx="47">
                  <c:v>743.83807617187495</c:v>
                </c:pt>
                <c:pt idx="48">
                  <c:v>682.22599121093799</c:v>
                </c:pt>
                <c:pt idx="49">
                  <c:v>625.44863525390599</c:v>
                </c:pt>
                <c:pt idx="50">
                  <c:v>575.88369873046895</c:v>
                </c:pt>
                <c:pt idx="51">
                  <c:v>532.08104248046902</c:v>
                </c:pt>
                <c:pt idx="52">
                  <c:v>492.847406005859</c:v>
                </c:pt>
                <c:pt idx="53">
                  <c:v>456.28419189453098</c:v>
                </c:pt>
                <c:pt idx="54">
                  <c:v>423.61277465820302</c:v>
                </c:pt>
                <c:pt idx="55">
                  <c:v>393.67502685546901</c:v>
                </c:pt>
                <c:pt idx="56">
                  <c:v>366.333464355469</c:v>
                </c:pt>
                <c:pt idx="57">
                  <c:v>340.35752563476598</c:v>
                </c:pt>
                <c:pt idx="58">
                  <c:v>317.88807006835901</c:v>
                </c:pt>
                <c:pt idx="59">
                  <c:v>296.58626220703098</c:v>
                </c:pt>
                <c:pt idx="60">
                  <c:v>277.62027709960898</c:v>
                </c:pt>
                <c:pt idx="61">
                  <c:v>259.75340942382797</c:v>
                </c:pt>
                <c:pt idx="62">
                  <c:v>243.122767333984</c:v>
                </c:pt>
                <c:pt idx="63">
                  <c:v>227.54316162109399</c:v>
                </c:pt>
                <c:pt idx="64">
                  <c:v>213.76808288574199</c:v>
                </c:pt>
                <c:pt idx="65">
                  <c:v>200.85308105468701</c:v>
                </c:pt>
                <c:pt idx="66">
                  <c:v>188.204613037109</c:v>
                </c:pt>
                <c:pt idx="67">
                  <c:v>177.05674438476601</c:v>
                </c:pt>
                <c:pt idx="68">
                  <c:v>167.03440551757799</c:v>
                </c:pt>
                <c:pt idx="69">
                  <c:v>156.969155883789</c:v>
                </c:pt>
                <c:pt idx="70">
                  <c:v>147.82945861816401</c:v>
                </c:pt>
                <c:pt idx="71">
                  <c:v>139.47905212402301</c:v>
                </c:pt>
                <c:pt idx="72">
                  <c:v>131.67644714355501</c:v>
                </c:pt>
                <c:pt idx="73">
                  <c:v>124.320243530273</c:v>
                </c:pt>
                <c:pt idx="74">
                  <c:v>117.19857543945299</c:v>
                </c:pt>
                <c:pt idx="75">
                  <c:v>110.784234313965</c:v>
                </c:pt>
                <c:pt idx="76">
                  <c:v>105.027565307617</c:v>
                </c:pt>
                <c:pt idx="77">
                  <c:v>99.385822753906297</c:v>
                </c:pt>
                <c:pt idx="78">
                  <c:v>94.009301147460903</c:v>
                </c:pt>
                <c:pt idx="79">
                  <c:v>89.097699890136695</c:v>
                </c:pt>
                <c:pt idx="80">
                  <c:v>84.311134338378906</c:v>
                </c:pt>
                <c:pt idx="81">
                  <c:v>80.001912231445303</c:v>
                </c:pt>
                <c:pt idx="82">
                  <c:v>75.888423767089805</c:v>
                </c:pt>
                <c:pt idx="83">
                  <c:v>72.093455200195294</c:v>
                </c:pt>
                <c:pt idx="84">
                  <c:v>68.508127441406202</c:v>
                </c:pt>
                <c:pt idx="85">
                  <c:v>65.075845031738297</c:v>
                </c:pt>
                <c:pt idx="86">
                  <c:v>61.825986633300801</c:v>
                </c:pt>
                <c:pt idx="87">
                  <c:v>58.9442764282227</c:v>
                </c:pt>
                <c:pt idx="88">
                  <c:v>56.117611846923801</c:v>
                </c:pt>
                <c:pt idx="89">
                  <c:v>53.461882781982403</c:v>
                </c:pt>
                <c:pt idx="90">
                  <c:v>50.975937347412099</c:v>
                </c:pt>
                <c:pt idx="91">
                  <c:v>48.694438629150397</c:v>
                </c:pt>
                <c:pt idx="92">
                  <c:v>46.483057708740198</c:v>
                </c:pt>
                <c:pt idx="93">
                  <c:v>44.473552246093803</c:v>
                </c:pt>
                <c:pt idx="94">
                  <c:v>42.520177154541003</c:v>
                </c:pt>
                <c:pt idx="95">
                  <c:v>40.680845031738301</c:v>
                </c:pt>
                <c:pt idx="96">
                  <c:v>38.986792755126999</c:v>
                </c:pt>
                <c:pt idx="97">
                  <c:v>37.373915100097697</c:v>
                </c:pt>
                <c:pt idx="98">
                  <c:v>35.8085047912598</c:v>
                </c:pt>
                <c:pt idx="99">
                  <c:v>34.371325378418</c:v>
                </c:pt>
                <c:pt idx="100">
                  <c:v>33.033897247314499</c:v>
                </c:pt>
                <c:pt idx="101">
                  <c:v>31.7719274139404</c:v>
                </c:pt>
                <c:pt idx="102">
                  <c:v>30.587741470336901</c:v>
                </c:pt>
                <c:pt idx="103">
                  <c:v>29.4397436523438</c:v>
                </c:pt>
                <c:pt idx="104">
                  <c:v>28.385963363647502</c:v>
                </c:pt>
                <c:pt idx="105">
                  <c:v>27.356719360351601</c:v>
                </c:pt>
                <c:pt idx="106">
                  <c:v>26.414500503540001</c:v>
                </c:pt>
                <c:pt idx="107">
                  <c:v>25.4672693634033</c:v>
                </c:pt>
                <c:pt idx="108">
                  <c:v>24.631506652832002</c:v>
                </c:pt>
                <c:pt idx="109">
                  <c:v>23.830894622802699</c:v>
                </c:pt>
                <c:pt idx="110">
                  <c:v>23.055014648437499</c:v>
                </c:pt>
                <c:pt idx="111">
                  <c:v>22.3861756896973</c:v>
                </c:pt>
                <c:pt idx="112">
                  <c:v>21.698530654907199</c:v>
                </c:pt>
                <c:pt idx="113">
                  <c:v>21.009135894775401</c:v>
                </c:pt>
                <c:pt idx="114">
                  <c:v>20.391413269042999</c:v>
                </c:pt>
                <c:pt idx="115">
                  <c:v>19.7689797210693</c:v>
                </c:pt>
                <c:pt idx="116">
                  <c:v>19.199014587402299</c:v>
                </c:pt>
                <c:pt idx="117">
                  <c:v>18.674777908325201</c:v>
                </c:pt>
                <c:pt idx="118">
                  <c:v>18.169079437255899</c:v>
                </c:pt>
                <c:pt idx="119">
                  <c:v>17.674844131469701</c:v>
                </c:pt>
                <c:pt idx="120">
                  <c:v>17.2223613739014</c:v>
                </c:pt>
                <c:pt idx="121">
                  <c:v>16.800763397216802</c:v>
                </c:pt>
                <c:pt idx="122">
                  <c:v>16.385698165893601</c:v>
                </c:pt>
                <c:pt idx="123">
                  <c:v>16.001802253723099</c:v>
                </c:pt>
                <c:pt idx="124">
                  <c:v>15.616643600463901</c:v>
                </c:pt>
                <c:pt idx="125">
                  <c:v>15.2628110122681</c:v>
                </c:pt>
                <c:pt idx="126">
                  <c:v>14.9321134567261</c:v>
                </c:pt>
                <c:pt idx="127">
                  <c:v>14.6204093170166</c:v>
                </c:pt>
                <c:pt idx="128">
                  <c:v>14.2942409133911</c:v>
                </c:pt>
                <c:pt idx="129">
                  <c:v>14.0060277938843</c:v>
                </c:pt>
                <c:pt idx="130">
                  <c:v>13.7279326248169</c:v>
                </c:pt>
                <c:pt idx="131">
                  <c:v>13.4593152618408</c:v>
                </c:pt>
                <c:pt idx="132">
                  <c:v>13.210689125061</c:v>
                </c:pt>
                <c:pt idx="133">
                  <c:v>12.957859191894499</c:v>
                </c:pt>
                <c:pt idx="134">
                  <c:v>12.723937911987299</c:v>
                </c:pt>
                <c:pt idx="135">
                  <c:v>12.511478729247999</c:v>
                </c:pt>
                <c:pt idx="136">
                  <c:v>12.297448310852101</c:v>
                </c:pt>
                <c:pt idx="137">
                  <c:v>12.092557258606</c:v>
                </c:pt>
                <c:pt idx="138">
                  <c:v>11.8943380737305</c:v>
                </c:pt>
                <c:pt idx="139">
                  <c:v>11.707812118530301</c:v>
                </c:pt>
                <c:pt idx="140">
                  <c:v>11.5315272521973</c:v>
                </c:pt>
                <c:pt idx="141">
                  <c:v>11.3601417922974</c:v>
                </c:pt>
                <c:pt idx="142">
                  <c:v>11.194455528259301</c:v>
                </c:pt>
                <c:pt idx="143">
                  <c:v>11.0388299179077</c:v>
                </c:pt>
                <c:pt idx="144">
                  <c:v>10.887631111145</c:v>
                </c:pt>
                <c:pt idx="145">
                  <c:v>10.727224578857401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23-7941-A777-11BBDA2F6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840672"/>
        <c:axId val="1829851456"/>
      </c:scatterChart>
      <c:valAx>
        <c:axId val="1829840672"/>
        <c:scaling>
          <c:orientation val="minMax"/>
          <c:max val="3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51456"/>
        <c:crosses val="autoZero"/>
        <c:crossBetween val="midCat"/>
        <c:majorUnit val="50"/>
      </c:valAx>
      <c:valAx>
        <c:axId val="1829851456"/>
        <c:scaling>
          <c:logBase val="10"/>
          <c:orientation val="minMax"/>
          <c:max val="1000000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(Ω)</a:t>
                </a:r>
                <a:endParaRPr lang="en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98406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0.37383</cdr:x>
      <cdr:y>0.42377</cdr:y>
    </cdr:from>
    <cdr:to>
      <cdr:x>0.62617</cdr:x>
      <cdr:y>0.5</cdr:y>
    </cdr:to>
    <cdr:cxnSp macro="">
      <cdr:nvCxnSpPr>
        <cdr:cNvPr id="3" name="直線矢印コネクタ 2">
          <a:extLst xmlns:a="http://schemas.openxmlformats.org/drawingml/2006/main">
            <a:ext uri="{FF2B5EF4-FFF2-40B4-BE49-F238E27FC236}">
              <a16:creationId xmlns:a16="http://schemas.microsoft.com/office/drawing/2014/main" id="{3CAE38CF-9C95-5E4C-80CE-2D9EC6CD64D3}"/>
            </a:ext>
          </a:extLst>
        </cdr:cNvPr>
        <cdr:cNvCxnSpPr/>
      </cdr:nvCxnSpPr>
      <cdr:spPr>
        <a:xfrm xmlns:a="http://schemas.openxmlformats.org/drawingml/2006/main" flipH="1" flipV="1">
          <a:off x="1680382" y="1372585"/>
          <a:ext cx="1134319" cy="24691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70C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0.59717</cdr:x>
      <cdr:y>0.68106</cdr:y>
    </cdr:from>
    <cdr:to>
      <cdr:x>0.87291</cdr:x>
      <cdr:y>0.7072</cdr:y>
    </cdr:to>
    <cdr:cxnSp macro="">
      <cdr:nvCxnSpPr>
        <cdr:cNvPr id="4" name="直線矢印コネクタ 3">
          <a:extLst xmlns:a="http://schemas.openxmlformats.org/drawingml/2006/main">
            <a:ext uri="{FF2B5EF4-FFF2-40B4-BE49-F238E27FC236}">
              <a16:creationId xmlns:a16="http://schemas.microsoft.com/office/drawing/2014/main" id="{D6344076-8122-EB4B-9A81-7960E5710C41}"/>
            </a:ext>
          </a:extLst>
        </cdr:cNvPr>
        <cdr:cNvCxnSpPr/>
      </cdr:nvCxnSpPr>
      <cdr:spPr>
        <a:xfrm xmlns:a="http://schemas.openxmlformats.org/drawingml/2006/main" flipV="1">
          <a:off x="2684314" y="2205962"/>
          <a:ext cx="1239499" cy="8465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9196-566C-8542-A88C-81DE4F368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D1A506-82D2-3949-8122-B9307A6FC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A7A6A8-B122-8746-8196-C86BE893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97BCCD-51CC-B544-BFDA-23AD9F4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D41A77-1C1E-0649-A544-6E55D8E5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35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FAA22-A1A3-CA44-A3CC-4B2E70F6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D666A0-A3C6-7843-9B11-67581620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5BC1F-ED59-264D-846C-AED13C3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0D8F61-DAF7-7746-90A1-B8CF6822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CCE4A1-6183-0A4E-AE5A-46AD31EF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1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45B016-10B0-8A4D-A6BE-399F5CD98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8C40AB-E920-C84F-B2CA-F86129875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BF671-8211-7A4C-AD80-DA2DEA83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404E6E-6DA8-7C4E-9531-92D2493A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791230-B763-764F-9249-43CCFF10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2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A81D0-55D8-8F42-B3CA-A13603D3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CF118-BDF7-3442-8452-70EF44C9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8A90F-1A7D-5E48-A066-9236366E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5D625-0D1C-D747-A312-48009782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03DB30-5BF6-4B47-99C0-456BD895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98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62CBD-8847-F24C-9882-36E3AC74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01E0A1-8FA4-184F-9913-D8B566BB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2892F-6E21-9E46-9273-F0C083BD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4A9B3-FF53-FA42-A2D9-C7272C13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64B6C8-ABAE-E64B-8F8D-840E737F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2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F9ADA-52C7-A846-9ACA-790D98E6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A7D4D-21BD-3E4B-9A9C-264BF8CB9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84DF4D-DE5B-FC44-B7BE-438799C7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4511F0-BD07-9E43-919B-5C5F8BE1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A17E39-4878-C54A-8922-E4ABB432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AF52A9-FFC9-3A48-B259-75E9586D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9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3B9EE-5DD9-E944-9C4F-1E685CE4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128EE6-D5EF-A348-8EBE-F05F4B4D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4F4D73-0013-004E-BC24-C7688008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F28B0F-DAC9-0B4D-898F-D61AC44FE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2B7450-B63B-8A4F-ACDA-65861F793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DD93E4-715D-6B42-9126-48FC0843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38799C-1F75-8E48-88E1-1216A028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4ACD5B-475C-4549-98A4-99145A42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4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E9B0E-B06C-B84F-BFBA-3E68D870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AE0FA7-A68F-8448-8AA2-A087FB35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384EFF-E6A9-A840-B351-0278A72C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C038B3-697A-3B45-8FFB-728D20EC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4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BF506A-C4EE-7B45-A70B-57B0D432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DD3B61-D9E8-C846-8EF2-2A0ECF2F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CBBDE8-F559-5649-8846-600CDAAE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02C72-66A1-A94A-AE67-03989464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893398-3153-754D-8789-194AD717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84F416-BBDE-5848-89FB-6412AFBC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4258BA-D4AA-644B-9DCD-3C09D2A5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8FD9B2-590F-FE4A-8150-79149D26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E5E7F-4DF1-2841-992D-FE43532C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0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23FDE-A6AA-344B-BA3F-3657DD08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AA4943-D77B-C646-BFE8-B6C8213F8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DA2C5D-E17B-B142-8ADF-43CBF484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86B217-2DB4-C043-BCD5-E4C5E607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0BA47E-3EF6-FB42-9256-E1E1AEA2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3EB91-0FF2-5349-B254-0592AA2B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2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9202A8-D55B-074D-A050-2FE62C88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3D3779-9EE3-EA4E-AD12-699FAB4B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D6CFF1-43B0-8F47-8E96-D0F0CBB28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CD4-9F82-6447-BFDF-F39889FA4862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921F4-BCD0-5A4E-8C45-835EB9437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96A64F-A697-3A4A-AEED-06C558A7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0A85-9269-1247-83DC-9C9A9419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3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75D07AB-BD7A-6F4F-A33F-294B37F2B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292949"/>
              </p:ext>
            </p:extLst>
          </p:nvPr>
        </p:nvGraphicFramePr>
        <p:xfrm>
          <a:off x="775509" y="189997"/>
          <a:ext cx="4495084" cy="3239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EEAD3290-3C5E-9445-B87B-A368033AE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627738"/>
              </p:ext>
            </p:extLst>
          </p:nvPr>
        </p:nvGraphicFramePr>
        <p:xfrm>
          <a:off x="695082" y="3300413"/>
          <a:ext cx="4495084" cy="3239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E6E0BDB-CE32-B84C-AC09-3D05DC18CE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4598"/>
              </p:ext>
            </p:extLst>
          </p:nvPr>
        </p:nvGraphicFramePr>
        <p:xfrm>
          <a:off x="5842211" y="1055820"/>
          <a:ext cx="3209890" cy="256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042B6EE4-0D3E-2640-AD9E-EE604340D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194040"/>
              </p:ext>
            </p:extLst>
          </p:nvPr>
        </p:nvGraphicFramePr>
        <p:xfrm>
          <a:off x="7763239" y="3764574"/>
          <a:ext cx="4495084" cy="3239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079671A-4AB8-2D45-9EF6-E5D8E918FC3D}"/>
              </a:ext>
            </a:extLst>
          </p:cNvPr>
          <p:cNvCxnSpPr/>
          <p:nvPr/>
        </p:nvCxnSpPr>
        <p:spPr>
          <a:xfrm flipV="1">
            <a:off x="6229272" y="1048387"/>
            <a:ext cx="5248275" cy="476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カーブ矢印 7">
            <a:extLst>
              <a:ext uri="{FF2B5EF4-FFF2-40B4-BE49-F238E27FC236}">
                <a16:creationId xmlns:a16="http://schemas.microsoft.com/office/drawing/2014/main" id="{9B855FB8-92A2-D742-8501-90B8DB720E0C}"/>
              </a:ext>
            </a:extLst>
          </p:cNvPr>
          <p:cNvSpPr/>
          <p:nvPr/>
        </p:nvSpPr>
        <p:spPr>
          <a:xfrm>
            <a:off x="5351020" y="2782372"/>
            <a:ext cx="623887" cy="165735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68C8F2-2B43-9E41-A3EF-E2DD3DFC7E1D}"/>
              </a:ext>
            </a:extLst>
          </p:cNvPr>
          <p:cNvCxnSpPr/>
          <p:nvPr/>
        </p:nvCxnSpPr>
        <p:spPr>
          <a:xfrm flipH="1" flipV="1">
            <a:off x="2361235" y="4687747"/>
            <a:ext cx="1111170" cy="3356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1A5B438-6FD5-FB40-94EE-1C82714BA75A}"/>
              </a:ext>
            </a:extLst>
          </p:cNvPr>
          <p:cNvCxnSpPr>
            <a:cxnSpLocks/>
          </p:cNvCxnSpPr>
          <p:nvPr/>
        </p:nvCxnSpPr>
        <p:spPr>
          <a:xfrm flipV="1">
            <a:off x="3358587" y="5521124"/>
            <a:ext cx="1271286" cy="92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95852EF-71D3-F041-B8E6-99A5315B5E3D}"/>
              </a:ext>
            </a:extLst>
          </p:cNvPr>
          <p:cNvCxnSpPr>
            <a:cxnSpLocks/>
          </p:cNvCxnSpPr>
          <p:nvPr/>
        </p:nvCxnSpPr>
        <p:spPr>
          <a:xfrm flipV="1">
            <a:off x="7083699" y="2350448"/>
            <a:ext cx="698339" cy="137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3130531-39EA-A24E-AC7C-4395F36B1D16}"/>
              </a:ext>
            </a:extLst>
          </p:cNvPr>
          <p:cNvCxnSpPr>
            <a:cxnSpLocks/>
          </p:cNvCxnSpPr>
          <p:nvPr/>
        </p:nvCxnSpPr>
        <p:spPr>
          <a:xfrm flipH="1">
            <a:off x="7316687" y="1735122"/>
            <a:ext cx="687246" cy="1470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87F962A-C7FF-FA4F-9619-FC53E914ECE1}"/>
              </a:ext>
            </a:extLst>
          </p:cNvPr>
          <p:cNvSpPr txBox="1"/>
          <p:nvPr/>
        </p:nvSpPr>
        <p:spPr>
          <a:xfrm>
            <a:off x="5662963" y="328474"/>
            <a:ext cx="296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</a:t>
            </a:r>
            <a:r>
              <a:rPr kumimoji="1" lang="ja-JP" altLang="en-US"/>
              <a:t>基板のスズメッキ試料の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/>
              <a:t>端子抵抗</a:t>
            </a:r>
            <a:r>
              <a:rPr kumimoji="1" lang="en-US" altLang="ja-JP" dirty="0"/>
              <a:t> (190618)</a:t>
            </a:r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01DB682-E5AA-E84C-B756-3D5D34135E5B}"/>
              </a:ext>
            </a:extLst>
          </p:cNvPr>
          <p:cNvCxnSpPr>
            <a:cxnSpLocks/>
          </p:cNvCxnSpPr>
          <p:nvPr/>
        </p:nvCxnSpPr>
        <p:spPr>
          <a:xfrm>
            <a:off x="10090008" y="5556378"/>
            <a:ext cx="695878" cy="32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3547C65-D885-654E-BA5F-39CABA42E979}"/>
              </a:ext>
            </a:extLst>
          </p:cNvPr>
          <p:cNvCxnSpPr>
            <a:cxnSpLocks/>
          </p:cNvCxnSpPr>
          <p:nvPr/>
        </p:nvCxnSpPr>
        <p:spPr>
          <a:xfrm flipH="1" flipV="1">
            <a:off x="10297628" y="4946439"/>
            <a:ext cx="623602" cy="31139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64910B-BA8D-AC4A-98D0-FF469CA48521}"/>
              </a:ext>
            </a:extLst>
          </p:cNvPr>
          <p:cNvSpPr/>
          <p:nvPr/>
        </p:nvSpPr>
        <p:spPr>
          <a:xfrm>
            <a:off x="9888802" y="3518279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2</a:t>
            </a:r>
            <a:r>
              <a:rPr lang="ja-JP" altLang="en-US"/>
              <a:t>端子抵抗</a:t>
            </a:r>
            <a:r>
              <a:rPr lang="en-US" altLang="ja-JP" dirty="0"/>
              <a:t>(190619)</a:t>
            </a:r>
            <a:endParaRPr lang="en" altLang="ja-JP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536436D-6456-D842-B2A5-DA7FF951372B}"/>
              </a:ext>
            </a:extLst>
          </p:cNvPr>
          <p:cNvSpPr txBox="1"/>
          <p:nvPr/>
        </p:nvSpPr>
        <p:spPr>
          <a:xfrm>
            <a:off x="6026867" y="3631165"/>
            <a:ext cx="296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380K</a:t>
            </a:r>
            <a:r>
              <a:rPr kumimoji="1" lang="ja-JP" altLang="en-US" sz="1200"/>
              <a:t>まで加熱しても</a:t>
            </a:r>
            <a:endParaRPr kumimoji="1" lang="en-US" altLang="ja-JP" sz="1200" dirty="0"/>
          </a:p>
          <a:p>
            <a:r>
              <a:rPr lang="ja-JP" altLang="en-US" sz="1200"/>
              <a:t>相転移は見られなかった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718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BF46CB0-820B-E14F-BA52-E47C1AF95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511158"/>
              </p:ext>
            </p:extLst>
          </p:nvPr>
        </p:nvGraphicFramePr>
        <p:xfrm>
          <a:off x="509934" y="298764"/>
          <a:ext cx="5100989" cy="3774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14FF43-E541-C345-BD22-E01A5C3311B4}"/>
              </a:ext>
            </a:extLst>
          </p:cNvPr>
          <p:cNvSpPr txBox="1"/>
          <p:nvPr/>
        </p:nvSpPr>
        <p:spPr>
          <a:xfrm>
            <a:off x="1382700" y="269516"/>
            <a:ext cx="42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サーミスタ</a:t>
            </a:r>
            <a:r>
              <a:rPr kumimoji="1" lang="en-US" altLang="ja-JP" dirty="0"/>
              <a:t>(BaTiO3)</a:t>
            </a:r>
            <a:r>
              <a:rPr kumimoji="1" lang="ja-JP" altLang="en-US"/>
              <a:t>の抵抗</a:t>
            </a:r>
            <a:r>
              <a:rPr kumimoji="1" lang="en-US" altLang="ja-JP" dirty="0"/>
              <a:t>(180619)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D9BDE00-0897-CF40-BEC3-4CCEAF0A7CED}"/>
              </a:ext>
            </a:extLst>
          </p:cNvPr>
          <p:cNvCxnSpPr>
            <a:cxnSpLocks/>
          </p:cNvCxnSpPr>
          <p:nvPr/>
        </p:nvCxnSpPr>
        <p:spPr>
          <a:xfrm>
            <a:off x="2288913" y="2738929"/>
            <a:ext cx="695878" cy="32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79AD56-31CF-1C42-8E00-54D81B67280F}"/>
              </a:ext>
            </a:extLst>
          </p:cNvPr>
          <p:cNvCxnSpPr>
            <a:cxnSpLocks/>
          </p:cNvCxnSpPr>
          <p:nvPr/>
        </p:nvCxnSpPr>
        <p:spPr>
          <a:xfrm flipH="1" flipV="1">
            <a:off x="3143479" y="2427539"/>
            <a:ext cx="623602" cy="31139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D81F50-C722-E64A-8929-708C363D3154}"/>
              </a:ext>
            </a:extLst>
          </p:cNvPr>
          <p:cNvSpPr txBox="1"/>
          <p:nvPr/>
        </p:nvSpPr>
        <p:spPr>
          <a:xfrm>
            <a:off x="6812494" y="454182"/>
            <a:ext cx="26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BaTiO3</a:t>
            </a:r>
            <a:r>
              <a:rPr kumimoji="1" lang="ja-JP" altLang="en-US"/>
              <a:t>単結晶の誘電率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C06770-AB26-F345-90F4-69B73C3E32F4}"/>
              </a:ext>
            </a:extLst>
          </p:cNvPr>
          <p:cNvSpPr txBox="1"/>
          <p:nvPr/>
        </p:nvSpPr>
        <p:spPr>
          <a:xfrm>
            <a:off x="3767081" y="5568444"/>
            <a:ext cx="259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複素インピーダンスの</a:t>
            </a:r>
            <a:endParaRPr kumimoji="1" lang="en-US" altLang="ja-JP" dirty="0"/>
          </a:p>
          <a:p>
            <a:r>
              <a:rPr lang="ja-JP" altLang="en-US"/>
              <a:t>周波数依存性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室温</a:t>
            </a:r>
            <a:r>
              <a:rPr lang="en-US" altLang="ja-JP" dirty="0"/>
              <a:t>/181228)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F61CF3B-2456-214E-B281-4EF372E2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50" y="3242467"/>
            <a:ext cx="4228222" cy="35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5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117</Words>
  <Application>Microsoft Macintosh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35</cp:revision>
  <dcterms:created xsi:type="dcterms:W3CDTF">2019-06-19T11:45:35Z</dcterms:created>
  <dcterms:modified xsi:type="dcterms:W3CDTF">2019-06-19T12:12:07Z</dcterms:modified>
</cp:coreProperties>
</file>