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E22FF-AC9A-6649-ABF0-3A88FBB0A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D738B2-900E-904B-AE5F-90C4A6BA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BFF8F-5C9C-594E-8D11-2F78B49F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54309-9A60-4347-A52E-C5AEE4E1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46C74-1E75-DA4D-A372-4252331A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5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C65C5-EE86-DE4F-B32A-7CFA297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BF766-96BC-3B4C-9AA5-DEB07C49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78BB5-1377-A24F-BD49-2EFCC8F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DE926-370E-4444-86B6-10D2928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4D953-043C-B44C-B989-9373442C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5445BA-EE9B-CB40-8A5B-4FE1EFC23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72738-09D5-F442-8C54-EA254572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8060E-43D7-2E4E-A1D0-07ABF1F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8893E-432A-C342-B660-E55E8A98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CD223-E110-014D-87C5-24651DFF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0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41B8C-CBF7-654A-A2B8-AF77FA24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E3FAB-D1CD-8243-BA35-CBE20898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979B5-69E6-3246-A3AC-EE7D001E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49CE3-6F26-714C-B977-300030EA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8B939-76D0-B54B-8258-91EB053C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3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D661A-D0EA-B448-88F6-E9E8E268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ADFAF9-3917-194E-83C0-C3780946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B40B3-6DC5-EF45-BE0C-A160A1F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4B450-F1E1-4645-BFF6-D99DAEC3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B472A-804E-D943-B32E-D704658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4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ECE2B-BD54-4844-BB8B-2072CE7A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B69C5-74E0-BA4B-8190-C70B1E777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82F7B0-44DC-5A48-A7CA-48CF08BE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09E37-72A2-DF43-8E62-3A7C6CA4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30134-362F-9249-A9C9-5E164B9F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AF0B7-5C61-C54B-AFD2-F545ACAC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7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AE921-AD70-A04A-BA88-4AE02122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6507E3-E969-C540-BD3F-6985F8CF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B0A99-22DB-444C-A95B-A918156D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052FB7-5A2D-7E46-8666-93D18D65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DCBD78-666A-EF45-B354-141FDEE87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4CCA44-58C0-EE4F-BDE7-4D97B765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9AD1CE-28BF-C84F-9462-0831040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4F4789-6781-2F4F-907C-B8585991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EFE5F-5C2F-284F-AA2E-26BC237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0ED9B-6423-7D43-B42C-CDEF3C4D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AF8894-6878-9741-80DE-FA377F5B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B9A47E-6585-ED45-A053-7C3E47D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7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B3E196-185D-344E-A70D-14533E76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F548D8-6FDE-0E4E-BFD8-C0200745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959AC9-3E79-B043-BBCF-6F699AE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93FE5-6389-5143-9269-8A4FD2C3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C4861-99A6-3A46-8760-F60024F8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20249-846C-2347-9C50-D4A7CFDAB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DED6E-5BE9-EA4F-9869-0AA0A2DA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052C2-E62D-8B48-8EEF-8398C663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B36A2-AC75-9D46-8191-BFF7CADE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A9802-E020-874F-90AE-E668056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CAC2D9-7A26-9C43-AA6D-05E76F7D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A6725F-941B-ED42-BCE5-098F67FC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FABBF-A7AD-CF44-8CE3-42407A7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B7787-0C35-854F-9A9F-AE9477BF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381A86-98EB-814A-945B-D0609B80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E13DAD-6B74-994E-A27C-13CD35B5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409FBA-FB9D-E243-B1D3-DEBE6FB4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12D42-CF89-634E-92DE-D78AD789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5788-6EB1-934C-8675-F38773BAA1A3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4111E0-321B-A14F-8C9B-9B4CAF8D9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BF05B-037F-5843-9462-B54827C7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45A2-5AA6-1149-AA91-4EF33A912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8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443EC2-80E4-8048-AE33-756E3B245C76}"/>
              </a:ext>
            </a:extLst>
          </p:cNvPr>
          <p:cNvSpPr/>
          <p:nvPr/>
        </p:nvSpPr>
        <p:spPr>
          <a:xfrm>
            <a:off x="1915297" y="1116397"/>
            <a:ext cx="7883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i="1" dirty="0" err="1"/>
              <a:t>Tobia</a:t>
            </a:r>
            <a:r>
              <a:rPr lang="en" altLang="ja-JP" i="1" dirty="0"/>
              <a:t> Nova, Ankit </a:t>
            </a:r>
            <a:r>
              <a:rPr lang="en" altLang="ja-JP" i="1" dirty="0" err="1"/>
              <a:t>Disa</a:t>
            </a:r>
            <a:r>
              <a:rPr lang="en" altLang="ja-JP" i="1" dirty="0"/>
              <a:t>, Michael Fechner, and Andrea </a:t>
            </a:r>
            <a:r>
              <a:rPr lang="en" altLang="ja-JP" i="1" dirty="0" err="1"/>
              <a:t>Cavalleri</a:t>
            </a:r>
            <a:r>
              <a:rPr lang="en" altLang="ja-JP" i="1" dirty="0"/>
              <a:t> , Metastable ferroelectricity in optically strained SrTiO3 , Science, accepted - arXiv:1812.10560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AFC86-78D1-DD42-BED8-F22AB1DDBB07}"/>
              </a:ext>
            </a:extLst>
          </p:cNvPr>
          <p:cNvSpPr txBox="1"/>
          <p:nvPr/>
        </p:nvSpPr>
        <p:spPr>
          <a:xfrm>
            <a:off x="1157415" y="152569"/>
            <a:ext cx="1033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SrTiO3</a:t>
            </a:r>
            <a:r>
              <a:rPr kumimoji="1" lang="ja-JP" altLang="en-US" sz="2800"/>
              <a:t>における不揮発</a:t>
            </a:r>
            <a:r>
              <a:rPr lang="ja-JP" altLang="en-US" sz="2800"/>
              <a:t>・可逆的な準安定強誘電状態の光誘起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7412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2019-06-11T05:11:56Z</dcterms:created>
  <dcterms:modified xsi:type="dcterms:W3CDTF">2019-06-11T06:09:14Z</dcterms:modified>
</cp:coreProperties>
</file>