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8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0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7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9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9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04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3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8A31C97-8BF2-46B2-A003-F77CB7465179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C443C4-FFAA-4EA1-8BED-0028BEEB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3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5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36" y="534518"/>
            <a:ext cx="3700400" cy="59629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6667" t="30167" r="24896" b="17001"/>
          <a:stretch/>
        </p:blipFill>
        <p:spPr>
          <a:xfrm>
            <a:off x="4811743" y="4164548"/>
            <a:ext cx="3158466" cy="2153191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3130906" y="1638605"/>
            <a:ext cx="438912" cy="702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2340280" y="1638605"/>
            <a:ext cx="438912" cy="702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7" idx="7"/>
          </p:cNvCxnSpPr>
          <p:nvPr/>
        </p:nvCxnSpPr>
        <p:spPr>
          <a:xfrm flipV="1">
            <a:off x="2714915" y="1068342"/>
            <a:ext cx="2274051" cy="67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12" idx="1"/>
          </p:cNvCxnSpPr>
          <p:nvPr/>
        </p:nvCxnSpPr>
        <p:spPr>
          <a:xfrm flipV="1">
            <a:off x="3526357" y="1498045"/>
            <a:ext cx="1462609" cy="24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988966" y="131337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R(</a:t>
            </a:r>
            <a:r>
              <a:rPr kumimoji="1" lang="ja-JP" altLang="en-US" dirty="0" smtClean="0"/>
              <a:t>低温相</a:t>
            </a:r>
            <a:r>
              <a:rPr kumimoji="1" lang="en-US" altLang="ja-JP" dirty="0" smtClean="0"/>
              <a:t>)</a:t>
            </a:r>
            <a:r>
              <a:rPr lang="ja-JP" altLang="en-US" dirty="0"/>
              <a:t> </a:t>
            </a:r>
            <a:r>
              <a:rPr kumimoji="1" lang="en-US" altLang="ja-JP" dirty="0" smtClean="0"/>
              <a:t>&gt; R(</a:t>
            </a:r>
            <a:r>
              <a:rPr kumimoji="1" lang="ja-JP" altLang="en-US" dirty="0" smtClean="0"/>
              <a:t>高温相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8966" y="8517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R(</a:t>
            </a:r>
            <a:r>
              <a:rPr kumimoji="1" lang="ja-JP" altLang="en-US" dirty="0" smtClean="0"/>
              <a:t>低温相</a:t>
            </a:r>
            <a:r>
              <a:rPr kumimoji="1" lang="en-US" altLang="ja-JP" dirty="0" smtClean="0"/>
              <a:t>)</a:t>
            </a:r>
            <a:r>
              <a:rPr lang="ja-JP" altLang="en-US" dirty="0"/>
              <a:t> </a:t>
            </a:r>
            <a:r>
              <a:rPr kumimoji="1" lang="en-US" altLang="ja-JP" dirty="0" smtClean="0"/>
              <a:t>&lt; R(</a:t>
            </a:r>
            <a:r>
              <a:rPr kumimoji="1" lang="ja-JP" altLang="en-US" dirty="0" smtClean="0"/>
              <a:t>高温相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966" y="1833781"/>
            <a:ext cx="475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どちらかの波長帯を選べば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kumimoji="1" lang="ja-JP" altLang="en-US" dirty="0" smtClean="0"/>
              <a:t>反射</a:t>
            </a:r>
            <a:r>
              <a:rPr kumimoji="1" lang="ja-JP" altLang="en-US" dirty="0"/>
              <a:t>率</a:t>
            </a:r>
            <a:r>
              <a:rPr kumimoji="1" lang="ja-JP" altLang="en-US" dirty="0" smtClean="0"/>
              <a:t>の変化ではっきり見えるのではないか？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1314" y="2723515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適切</a:t>
            </a:r>
            <a:r>
              <a:rPr lang="ja-JP" altLang="en-US" dirty="0" smtClean="0"/>
              <a:t>なフィルターを選んでみてはどうでしょうか？</a:t>
            </a:r>
            <a:endParaRPr kumimoji="1" lang="en-US" altLang="ja-JP" dirty="0" smtClean="0"/>
          </a:p>
        </p:txBody>
      </p:sp>
      <p:sp>
        <p:nvSpPr>
          <p:cNvPr id="20" name="下矢印 19"/>
          <p:cNvSpPr/>
          <p:nvPr/>
        </p:nvSpPr>
        <p:spPr>
          <a:xfrm>
            <a:off x="6156890" y="2480112"/>
            <a:ext cx="234086" cy="23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23921" y="3462178"/>
            <a:ext cx="4342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*</a:t>
            </a:r>
            <a:r>
              <a:rPr kumimoji="1" lang="en-US" altLang="ja-JP" sz="1400" dirty="0" err="1" smtClean="0"/>
              <a:t>Longpass</a:t>
            </a:r>
            <a:r>
              <a:rPr kumimoji="1" lang="en-US" altLang="ja-JP" sz="1400" dirty="0" smtClean="0"/>
              <a:t> filter</a:t>
            </a:r>
            <a:r>
              <a:rPr kumimoji="1" lang="ja-JP" altLang="en-US" sz="1400" dirty="0" smtClean="0"/>
              <a:t>でも、短波長</a:t>
            </a:r>
            <a:r>
              <a:rPr lang="ja-JP" altLang="en-US" sz="1400" dirty="0" smtClean="0"/>
              <a:t>を通してしまうことがある。</a:t>
            </a:r>
            <a:endParaRPr kumimoji="1" lang="en-US" altLang="ja-JP" sz="1400" dirty="0" smtClean="0"/>
          </a:p>
        </p:txBody>
      </p:sp>
      <p:sp>
        <p:nvSpPr>
          <p:cNvPr id="22" name="楕円 21"/>
          <p:cNvSpPr/>
          <p:nvPr/>
        </p:nvSpPr>
        <p:spPr>
          <a:xfrm>
            <a:off x="5154339" y="4538884"/>
            <a:ext cx="666902" cy="15931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5606052" y="3769955"/>
            <a:ext cx="1385621" cy="82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709536" y="94906"/>
            <a:ext cx="27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DOI: </a:t>
            </a:r>
            <a:r>
              <a:rPr lang="en-US" altLang="ja-JP" dirty="0" smtClean="0"/>
              <a:t>10.1038/srep01153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99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38750" t="18834" r="23541" b="27833"/>
          <a:stretch/>
        </p:blipFill>
        <p:spPr>
          <a:xfrm>
            <a:off x="196037" y="2209799"/>
            <a:ext cx="4385488" cy="38766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1562" t="52667" r="22083" b="34834"/>
          <a:stretch/>
        </p:blipFill>
        <p:spPr>
          <a:xfrm>
            <a:off x="1257300" y="597579"/>
            <a:ext cx="6648450" cy="14287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39271" t="15167" r="24166" b="28500"/>
          <a:stretch/>
        </p:blipFill>
        <p:spPr>
          <a:xfrm>
            <a:off x="4791075" y="2209799"/>
            <a:ext cx="4025779" cy="387667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6037" y="111681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カメラは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種類あるので、適切なものを選んでください。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022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11440-22cu 製品特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9" y="4563507"/>
            <a:ext cx="3411092" cy="218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24683" t="9333" r="34206" b="6222"/>
          <a:stretch/>
        </p:blipFill>
        <p:spPr>
          <a:xfrm>
            <a:off x="1036549" y="275196"/>
            <a:ext cx="3340368" cy="42883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24920" t="7301" r="32698" b="3174"/>
          <a:stretch/>
        </p:blipFill>
        <p:spPr>
          <a:xfrm>
            <a:off x="5088043" y="275196"/>
            <a:ext cx="3248165" cy="42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D2644D9-2C7D-4FEC-8906-AB090F3857FE}" vid="{AF7702BB-A5DD-47BE-A35C-0EB6AA167C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テンプレート１</Template>
  <TotalTime>42</TotalTime>
  <Words>78</Words>
  <Application>Microsoft Office PowerPoint</Application>
  <PresentationFormat>画面に合わせる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大池 広志</dc:creator>
  <cp:lastModifiedBy>大池 広志</cp:lastModifiedBy>
  <cp:revision>4</cp:revision>
  <dcterms:created xsi:type="dcterms:W3CDTF">2018-07-24T01:19:56Z</dcterms:created>
  <dcterms:modified xsi:type="dcterms:W3CDTF">2018-07-24T02:10:10Z</dcterms:modified>
</cp:coreProperties>
</file>