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790"/>
  </p:normalViewPr>
  <p:slideViewPr>
    <p:cSldViewPr snapToGrid="0" snapToObjects="1">
      <p:cViewPr>
        <p:scale>
          <a:sx n="62" d="100"/>
          <a:sy n="62" d="100"/>
        </p:scale>
        <p:origin x="32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9/plot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9/plot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8/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8744246768106"/>
          <c:y val="0.10360335195530726"/>
          <c:w val="0.75743038399259943"/>
          <c:h val="0.70401400577669837"/>
        </c:manualLayout>
      </c:layout>
      <c:scatterChart>
        <c:scatterStyle val="lineMarker"/>
        <c:varyColors val="0"/>
        <c:ser>
          <c:idx val="2"/>
          <c:order val="0"/>
          <c:tx>
            <c:strRef>
              <c:f>Temperature_dependent_resistanc!$B$2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Temperature_dependent_resistanc!$B$4:$B$169</c:f>
              <c:numCache>
                <c:formatCode>General</c:formatCode>
                <c:ptCount val="166"/>
                <c:pt idx="0">
                  <c:v>293.88</c:v>
                </c:pt>
                <c:pt idx="1">
                  <c:v>293.87</c:v>
                </c:pt>
                <c:pt idx="2">
                  <c:v>293.87</c:v>
                </c:pt>
                <c:pt idx="3">
                  <c:v>293.87</c:v>
                </c:pt>
                <c:pt idx="4">
                  <c:v>293.87</c:v>
                </c:pt>
                <c:pt idx="5">
                  <c:v>293.87</c:v>
                </c:pt>
                <c:pt idx="6">
                  <c:v>293.88</c:v>
                </c:pt>
                <c:pt idx="7">
                  <c:v>293.89</c:v>
                </c:pt>
                <c:pt idx="8">
                  <c:v>293.91000000000003</c:v>
                </c:pt>
                <c:pt idx="9">
                  <c:v>293.94</c:v>
                </c:pt>
                <c:pt idx="10">
                  <c:v>293.99</c:v>
                </c:pt>
                <c:pt idx="11">
                  <c:v>294.05</c:v>
                </c:pt>
                <c:pt idx="12">
                  <c:v>294.14</c:v>
                </c:pt>
                <c:pt idx="13">
                  <c:v>294.26</c:v>
                </c:pt>
                <c:pt idx="14">
                  <c:v>294.41000000000003</c:v>
                </c:pt>
                <c:pt idx="15">
                  <c:v>294.60000000000002</c:v>
                </c:pt>
                <c:pt idx="16">
                  <c:v>294.83999999999997</c:v>
                </c:pt>
                <c:pt idx="17">
                  <c:v>295.11</c:v>
                </c:pt>
                <c:pt idx="18">
                  <c:v>295.43</c:v>
                </c:pt>
                <c:pt idx="19">
                  <c:v>295.79000000000002</c:v>
                </c:pt>
                <c:pt idx="20">
                  <c:v>296.19</c:v>
                </c:pt>
                <c:pt idx="21">
                  <c:v>296.62</c:v>
                </c:pt>
                <c:pt idx="22">
                  <c:v>297.08999999999997</c:v>
                </c:pt>
                <c:pt idx="23">
                  <c:v>297.57</c:v>
                </c:pt>
                <c:pt idx="24">
                  <c:v>298.07</c:v>
                </c:pt>
                <c:pt idx="25">
                  <c:v>298.58</c:v>
                </c:pt>
                <c:pt idx="26">
                  <c:v>299.08999999999997</c:v>
                </c:pt>
                <c:pt idx="27">
                  <c:v>299.60000000000002</c:v>
                </c:pt>
                <c:pt idx="28">
                  <c:v>300.10000000000002</c:v>
                </c:pt>
                <c:pt idx="29">
                  <c:v>300.58999999999997</c:v>
                </c:pt>
                <c:pt idx="30">
                  <c:v>301.06</c:v>
                </c:pt>
                <c:pt idx="31">
                  <c:v>301.51</c:v>
                </c:pt>
                <c:pt idx="32">
                  <c:v>301.95</c:v>
                </c:pt>
                <c:pt idx="33">
                  <c:v>302.36</c:v>
                </c:pt>
                <c:pt idx="34">
                  <c:v>302.76</c:v>
                </c:pt>
                <c:pt idx="35">
                  <c:v>303.13</c:v>
                </c:pt>
                <c:pt idx="36">
                  <c:v>303.49</c:v>
                </c:pt>
                <c:pt idx="37">
                  <c:v>303.82</c:v>
                </c:pt>
                <c:pt idx="38">
                  <c:v>304.14</c:v>
                </c:pt>
                <c:pt idx="39">
                  <c:v>304.44</c:v>
                </c:pt>
                <c:pt idx="40">
                  <c:v>304.73</c:v>
                </c:pt>
                <c:pt idx="41">
                  <c:v>305.01</c:v>
                </c:pt>
                <c:pt idx="42">
                  <c:v>305.27</c:v>
                </c:pt>
                <c:pt idx="43">
                  <c:v>305.52999999999997</c:v>
                </c:pt>
                <c:pt idx="44">
                  <c:v>305.77999999999997</c:v>
                </c:pt>
                <c:pt idx="45">
                  <c:v>306.02</c:v>
                </c:pt>
                <c:pt idx="46">
                  <c:v>306.26</c:v>
                </c:pt>
                <c:pt idx="47">
                  <c:v>306.5</c:v>
                </c:pt>
                <c:pt idx="48">
                  <c:v>306.74</c:v>
                </c:pt>
                <c:pt idx="49">
                  <c:v>306.98</c:v>
                </c:pt>
                <c:pt idx="50">
                  <c:v>307.22000000000003</c:v>
                </c:pt>
                <c:pt idx="51">
                  <c:v>307.45999999999998</c:v>
                </c:pt>
                <c:pt idx="52">
                  <c:v>307.7</c:v>
                </c:pt>
                <c:pt idx="53">
                  <c:v>307.95999999999998</c:v>
                </c:pt>
                <c:pt idx="54">
                  <c:v>308.22000000000003</c:v>
                </c:pt>
                <c:pt idx="55">
                  <c:v>308.48</c:v>
                </c:pt>
                <c:pt idx="56">
                  <c:v>308.74</c:v>
                </c:pt>
                <c:pt idx="57">
                  <c:v>309.02</c:v>
                </c:pt>
                <c:pt idx="58">
                  <c:v>309.3</c:v>
                </c:pt>
                <c:pt idx="59">
                  <c:v>309.58</c:v>
                </c:pt>
                <c:pt idx="60">
                  <c:v>309.87</c:v>
                </c:pt>
                <c:pt idx="61">
                  <c:v>310.17</c:v>
                </c:pt>
                <c:pt idx="62">
                  <c:v>310.47000000000003</c:v>
                </c:pt>
                <c:pt idx="63">
                  <c:v>310.77999999999997</c:v>
                </c:pt>
                <c:pt idx="64">
                  <c:v>311.08999999999997</c:v>
                </c:pt>
                <c:pt idx="65">
                  <c:v>311.39999999999998</c:v>
                </c:pt>
                <c:pt idx="66">
                  <c:v>311.70999999999998</c:v>
                </c:pt>
                <c:pt idx="67">
                  <c:v>312.02999999999997</c:v>
                </c:pt>
                <c:pt idx="68">
                  <c:v>312.35000000000002</c:v>
                </c:pt>
                <c:pt idx="69">
                  <c:v>312.67</c:v>
                </c:pt>
                <c:pt idx="70">
                  <c:v>312.99</c:v>
                </c:pt>
                <c:pt idx="71">
                  <c:v>313.31</c:v>
                </c:pt>
                <c:pt idx="72">
                  <c:v>313.62</c:v>
                </c:pt>
                <c:pt idx="73">
                  <c:v>313.94</c:v>
                </c:pt>
                <c:pt idx="74">
                  <c:v>314.25</c:v>
                </c:pt>
                <c:pt idx="75">
                  <c:v>314.58999999999997</c:v>
                </c:pt>
                <c:pt idx="76">
                  <c:v>314.94</c:v>
                </c:pt>
                <c:pt idx="77">
                  <c:v>315.27</c:v>
                </c:pt>
                <c:pt idx="78">
                  <c:v>315.58999999999997</c:v>
                </c:pt>
                <c:pt idx="79">
                  <c:v>315.91000000000003</c:v>
                </c:pt>
                <c:pt idx="80">
                  <c:v>316.22000000000003</c:v>
                </c:pt>
                <c:pt idx="81">
                  <c:v>316.52999999999997</c:v>
                </c:pt>
                <c:pt idx="82">
                  <c:v>316.83</c:v>
                </c:pt>
                <c:pt idx="83">
                  <c:v>317.13</c:v>
                </c:pt>
                <c:pt idx="84">
                  <c:v>317.43</c:v>
                </c:pt>
                <c:pt idx="85">
                  <c:v>317.72000000000003</c:v>
                </c:pt>
                <c:pt idx="86">
                  <c:v>318.01</c:v>
                </c:pt>
                <c:pt idx="87">
                  <c:v>318.29000000000002</c:v>
                </c:pt>
                <c:pt idx="88">
                  <c:v>318.58</c:v>
                </c:pt>
                <c:pt idx="89">
                  <c:v>318.86</c:v>
                </c:pt>
                <c:pt idx="90">
                  <c:v>319.14999999999998</c:v>
                </c:pt>
                <c:pt idx="91">
                  <c:v>319.43</c:v>
                </c:pt>
                <c:pt idx="92">
                  <c:v>319.72000000000003</c:v>
                </c:pt>
                <c:pt idx="93">
                  <c:v>320</c:v>
                </c:pt>
                <c:pt idx="94">
                  <c:v>320.27999999999997</c:v>
                </c:pt>
                <c:pt idx="95">
                  <c:v>320.57</c:v>
                </c:pt>
                <c:pt idx="96">
                  <c:v>320.85000000000002</c:v>
                </c:pt>
                <c:pt idx="97">
                  <c:v>321.14</c:v>
                </c:pt>
                <c:pt idx="98">
                  <c:v>321.43</c:v>
                </c:pt>
                <c:pt idx="99">
                  <c:v>321.72000000000003</c:v>
                </c:pt>
                <c:pt idx="100">
                  <c:v>322.02</c:v>
                </c:pt>
                <c:pt idx="101">
                  <c:v>322.31</c:v>
                </c:pt>
                <c:pt idx="102">
                  <c:v>322.61</c:v>
                </c:pt>
                <c:pt idx="103">
                  <c:v>322.91000000000003</c:v>
                </c:pt>
                <c:pt idx="104">
                  <c:v>323.2</c:v>
                </c:pt>
                <c:pt idx="105">
                  <c:v>323.5</c:v>
                </c:pt>
                <c:pt idx="106">
                  <c:v>323.8</c:v>
                </c:pt>
                <c:pt idx="107">
                  <c:v>324.11</c:v>
                </c:pt>
                <c:pt idx="108">
                  <c:v>324.41000000000003</c:v>
                </c:pt>
                <c:pt idx="109">
                  <c:v>324.72000000000003</c:v>
                </c:pt>
                <c:pt idx="110">
                  <c:v>325.02</c:v>
                </c:pt>
                <c:pt idx="111">
                  <c:v>325.32</c:v>
                </c:pt>
                <c:pt idx="112">
                  <c:v>325.62</c:v>
                </c:pt>
                <c:pt idx="113">
                  <c:v>325.92</c:v>
                </c:pt>
                <c:pt idx="114">
                  <c:v>326.22000000000003</c:v>
                </c:pt>
                <c:pt idx="115">
                  <c:v>326.52999999999997</c:v>
                </c:pt>
                <c:pt idx="116">
                  <c:v>326.83</c:v>
                </c:pt>
                <c:pt idx="117">
                  <c:v>327.13</c:v>
                </c:pt>
                <c:pt idx="118">
                  <c:v>327.43</c:v>
                </c:pt>
                <c:pt idx="119">
                  <c:v>327.73</c:v>
                </c:pt>
                <c:pt idx="120">
                  <c:v>328.03</c:v>
                </c:pt>
                <c:pt idx="121">
                  <c:v>328.33</c:v>
                </c:pt>
                <c:pt idx="122">
                  <c:v>328.63</c:v>
                </c:pt>
                <c:pt idx="123">
                  <c:v>328.93</c:v>
                </c:pt>
                <c:pt idx="124">
                  <c:v>329.23</c:v>
                </c:pt>
                <c:pt idx="125">
                  <c:v>329.52</c:v>
                </c:pt>
                <c:pt idx="126">
                  <c:v>329.82</c:v>
                </c:pt>
                <c:pt idx="127">
                  <c:v>330.12</c:v>
                </c:pt>
                <c:pt idx="128">
                  <c:v>330.42</c:v>
                </c:pt>
                <c:pt idx="129">
                  <c:v>330.71</c:v>
                </c:pt>
                <c:pt idx="130">
                  <c:v>331.01</c:v>
                </c:pt>
                <c:pt idx="131">
                  <c:v>331.31</c:v>
                </c:pt>
                <c:pt idx="132">
                  <c:v>331.6</c:v>
                </c:pt>
                <c:pt idx="133">
                  <c:v>331.9</c:v>
                </c:pt>
                <c:pt idx="134">
                  <c:v>332.21</c:v>
                </c:pt>
                <c:pt idx="135">
                  <c:v>332.5</c:v>
                </c:pt>
                <c:pt idx="136">
                  <c:v>332.8</c:v>
                </c:pt>
                <c:pt idx="137">
                  <c:v>333.09</c:v>
                </c:pt>
                <c:pt idx="138">
                  <c:v>333.39</c:v>
                </c:pt>
                <c:pt idx="139">
                  <c:v>333.69</c:v>
                </c:pt>
                <c:pt idx="140">
                  <c:v>333.99</c:v>
                </c:pt>
                <c:pt idx="141">
                  <c:v>334.28</c:v>
                </c:pt>
                <c:pt idx="142">
                  <c:v>334.58</c:v>
                </c:pt>
                <c:pt idx="143">
                  <c:v>334.88</c:v>
                </c:pt>
                <c:pt idx="144">
                  <c:v>335.18</c:v>
                </c:pt>
                <c:pt idx="145">
                  <c:v>335.48</c:v>
                </c:pt>
                <c:pt idx="146">
                  <c:v>335.77</c:v>
                </c:pt>
                <c:pt idx="147">
                  <c:v>336.07</c:v>
                </c:pt>
                <c:pt idx="148">
                  <c:v>336.36</c:v>
                </c:pt>
                <c:pt idx="149">
                  <c:v>336.66</c:v>
                </c:pt>
                <c:pt idx="150">
                  <c:v>336.98</c:v>
                </c:pt>
                <c:pt idx="151">
                  <c:v>337.3</c:v>
                </c:pt>
                <c:pt idx="152">
                  <c:v>337.62</c:v>
                </c:pt>
                <c:pt idx="153">
                  <c:v>337.93</c:v>
                </c:pt>
                <c:pt idx="154">
                  <c:v>338.24</c:v>
                </c:pt>
                <c:pt idx="155">
                  <c:v>338.55</c:v>
                </c:pt>
                <c:pt idx="156">
                  <c:v>338.86</c:v>
                </c:pt>
                <c:pt idx="157">
                  <c:v>339.16</c:v>
                </c:pt>
                <c:pt idx="158">
                  <c:v>339.46</c:v>
                </c:pt>
                <c:pt idx="159">
                  <c:v>339.76</c:v>
                </c:pt>
                <c:pt idx="160">
                  <c:v>340.06</c:v>
                </c:pt>
                <c:pt idx="161">
                  <c:v>340.35</c:v>
                </c:pt>
                <c:pt idx="162">
                  <c:v>340.64</c:v>
                </c:pt>
                <c:pt idx="163">
                  <c:v>340.93</c:v>
                </c:pt>
                <c:pt idx="164">
                  <c:v>341.22</c:v>
                </c:pt>
                <c:pt idx="165">
                  <c:v>341.51</c:v>
                </c:pt>
              </c:numCache>
            </c:numRef>
          </c:xVal>
          <c:yVal>
            <c:numRef>
              <c:f>Temperature_dependent_resistanc!$G$4:$G$169</c:f>
              <c:numCache>
                <c:formatCode>General</c:formatCode>
                <c:ptCount val="166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6E-4345-95E4-AD0B2B60889A}"/>
            </c:ext>
          </c:extLst>
        </c:ser>
        <c:ser>
          <c:idx val="4"/>
          <c:order val="1"/>
          <c:tx>
            <c:strRef>
              <c:f>Temperature_dependent_resistanc!$R$2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Temperature_dependent_resistanc!$P$170:$P$181</c:f>
              <c:numCache>
                <c:formatCode>General</c:formatCode>
                <c:ptCount val="12"/>
                <c:pt idx="0">
                  <c:v>341.98</c:v>
                </c:pt>
                <c:pt idx="1">
                  <c:v>342.28</c:v>
                </c:pt>
                <c:pt idx="2">
                  <c:v>342.57</c:v>
                </c:pt>
                <c:pt idx="3">
                  <c:v>342.87</c:v>
                </c:pt>
                <c:pt idx="4">
                  <c:v>343.16</c:v>
                </c:pt>
                <c:pt idx="5">
                  <c:v>343.46</c:v>
                </c:pt>
                <c:pt idx="6">
                  <c:v>343.75</c:v>
                </c:pt>
                <c:pt idx="7">
                  <c:v>344.05</c:v>
                </c:pt>
                <c:pt idx="8">
                  <c:v>344.35</c:v>
                </c:pt>
                <c:pt idx="9">
                  <c:v>344.64</c:v>
                </c:pt>
                <c:pt idx="10">
                  <c:v>344.94</c:v>
                </c:pt>
                <c:pt idx="11">
                  <c:v>345.24</c:v>
                </c:pt>
              </c:numCache>
            </c:numRef>
          </c:xVal>
          <c:yVal>
            <c:numRef>
              <c:f>Temperature_dependent_resistanc!$U$170:$U$181</c:f>
              <c:numCache>
                <c:formatCode>General</c:formatCode>
                <c:ptCount val="12"/>
                <c:pt idx="0">
                  <c:v>800.99165200000004</c:v>
                </c:pt>
                <c:pt idx="1">
                  <c:v>2078.8528249999999</c:v>
                </c:pt>
                <c:pt idx="2">
                  <c:v>1040.915004</c:v>
                </c:pt>
                <c:pt idx="3">
                  <c:v>2834.5730760000001</c:v>
                </c:pt>
                <c:pt idx="4">
                  <c:v>862.33057499999995</c:v>
                </c:pt>
                <c:pt idx="5">
                  <c:v>816.76007100000004</c:v>
                </c:pt>
                <c:pt idx="6">
                  <c:v>598.09235000000001</c:v>
                </c:pt>
                <c:pt idx="7">
                  <c:v>491.66654399999999</c:v>
                </c:pt>
                <c:pt idx="8">
                  <c:v>365.43428299999999</c:v>
                </c:pt>
                <c:pt idx="9">
                  <c:v>-486.34414900000002</c:v>
                </c:pt>
                <c:pt idx="10">
                  <c:v>-384.86563100000001</c:v>
                </c:pt>
                <c:pt idx="11">
                  <c:v>-790.47471099999996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6E-4345-95E4-AD0B2B60889A}"/>
            </c:ext>
          </c:extLst>
        </c:ser>
        <c:ser>
          <c:idx val="3"/>
          <c:order val="2"/>
          <c:tx>
            <c:strRef>
              <c:f>Temperature_dependent_resistanc!$L$2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Temperature_dependent_resistanc!$J$181:$J$203</c:f>
              <c:numCache>
                <c:formatCode>General</c:formatCode>
                <c:ptCount val="23"/>
                <c:pt idx="0">
                  <c:v>345.14</c:v>
                </c:pt>
                <c:pt idx="1">
                  <c:v>345.44</c:v>
                </c:pt>
                <c:pt idx="2">
                  <c:v>345.75</c:v>
                </c:pt>
                <c:pt idx="3">
                  <c:v>346.04</c:v>
                </c:pt>
                <c:pt idx="4">
                  <c:v>346.35</c:v>
                </c:pt>
                <c:pt idx="5">
                  <c:v>346.65</c:v>
                </c:pt>
                <c:pt idx="6">
                  <c:v>346.95</c:v>
                </c:pt>
                <c:pt idx="7">
                  <c:v>347.25</c:v>
                </c:pt>
                <c:pt idx="8">
                  <c:v>347.55</c:v>
                </c:pt>
                <c:pt idx="9">
                  <c:v>347.86</c:v>
                </c:pt>
                <c:pt idx="10">
                  <c:v>348.16</c:v>
                </c:pt>
                <c:pt idx="11">
                  <c:v>348.46</c:v>
                </c:pt>
                <c:pt idx="12">
                  <c:v>348.76</c:v>
                </c:pt>
                <c:pt idx="13">
                  <c:v>349.07</c:v>
                </c:pt>
                <c:pt idx="14">
                  <c:v>349.37</c:v>
                </c:pt>
                <c:pt idx="15">
                  <c:v>349.67</c:v>
                </c:pt>
                <c:pt idx="16">
                  <c:v>349.97</c:v>
                </c:pt>
                <c:pt idx="17">
                  <c:v>350.26</c:v>
                </c:pt>
                <c:pt idx="18">
                  <c:v>350.52</c:v>
                </c:pt>
                <c:pt idx="19">
                  <c:v>350.71</c:v>
                </c:pt>
                <c:pt idx="20">
                  <c:v>350.85</c:v>
                </c:pt>
                <c:pt idx="21">
                  <c:v>350.95</c:v>
                </c:pt>
                <c:pt idx="22">
                  <c:v>351.01</c:v>
                </c:pt>
              </c:numCache>
            </c:numRef>
          </c:xVal>
          <c:yVal>
            <c:numRef>
              <c:f>Temperature_dependent_resistanc!$O$181:$O$203</c:f>
              <c:numCache>
                <c:formatCode>General</c:formatCode>
                <c:ptCount val="23"/>
                <c:pt idx="0">
                  <c:v>304.85758700000002</c:v>
                </c:pt>
                <c:pt idx="1">
                  <c:v>132.525735</c:v>
                </c:pt>
                <c:pt idx="2">
                  <c:v>45.217649999999999</c:v>
                </c:pt>
                <c:pt idx="3">
                  <c:v>-328.18892699999998</c:v>
                </c:pt>
                <c:pt idx="4">
                  <c:v>-453.67817000000002</c:v>
                </c:pt>
                <c:pt idx="5">
                  <c:v>-303.636572</c:v>
                </c:pt>
                <c:pt idx="6">
                  <c:v>-540.921333</c:v>
                </c:pt>
                <c:pt idx="7">
                  <c:v>148.81679700000001</c:v>
                </c:pt>
                <c:pt idx="8">
                  <c:v>85.193095</c:v>
                </c:pt>
                <c:pt idx="9">
                  <c:v>135.39828499999999</c:v>
                </c:pt>
                <c:pt idx="10">
                  <c:v>65.392284000000004</c:v>
                </c:pt>
                <c:pt idx="11">
                  <c:v>103.455062</c:v>
                </c:pt>
                <c:pt idx="12">
                  <c:v>-437.291043</c:v>
                </c:pt>
                <c:pt idx="13">
                  <c:v>-449.67166400000002</c:v>
                </c:pt>
                <c:pt idx="14">
                  <c:v>137.51589799999999</c:v>
                </c:pt>
                <c:pt idx="15">
                  <c:v>-445.740814</c:v>
                </c:pt>
                <c:pt idx="16">
                  <c:v>-341.89675199999999</c:v>
                </c:pt>
                <c:pt idx="17">
                  <c:v>-572.34745499999997</c:v>
                </c:pt>
                <c:pt idx="18">
                  <c:v>4.1058820000000003</c:v>
                </c:pt>
                <c:pt idx="19">
                  <c:v>370.24147799999997</c:v>
                </c:pt>
                <c:pt idx="20">
                  <c:v>67.611962000000005</c:v>
                </c:pt>
                <c:pt idx="21">
                  <c:v>110.96503800000001</c:v>
                </c:pt>
                <c:pt idx="22">
                  <c:v>76.527388000000002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46E-4345-95E4-AD0B2B60889A}"/>
            </c:ext>
          </c:extLst>
        </c:ser>
        <c:ser>
          <c:idx val="0"/>
          <c:order val="3"/>
          <c:tx>
            <c:strRef>
              <c:f>Temperature_dependent_resistanc!$AH$2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Temperature_dependent_resistanc!$AH$4:$AH$86</c:f>
              <c:numCache>
                <c:formatCode>General</c:formatCode>
                <c:ptCount val="83"/>
                <c:pt idx="0">
                  <c:v>349.88</c:v>
                </c:pt>
                <c:pt idx="1">
                  <c:v>349.85</c:v>
                </c:pt>
                <c:pt idx="2">
                  <c:v>349.82</c:v>
                </c:pt>
                <c:pt idx="3">
                  <c:v>349.79</c:v>
                </c:pt>
                <c:pt idx="4">
                  <c:v>349.74</c:v>
                </c:pt>
                <c:pt idx="5">
                  <c:v>349.65</c:v>
                </c:pt>
                <c:pt idx="6">
                  <c:v>349.53</c:v>
                </c:pt>
                <c:pt idx="7">
                  <c:v>349.38</c:v>
                </c:pt>
                <c:pt idx="8">
                  <c:v>349.21</c:v>
                </c:pt>
                <c:pt idx="9">
                  <c:v>349.01</c:v>
                </c:pt>
                <c:pt idx="10">
                  <c:v>348.8</c:v>
                </c:pt>
                <c:pt idx="11">
                  <c:v>348.57</c:v>
                </c:pt>
                <c:pt idx="12">
                  <c:v>348.32</c:v>
                </c:pt>
                <c:pt idx="13">
                  <c:v>348.05</c:v>
                </c:pt>
                <c:pt idx="14">
                  <c:v>347.77</c:v>
                </c:pt>
                <c:pt idx="15">
                  <c:v>347.48</c:v>
                </c:pt>
                <c:pt idx="16">
                  <c:v>347.18</c:v>
                </c:pt>
                <c:pt idx="17">
                  <c:v>346.87</c:v>
                </c:pt>
                <c:pt idx="18">
                  <c:v>346.55</c:v>
                </c:pt>
                <c:pt idx="19">
                  <c:v>346.24</c:v>
                </c:pt>
                <c:pt idx="20">
                  <c:v>345.91</c:v>
                </c:pt>
                <c:pt idx="21">
                  <c:v>345.58</c:v>
                </c:pt>
                <c:pt idx="22">
                  <c:v>345.26</c:v>
                </c:pt>
                <c:pt idx="23">
                  <c:v>344.93</c:v>
                </c:pt>
                <c:pt idx="24">
                  <c:v>344.61</c:v>
                </c:pt>
                <c:pt idx="25">
                  <c:v>344.29</c:v>
                </c:pt>
                <c:pt idx="26">
                  <c:v>343.97</c:v>
                </c:pt>
                <c:pt idx="27">
                  <c:v>343.65</c:v>
                </c:pt>
                <c:pt idx="28">
                  <c:v>343.34</c:v>
                </c:pt>
                <c:pt idx="29">
                  <c:v>343.04</c:v>
                </c:pt>
                <c:pt idx="30">
                  <c:v>342.74</c:v>
                </c:pt>
                <c:pt idx="31">
                  <c:v>342.44</c:v>
                </c:pt>
                <c:pt idx="32">
                  <c:v>342.14</c:v>
                </c:pt>
                <c:pt idx="33">
                  <c:v>341.85</c:v>
                </c:pt>
                <c:pt idx="34">
                  <c:v>341.56</c:v>
                </c:pt>
                <c:pt idx="35">
                  <c:v>341.27</c:v>
                </c:pt>
                <c:pt idx="36">
                  <c:v>340.98</c:v>
                </c:pt>
                <c:pt idx="37">
                  <c:v>340.7</c:v>
                </c:pt>
                <c:pt idx="38">
                  <c:v>340.42</c:v>
                </c:pt>
                <c:pt idx="39">
                  <c:v>340.15</c:v>
                </c:pt>
                <c:pt idx="40">
                  <c:v>339.86</c:v>
                </c:pt>
                <c:pt idx="41">
                  <c:v>339.59</c:v>
                </c:pt>
                <c:pt idx="42">
                  <c:v>339.32</c:v>
                </c:pt>
                <c:pt idx="43">
                  <c:v>339.05</c:v>
                </c:pt>
                <c:pt idx="44">
                  <c:v>338.79</c:v>
                </c:pt>
                <c:pt idx="45">
                  <c:v>338.53</c:v>
                </c:pt>
                <c:pt idx="46">
                  <c:v>338.27</c:v>
                </c:pt>
                <c:pt idx="47">
                  <c:v>338.01</c:v>
                </c:pt>
                <c:pt idx="48">
                  <c:v>337.75</c:v>
                </c:pt>
                <c:pt idx="49">
                  <c:v>337.5</c:v>
                </c:pt>
                <c:pt idx="50">
                  <c:v>337.25</c:v>
                </c:pt>
                <c:pt idx="51">
                  <c:v>337</c:v>
                </c:pt>
                <c:pt idx="52">
                  <c:v>336.75</c:v>
                </c:pt>
                <c:pt idx="53">
                  <c:v>336.53</c:v>
                </c:pt>
                <c:pt idx="54">
                  <c:v>336.3</c:v>
                </c:pt>
                <c:pt idx="55">
                  <c:v>336.08</c:v>
                </c:pt>
                <c:pt idx="56">
                  <c:v>335.85</c:v>
                </c:pt>
                <c:pt idx="57">
                  <c:v>335.63</c:v>
                </c:pt>
                <c:pt idx="58">
                  <c:v>335.41</c:v>
                </c:pt>
                <c:pt idx="59">
                  <c:v>335.19</c:v>
                </c:pt>
                <c:pt idx="60">
                  <c:v>334.97</c:v>
                </c:pt>
                <c:pt idx="61">
                  <c:v>334.76</c:v>
                </c:pt>
                <c:pt idx="62">
                  <c:v>334.55</c:v>
                </c:pt>
                <c:pt idx="63">
                  <c:v>334.33</c:v>
                </c:pt>
                <c:pt idx="64">
                  <c:v>334.12</c:v>
                </c:pt>
                <c:pt idx="65">
                  <c:v>333.91</c:v>
                </c:pt>
                <c:pt idx="66">
                  <c:v>333.7</c:v>
                </c:pt>
                <c:pt idx="67">
                  <c:v>333.5</c:v>
                </c:pt>
                <c:pt idx="68">
                  <c:v>333.29</c:v>
                </c:pt>
                <c:pt idx="69">
                  <c:v>333.08</c:v>
                </c:pt>
                <c:pt idx="70">
                  <c:v>332.88</c:v>
                </c:pt>
                <c:pt idx="71">
                  <c:v>332.67</c:v>
                </c:pt>
                <c:pt idx="72">
                  <c:v>332.47</c:v>
                </c:pt>
                <c:pt idx="73">
                  <c:v>332.27</c:v>
                </c:pt>
                <c:pt idx="74">
                  <c:v>332.07</c:v>
                </c:pt>
                <c:pt idx="75">
                  <c:v>331.88</c:v>
                </c:pt>
                <c:pt idx="76">
                  <c:v>331.68</c:v>
                </c:pt>
                <c:pt idx="77">
                  <c:v>331.48</c:v>
                </c:pt>
                <c:pt idx="78">
                  <c:v>331.28</c:v>
                </c:pt>
                <c:pt idx="79">
                  <c:v>331.08</c:v>
                </c:pt>
                <c:pt idx="80">
                  <c:v>330.88</c:v>
                </c:pt>
                <c:pt idx="81">
                  <c:v>330.69</c:v>
                </c:pt>
                <c:pt idx="82">
                  <c:v>330.5</c:v>
                </c:pt>
              </c:numCache>
            </c:numRef>
          </c:xVal>
          <c:yVal>
            <c:numRef>
              <c:f>Temperature_dependent_resistanc!$AL$4:$AL$86</c:f>
              <c:numCache>
                <c:formatCode>General</c:formatCode>
                <c:ptCount val="83"/>
                <c:pt idx="0">
                  <c:v>-530.54193099999998</c:v>
                </c:pt>
                <c:pt idx="1">
                  <c:v>1297.9132059999999</c:v>
                </c:pt>
                <c:pt idx="2">
                  <c:v>206.25955999999999</c:v>
                </c:pt>
                <c:pt idx="3">
                  <c:v>-104.66485</c:v>
                </c:pt>
                <c:pt idx="4">
                  <c:v>175.96327299999999</c:v>
                </c:pt>
                <c:pt idx="5">
                  <c:v>1425.5445649999999</c:v>
                </c:pt>
                <c:pt idx="6">
                  <c:v>1316.646843</c:v>
                </c:pt>
                <c:pt idx="7">
                  <c:v>-308.748897</c:v>
                </c:pt>
                <c:pt idx="8">
                  <c:v>-1196.846937</c:v>
                </c:pt>
                <c:pt idx="9">
                  <c:v>1175.8723219999999</c:v>
                </c:pt>
                <c:pt idx="10">
                  <c:v>1164.91281</c:v>
                </c:pt>
                <c:pt idx="11">
                  <c:v>40.057302999999997</c:v>
                </c:pt>
                <c:pt idx="12">
                  <c:v>-1148.1640990000001</c:v>
                </c:pt>
                <c:pt idx="13">
                  <c:v>-194.75629699999999</c:v>
                </c:pt>
                <c:pt idx="14">
                  <c:v>-1008.297657</c:v>
                </c:pt>
                <c:pt idx="15">
                  <c:v>1313.035298</c:v>
                </c:pt>
                <c:pt idx="16">
                  <c:v>-1467.786038</c:v>
                </c:pt>
                <c:pt idx="17">
                  <c:v>1394.0393759999999</c:v>
                </c:pt>
                <c:pt idx="18">
                  <c:v>-21.146525</c:v>
                </c:pt>
                <c:pt idx="19">
                  <c:v>-1454.305883</c:v>
                </c:pt>
                <c:pt idx="20">
                  <c:v>-187.5941</c:v>
                </c:pt>
                <c:pt idx="21">
                  <c:v>-184.37923699999999</c:v>
                </c:pt>
                <c:pt idx="22">
                  <c:v>-1817.8688500000001</c:v>
                </c:pt>
                <c:pt idx="23">
                  <c:v>-1904.1700249999999</c:v>
                </c:pt>
                <c:pt idx="24">
                  <c:v>-71.797398000000001</c:v>
                </c:pt>
                <c:pt idx="25">
                  <c:v>-62.020378000000001</c:v>
                </c:pt>
                <c:pt idx="26">
                  <c:v>848.34702300000004</c:v>
                </c:pt>
                <c:pt idx="27">
                  <c:v>1586.842924</c:v>
                </c:pt>
                <c:pt idx="28">
                  <c:v>-120.779737</c:v>
                </c:pt>
                <c:pt idx="29">
                  <c:v>34.452134999999998</c:v>
                </c:pt>
                <c:pt idx="30">
                  <c:v>-15.082406000000001</c:v>
                </c:pt>
                <c:pt idx="31">
                  <c:v>477.35345599999999</c:v>
                </c:pt>
                <c:pt idx="32">
                  <c:v>107.27479700000001</c:v>
                </c:pt>
                <c:pt idx="33">
                  <c:v>-2102.8386799999998</c:v>
                </c:pt>
                <c:pt idx="34">
                  <c:v>-1173.2501789999999</c:v>
                </c:pt>
                <c:pt idx="35">
                  <c:v>-51.820720999999999</c:v>
                </c:pt>
                <c:pt idx="36">
                  <c:v>-8.3310910000000007</c:v>
                </c:pt>
                <c:pt idx="37">
                  <c:v>-34.739449</c:v>
                </c:pt>
                <c:pt idx="38">
                  <c:v>-135.79296400000001</c:v>
                </c:pt>
                <c:pt idx="39">
                  <c:v>-931.16684499999997</c:v>
                </c:pt>
                <c:pt idx="40">
                  <c:v>-1346.2842740000001</c:v>
                </c:pt>
                <c:pt idx="41">
                  <c:v>943.62178900000004</c:v>
                </c:pt>
                <c:pt idx="42">
                  <c:v>1295.2181230000001</c:v>
                </c:pt>
                <c:pt idx="43">
                  <c:v>-309.25006000000002</c:v>
                </c:pt>
                <c:pt idx="44">
                  <c:v>-60.339486999999998</c:v>
                </c:pt>
                <c:pt idx="45">
                  <c:v>-328.308561</c:v>
                </c:pt>
                <c:pt idx="46">
                  <c:v>-104.782927</c:v>
                </c:pt>
                <c:pt idx="47">
                  <c:v>-1581.0865040000001</c:v>
                </c:pt>
                <c:pt idx="48">
                  <c:v>397.031408</c:v>
                </c:pt>
                <c:pt idx="49">
                  <c:v>-94.505402000000004</c:v>
                </c:pt>
                <c:pt idx="50">
                  <c:v>1554.211575</c:v>
                </c:pt>
                <c:pt idx="51">
                  <c:v>2200.130091</c:v>
                </c:pt>
                <c:pt idx="52">
                  <c:v>918.32744700000001</c:v>
                </c:pt>
                <c:pt idx="53">
                  <c:v>1942.1176350000001</c:v>
                </c:pt>
                <c:pt idx="54">
                  <c:v>-422.566688</c:v>
                </c:pt>
                <c:pt idx="55">
                  <c:v>-656.71954600000004</c:v>
                </c:pt>
                <c:pt idx="56">
                  <c:v>-54.390701999999997</c:v>
                </c:pt>
                <c:pt idx="57">
                  <c:v>-139.44725800000001</c:v>
                </c:pt>
                <c:pt idx="58">
                  <c:v>1209.5047810000001</c:v>
                </c:pt>
                <c:pt idx="59">
                  <c:v>-1686.53838</c:v>
                </c:pt>
                <c:pt idx="60">
                  <c:v>-174.20864499999999</c:v>
                </c:pt>
                <c:pt idx="61">
                  <c:v>-2622.8660100000002</c:v>
                </c:pt>
                <c:pt idx="62">
                  <c:v>1241.442442</c:v>
                </c:pt>
                <c:pt idx="63">
                  <c:v>2006.3149450000001</c:v>
                </c:pt>
                <c:pt idx="64">
                  <c:v>547.40092000000004</c:v>
                </c:pt>
                <c:pt idx="65">
                  <c:v>-92.651064000000005</c:v>
                </c:pt>
                <c:pt idx="66">
                  <c:v>-254.581909</c:v>
                </c:pt>
                <c:pt idx="67">
                  <c:v>-420.60080799999997</c:v>
                </c:pt>
                <c:pt idx="68">
                  <c:v>1584.72099</c:v>
                </c:pt>
                <c:pt idx="69">
                  <c:v>-307.28345999999999</c:v>
                </c:pt>
                <c:pt idx="70">
                  <c:v>-503.96328999999997</c:v>
                </c:pt>
                <c:pt idx="71">
                  <c:v>-3482.5238939999999</c:v>
                </c:pt>
                <c:pt idx="72">
                  <c:v>1981.6213130000001</c:v>
                </c:pt>
                <c:pt idx="73">
                  <c:v>1071.638402</c:v>
                </c:pt>
                <c:pt idx="74">
                  <c:v>-891.83490900000004</c:v>
                </c:pt>
                <c:pt idx="75">
                  <c:v>-1211.5497989999999</c:v>
                </c:pt>
                <c:pt idx="76">
                  <c:v>-522.07260699999995</c:v>
                </c:pt>
                <c:pt idx="77">
                  <c:v>-3922.786728</c:v>
                </c:pt>
                <c:pt idx="78">
                  <c:v>-1931.8246340000001</c:v>
                </c:pt>
                <c:pt idx="79">
                  <c:v>-890.80991700000004</c:v>
                </c:pt>
                <c:pt idx="80">
                  <c:v>-2751.654814</c:v>
                </c:pt>
                <c:pt idx="81">
                  <c:v>675.18819900000005</c:v>
                </c:pt>
                <c:pt idx="82">
                  <c:v>-4170.888602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46E-4345-95E4-AD0B2B60889A}"/>
            </c:ext>
          </c:extLst>
        </c:ser>
        <c:ser>
          <c:idx val="1"/>
          <c:order val="4"/>
          <c:tx>
            <c:strRef>
              <c:f>Temperature_dependent_resistanc!$AI$2</c:f>
              <c:strCache>
                <c:ptCount val="1"/>
                <c:pt idx="0">
                  <c:v>2V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Temperature_dependent_resistanc!$AH$87:$AH$308</c:f>
              <c:numCache>
                <c:formatCode>General</c:formatCode>
                <c:ptCount val="222"/>
                <c:pt idx="0">
                  <c:v>330.31</c:v>
                </c:pt>
                <c:pt idx="1">
                  <c:v>330.12</c:v>
                </c:pt>
                <c:pt idx="2">
                  <c:v>329.93</c:v>
                </c:pt>
                <c:pt idx="3">
                  <c:v>329.74</c:v>
                </c:pt>
                <c:pt idx="4">
                  <c:v>329.55</c:v>
                </c:pt>
                <c:pt idx="5">
                  <c:v>329.37</c:v>
                </c:pt>
                <c:pt idx="6">
                  <c:v>329.18</c:v>
                </c:pt>
                <c:pt idx="7">
                  <c:v>328.99</c:v>
                </c:pt>
                <c:pt idx="8">
                  <c:v>328.81</c:v>
                </c:pt>
                <c:pt idx="9">
                  <c:v>328.63</c:v>
                </c:pt>
                <c:pt idx="10">
                  <c:v>328.44</c:v>
                </c:pt>
                <c:pt idx="11">
                  <c:v>328.26</c:v>
                </c:pt>
                <c:pt idx="12">
                  <c:v>328.08</c:v>
                </c:pt>
                <c:pt idx="13">
                  <c:v>327.9</c:v>
                </c:pt>
                <c:pt idx="14">
                  <c:v>327.72</c:v>
                </c:pt>
                <c:pt idx="15">
                  <c:v>327.55</c:v>
                </c:pt>
                <c:pt idx="16">
                  <c:v>327.37</c:v>
                </c:pt>
                <c:pt idx="17">
                  <c:v>327.19</c:v>
                </c:pt>
                <c:pt idx="18">
                  <c:v>327.02</c:v>
                </c:pt>
                <c:pt idx="19">
                  <c:v>326.83999999999997</c:v>
                </c:pt>
                <c:pt idx="20">
                  <c:v>326.67</c:v>
                </c:pt>
                <c:pt idx="21">
                  <c:v>326.5</c:v>
                </c:pt>
                <c:pt idx="22">
                  <c:v>326.33</c:v>
                </c:pt>
                <c:pt idx="23">
                  <c:v>326.16000000000003</c:v>
                </c:pt>
                <c:pt idx="24">
                  <c:v>325.99</c:v>
                </c:pt>
                <c:pt idx="25">
                  <c:v>325.82</c:v>
                </c:pt>
                <c:pt idx="26">
                  <c:v>325.64999999999998</c:v>
                </c:pt>
                <c:pt idx="27">
                  <c:v>325.49</c:v>
                </c:pt>
                <c:pt idx="28">
                  <c:v>325.32</c:v>
                </c:pt>
                <c:pt idx="29">
                  <c:v>325.16000000000003</c:v>
                </c:pt>
                <c:pt idx="30">
                  <c:v>324.99</c:v>
                </c:pt>
                <c:pt idx="31">
                  <c:v>324.83</c:v>
                </c:pt>
                <c:pt idx="32">
                  <c:v>324.67</c:v>
                </c:pt>
                <c:pt idx="33">
                  <c:v>324.51</c:v>
                </c:pt>
                <c:pt idx="34">
                  <c:v>324.35000000000002</c:v>
                </c:pt>
                <c:pt idx="35">
                  <c:v>324.19</c:v>
                </c:pt>
                <c:pt idx="36">
                  <c:v>324.02999999999997</c:v>
                </c:pt>
                <c:pt idx="37">
                  <c:v>323.88</c:v>
                </c:pt>
                <c:pt idx="38">
                  <c:v>323.72000000000003</c:v>
                </c:pt>
                <c:pt idx="39">
                  <c:v>323.56</c:v>
                </c:pt>
                <c:pt idx="40">
                  <c:v>323.41000000000003</c:v>
                </c:pt>
                <c:pt idx="41">
                  <c:v>323.25</c:v>
                </c:pt>
                <c:pt idx="42">
                  <c:v>323.10000000000002</c:v>
                </c:pt>
                <c:pt idx="43">
                  <c:v>322.95</c:v>
                </c:pt>
                <c:pt idx="44">
                  <c:v>322.79000000000002</c:v>
                </c:pt>
                <c:pt idx="45">
                  <c:v>322.64</c:v>
                </c:pt>
                <c:pt idx="46">
                  <c:v>322.49</c:v>
                </c:pt>
                <c:pt idx="47">
                  <c:v>322.35000000000002</c:v>
                </c:pt>
                <c:pt idx="48">
                  <c:v>322.2</c:v>
                </c:pt>
                <c:pt idx="49">
                  <c:v>322.05</c:v>
                </c:pt>
                <c:pt idx="50">
                  <c:v>321.89999999999998</c:v>
                </c:pt>
                <c:pt idx="51">
                  <c:v>321.75</c:v>
                </c:pt>
                <c:pt idx="52">
                  <c:v>321.61</c:v>
                </c:pt>
                <c:pt idx="53">
                  <c:v>321.47000000000003</c:v>
                </c:pt>
                <c:pt idx="54">
                  <c:v>321.32</c:v>
                </c:pt>
                <c:pt idx="55">
                  <c:v>321.18</c:v>
                </c:pt>
                <c:pt idx="56">
                  <c:v>321.04000000000002</c:v>
                </c:pt>
                <c:pt idx="57">
                  <c:v>320.89</c:v>
                </c:pt>
                <c:pt idx="58">
                  <c:v>320.76</c:v>
                </c:pt>
                <c:pt idx="59">
                  <c:v>320.61</c:v>
                </c:pt>
                <c:pt idx="60">
                  <c:v>320.47000000000003</c:v>
                </c:pt>
                <c:pt idx="61">
                  <c:v>320.33999999999997</c:v>
                </c:pt>
                <c:pt idx="62">
                  <c:v>320.2</c:v>
                </c:pt>
                <c:pt idx="63">
                  <c:v>320.06</c:v>
                </c:pt>
                <c:pt idx="64">
                  <c:v>319.92</c:v>
                </c:pt>
                <c:pt idx="65">
                  <c:v>319.79000000000002</c:v>
                </c:pt>
                <c:pt idx="66">
                  <c:v>319.64999999999998</c:v>
                </c:pt>
                <c:pt idx="67">
                  <c:v>319.52</c:v>
                </c:pt>
                <c:pt idx="68">
                  <c:v>319.39</c:v>
                </c:pt>
                <c:pt idx="69">
                  <c:v>319.25</c:v>
                </c:pt>
                <c:pt idx="70">
                  <c:v>319.12</c:v>
                </c:pt>
                <c:pt idx="71">
                  <c:v>318.99</c:v>
                </c:pt>
                <c:pt idx="72">
                  <c:v>318.86</c:v>
                </c:pt>
                <c:pt idx="73">
                  <c:v>318.73</c:v>
                </c:pt>
                <c:pt idx="74">
                  <c:v>318.60000000000002</c:v>
                </c:pt>
                <c:pt idx="75">
                  <c:v>318.47000000000003</c:v>
                </c:pt>
                <c:pt idx="76">
                  <c:v>318.33999999999997</c:v>
                </c:pt>
                <c:pt idx="77">
                  <c:v>318.22000000000003</c:v>
                </c:pt>
                <c:pt idx="78">
                  <c:v>318.08999999999997</c:v>
                </c:pt>
                <c:pt idx="79">
                  <c:v>317.95999999999998</c:v>
                </c:pt>
                <c:pt idx="80">
                  <c:v>317.83999999999997</c:v>
                </c:pt>
                <c:pt idx="81">
                  <c:v>317.70999999999998</c:v>
                </c:pt>
                <c:pt idx="82">
                  <c:v>317.58999999999997</c:v>
                </c:pt>
                <c:pt idx="83">
                  <c:v>317.45999999999998</c:v>
                </c:pt>
                <c:pt idx="84">
                  <c:v>317.33999999999997</c:v>
                </c:pt>
                <c:pt idx="85">
                  <c:v>317.22000000000003</c:v>
                </c:pt>
                <c:pt idx="86">
                  <c:v>317.10000000000002</c:v>
                </c:pt>
                <c:pt idx="87">
                  <c:v>316.98</c:v>
                </c:pt>
                <c:pt idx="88">
                  <c:v>316.85000000000002</c:v>
                </c:pt>
                <c:pt idx="89">
                  <c:v>316.73</c:v>
                </c:pt>
                <c:pt idx="90">
                  <c:v>316.62</c:v>
                </c:pt>
                <c:pt idx="91">
                  <c:v>316.5</c:v>
                </c:pt>
                <c:pt idx="92">
                  <c:v>316.38</c:v>
                </c:pt>
                <c:pt idx="93">
                  <c:v>316.26</c:v>
                </c:pt>
                <c:pt idx="94">
                  <c:v>316.14</c:v>
                </c:pt>
                <c:pt idx="95">
                  <c:v>316.02999999999997</c:v>
                </c:pt>
                <c:pt idx="96">
                  <c:v>315.91000000000003</c:v>
                </c:pt>
                <c:pt idx="97">
                  <c:v>315.8</c:v>
                </c:pt>
                <c:pt idx="98">
                  <c:v>315.68</c:v>
                </c:pt>
                <c:pt idx="99">
                  <c:v>315.57</c:v>
                </c:pt>
                <c:pt idx="100">
                  <c:v>315.45</c:v>
                </c:pt>
                <c:pt idx="101">
                  <c:v>315.33999999999997</c:v>
                </c:pt>
                <c:pt idx="102">
                  <c:v>315.23</c:v>
                </c:pt>
                <c:pt idx="103">
                  <c:v>315.12</c:v>
                </c:pt>
                <c:pt idx="104">
                  <c:v>315</c:v>
                </c:pt>
                <c:pt idx="105">
                  <c:v>314.89</c:v>
                </c:pt>
                <c:pt idx="106">
                  <c:v>314.77999999999997</c:v>
                </c:pt>
                <c:pt idx="107">
                  <c:v>314.67</c:v>
                </c:pt>
                <c:pt idx="108">
                  <c:v>314.57</c:v>
                </c:pt>
                <c:pt idx="109">
                  <c:v>314.45999999999998</c:v>
                </c:pt>
                <c:pt idx="110">
                  <c:v>314.35000000000002</c:v>
                </c:pt>
                <c:pt idx="111">
                  <c:v>314.24</c:v>
                </c:pt>
                <c:pt idx="112">
                  <c:v>314.14999999999998</c:v>
                </c:pt>
                <c:pt idx="113">
                  <c:v>314.05</c:v>
                </c:pt>
                <c:pt idx="114">
                  <c:v>313.95</c:v>
                </c:pt>
                <c:pt idx="115">
                  <c:v>313.86</c:v>
                </c:pt>
                <c:pt idx="116">
                  <c:v>313.76</c:v>
                </c:pt>
                <c:pt idx="117">
                  <c:v>313.66000000000003</c:v>
                </c:pt>
                <c:pt idx="118">
                  <c:v>313.57</c:v>
                </c:pt>
                <c:pt idx="119">
                  <c:v>313.48</c:v>
                </c:pt>
                <c:pt idx="120">
                  <c:v>313.38</c:v>
                </c:pt>
                <c:pt idx="121">
                  <c:v>313.29000000000002</c:v>
                </c:pt>
                <c:pt idx="122">
                  <c:v>313.2</c:v>
                </c:pt>
                <c:pt idx="123">
                  <c:v>313.10000000000002</c:v>
                </c:pt>
                <c:pt idx="124">
                  <c:v>313.01</c:v>
                </c:pt>
                <c:pt idx="125">
                  <c:v>312.92</c:v>
                </c:pt>
                <c:pt idx="126">
                  <c:v>312.83</c:v>
                </c:pt>
                <c:pt idx="127">
                  <c:v>312.74</c:v>
                </c:pt>
                <c:pt idx="128">
                  <c:v>312.64999999999998</c:v>
                </c:pt>
                <c:pt idx="129">
                  <c:v>312.56</c:v>
                </c:pt>
                <c:pt idx="130">
                  <c:v>312.47000000000003</c:v>
                </c:pt>
                <c:pt idx="131">
                  <c:v>312.38</c:v>
                </c:pt>
                <c:pt idx="132">
                  <c:v>312.29000000000002</c:v>
                </c:pt>
                <c:pt idx="133">
                  <c:v>312.2</c:v>
                </c:pt>
                <c:pt idx="134">
                  <c:v>312.11</c:v>
                </c:pt>
                <c:pt idx="135">
                  <c:v>312.02</c:v>
                </c:pt>
                <c:pt idx="136">
                  <c:v>311.94</c:v>
                </c:pt>
                <c:pt idx="137">
                  <c:v>311.85000000000002</c:v>
                </c:pt>
                <c:pt idx="138">
                  <c:v>311.76</c:v>
                </c:pt>
                <c:pt idx="139">
                  <c:v>311.68</c:v>
                </c:pt>
                <c:pt idx="140">
                  <c:v>311.58999999999997</c:v>
                </c:pt>
                <c:pt idx="141">
                  <c:v>311.5</c:v>
                </c:pt>
                <c:pt idx="142">
                  <c:v>311.42</c:v>
                </c:pt>
                <c:pt idx="143">
                  <c:v>311.33999999999997</c:v>
                </c:pt>
                <c:pt idx="144">
                  <c:v>311.25</c:v>
                </c:pt>
                <c:pt idx="145">
                  <c:v>311.17</c:v>
                </c:pt>
                <c:pt idx="146">
                  <c:v>311.08</c:v>
                </c:pt>
                <c:pt idx="147">
                  <c:v>311</c:v>
                </c:pt>
                <c:pt idx="148">
                  <c:v>310.92</c:v>
                </c:pt>
                <c:pt idx="149">
                  <c:v>310.83999999999997</c:v>
                </c:pt>
                <c:pt idx="150">
                  <c:v>310.75</c:v>
                </c:pt>
                <c:pt idx="151">
                  <c:v>310.67</c:v>
                </c:pt>
                <c:pt idx="152">
                  <c:v>310.58999999999997</c:v>
                </c:pt>
                <c:pt idx="153">
                  <c:v>310.51</c:v>
                </c:pt>
                <c:pt idx="154">
                  <c:v>310.43</c:v>
                </c:pt>
                <c:pt idx="155">
                  <c:v>310.35000000000002</c:v>
                </c:pt>
                <c:pt idx="156">
                  <c:v>310.27</c:v>
                </c:pt>
                <c:pt idx="157">
                  <c:v>310.2</c:v>
                </c:pt>
                <c:pt idx="158">
                  <c:v>310.12</c:v>
                </c:pt>
                <c:pt idx="159">
                  <c:v>310.04000000000002</c:v>
                </c:pt>
                <c:pt idx="160">
                  <c:v>309.95999999999998</c:v>
                </c:pt>
                <c:pt idx="161">
                  <c:v>309.88</c:v>
                </c:pt>
                <c:pt idx="162">
                  <c:v>309.81</c:v>
                </c:pt>
                <c:pt idx="163">
                  <c:v>309.73</c:v>
                </c:pt>
                <c:pt idx="164">
                  <c:v>309.66000000000003</c:v>
                </c:pt>
                <c:pt idx="165">
                  <c:v>309.58</c:v>
                </c:pt>
                <c:pt idx="166">
                  <c:v>309.51</c:v>
                </c:pt>
                <c:pt idx="167">
                  <c:v>309.43</c:v>
                </c:pt>
                <c:pt idx="168">
                  <c:v>309.36</c:v>
                </c:pt>
                <c:pt idx="169">
                  <c:v>309.27999999999997</c:v>
                </c:pt>
                <c:pt idx="170">
                  <c:v>309.20999999999998</c:v>
                </c:pt>
                <c:pt idx="171">
                  <c:v>309.14</c:v>
                </c:pt>
                <c:pt idx="172">
                  <c:v>309.06</c:v>
                </c:pt>
                <c:pt idx="173">
                  <c:v>308.99</c:v>
                </c:pt>
                <c:pt idx="174">
                  <c:v>308.92</c:v>
                </c:pt>
                <c:pt idx="175">
                  <c:v>308.85000000000002</c:v>
                </c:pt>
                <c:pt idx="176">
                  <c:v>308.77</c:v>
                </c:pt>
                <c:pt idx="177">
                  <c:v>308.70999999999998</c:v>
                </c:pt>
                <c:pt idx="178">
                  <c:v>308.63</c:v>
                </c:pt>
                <c:pt idx="179">
                  <c:v>308.56</c:v>
                </c:pt>
                <c:pt idx="180">
                  <c:v>308.5</c:v>
                </c:pt>
                <c:pt idx="181">
                  <c:v>308.42</c:v>
                </c:pt>
                <c:pt idx="182">
                  <c:v>308.35000000000002</c:v>
                </c:pt>
                <c:pt idx="183">
                  <c:v>308.27999999999997</c:v>
                </c:pt>
                <c:pt idx="184">
                  <c:v>308.22000000000003</c:v>
                </c:pt>
                <c:pt idx="185">
                  <c:v>308.14999999999998</c:v>
                </c:pt>
                <c:pt idx="186">
                  <c:v>308.08</c:v>
                </c:pt>
                <c:pt idx="187">
                  <c:v>308.01</c:v>
                </c:pt>
                <c:pt idx="188">
                  <c:v>307.95</c:v>
                </c:pt>
                <c:pt idx="189">
                  <c:v>307.88</c:v>
                </c:pt>
                <c:pt idx="190">
                  <c:v>307.81</c:v>
                </c:pt>
                <c:pt idx="191">
                  <c:v>307.75</c:v>
                </c:pt>
                <c:pt idx="192">
                  <c:v>307.68</c:v>
                </c:pt>
                <c:pt idx="193">
                  <c:v>307.61</c:v>
                </c:pt>
                <c:pt idx="194">
                  <c:v>307.55</c:v>
                </c:pt>
                <c:pt idx="195">
                  <c:v>307.48</c:v>
                </c:pt>
                <c:pt idx="196">
                  <c:v>307.42</c:v>
                </c:pt>
                <c:pt idx="197">
                  <c:v>307.35000000000002</c:v>
                </c:pt>
                <c:pt idx="198">
                  <c:v>307.29000000000002</c:v>
                </c:pt>
                <c:pt idx="199">
                  <c:v>307.22000000000003</c:v>
                </c:pt>
                <c:pt idx="200">
                  <c:v>307.16000000000003</c:v>
                </c:pt>
                <c:pt idx="201">
                  <c:v>307.10000000000002</c:v>
                </c:pt>
                <c:pt idx="202">
                  <c:v>307.04000000000002</c:v>
                </c:pt>
                <c:pt idx="203">
                  <c:v>306.97000000000003</c:v>
                </c:pt>
                <c:pt idx="204">
                  <c:v>306.91000000000003</c:v>
                </c:pt>
                <c:pt idx="205">
                  <c:v>306.85000000000002</c:v>
                </c:pt>
                <c:pt idx="206">
                  <c:v>306.77999999999997</c:v>
                </c:pt>
                <c:pt idx="207">
                  <c:v>306.72000000000003</c:v>
                </c:pt>
                <c:pt idx="208">
                  <c:v>306.66000000000003</c:v>
                </c:pt>
                <c:pt idx="209">
                  <c:v>306.60000000000002</c:v>
                </c:pt>
                <c:pt idx="210">
                  <c:v>306.54000000000002</c:v>
                </c:pt>
                <c:pt idx="211">
                  <c:v>306.48</c:v>
                </c:pt>
                <c:pt idx="212">
                  <c:v>306.42</c:v>
                </c:pt>
                <c:pt idx="213">
                  <c:v>306.36</c:v>
                </c:pt>
                <c:pt idx="214">
                  <c:v>306.3</c:v>
                </c:pt>
                <c:pt idx="215">
                  <c:v>306.24</c:v>
                </c:pt>
                <c:pt idx="216">
                  <c:v>306.18</c:v>
                </c:pt>
                <c:pt idx="217">
                  <c:v>306.13</c:v>
                </c:pt>
                <c:pt idx="218">
                  <c:v>306.06</c:v>
                </c:pt>
                <c:pt idx="219">
                  <c:v>306.01</c:v>
                </c:pt>
                <c:pt idx="220">
                  <c:v>305.95</c:v>
                </c:pt>
                <c:pt idx="221">
                  <c:v>305.89</c:v>
                </c:pt>
              </c:numCache>
            </c:numRef>
          </c:xVal>
          <c:yVal>
            <c:numRef>
              <c:f>Temperature_dependent_resistanc!$AL$87:$AL$308</c:f>
              <c:numCache>
                <c:formatCode>General</c:formatCode>
                <c:ptCount val="222"/>
                <c:pt idx="0">
                  <c:v>253.825996</c:v>
                </c:pt>
                <c:pt idx="1">
                  <c:v>156.25548800000001</c:v>
                </c:pt>
                <c:pt idx="2">
                  <c:v>191.411845</c:v>
                </c:pt>
                <c:pt idx="3">
                  <c:v>158.26570699999999</c:v>
                </c:pt>
                <c:pt idx="4">
                  <c:v>189.733397</c:v>
                </c:pt>
                <c:pt idx="5">
                  <c:v>178.37488099999999</c:v>
                </c:pt>
                <c:pt idx="6">
                  <c:v>150.43507600000001</c:v>
                </c:pt>
                <c:pt idx="7">
                  <c:v>189.17196300000001</c:v>
                </c:pt>
                <c:pt idx="8">
                  <c:v>140.15403599999999</c:v>
                </c:pt>
                <c:pt idx="9">
                  <c:v>143.52228299999999</c:v>
                </c:pt>
                <c:pt idx="10">
                  <c:v>102.201212</c:v>
                </c:pt>
                <c:pt idx="11">
                  <c:v>147.94352000000001</c:v>
                </c:pt>
                <c:pt idx="12">
                  <c:v>85.221307999999993</c:v>
                </c:pt>
                <c:pt idx="13">
                  <c:v>212.10003399999999</c:v>
                </c:pt>
                <c:pt idx="14">
                  <c:v>219.108227</c:v>
                </c:pt>
                <c:pt idx="15">
                  <c:v>120.535712</c:v>
                </c:pt>
                <c:pt idx="16">
                  <c:v>91.444623000000007</c:v>
                </c:pt>
                <c:pt idx="17">
                  <c:v>232.45842200000001</c:v>
                </c:pt>
                <c:pt idx="18">
                  <c:v>126.970777</c:v>
                </c:pt>
                <c:pt idx="19">
                  <c:v>84.198374000000001</c:v>
                </c:pt>
                <c:pt idx="20">
                  <c:v>158.16549900000001</c:v>
                </c:pt>
                <c:pt idx="21">
                  <c:v>164.184065</c:v>
                </c:pt>
                <c:pt idx="22">
                  <c:v>158.26200399999999</c:v>
                </c:pt>
                <c:pt idx="23">
                  <c:v>184.101968</c:v>
                </c:pt>
                <c:pt idx="24">
                  <c:v>125.09008799999999</c:v>
                </c:pt>
                <c:pt idx="25">
                  <c:v>136.06335999999999</c:v>
                </c:pt>
                <c:pt idx="26">
                  <c:v>142.97130999999999</c:v>
                </c:pt>
                <c:pt idx="27">
                  <c:v>191.686654</c:v>
                </c:pt>
                <c:pt idx="28">
                  <c:v>181.33748800000001</c:v>
                </c:pt>
                <c:pt idx="29">
                  <c:v>162.561127</c:v>
                </c:pt>
                <c:pt idx="30">
                  <c:v>169.75051199999999</c:v>
                </c:pt>
                <c:pt idx="31">
                  <c:v>98.074447000000006</c:v>
                </c:pt>
                <c:pt idx="32">
                  <c:v>119.357806</c:v>
                </c:pt>
                <c:pt idx="33">
                  <c:v>137.32296299999999</c:v>
                </c:pt>
                <c:pt idx="34">
                  <c:v>117.745766</c:v>
                </c:pt>
                <c:pt idx="35">
                  <c:v>113.428292</c:v>
                </c:pt>
                <c:pt idx="36">
                  <c:v>127.905751</c:v>
                </c:pt>
                <c:pt idx="37">
                  <c:v>118.48513699999999</c:v>
                </c:pt>
                <c:pt idx="38">
                  <c:v>125.34487799999999</c:v>
                </c:pt>
                <c:pt idx="39">
                  <c:v>113.67348800000001</c:v>
                </c:pt>
                <c:pt idx="40">
                  <c:v>145.563256</c:v>
                </c:pt>
                <c:pt idx="41">
                  <c:v>91.217844999999997</c:v>
                </c:pt>
                <c:pt idx="42">
                  <c:v>94.061321000000007</c:v>
                </c:pt>
                <c:pt idx="43">
                  <c:v>145.798587</c:v>
                </c:pt>
                <c:pt idx="44">
                  <c:v>207.99754899999999</c:v>
                </c:pt>
                <c:pt idx="45">
                  <c:v>120.367237</c:v>
                </c:pt>
                <c:pt idx="46">
                  <c:v>129.55978899999999</c:v>
                </c:pt>
                <c:pt idx="47">
                  <c:v>79.816826000000006</c:v>
                </c:pt>
                <c:pt idx="48">
                  <c:v>48.104331999999999</c:v>
                </c:pt>
                <c:pt idx="49">
                  <c:v>119.775271</c:v>
                </c:pt>
                <c:pt idx="50">
                  <c:v>146.49711099999999</c:v>
                </c:pt>
                <c:pt idx="51">
                  <c:v>113.380391</c:v>
                </c:pt>
                <c:pt idx="52">
                  <c:v>134.04696200000001</c:v>
                </c:pt>
                <c:pt idx="53">
                  <c:v>110.653381</c:v>
                </c:pt>
                <c:pt idx="54">
                  <c:v>147.32448400000001</c:v>
                </c:pt>
                <c:pt idx="55">
                  <c:v>123.30695900000001</c:v>
                </c:pt>
                <c:pt idx="56">
                  <c:v>108.66313100000001</c:v>
                </c:pt>
                <c:pt idx="57">
                  <c:v>107.36653099999999</c:v>
                </c:pt>
                <c:pt idx="58">
                  <c:v>91.277292000000003</c:v>
                </c:pt>
                <c:pt idx="59">
                  <c:v>74.751486999999997</c:v>
                </c:pt>
                <c:pt idx="60">
                  <c:v>130.35336100000001</c:v>
                </c:pt>
                <c:pt idx="61">
                  <c:v>92.819323999999995</c:v>
                </c:pt>
                <c:pt idx="62">
                  <c:v>96.189627000000002</c:v>
                </c:pt>
                <c:pt idx="63">
                  <c:v>102.802256</c:v>
                </c:pt>
                <c:pt idx="64">
                  <c:v>127.11127</c:v>
                </c:pt>
                <c:pt idx="65">
                  <c:v>107.811515</c:v>
                </c:pt>
                <c:pt idx="66">
                  <c:v>82.878247000000002</c:v>
                </c:pt>
                <c:pt idx="67">
                  <c:v>69.628786000000005</c:v>
                </c:pt>
                <c:pt idx="68">
                  <c:v>147.89621700000001</c:v>
                </c:pt>
                <c:pt idx="69">
                  <c:v>132.23571100000001</c:v>
                </c:pt>
                <c:pt idx="70">
                  <c:v>117.365245</c:v>
                </c:pt>
                <c:pt idx="71">
                  <c:v>92.618399999999994</c:v>
                </c:pt>
                <c:pt idx="72">
                  <c:v>116.00045900000001</c:v>
                </c:pt>
                <c:pt idx="73">
                  <c:v>136.79430199999999</c:v>
                </c:pt>
                <c:pt idx="74">
                  <c:v>84.181200000000004</c:v>
                </c:pt>
                <c:pt idx="75">
                  <c:v>110.235899</c:v>
                </c:pt>
                <c:pt idx="76">
                  <c:v>79.845241999999999</c:v>
                </c:pt>
                <c:pt idx="77">
                  <c:v>107.472954</c:v>
                </c:pt>
                <c:pt idx="78">
                  <c:v>154.23792299999999</c:v>
                </c:pt>
                <c:pt idx="79">
                  <c:v>110.5286</c:v>
                </c:pt>
                <c:pt idx="80">
                  <c:v>108.623755</c:v>
                </c:pt>
                <c:pt idx="81">
                  <c:v>150.925633</c:v>
                </c:pt>
                <c:pt idx="82">
                  <c:v>69.240719999999996</c:v>
                </c:pt>
                <c:pt idx="83">
                  <c:v>113.580898</c:v>
                </c:pt>
                <c:pt idx="84">
                  <c:v>69.235006999999996</c:v>
                </c:pt>
                <c:pt idx="85">
                  <c:v>95.816969999999998</c:v>
                </c:pt>
                <c:pt idx="86">
                  <c:v>126.092626</c:v>
                </c:pt>
                <c:pt idx="87">
                  <c:v>93.576515999999998</c:v>
                </c:pt>
                <c:pt idx="88">
                  <c:v>116.94497</c:v>
                </c:pt>
                <c:pt idx="89">
                  <c:v>89.166353000000001</c:v>
                </c:pt>
                <c:pt idx="90">
                  <c:v>142.70263600000001</c:v>
                </c:pt>
                <c:pt idx="91">
                  <c:v>140.870803</c:v>
                </c:pt>
                <c:pt idx="92">
                  <c:v>168.353677</c:v>
                </c:pt>
                <c:pt idx="93">
                  <c:v>124.735891</c:v>
                </c:pt>
                <c:pt idx="94">
                  <c:v>62.674098000000001</c:v>
                </c:pt>
                <c:pt idx="95">
                  <c:v>113.69620999999999</c:v>
                </c:pt>
                <c:pt idx="96">
                  <c:v>108.068889</c:v>
                </c:pt>
                <c:pt idx="97">
                  <c:v>108.634221</c:v>
                </c:pt>
                <c:pt idx="98">
                  <c:v>65.698862000000005</c:v>
                </c:pt>
                <c:pt idx="99">
                  <c:v>118.89189399999999</c:v>
                </c:pt>
                <c:pt idx="100">
                  <c:v>109.003046</c:v>
                </c:pt>
                <c:pt idx="101">
                  <c:v>120.807356</c:v>
                </c:pt>
                <c:pt idx="102">
                  <c:v>166.20016699999999</c:v>
                </c:pt>
                <c:pt idx="103">
                  <c:v>115.68857300000001</c:v>
                </c:pt>
                <c:pt idx="104">
                  <c:v>118.730987</c:v>
                </c:pt>
                <c:pt idx="105">
                  <c:v>110.280357</c:v>
                </c:pt>
                <c:pt idx="106">
                  <c:v>160.766177</c:v>
                </c:pt>
                <c:pt idx="107">
                  <c:v>150.97508500000001</c:v>
                </c:pt>
                <c:pt idx="108">
                  <c:v>114.48781</c:v>
                </c:pt>
                <c:pt idx="109">
                  <c:v>105.746641</c:v>
                </c:pt>
                <c:pt idx="110">
                  <c:v>132.292835</c:v>
                </c:pt>
                <c:pt idx="111">
                  <c:v>154.55722399999999</c:v>
                </c:pt>
                <c:pt idx="112">
                  <c:v>169.52753200000001</c:v>
                </c:pt>
                <c:pt idx="113">
                  <c:v>145.14393699999999</c:v>
                </c:pt>
                <c:pt idx="114">
                  <c:v>117.174314</c:v>
                </c:pt>
                <c:pt idx="115">
                  <c:v>67.776013000000006</c:v>
                </c:pt>
                <c:pt idx="116">
                  <c:v>157.29128700000001</c:v>
                </c:pt>
                <c:pt idx="117">
                  <c:v>111.383143</c:v>
                </c:pt>
                <c:pt idx="118">
                  <c:v>124.843784</c:v>
                </c:pt>
                <c:pt idx="119">
                  <c:v>47.050935000000003</c:v>
                </c:pt>
                <c:pt idx="120">
                  <c:v>48.273625000000003</c:v>
                </c:pt>
                <c:pt idx="121">
                  <c:v>169.322991</c:v>
                </c:pt>
                <c:pt idx="122">
                  <c:v>129.213776</c:v>
                </c:pt>
                <c:pt idx="123">
                  <c:v>118.470962</c:v>
                </c:pt>
                <c:pt idx="124">
                  <c:v>161.43468200000001</c:v>
                </c:pt>
                <c:pt idx="125">
                  <c:v>80.479628000000005</c:v>
                </c:pt>
                <c:pt idx="126">
                  <c:v>132.43186299999999</c:v>
                </c:pt>
                <c:pt idx="127">
                  <c:v>109.792412</c:v>
                </c:pt>
                <c:pt idx="128">
                  <c:v>132.60655499999999</c:v>
                </c:pt>
                <c:pt idx="129">
                  <c:v>51.328204999999997</c:v>
                </c:pt>
                <c:pt idx="130">
                  <c:v>139.83381</c:v>
                </c:pt>
                <c:pt idx="131">
                  <c:v>71.609026</c:v>
                </c:pt>
                <c:pt idx="132">
                  <c:v>112.780278</c:v>
                </c:pt>
                <c:pt idx="133">
                  <c:v>123.087171</c:v>
                </c:pt>
                <c:pt idx="134">
                  <c:v>117.265123</c:v>
                </c:pt>
                <c:pt idx="135">
                  <c:v>123.57635500000001</c:v>
                </c:pt>
                <c:pt idx="136">
                  <c:v>115.450529</c:v>
                </c:pt>
                <c:pt idx="137">
                  <c:v>153.293915</c:v>
                </c:pt>
                <c:pt idx="138">
                  <c:v>140.092803</c:v>
                </c:pt>
                <c:pt idx="139">
                  <c:v>126.218208</c:v>
                </c:pt>
                <c:pt idx="140">
                  <c:v>108.62951099999999</c:v>
                </c:pt>
                <c:pt idx="141">
                  <c:v>118.99712599999999</c:v>
                </c:pt>
                <c:pt idx="142">
                  <c:v>114.752681</c:v>
                </c:pt>
                <c:pt idx="143">
                  <c:v>193.933145</c:v>
                </c:pt>
                <c:pt idx="144">
                  <c:v>169.17672200000001</c:v>
                </c:pt>
                <c:pt idx="145">
                  <c:v>130.83738700000001</c:v>
                </c:pt>
                <c:pt idx="146">
                  <c:v>116.453926</c:v>
                </c:pt>
                <c:pt idx="147">
                  <c:v>116.64130299999999</c:v>
                </c:pt>
                <c:pt idx="148">
                  <c:v>127.40223899999999</c:v>
                </c:pt>
                <c:pt idx="149">
                  <c:v>125.424148</c:v>
                </c:pt>
                <c:pt idx="150">
                  <c:v>126.57559999999999</c:v>
                </c:pt>
                <c:pt idx="151">
                  <c:v>122.772142</c:v>
                </c:pt>
                <c:pt idx="152">
                  <c:v>41.609566000000001</c:v>
                </c:pt>
                <c:pt idx="153">
                  <c:v>114.25497300000001</c:v>
                </c:pt>
                <c:pt idx="154">
                  <c:v>199.34315699999999</c:v>
                </c:pt>
                <c:pt idx="155">
                  <c:v>77.335078999999993</c:v>
                </c:pt>
                <c:pt idx="156">
                  <c:v>118.514534</c:v>
                </c:pt>
                <c:pt idx="157">
                  <c:v>116.947968</c:v>
                </c:pt>
                <c:pt idx="158">
                  <c:v>122.282151</c:v>
                </c:pt>
                <c:pt idx="159">
                  <c:v>125.859341</c:v>
                </c:pt>
                <c:pt idx="160">
                  <c:v>195.984745</c:v>
                </c:pt>
                <c:pt idx="161">
                  <c:v>118.365606</c:v>
                </c:pt>
                <c:pt idx="162">
                  <c:v>149.738283</c:v>
                </c:pt>
                <c:pt idx="163">
                  <c:v>133.181421</c:v>
                </c:pt>
                <c:pt idx="164">
                  <c:v>178.305633</c:v>
                </c:pt>
                <c:pt idx="165">
                  <c:v>118.01260000000001</c:v>
                </c:pt>
                <c:pt idx="166">
                  <c:v>118.473061</c:v>
                </c:pt>
                <c:pt idx="167">
                  <c:v>127.201239</c:v>
                </c:pt>
                <c:pt idx="168">
                  <c:v>184.010964</c:v>
                </c:pt>
                <c:pt idx="169">
                  <c:v>139.49344600000001</c:v>
                </c:pt>
                <c:pt idx="170">
                  <c:v>114.46806100000001</c:v>
                </c:pt>
                <c:pt idx="171">
                  <c:v>82.625606000000005</c:v>
                </c:pt>
                <c:pt idx="172">
                  <c:v>22.294324</c:v>
                </c:pt>
                <c:pt idx="173">
                  <c:v>111.688001</c:v>
                </c:pt>
                <c:pt idx="174">
                  <c:v>127.90393</c:v>
                </c:pt>
                <c:pt idx="175">
                  <c:v>121.67503000000001</c:v>
                </c:pt>
                <c:pt idx="176">
                  <c:v>62.652324</c:v>
                </c:pt>
                <c:pt idx="177">
                  <c:v>125.998383</c:v>
                </c:pt>
                <c:pt idx="178">
                  <c:v>172.50672900000001</c:v>
                </c:pt>
                <c:pt idx="179">
                  <c:v>134.50285</c:v>
                </c:pt>
                <c:pt idx="180">
                  <c:v>166.06859399999999</c:v>
                </c:pt>
                <c:pt idx="181">
                  <c:v>128.851463</c:v>
                </c:pt>
                <c:pt idx="182">
                  <c:v>143.41602900000001</c:v>
                </c:pt>
                <c:pt idx="183">
                  <c:v>20.971620999999999</c:v>
                </c:pt>
                <c:pt idx="184">
                  <c:v>122.322112</c:v>
                </c:pt>
                <c:pt idx="185">
                  <c:v>129.71554599999999</c:v>
                </c:pt>
                <c:pt idx="186">
                  <c:v>114.672957</c:v>
                </c:pt>
                <c:pt idx="187">
                  <c:v>117.35089499999999</c:v>
                </c:pt>
                <c:pt idx="188">
                  <c:v>158.833451</c:v>
                </c:pt>
                <c:pt idx="189">
                  <c:v>130.058483</c:v>
                </c:pt>
                <c:pt idx="190">
                  <c:v>122.384186</c:v>
                </c:pt>
                <c:pt idx="191">
                  <c:v>186.82065600000001</c:v>
                </c:pt>
                <c:pt idx="192">
                  <c:v>89.809815</c:v>
                </c:pt>
                <c:pt idx="193">
                  <c:v>130.538848</c:v>
                </c:pt>
                <c:pt idx="194">
                  <c:v>61.073948999999999</c:v>
                </c:pt>
                <c:pt idx="195">
                  <c:v>95.156847999999997</c:v>
                </c:pt>
                <c:pt idx="196">
                  <c:v>121.630487</c:v>
                </c:pt>
                <c:pt idx="197">
                  <c:v>124.425206</c:v>
                </c:pt>
                <c:pt idx="198">
                  <c:v>125.449867</c:v>
                </c:pt>
                <c:pt idx="199">
                  <c:v>133.914421</c:v>
                </c:pt>
                <c:pt idx="200">
                  <c:v>118.39626699999999</c:v>
                </c:pt>
                <c:pt idx="201">
                  <c:v>154.08897099999999</c:v>
                </c:pt>
                <c:pt idx="202">
                  <c:v>221.204543</c:v>
                </c:pt>
                <c:pt idx="203">
                  <c:v>135.40633600000001</c:v>
                </c:pt>
                <c:pt idx="204">
                  <c:v>49.628242999999998</c:v>
                </c:pt>
                <c:pt idx="205">
                  <c:v>66.160415</c:v>
                </c:pt>
                <c:pt idx="206">
                  <c:v>110.002083</c:v>
                </c:pt>
                <c:pt idx="207">
                  <c:v>59.450657</c:v>
                </c:pt>
                <c:pt idx="208">
                  <c:v>126.397791</c:v>
                </c:pt>
                <c:pt idx="209">
                  <c:v>126.378918</c:v>
                </c:pt>
                <c:pt idx="210">
                  <c:v>131.24598399999999</c:v>
                </c:pt>
                <c:pt idx="211">
                  <c:v>134.0984</c:v>
                </c:pt>
                <c:pt idx="212">
                  <c:v>123.091643</c:v>
                </c:pt>
                <c:pt idx="213">
                  <c:v>126.05050799999999</c:v>
                </c:pt>
                <c:pt idx="214">
                  <c:v>118.395101</c:v>
                </c:pt>
                <c:pt idx="215">
                  <c:v>112.779888</c:v>
                </c:pt>
                <c:pt idx="216">
                  <c:v>74.808234999999996</c:v>
                </c:pt>
                <c:pt idx="217">
                  <c:v>173.71320700000001</c:v>
                </c:pt>
                <c:pt idx="218">
                  <c:v>110.49020299999999</c:v>
                </c:pt>
                <c:pt idx="219">
                  <c:v>116.38378400000001</c:v>
                </c:pt>
                <c:pt idx="220">
                  <c:v>75.758595999999997</c:v>
                </c:pt>
                <c:pt idx="221">
                  <c:v>130.880033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6E-4345-95E4-AD0B2B608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80"/>
          <c:min val="300"/>
        </c:scaling>
        <c:delete val="0"/>
        <c:axPos val="b"/>
        <c:numFmt formatCode="General" sourceLinked="1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3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抵抗</a:t>
                </a:r>
                <a:r>
                  <a:rPr lang="en-US" altLang="ja-JP" sz="1800"/>
                  <a:t> (Ohm)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4.6690904679170066E-2"/>
              <c:y val="0.341324088454484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8744246768106"/>
          <c:y val="0.10360335195530726"/>
          <c:w val="0.75743038399259943"/>
          <c:h val="0.70401400577669837"/>
        </c:manualLayout>
      </c:layout>
      <c:scatterChart>
        <c:scatterStyle val="lineMarker"/>
        <c:varyColors val="0"/>
        <c:ser>
          <c:idx val="7"/>
          <c:order val="0"/>
          <c:tx>
            <c:strRef>
              <c:f>Temperature_dependent_resistanc!$BP$4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Temperature_dependent_resistanc!$BP$5:$BP$44</c:f>
              <c:numCache>
                <c:formatCode>General</c:formatCode>
                <c:ptCount val="40"/>
                <c:pt idx="0">
                  <c:v>313.64499999999998</c:v>
                </c:pt>
                <c:pt idx="1">
                  <c:v>313.09500000000003</c:v>
                </c:pt>
                <c:pt idx="2">
                  <c:v>312.57</c:v>
                </c:pt>
                <c:pt idx="3">
                  <c:v>312.07</c:v>
                </c:pt>
                <c:pt idx="4">
                  <c:v>311.58999999999997</c:v>
                </c:pt>
                <c:pt idx="5">
                  <c:v>311.14999999999998</c:v>
                </c:pt>
                <c:pt idx="6">
                  <c:v>311.03500000000003</c:v>
                </c:pt>
                <c:pt idx="7">
                  <c:v>312.01499999999999</c:v>
                </c:pt>
                <c:pt idx="8">
                  <c:v>314.34500000000003</c:v>
                </c:pt>
                <c:pt idx="9">
                  <c:v>317.40499999999997</c:v>
                </c:pt>
                <c:pt idx="10">
                  <c:v>319.91500000000002</c:v>
                </c:pt>
                <c:pt idx="11">
                  <c:v>321.72000000000003</c:v>
                </c:pt>
                <c:pt idx="12">
                  <c:v>323.11500000000001</c:v>
                </c:pt>
                <c:pt idx="13">
                  <c:v>324.43</c:v>
                </c:pt>
                <c:pt idx="14">
                  <c:v>325.81</c:v>
                </c:pt>
                <c:pt idx="15">
                  <c:v>327.33999999999997</c:v>
                </c:pt>
                <c:pt idx="16">
                  <c:v>328.96499999999997</c:v>
                </c:pt>
                <c:pt idx="17">
                  <c:v>330.625</c:v>
                </c:pt>
                <c:pt idx="18">
                  <c:v>332.27499999999998</c:v>
                </c:pt>
                <c:pt idx="19">
                  <c:v>333.88499999999999</c:v>
                </c:pt>
                <c:pt idx="20">
                  <c:v>335.48</c:v>
                </c:pt>
                <c:pt idx="21">
                  <c:v>337.10500000000002</c:v>
                </c:pt>
                <c:pt idx="22">
                  <c:v>338.76499999999999</c:v>
                </c:pt>
                <c:pt idx="23">
                  <c:v>340.34</c:v>
                </c:pt>
                <c:pt idx="24">
                  <c:v>341.9</c:v>
                </c:pt>
                <c:pt idx="25">
                  <c:v>343.46499999999997</c:v>
                </c:pt>
                <c:pt idx="26">
                  <c:v>345.05</c:v>
                </c:pt>
                <c:pt idx="27">
                  <c:v>346.65499999999997</c:v>
                </c:pt>
                <c:pt idx="28">
                  <c:v>348.26499999999999</c:v>
                </c:pt>
                <c:pt idx="29">
                  <c:v>349.86500000000001</c:v>
                </c:pt>
                <c:pt idx="30">
                  <c:v>351.46499999999997</c:v>
                </c:pt>
                <c:pt idx="31">
                  <c:v>353.05</c:v>
                </c:pt>
                <c:pt idx="32">
                  <c:v>354.54</c:v>
                </c:pt>
                <c:pt idx="33">
                  <c:v>355.97500000000002</c:v>
                </c:pt>
                <c:pt idx="34">
                  <c:v>357.34</c:v>
                </c:pt>
                <c:pt idx="35">
                  <c:v>358.65</c:v>
                </c:pt>
                <c:pt idx="36">
                  <c:v>359.91</c:v>
                </c:pt>
                <c:pt idx="37">
                  <c:v>361.14499999999998</c:v>
                </c:pt>
                <c:pt idx="38">
                  <c:v>362.44499999999999</c:v>
                </c:pt>
                <c:pt idx="39">
                  <c:v>363.69</c:v>
                </c:pt>
              </c:numCache>
            </c:numRef>
          </c:xVal>
          <c:yVal>
            <c:numRef>
              <c:f>Temperature_dependent_resistanc!$BT$5:$BT$44</c:f>
              <c:numCache>
                <c:formatCode>General</c:formatCode>
                <c:ptCount val="40"/>
                <c:pt idx="0">
                  <c:v>16006.791907999999</c:v>
                </c:pt>
                <c:pt idx="1">
                  <c:v>16324.665567</c:v>
                </c:pt>
                <c:pt idx="2">
                  <c:v>16636.818088</c:v>
                </c:pt>
                <c:pt idx="3">
                  <c:v>16820.943992</c:v>
                </c:pt>
                <c:pt idx="4">
                  <c:v>16697.545160999998</c:v>
                </c:pt>
                <c:pt idx="5">
                  <c:v>17130.798701</c:v>
                </c:pt>
                <c:pt idx="6">
                  <c:v>17153.411391000001</c:v>
                </c:pt>
                <c:pt idx="7">
                  <c:v>16341.026744000001</c:v>
                </c:pt>
                <c:pt idx="8">
                  <c:v>14856.570449999999</c:v>
                </c:pt>
                <c:pt idx="9">
                  <c:v>13380.916428</c:v>
                </c:pt>
                <c:pt idx="10">
                  <c:v>12494.633320000001</c:v>
                </c:pt>
                <c:pt idx="11">
                  <c:v>11519.433665</c:v>
                </c:pt>
                <c:pt idx="12">
                  <c:v>10140.38069</c:v>
                </c:pt>
                <c:pt idx="13">
                  <c:v>9568.3276260000002</c:v>
                </c:pt>
                <c:pt idx="14">
                  <c:v>8662.2928350000002</c:v>
                </c:pt>
                <c:pt idx="15">
                  <c:v>7625.2892949999996</c:v>
                </c:pt>
                <c:pt idx="16">
                  <c:v>7061.5545579999998</c:v>
                </c:pt>
                <c:pt idx="17">
                  <c:v>5997.5317370000002</c:v>
                </c:pt>
                <c:pt idx="18">
                  <c:v>5224.6472130000002</c:v>
                </c:pt>
                <c:pt idx="19">
                  <c:v>4412.1561309999997</c:v>
                </c:pt>
                <c:pt idx="20">
                  <c:v>3669.9555099999998</c:v>
                </c:pt>
                <c:pt idx="21">
                  <c:v>2965.6649750000001</c:v>
                </c:pt>
                <c:pt idx="22">
                  <c:v>2344.6387810000001</c:v>
                </c:pt>
                <c:pt idx="23">
                  <c:v>1656.7869470000001</c:v>
                </c:pt>
                <c:pt idx="24">
                  <c:v>1154.5103429999999</c:v>
                </c:pt>
                <c:pt idx="25">
                  <c:v>-678.58749899999998</c:v>
                </c:pt>
                <c:pt idx="26">
                  <c:v>-965.07657600000005</c:v>
                </c:pt>
                <c:pt idx="27">
                  <c:v>413.26846499999999</c:v>
                </c:pt>
                <c:pt idx="28">
                  <c:v>344.66890699999999</c:v>
                </c:pt>
                <c:pt idx="29">
                  <c:v>137.42614499999999</c:v>
                </c:pt>
                <c:pt idx="30">
                  <c:v>93.686210000000003</c:v>
                </c:pt>
                <c:pt idx="31">
                  <c:v>193.042731</c:v>
                </c:pt>
                <c:pt idx="32">
                  <c:v>30.805357999999998</c:v>
                </c:pt>
                <c:pt idx="33">
                  <c:v>47.487124999999999</c:v>
                </c:pt>
                <c:pt idx="34">
                  <c:v>-967.83876399999997</c:v>
                </c:pt>
                <c:pt idx="35">
                  <c:v>-982.12751500000002</c:v>
                </c:pt>
                <c:pt idx="36">
                  <c:v>984.22495900000001</c:v>
                </c:pt>
                <c:pt idx="37">
                  <c:v>84.942462000000006</c:v>
                </c:pt>
                <c:pt idx="38">
                  <c:v>-212.179552</c:v>
                </c:pt>
                <c:pt idx="39">
                  <c:v>-152.35641100000001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FD1-A84A-AEC9-36A9CA936ED2}"/>
            </c:ext>
          </c:extLst>
        </c:ser>
        <c:ser>
          <c:idx val="8"/>
          <c:order val="1"/>
          <c:tx>
            <c:strRef>
              <c:f>Temperature_dependent_resistanc!$BQ$4</c:f>
              <c:strCache>
                <c:ptCount val="1"/>
                <c:pt idx="0">
                  <c:v>2V applied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Temperature_dependent_resistanc!$BP$45:$BP$164</c:f>
              <c:numCache>
                <c:formatCode>General</c:formatCode>
                <c:ptCount val="120"/>
                <c:pt idx="0">
                  <c:v>364.88499999999999</c:v>
                </c:pt>
                <c:pt idx="1">
                  <c:v>366.04</c:v>
                </c:pt>
                <c:pt idx="2">
                  <c:v>367.15</c:v>
                </c:pt>
                <c:pt idx="3">
                  <c:v>368.23</c:v>
                </c:pt>
                <c:pt idx="4">
                  <c:v>369.255</c:v>
                </c:pt>
                <c:pt idx="5">
                  <c:v>370.25</c:v>
                </c:pt>
                <c:pt idx="6">
                  <c:v>371.2</c:v>
                </c:pt>
                <c:pt idx="7">
                  <c:v>372.125</c:v>
                </c:pt>
                <c:pt idx="8">
                  <c:v>373.005</c:v>
                </c:pt>
                <c:pt idx="9">
                  <c:v>373.85500000000002</c:v>
                </c:pt>
                <c:pt idx="10">
                  <c:v>374.67</c:v>
                </c:pt>
                <c:pt idx="11">
                  <c:v>375.46</c:v>
                </c:pt>
                <c:pt idx="12">
                  <c:v>376.22</c:v>
                </c:pt>
                <c:pt idx="13">
                  <c:v>376.95</c:v>
                </c:pt>
                <c:pt idx="14">
                  <c:v>377.65</c:v>
                </c:pt>
                <c:pt idx="15">
                  <c:v>378.33499999999998</c:v>
                </c:pt>
                <c:pt idx="16">
                  <c:v>378.98500000000001</c:v>
                </c:pt>
                <c:pt idx="17">
                  <c:v>379.62</c:v>
                </c:pt>
                <c:pt idx="18">
                  <c:v>380.23</c:v>
                </c:pt>
                <c:pt idx="19">
                  <c:v>380.78</c:v>
                </c:pt>
                <c:pt idx="20">
                  <c:v>380.58499999999998</c:v>
                </c:pt>
                <c:pt idx="21">
                  <c:v>379.14499999999998</c:v>
                </c:pt>
                <c:pt idx="22">
                  <c:v>377.15</c:v>
                </c:pt>
                <c:pt idx="23">
                  <c:v>374.96499999999997</c:v>
                </c:pt>
                <c:pt idx="24">
                  <c:v>372.82499999999999</c:v>
                </c:pt>
                <c:pt idx="25">
                  <c:v>370.84</c:v>
                </c:pt>
                <c:pt idx="26">
                  <c:v>369.065</c:v>
                </c:pt>
                <c:pt idx="27">
                  <c:v>367.48500000000001</c:v>
                </c:pt>
                <c:pt idx="28">
                  <c:v>366.02499999999998</c:v>
                </c:pt>
                <c:pt idx="29">
                  <c:v>364.61500000000001</c:v>
                </c:pt>
                <c:pt idx="30">
                  <c:v>363.17</c:v>
                </c:pt>
                <c:pt idx="31">
                  <c:v>361.65499999999997</c:v>
                </c:pt>
                <c:pt idx="32">
                  <c:v>360.14499999999998</c:v>
                </c:pt>
                <c:pt idx="33">
                  <c:v>358.63</c:v>
                </c:pt>
                <c:pt idx="34">
                  <c:v>357.04500000000002</c:v>
                </c:pt>
                <c:pt idx="35">
                  <c:v>355.41500000000002</c:v>
                </c:pt>
                <c:pt idx="36">
                  <c:v>353.77</c:v>
                </c:pt>
                <c:pt idx="37">
                  <c:v>352.13499999999999</c:v>
                </c:pt>
                <c:pt idx="38">
                  <c:v>350.52499999999998</c:v>
                </c:pt>
                <c:pt idx="39">
                  <c:v>348.94</c:v>
                </c:pt>
                <c:pt idx="40">
                  <c:v>347.41500000000002</c:v>
                </c:pt>
                <c:pt idx="41">
                  <c:v>345.93</c:v>
                </c:pt>
                <c:pt idx="42">
                  <c:v>344.49</c:v>
                </c:pt>
                <c:pt idx="43">
                  <c:v>343.08499999999998</c:v>
                </c:pt>
                <c:pt idx="44">
                  <c:v>341.72500000000002</c:v>
                </c:pt>
                <c:pt idx="45">
                  <c:v>340.4</c:v>
                </c:pt>
                <c:pt idx="46">
                  <c:v>339.11500000000001</c:v>
                </c:pt>
                <c:pt idx="47">
                  <c:v>337.86</c:v>
                </c:pt>
                <c:pt idx="48">
                  <c:v>336.65499999999997</c:v>
                </c:pt>
                <c:pt idx="49">
                  <c:v>335.565</c:v>
                </c:pt>
                <c:pt idx="50">
                  <c:v>334.505</c:v>
                </c:pt>
                <c:pt idx="51">
                  <c:v>333.48</c:v>
                </c:pt>
                <c:pt idx="52">
                  <c:v>332.47500000000002</c:v>
                </c:pt>
                <c:pt idx="53">
                  <c:v>331.5</c:v>
                </c:pt>
                <c:pt idx="54">
                  <c:v>330.54500000000002</c:v>
                </c:pt>
                <c:pt idx="55">
                  <c:v>329.625</c:v>
                </c:pt>
                <c:pt idx="56">
                  <c:v>328.72</c:v>
                </c:pt>
                <c:pt idx="57">
                  <c:v>327.84500000000003</c:v>
                </c:pt>
                <c:pt idx="58">
                  <c:v>326.99</c:v>
                </c:pt>
                <c:pt idx="59">
                  <c:v>326.16000000000003</c:v>
                </c:pt>
                <c:pt idx="60">
                  <c:v>325.35000000000002</c:v>
                </c:pt>
                <c:pt idx="61">
                  <c:v>324.55500000000001</c:v>
                </c:pt>
                <c:pt idx="62">
                  <c:v>323.79000000000002</c:v>
                </c:pt>
                <c:pt idx="63">
                  <c:v>323.04000000000002</c:v>
                </c:pt>
                <c:pt idx="64">
                  <c:v>322.31</c:v>
                </c:pt>
                <c:pt idx="65">
                  <c:v>321.60000000000002</c:v>
                </c:pt>
                <c:pt idx="66">
                  <c:v>320.90499999999997</c:v>
                </c:pt>
                <c:pt idx="67">
                  <c:v>320.23500000000001</c:v>
                </c:pt>
                <c:pt idx="68">
                  <c:v>319.57</c:v>
                </c:pt>
                <c:pt idx="69">
                  <c:v>318.93</c:v>
                </c:pt>
                <c:pt idx="70">
                  <c:v>318.30500000000001</c:v>
                </c:pt>
                <c:pt idx="71">
                  <c:v>317.69499999999999</c:v>
                </c:pt>
                <c:pt idx="72">
                  <c:v>317.10500000000002</c:v>
                </c:pt>
                <c:pt idx="73">
                  <c:v>316.52999999999997</c:v>
                </c:pt>
                <c:pt idx="74">
                  <c:v>315.96499999999997</c:v>
                </c:pt>
                <c:pt idx="75">
                  <c:v>315.41500000000002</c:v>
                </c:pt>
                <c:pt idx="76">
                  <c:v>314.875</c:v>
                </c:pt>
                <c:pt idx="77">
                  <c:v>314.36</c:v>
                </c:pt>
                <c:pt idx="78">
                  <c:v>313.89</c:v>
                </c:pt>
                <c:pt idx="79">
                  <c:v>313.435</c:v>
                </c:pt>
                <c:pt idx="80">
                  <c:v>312.995</c:v>
                </c:pt>
                <c:pt idx="81">
                  <c:v>312.565</c:v>
                </c:pt>
                <c:pt idx="82">
                  <c:v>312.14499999999998</c:v>
                </c:pt>
                <c:pt idx="83">
                  <c:v>311.73500000000001</c:v>
                </c:pt>
                <c:pt idx="84">
                  <c:v>311.33999999999997</c:v>
                </c:pt>
                <c:pt idx="85">
                  <c:v>310.95</c:v>
                </c:pt>
                <c:pt idx="86">
                  <c:v>310.57499999999999</c:v>
                </c:pt>
                <c:pt idx="87">
                  <c:v>310.20999999999998</c:v>
                </c:pt>
                <c:pt idx="88">
                  <c:v>309.86</c:v>
                </c:pt>
                <c:pt idx="89">
                  <c:v>309.53500000000003</c:v>
                </c:pt>
                <c:pt idx="90">
                  <c:v>309.22500000000002</c:v>
                </c:pt>
                <c:pt idx="91">
                  <c:v>308.935</c:v>
                </c:pt>
                <c:pt idx="92">
                  <c:v>308.69</c:v>
                </c:pt>
                <c:pt idx="93">
                  <c:v>308.51</c:v>
                </c:pt>
                <c:pt idx="94">
                  <c:v>308.41500000000002</c:v>
                </c:pt>
                <c:pt idx="95">
                  <c:v>308.39</c:v>
                </c:pt>
                <c:pt idx="96">
                  <c:v>308.42500000000001</c:v>
                </c:pt>
                <c:pt idx="97">
                  <c:v>308.45999999999998</c:v>
                </c:pt>
                <c:pt idx="98">
                  <c:v>308.48</c:v>
                </c:pt>
                <c:pt idx="99">
                  <c:v>308.45</c:v>
                </c:pt>
                <c:pt idx="100">
                  <c:v>308.38</c:v>
                </c:pt>
                <c:pt idx="101">
                  <c:v>308.27</c:v>
                </c:pt>
                <c:pt idx="102">
                  <c:v>308.125</c:v>
                </c:pt>
                <c:pt idx="103">
                  <c:v>307.97500000000002</c:v>
                </c:pt>
                <c:pt idx="104">
                  <c:v>307.82</c:v>
                </c:pt>
                <c:pt idx="105">
                  <c:v>307.67500000000001</c:v>
                </c:pt>
                <c:pt idx="106">
                  <c:v>307.53500000000003</c:v>
                </c:pt>
                <c:pt idx="107">
                  <c:v>307.41000000000003</c:v>
                </c:pt>
                <c:pt idx="108">
                  <c:v>307.3</c:v>
                </c:pt>
                <c:pt idx="109">
                  <c:v>307.2</c:v>
                </c:pt>
                <c:pt idx="110">
                  <c:v>307.11</c:v>
                </c:pt>
                <c:pt idx="111">
                  <c:v>307.02499999999998</c:v>
                </c:pt>
                <c:pt idx="112">
                  <c:v>306.935</c:v>
                </c:pt>
                <c:pt idx="113">
                  <c:v>306.83999999999997</c:v>
                </c:pt>
                <c:pt idx="114">
                  <c:v>306.745</c:v>
                </c:pt>
                <c:pt idx="115">
                  <c:v>306.64</c:v>
                </c:pt>
                <c:pt idx="116">
                  <c:v>306.53500000000003</c:v>
                </c:pt>
                <c:pt idx="117">
                  <c:v>306.42500000000001</c:v>
                </c:pt>
                <c:pt idx="118">
                  <c:v>306.31</c:v>
                </c:pt>
                <c:pt idx="119">
                  <c:v>306.2</c:v>
                </c:pt>
              </c:numCache>
            </c:numRef>
          </c:xVal>
          <c:yVal>
            <c:numRef>
              <c:f>Temperature_dependent_resistanc!$BT$45:$BT$94</c:f>
              <c:numCache>
                <c:formatCode>General</c:formatCode>
                <c:ptCount val="50"/>
                <c:pt idx="0">
                  <c:v>74.485764000000003</c:v>
                </c:pt>
                <c:pt idx="1">
                  <c:v>73.722108000000006</c:v>
                </c:pt>
                <c:pt idx="2">
                  <c:v>69.437687999999994</c:v>
                </c:pt>
                <c:pt idx="3">
                  <c:v>55.679734000000003</c:v>
                </c:pt>
                <c:pt idx="4">
                  <c:v>59.197615999999996</c:v>
                </c:pt>
                <c:pt idx="5">
                  <c:v>57.198636</c:v>
                </c:pt>
                <c:pt idx="6">
                  <c:v>56.129545</c:v>
                </c:pt>
                <c:pt idx="7">
                  <c:v>53.130437999999998</c:v>
                </c:pt>
                <c:pt idx="8">
                  <c:v>58.822530999999998</c:v>
                </c:pt>
                <c:pt idx="9">
                  <c:v>52.912433999999998</c:v>
                </c:pt>
                <c:pt idx="10">
                  <c:v>52.546484</c:v>
                </c:pt>
                <c:pt idx="11">
                  <c:v>58.43535</c:v>
                </c:pt>
                <c:pt idx="12">
                  <c:v>57.596730999999998</c:v>
                </c:pt>
                <c:pt idx="13">
                  <c:v>51.844594000000001</c:v>
                </c:pt>
                <c:pt idx="14">
                  <c:v>47.871440999999997</c:v>
                </c:pt>
                <c:pt idx="15">
                  <c:v>42.859408000000002</c:v>
                </c:pt>
                <c:pt idx="16">
                  <c:v>43.743012</c:v>
                </c:pt>
                <c:pt idx="17">
                  <c:v>50.422623000000002</c:v>
                </c:pt>
                <c:pt idx="18">
                  <c:v>52.144345999999999</c:v>
                </c:pt>
                <c:pt idx="19">
                  <c:v>44.998024000000001</c:v>
                </c:pt>
                <c:pt idx="20">
                  <c:v>47.740113999999998</c:v>
                </c:pt>
                <c:pt idx="21">
                  <c:v>49.412058000000002</c:v>
                </c:pt>
                <c:pt idx="22">
                  <c:v>47.337462000000002</c:v>
                </c:pt>
                <c:pt idx="23">
                  <c:v>46.875407000000003</c:v>
                </c:pt>
                <c:pt idx="24">
                  <c:v>49.570734999999999</c:v>
                </c:pt>
                <c:pt idx="25">
                  <c:v>48.066569000000001</c:v>
                </c:pt>
                <c:pt idx="26">
                  <c:v>53.396811999999997</c:v>
                </c:pt>
                <c:pt idx="27">
                  <c:v>53.405427000000003</c:v>
                </c:pt>
                <c:pt idx="28">
                  <c:v>51.111203000000003</c:v>
                </c:pt>
                <c:pt idx="29">
                  <c:v>47.357821999999999</c:v>
                </c:pt>
                <c:pt idx="30">
                  <c:v>51.183304</c:v>
                </c:pt>
                <c:pt idx="31">
                  <c:v>54.348635999999999</c:v>
                </c:pt>
                <c:pt idx="32">
                  <c:v>52.221364999999999</c:v>
                </c:pt>
                <c:pt idx="33">
                  <c:v>49.650481999999997</c:v>
                </c:pt>
                <c:pt idx="34">
                  <c:v>56.786893999999997</c:v>
                </c:pt>
                <c:pt idx="35">
                  <c:v>52.208280999999999</c:v>
                </c:pt>
                <c:pt idx="36">
                  <c:v>52.266016999999998</c:v>
                </c:pt>
                <c:pt idx="37">
                  <c:v>44.893270999999999</c:v>
                </c:pt>
                <c:pt idx="38">
                  <c:v>47.395294</c:v>
                </c:pt>
                <c:pt idx="39">
                  <c:v>53.189785999999998</c:v>
                </c:pt>
                <c:pt idx="40">
                  <c:v>41.887546999999998</c:v>
                </c:pt>
                <c:pt idx="41">
                  <c:v>47.003100000000003</c:v>
                </c:pt>
                <c:pt idx="42">
                  <c:v>50.260150000000003</c:v>
                </c:pt>
                <c:pt idx="43">
                  <c:v>56.530698999999998</c:v>
                </c:pt>
                <c:pt idx="44">
                  <c:v>49.321221000000001</c:v>
                </c:pt>
                <c:pt idx="45">
                  <c:v>51.357143999999998</c:v>
                </c:pt>
                <c:pt idx="46">
                  <c:v>48.663710000000002</c:v>
                </c:pt>
                <c:pt idx="47">
                  <c:v>48.425792999999999</c:v>
                </c:pt>
                <c:pt idx="48">
                  <c:v>53.335917999999999</c:v>
                </c:pt>
                <c:pt idx="49">
                  <c:v>53.200110000000002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FD1-A84A-AEC9-36A9CA936ED2}"/>
            </c:ext>
          </c:extLst>
        </c:ser>
        <c:ser>
          <c:idx val="9"/>
          <c:order val="2"/>
          <c:tx>
            <c:strRef>
              <c:f>Temperature_dependent_resistanc!$BM$4</c:f>
              <c:strCache>
                <c:ptCount val="1"/>
                <c:pt idx="0">
                  <c:v>1V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Temperature_dependent_resistanc!$BK$91:$BK$207</c:f>
              <c:numCache>
                <c:formatCode>General</c:formatCode>
                <c:ptCount val="117"/>
                <c:pt idx="0">
                  <c:v>339.53500000000003</c:v>
                </c:pt>
                <c:pt idx="1">
                  <c:v>338.27499999999998</c:v>
                </c:pt>
                <c:pt idx="2">
                  <c:v>337.04500000000002</c:v>
                </c:pt>
                <c:pt idx="3">
                  <c:v>335.92</c:v>
                </c:pt>
                <c:pt idx="4">
                  <c:v>334.85500000000002</c:v>
                </c:pt>
                <c:pt idx="5">
                  <c:v>333.815</c:v>
                </c:pt>
                <c:pt idx="6">
                  <c:v>332.8</c:v>
                </c:pt>
                <c:pt idx="7">
                  <c:v>331.82</c:v>
                </c:pt>
                <c:pt idx="8">
                  <c:v>330.86</c:v>
                </c:pt>
                <c:pt idx="9">
                  <c:v>329.93</c:v>
                </c:pt>
                <c:pt idx="10">
                  <c:v>329.02</c:v>
                </c:pt>
                <c:pt idx="11">
                  <c:v>328.13499999999999</c:v>
                </c:pt>
                <c:pt idx="12">
                  <c:v>327.27</c:v>
                </c:pt>
                <c:pt idx="13">
                  <c:v>326.435</c:v>
                </c:pt>
                <c:pt idx="14">
                  <c:v>325.61500000000001</c:v>
                </c:pt>
                <c:pt idx="15">
                  <c:v>324.815</c:v>
                </c:pt>
                <c:pt idx="16">
                  <c:v>324.04000000000002</c:v>
                </c:pt>
                <c:pt idx="17">
                  <c:v>323.29000000000002</c:v>
                </c:pt>
                <c:pt idx="18">
                  <c:v>322.55</c:v>
                </c:pt>
                <c:pt idx="19">
                  <c:v>321.83499999999998</c:v>
                </c:pt>
                <c:pt idx="20">
                  <c:v>321.13499999999999</c:v>
                </c:pt>
                <c:pt idx="21">
                  <c:v>320.45499999999998</c:v>
                </c:pt>
                <c:pt idx="22">
                  <c:v>319.79000000000002</c:v>
                </c:pt>
                <c:pt idx="23">
                  <c:v>319.14</c:v>
                </c:pt>
                <c:pt idx="24">
                  <c:v>318.51</c:v>
                </c:pt>
                <c:pt idx="25">
                  <c:v>317.89499999999998</c:v>
                </c:pt>
                <c:pt idx="26">
                  <c:v>317.3</c:v>
                </c:pt>
                <c:pt idx="27">
                  <c:v>316.72000000000003</c:v>
                </c:pt>
                <c:pt idx="28">
                  <c:v>316.14999999999998</c:v>
                </c:pt>
                <c:pt idx="29">
                  <c:v>315.59500000000003</c:v>
                </c:pt>
                <c:pt idx="30">
                  <c:v>315.05500000000001</c:v>
                </c:pt>
                <c:pt idx="31">
                  <c:v>314.52499999999998</c:v>
                </c:pt>
                <c:pt idx="32">
                  <c:v>314.04000000000002</c:v>
                </c:pt>
                <c:pt idx="33">
                  <c:v>313.58499999999998</c:v>
                </c:pt>
                <c:pt idx="34">
                  <c:v>313.14499999999998</c:v>
                </c:pt>
                <c:pt idx="35">
                  <c:v>312.70999999999998</c:v>
                </c:pt>
                <c:pt idx="36">
                  <c:v>312.28500000000003</c:v>
                </c:pt>
                <c:pt idx="37">
                  <c:v>311.875</c:v>
                </c:pt>
                <c:pt idx="38">
                  <c:v>311.47500000000002</c:v>
                </c:pt>
                <c:pt idx="39">
                  <c:v>311.08</c:v>
                </c:pt>
                <c:pt idx="40">
                  <c:v>310.7</c:v>
                </c:pt>
                <c:pt idx="41">
                  <c:v>310.33</c:v>
                </c:pt>
                <c:pt idx="42">
                  <c:v>309.97500000000002</c:v>
                </c:pt>
                <c:pt idx="43">
                  <c:v>309.64</c:v>
                </c:pt>
                <c:pt idx="44">
                  <c:v>309.32499999999999</c:v>
                </c:pt>
                <c:pt idx="45">
                  <c:v>309.02499999999998</c:v>
                </c:pt>
                <c:pt idx="46">
                  <c:v>308.76</c:v>
                </c:pt>
                <c:pt idx="47">
                  <c:v>308.565</c:v>
                </c:pt>
                <c:pt idx="48">
                  <c:v>308.435</c:v>
                </c:pt>
                <c:pt idx="49">
                  <c:v>308.39</c:v>
                </c:pt>
                <c:pt idx="50">
                  <c:v>308.41000000000003</c:v>
                </c:pt>
                <c:pt idx="51">
                  <c:v>308.45</c:v>
                </c:pt>
                <c:pt idx="52">
                  <c:v>308.48</c:v>
                </c:pt>
                <c:pt idx="53">
                  <c:v>308.46499999999997</c:v>
                </c:pt>
                <c:pt idx="54">
                  <c:v>308.40499999999997</c:v>
                </c:pt>
                <c:pt idx="55">
                  <c:v>308.31</c:v>
                </c:pt>
                <c:pt idx="56">
                  <c:v>308.17500000000001</c:v>
                </c:pt>
                <c:pt idx="57">
                  <c:v>308.02499999999998</c:v>
                </c:pt>
                <c:pt idx="58">
                  <c:v>307.875</c:v>
                </c:pt>
                <c:pt idx="59">
                  <c:v>307.72000000000003</c:v>
                </c:pt>
                <c:pt idx="60">
                  <c:v>307.58</c:v>
                </c:pt>
                <c:pt idx="61">
                  <c:v>307.45</c:v>
                </c:pt>
                <c:pt idx="62">
                  <c:v>307.33499999999998</c:v>
                </c:pt>
                <c:pt idx="63">
                  <c:v>307.23</c:v>
                </c:pt>
                <c:pt idx="64">
                  <c:v>307.14</c:v>
                </c:pt>
                <c:pt idx="65">
                  <c:v>307.05</c:v>
                </c:pt>
                <c:pt idx="66">
                  <c:v>306.96499999999997</c:v>
                </c:pt>
                <c:pt idx="67">
                  <c:v>306.875</c:v>
                </c:pt>
                <c:pt idx="68">
                  <c:v>306.77499999999998</c:v>
                </c:pt>
                <c:pt idx="69">
                  <c:v>306.67500000000001</c:v>
                </c:pt>
                <c:pt idx="70">
                  <c:v>306.57</c:v>
                </c:pt>
                <c:pt idx="71">
                  <c:v>306.45999999999998</c:v>
                </c:pt>
                <c:pt idx="72">
                  <c:v>306.35000000000002</c:v>
                </c:pt>
                <c:pt idx="73">
                  <c:v>306.24</c:v>
                </c:pt>
                <c:pt idx="74">
                  <c:v>306.125</c:v>
                </c:pt>
                <c:pt idx="75">
                  <c:v>306.01</c:v>
                </c:pt>
                <c:pt idx="76">
                  <c:v>305.89999999999998</c:v>
                </c:pt>
                <c:pt idx="77">
                  <c:v>305.79500000000002</c:v>
                </c:pt>
                <c:pt idx="78">
                  <c:v>305.69</c:v>
                </c:pt>
                <c:pt idx="79">
                  <c:v>305.58</c:v>
                </c:pt>
                <c:pt idx="80">
                  <c:v>305.48</c:v>
                </c:pt>
                <c:pt idx="81">
                  <c:v>305.375</c:v>
                </c:pt>
                <c:pt idx="82">
                  <c:v>305.27</c:v>
                </c:pt>
                <c:pt idx="83">
                  <c:v>305.02499999999998</c:v>
                </c:pt>
                <c:pt idx="84">
                  <c:v>304.75</c:v>
                </c:pt>
                <c:pt idx="85">
                  <c:v>304.5</c:v>
                </c:pt>
                <c:pt idx="86">
                  <c:v>304.255</c:v>
                </c:pt>
                <c:pt idx="87">
                  <c:v>304.02999999999997</c:v>
                </c:pt>
                <c:pt idx="88">
                  <c:v>303.80500000000001</c:v>
                </c:pt>
                <c:pt idx="89">
                  <c:v>303.59500000000003</c:v>
                </c:pt>
                <c:pt idx="90">
                  <c:v>303.38499999999999</c:v>
                </c:pt>
                <c:pt idx="91">
                  <c:v>303.19</c:v>
                </c:pt>
                <c:pt idx="92">
                  <c:v>302.995</c:v>
                </c:pt>
                <c:pt idx="93">
                  <c:v>302.80500000000001</c:v>
                </c:pt>
                <c:pt idx="94">
                  <c:v>302.625</c:v>
                </c:pt>
                <c:pt idx="95">
                  <c:v>302.44499999999999</c:v>
                </c:pt>
                <c:pt idx="96">
                  <c:v>302.27</c:v>
                </c:pt>
                <c:pt idx="97">
                  <c:v>302.10500000000002</c:v>
                </c:pt>
                <c:pt idx="98">
                  <c:v>301.935</c:v>
                </c:pt>
                <c:pt idx="99">
                  <c:v>301.77999999999997</c:v>
                </c:pt>
                <c:pt idx="100">
                  <c:v>301.625</c:v>
                </c:pt>
                <c:pt idx="101">
                  <c:v>301.47500000000002</c:v>
                </c:pt>
                <c:pt idx="102">
                  <c:v>301.32499999999999</c:v>
                </c:pt>
                <c:pt idx="103">
                  <c:v>301.17</c:v>
                </c:pt>
                <c:pt idx="104">
                  <c:v>300.57</c:v>
                </c:pt>
                <c:pt idx="105">
                  <c:v>300.08</c:v>
                </c:pt>
                <c:pt idx="106">
                  <c:v>299.65499999999997</c:v>
                </c:pt>
                <c:pt idx="107">
                  <c:v>299.27</c:v>
                </c:pt>
                <c:pt idx="108">
                  <c:v>299.02</c:v>
                </c:pt>
                <c:pt idx="109">
                  <c:v>298.77499999999998</c:v>
                </c:pt>
                <c:pt idx="110">
                  <c:v>298.7</c:v>
                </c:pt>
                <c:pt idx="111">
                  <c:v>298.625</c:v>
                </c:pt>
                <c:pt idx="112">
                  <c:v>298.54500000000002</c:v>
                </c:pt>
                <c:pt idx="113">
                  <c:v>298.47500000000002</c:v>
                </c:pt>
                <c:pt idx="114">
                  <c:v>298.40499999999997</c:v>
                </c:pt>
                <c:pt idx="115">
                  <c:v>298.20499999999998</c:v>
                </c:pt>
                <c:pt idx="116">
                  <c:v>298.16000000000003</c:v>
                </c:pt>
              </c:numCache>
            </c:numRef>
          </c:xVal>
          <c:yVal>
            <c:numRef>
              <c:f>Temperature_dependent_resistanc!$BO$91:$BO$207</c:f>
              <c:numCache>
                <c:formatCode>General</c:formatCode>
                <c:ptCount val="117"/>
                <c:pt idx="0">
                  <c:v>50.606501000000002</c:v>
                </c:pt>
                <c:pt idx="1">
                  <c:v>53.860619999999997</c:v>
                </c:pt>
                <c:pt idx="2">
                  <c:v>28.970151000000001</c:v>
                </c:pt>
                <c:pt idx="3">
                  <c:v>67.168968000000007</c:v>
                </c:pt>
                <c:pt idx="4">
                  <c:v>50.575564999999997</c:v>
                </c:pt>
                <c:pt idx="5">
                  <c:v>70.006817999999996</c:v>
                </c:pt>
                <c:pt idx="6">
                  <c:v>58.194217000000002</c:v>
                </c:pt>
                <c:pt idx="7">
                  <c:v>-498.924938</c:v>
                </c:pt>
                <c:pt idx="8">
                  <c:v>39.439334000000002</c:v>
                </c:pt>
                <c:pt idx="9">
                  <c:v>65.974991000000003</c:v>
                </c:pt>
                <c:pt idx="10">
                  <c:v>51.480058</c:v>
                </c:pt>
                <c:pt idx="11">
                  <c:v>62.713078000000003</c:v>
                </c:pt>
                <c:pt idx="12">
                  <c:v>67.571524999999994</c:v>
                </c:pt>
                <c:pt idx="13">
                  <c:v>69.363823999999994</c:v>
                </c:pt>
                <c:pt idx="14">
                  <c:v>54.141508999999999</c:v>
                </c:pt>
                <c:pt idx="15">
                  <c:v>84.331884000000002</c:v>
                </c:pt>
                <c:pt idx="16">
                  <c:v>81.879187000000002</c:v>
                </c:pt>
                <c:pt idx="17">
                  <c:v>56.110751</c:v>
                </c:pt>
                <c:pt idx="18">
                  <c:v>26.388718999999998</c:v>
                </c:pt>
                <c:pt idx="19">
                  <c:v>85.390034</c:v>
                </c:pt>
                <c:pt idx="20">
                  <c:v>68.261420999999999</c:v>
                </c:pt>
                <c:pt idx="21">
                  <c:v>108.847662</c:v>
                </c:pt>
                <c:pt idx="22">
                  <c:v>92.153031999999996</c:v>
                </c:pt>
                <c:pt idx="23">
                  <c:v>32.221789999999999</c:v>
                </c:pt>
                <c:pt idx="24">
                  <c:v>50.244956000000002</c:v>
                </c:pt>
                <c:pt idx="25">
                  <c:v>58.112940000000002</c:v>
                </c:pt>
                <c:pt idx="26">
                  <c:v>68.003530999999995</c:v>
                </c:pt>
                <c:pt idx="27">
                  <c:v>45.065404000000001</c:v>
                </c:pt>
                <c:pt idx="28">
                  <c:v>84.901166000000003</c:v>
                </c:pt>
                <c:pt idx="29">
                  <c:v>51.989210999999997</c:v>
                </c:pt>
                <c:pt idx="30">
                  <c:v>109.361679</c:v>
                </c:pt>
                <c:pt idx="31">
                  <c:v>78.991226999999995</c:v>
                </c:pt>
                <c:pt idx="32">
                  <c:v>107.54670299999999</c:v>
                </c:pt>
                <c:pt idx="33">
                  <c:v>87.825187999999997</c:v>
                </c:pt>
                <c:pt idx="34">
                  <c:v>86.515901999999997</c:v>
                </c:pt>
                <c:pt idx="35">
                  <c:v>89.699428999999995</c:v>
                </c:pt>
                <c:pt idx="36">
                  <c:v>63.025002999999998</c:v>
                </c:pt>
                <c:pt idx="37">
                  <c:v>42.446646000000001</c:v>
                </c:pt>
                <c:pt idx="38">
                  <c:v>104.833209</c:v>
                </c:pt>
                <c:pt idx="39">
                  <c:v>67.950159999999997</c:v>
                </c:pt>
                <c:pt idx="40">
                  <c:v>73.637760999999998</c:v>
                </c:pt>
                <c:pt idx="41">
                  <c:v>100.73193499999999</c:v>
                </c:pt>
                <c:pt idx="42">
                  <c:v>117.79110799999999</c:v>
                </c:pt>
                <c:pt idx="43">
                  <c:v>57.442889000000001</c:v>
                </c:pt>
                <c:pt idx="44">
                  <c:v>104.875454</c:v>
                </c:pt>
                <c:pt idx="45">
                  <c:v>100.98633</c:v>
                </c:pt>
                <c:pt idx="46">
                  <c:v>80.575743000000003</c:v>
                </c:pt>
                <c:pt idx="47">
                  <c:v>94.449883999999997</c:v>
                </c:pt>
                <c:pt idx="48">
                  <c:v>97.893545000000003</c:v>
                </c:pt>
                <c:pt idx="49">
                  <c:v>106.04834</c:v>
                </c:pt>
                <c:pt idx="50">
                  <c:v>85.140876000000006</c:v>
                </c:pt>
                <c:pt idx="51">
                  <c:v>150.02097699999999</c:v>
                </c:pt>
                <c:pt idx="52">
                  <c:v>66.075569000000002</c:v>
                </c:pt>
                <c:pt idx="53">
                  <c:v>45.021346999999999</c:v>
                </c:pt>
                <c:pt idx="54">
                  <c:v>45.023209000000001</c:v>
                </c:pt>
                <c:pt idx="55">
                  <c:v>81.235061999999999</c:v>
                </c:pt>
                <c:pt idx="56">
                  <c:v>139.19100499999999</c:v>
                </c:pt>
                <c:pt idx="57">
                  <c:v>94.372018999999995</c:v>
                </c:pt>
                <c:pt idx="58">
                  <c:v>149.001948</c:v>
                </c:pt>
                <c:pt idx="59">
                  <c:v>72.974328999999997</c:v>
                </c:pt>
                <c:pt idx="60">
                  <c:v>116.354286</c:v>
                </c:pt>
                <c:pt idx="61">
                  <c:v>72.983400000000003</c:v>
                </c:pt>
                <c:pt idx="62">
                  <c:v>59.650033999999998</c:v>
                </c:pt>
                <c:pt idx="63">
                  <c:v>105.496765</c:v>
                </c:pt>
                <c:pt idx="64">
                  <c:v>124.972947</c:v>
                </c:pt>
                <c:pt idx="65">
                  <c:v>95.299780999999996</c:v>
                </c:pt>
                <c:pt idx="66">
                  <c:v>80.090947999999997</c:v>
                </c:pt>
                <c:pt idx="67">
                  <c:v>86.614735999999994</c:v>
                </c:pt>
                <c:pt idx="68">
                  <c:v>91.640174999999999</c:v>
                </c:pt>
                <c:pt idx="69">
                  <c:v>64.002763999999999</c:v>
                </c:pt>
                <c:pt idx="70">
                  <c:v>37.108995999999998</c:v>
                </c:pt>
                <c:pt idx="71">
                  <c:v>118.575929</c:v>
                </c:pt>
                <c:pt idx="72">
                  <c:v>77.065392000000003</c:v>
                </c:pt>
                <c:pt idx="73">
                  <c:v>49.880164000000001</c:v>
                </c:pt>
                <c:pt idx="74">
                  <c:v>101.624636</c:v>
                </c:pt>
                <c:pt idx="75">
                  <c:v>75.502797999999999</c:v>
                </c:pt>
                <c:pt idx="76">
                  <c:v>74.078742000000005</c:v>
                </c:pt>
                <c:pt idx="77">
                  <c:v>152.35531399999999</c:v>
                </c:pt>
                <c:pt idx="78">
                  <c:v>88.652394999999999</c:v>
                </c:pt>
                <c:pt idx="79">
                  <c:v>119.40778299999999</c:v>
                </c:pt>
                <c:pt idx="80">
                  <c:v>95.994195000000005</c:v>
                </c:pt>
                <c:pt idx="81">
                  <c:v>138.66316599999999</c:v>
                </c:pt>
                <c:pt idx="82">
                  <c:v>63.667439000000002</c:v>
                </c:pt>
                <c:pt idx="83">
                  <c:v>117.80261900000001</c:v>
                </c:pt>
                <c:pt idx="84">
                  <c:v>111.395706</c:v>
                </c:pt>
                <c:pt idx="85">
                  <c:v>119.83689699999999</c:v>
                </c:pt>
                <c:pt idx="86">
                  <c:v>103.279777</c:v>
                </c:pt>
                <c:pt idx="87">
                  <c:v>123.88913100000001</c:v>
                </c:pt>
                <c:pt idx="88">
                  <c:v>117.26295</c:v>
                </c:pt>
                <c:pt idx="89">
                  <c:v>131.07470000000001</c:v>
                </c:pt>
                <c:pt idx="90">
                  <c:v>131.779673</c:v>
                </c:pt>
                <c:pt idx="91">
                  <c:v>85.211404999999999</c:v>
                </c:pt>
                <c:pt idx="92">
                  <c:v>124.42246299999999</c:v>
                </c:pt>
                <c:pt idx="93">
                  <c:v>54.999186999999999</c:v>
                </c:pt>
                <c:pt idx="94">
                  <c:v>33.109487999999999</c:v>
                </c:pt>
                <c:pt idx="95">
                  <c:v>65.094750000000005</c:v>
                </c:pt>
                <c:pt idx="96">
                  <c:v>91.214286000000001</c:v>
                </c:pt>
                <c:pt idx="97">
                  <c:v>46.098036</c:v>
                </c:pt>
                <c:pt idx="98">
                  <c:v>184.38647</c:v>
                </c:pt>
                <c:pt idx="99">
                  <c:v>35.410102000000002</c:v>
                </c:pt>
                <c:pt idx="100">
                  <c:v>141.60677000000001</c:v>
                </c:pt>
                <c:pt idx="101">
                  <c:v>101.450744</c:v>
                </c:pt>
                <c:pt idx="102">
                  <c:v>66.938494000000006</c:v>
                </c:pt>
                <c:pt idx="103">
                  <c:v>441.20364799999999</c:v>
                </c:pt>
                <c:pt idx="104">
                  <c:v>179.53879000000001</c:v>
                </c:pt>
                <c:pt idx="105">
                  <c:v>543.46222299999999</c:v>
                </c:pt>
                <c:pt idx="106">
                  <c:v>518.83158400000002</c:v>
                </c:pt>
                <c:pt idx="107">
                  <c:v>406.23273799999998</c:v>
                </c:pt>
                <c:pt idx="108">
                  <c:v>199.40316000000001</c:v>
                </c:pt>
                <c:pt idx="109">
                  <c:v>-109.696572</c:v>
                </c:pt>
                <c:pt idx="110">
                  <c:v>-8.0568290000000005</c:v>
                </c:pt>
                <c:pt idx="111">
                  <c:v>-26.208749000000001</c:v>
                </c:pt>
                <c:pt idx="112">
                  <c:v>-79.616263000000004</c:v>
                </c:pt>
                <c:pt idx="113">
                  <c:v>83.105197000000004</c:v>
                </c:pt>
                <c:pt idx="114">
                  <c:v>-157.69246100000001</c:v>
                </c:pt>
                <c:pt idx="115">
                  <c:v>10.797563999999999</c:v>
                </c:pt>
                <c:pt idx="116">
                  <c:v>28.682848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FD1-A84A-AEC9-36A9CA936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80"/>
          <c:min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温度</a:t>
                </a:r>
                <a:r>
                  <a:rPr lang="en-US" altLang="ja-JP" sz="1800"/>
                  <a:t>(K)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.4811071343354808"/>
              <c:y val="0.8982088321103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3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抵抗</a:t>
                </a:r>
                <a:r>
                  <a:rPr lang="en-US" altLang="ja-JP" sz="1800"/>
                  <a:t> (Ohm)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4.6690904679170066E-2"/>
              <c:y val="0.35950025558744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E+00" sourceLinked="0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1608255845107"/>
          <c:y val="0.13192900378560532"/>
          <c:w val="0.77861456763986314"/>
          <c:h val="0.75450160559538992"/>
        </c:manualLayout>
      </c:layout>
      <c:scatterChart>
        <c:scatterStyle val="lineMarker"/>
        <c:varyColors val="0"/>
        <c:ser>
          <c:idx val="1"/>
          <c:order val="0"/>
          <c:tx>
            <c:strRef>
              <c:f>Temperature_dependent_resistanc!$P$1</c:f>
              <c:strCache>
                <c:ptCount val="1"/>
                <c:pt idx="0">
                  <c:v>20mV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Temperature_dependent_resistanc!$Q$3:$Q$168</c:f>
              <c:numCache>
                <c:formatCode>General</c:formatCode>
                <c:ptCount val="166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3.4025178632187823E-3</c:v>
                </c:pt>
                <c:pt idx="8">
                  <c:v>3.4021705848331233E-3</c:v>
                </c:pt>
                <c:pt idx="9">
                  <c:v>3.4017076572439363E-3</c:v>
                </c:pt>
                <c:pt idx="10">
                  <c:v>3.4010135020236033E-3</c:v>
                </c:pt>
                <c:pt idx="11">
                  <c:v>3.4000884022984596E-3</c:v>
                </c:pt>
                <c:pt idx="12">
                  <c:v>3.3988172116103592E-3</c:v>
                </c:pt>
                <c:pt idx="13">
                  <c:v>3.3972007066177469E-3</c:v>
                </c:pt>
                <c:pt idx="14">
                  <c:v>3.3951246010728593E-3</c:v>
                </c:pt>
                <c:pt idx="15">
                  <c:v>3.3925905821685439E-3</c:v>
                </c:pt>
                <c:pt idx="16">
                  <c:v>3.3896007050369468E-3</c:v>
                </c:pt>
                <c:pt idx="17">
                  <c:v>3.3861573885954218E-3</c:v>
                </c:pt>
                <c:pt idx="18">
                  <c:v>3.3821490174857105E-3</c:v>
                </c:pt>
                <c:pt idx="19">
                  <c:v>3.3778078027360244E-3</c:v>
                </c:pt>
                <c:pt idx="20">
                  <c:v>3.3729087965461411E-3</c:v>
                </c:pt>
                <c:pt idx="21">
                  <c:v>3.3677971239012561E-3</c:v>
                </c:pt>
                <c:pt idx="22">
                  <c:v>3.3623617228741463E-3</c:v>
                </c:pt>
                <c:pt idx="23">
                  <c:v>3.3568311513930854E-3</c:v>
                </c:pt>
                <c:pt idx="24">
                  <c:v>3.3510941322341743E-3</c:v>
                </c:pt>
                <c:pt idx="25">
                  <c:v>3.3453766894152278E-3</c:v>
                </c:pt>
                <c:pt idx="26">
                  <c:v>3.3396787229068563E-3</c:v>
                </c:pt>
                <c:pt idx="27">
                  <c:v>3.3341112926349482E-3</c:v>
                </c:pt>
                <c:pt idx="28">
                  <c:v>3.3286731908661205E-3</c:v>
                </c:pt>
                <c:pt idx="29">
                  <c:v>3.3233632436025259E-3</c:v>
                </c:pt>
                <c:pt idx="30">
                  <c:v>3.3182904167772761E-3</c:v>
                </c:pt>
                <c:pt idx="31">
                  <c:v>3.3133428315827839E-3</c:v>
                </c:pt>
                <c:pt idx="32">
                  <c:v>3.3087383780564467E-3</c:v>
                </c:pt>
                <c:pt idx="33">
                  <c:v>3.3043650662525196E-3</c:v>
                </c:pt>
                <c:pt idx="34">
                  <c:v>3.3002211148146928E-3</c:v>
                </c:pt>
                <c:pt idx="35">
                  <c:v>3.2963048422718134E-3</c:v>
                </c:pt>
                <c:pt idx="36">
                  <c:v>3.2926146653057195E-3</c:v>
                </c:pt>
                <c:pt idx="37">
                  <c:v>3.2891490971285733E-3</c:v>
                </c:pt>
                <c:pt idx="38">
                  <c:v>3.2857987776828551E-3</c:v>
                </c:pt>
                <c:pt idx="39">
                  <c:v>3.2825630252100841E-3</c:v>
                </c:pt>
                <c:pt idx="40">
                  <c:v>3.2795487340941884E-3</c:v>
                </c:pt>
                <c:pt idx="41">
                  <c:v>3.2767547021429976E-3</c:v>
                </c:pt>
                <c:pt idx="42">
                  <c:v>3.2739654269250918E-3</c:v>
                </c:pt>
                <c:pt idx="43">
                  <c:v>3.2712879060486115E-3</c:v>
                </c:pt>
                <c:pt idx="44">
                  <c:v>3.2686147610642611E-3</c:v>
                </c:pt>
                <c:pt idx="45">
                  <c:v>3.2660526487686982E-3</c:v>
                </c:pt>
                <c:pt idx="46">
                  <c:v>3.2634945499641012E-3</c:v>
                </c:pt>
                <c:pt idx="47">
                  <c:v>3.2609404552272872E-3</c:v>
                </c:pt>
                <c:pt idx="48">
                  <c:v>3.2583903551645491E-3</c:v>
                </c:pt>
                <c:pt idx="49">
                  <c:v>3.2558442404115387E-3</c:v>
                </c:pt>
                <c:pt idx="50">
                  <c:v>3.2533021016331576E-3</c:v>
                </c:pt>
                <c:pt idx="51">
                  <c:v>3.2507639295234381E-3</c:v>
                </c:pt>
                <c:pt idx="52">
                  <c:v>3.2481242082697242E-3</c:v>
                </c:pt>
                <c:pt idx="53">
                  <c:v>3.2453834420536785E-3</c:v>
                </c:pt>
                <c:pt idx="54">
                  <c:v>3.2426472972534779E-3</c:v>
                </c:pt>
                <c:pt idx="55">
                  <c:v>3.2399157621901833E-3</c:v>
                </c:pt>
                <c:pt idx="56">
                  <c:v>3.2370840347015406E-3</c:v>
                </c:pt>
                <c:pt idx="57">
                  <c:v>3.2340480579541413E-3</c:v>
                </c:pt>
                <c:pt idx="58">
                  <c:v>3.2311221687291993E-3</c:v>
                </c:pt>
                <c:pt idx="59">
                  <c:v>3.2280973594163605E-3</c:v>
                </c:pt>
                <c:pt idx="60">
                  <c:v>3.2250782081465475E-3</c:v>
                </c:pt>
                <c:pt idx="61">
                  <c:v>3.2219608853948515E-3</c:v>
                </c:pt>
                <c:pt idx="62">
                  <c:v>3.2187459765675294E-3</c:v>
                </c:pt>
                <c:pt idx="63">
                  <c:v>3.2156408772268312E-3</c:v>
                </c:pt>
                <c:pt idx="64">
                  <c:v>3.2124385621124995E-3</c:v>
                </c:pt>
                <c:pt idx="65">
                  <c:v>3.2091396296652867E-3</c:v>
                </c:pt>
                <c:pt idx="66">
                  <c:v>3.2059502436522181E-3</c:v>
                </c:pt>
                <c:pt idx="67">
                  <c:v>3.2026646169613119E-3</c:v>
                </c:pt>
                <c:pt idx="68">
                  <c:v>3.1993857179421553E-3</c:v>
                </c:pt>
                <c:pt idx="69">
                  <c:v>3.1961135259524417E-3</c:v>
                </c:pt>
                <c:pt idx="70">
                  <c:v>3.1928480204342275E-3</c:v>
                </c:pt>
                <c:pt idx="71">
                  <c:v>3.1895891809134986E-3</c:v>
                </c:pt>
                <c:pt idx="72">
                  <c:v>3.1863369869997455E-3</c:v>
                </c:pt>
                <c:pt idx="73">
                  <c:v>3.1831927423205475E-3</c:v>
                </c:pt>
                <c:pt idx="74">
                  <c:v>3.1798524548460948E-3</c:v>
                </c:pt>
                <c:pt idx="75">
                  <c:v>3.1764182707578934E-3</c:v>
                </c:pt>
                <c:pt idx="76">
                  <c:v>3.1729914963827895E-3</c:v>
                </c:pt>
                <c:pt idx="77">
                  <c:v>3.1696725728232273E-3</c:v>
                </c:pt>
                <c:pt idx="78">
                  <c:v>3.1665611146295121E-3</c:v>
                </c:pt>
                <c:pt idx="79">
                  <c:v>3.1633556877135264E-3</c:v>
                </c:pt>
                <c:pt idx="80">
                  <c:v>3.1602566128369623E-3</c:v>
                </c:pt>
                <c:pt idx="81">
                  <c:v>3.1572632841852682E-3</c:v>
                </c:pt>
                <c:pt idx="82">
                  <c:v>3.1542756206037288E-3</c:v>
                </c:pt>
                <c:pt idx="83">
                  <c:v>3.1512936060252737E-3</c:v>
                </c:pt>
                <c:pt idx="84">
                  <c:v>3.1484163465776713E-3</c:v>
                </c:pt>
                <c:pt idx="85">
                  <c:v>3.1455443364474221E-3</c:v>
                </c:pt>
                <c:pt idx="86">
                  <c:v>3.1427763286086931E-3</c:v>
                </c:pt>
                <c:pt idx="87">
                  <c:v>3.1399145943230341E-3</c:v>
                </c:pt>
                <c:pt idx="88">
                  <c:v>3.1370580669448193E-3</c:v>
                </c:pt>
                <c:pt idx="89">
                  <c:v>3.134304967873374E-3</c:v>
                </c:pt>
                <c:pt idx="90">
                  <c:v>3.1314586334314524E-3</c:v>
                </c:pt>
                <c:pt idx="91">
                  <c:v>3.1287153494775045E-3</c:v>
                </c:pt>
                <c:pt idx="92">
                  <c:v>3.1259768677711786E-3</c:v>
                </c:pt>
                <c:pt idx="93">
                  <c:v>3.1231456322808331E-3</c:v>
                </c:pt>
                <c:pt idx="94">
                  <c:v>3.1204168876961961E-3</c:v>
                </c:pt>
                <c:pt idx="95">
                  <c:v>3.117595710188303E-3</c:v>
                </c:pt>
                <c:pt idx="96">
                  <c:v>3.1147796293412239E-3</c:v>
                </c:pt>
                <c:pt idx="97">
                  <c:v>3.1120654778576543E-3</c:v>
                </c:pt>
                <c:pt idx="98">
                  <c:v>3.1091627024842209E-3</c:v>
                </c:pt>
                <c:pt idx="99">
                  <c:v>3.1063618290258447E-3</c:v>
                </c:pt>
                <c:pt idx="100">
                  <c:v>3.1035659973309335E-3</c:v>
                </c:pt>
                <c:pt idx="101">
                  <c:v>3.1006790487116678E-3</c:v>
                </c:pt>
                <c:pt idx="102">
                  <c:v>3.0977974660016728E-3</c:v>
                </c:pt>
                <c:pt idx="103">
                  <c:v>3.0950170225936238E-3</c:v>
                </c:pt>
                <c:pt idx="104">
                  <c:v>3.0920503385795119E-3</c:v>
                </c:pt>
                <c:pt idx="105">
                  <c:v>3.0891847641407433E-3</c:v>
                </c:pt>
                <c:pt idx="106">
                  <c:v>3.0863244961575262E-3</c:v>
                </c:pt>
                <c:pt idx="107">
                  <c:v>3.0834695199037959E-3</c:v>
                </c:pt>
                <c:pt idx="108">
                  <c:v>3.0806198207079263E-3</c:v>
                </c:pt>
                <c:pt idx="109">
                  <c:v>3.0777753839524788E-3</c:v>
                </c:pt>
                <c:pt idx="110">
                  <c:v>3.0748416456552485E-3</c:v>
                </c:pt>
                <c:pt idx="111">
                  <c:v>3.0720078643401327E-3</c:v>
                </c:pt>
                <c:pt idx="112">
                  <c:v>3.0691793014547913E-3</c:v>
                </c:pt>
                <c:pt idx="113">
                  <c:v>3.0663559425978168E-3</c:v>
                </c:pt>
                <c:pt idx="114">
                  <c:v>3.0634439236589773E-3</c:v>
                </c:pt>
                <c:pt idx="115">
                  <c:v>3.0606311021332596E-3</c:v>
                </c:pt>
                <c:pt idx="116">
                  <c:v>3.0578234412745012E-3</c:v>
                </c:pt>
                <c:pt idx="117">
                  <c:v>3.0550209268933493E-3</c:v>
                </c:pt>
                <c:pt idx="118">
                  <c:v>3.0522235448524251E-3</c:v>
                </c:pt>
                <c:pt idx="119">
                  <c:v>3.049431281066081E-3</c:v>
                </c:pt>
                <c:pt idx="120">
                  <c:v>3.0466441215001674E-3</c:v>
                </c:pt>
                <c:pt idx="121">
                  <c:v>3.043862052171796E-3</c:v>
                </c:pt>
                <c:pt idx="122">
                  <c:v>3.0410850591491047E-3</c:v>
                </c:pt>
                <c:pt idx="123">
                  <c:v>3.0383131285510287E-3</c:v>
                </c:pt>
                <c:pt idx="124">
                  <c:v>3.0356383947544169E-3</c:v>
                </c:pt>
                <c:pt idx="125">
                  <c:v>3.0328763799587527E-3</c:v>
                </c:pt>
                <c:pt idx="126">
                  <c:v>3.0301193867038364E-3</c:v>
                </c:pt>
                <c:pt idx="127">
                  <c:v>3.0273674013078229E-3</c:v>
                </c:pt>
                <c:pt idx="128">
                  <c:v>3.0247118961918874E-3</c:v>
                </c:pt>
                <c:pt idx="129">
                  <c:v>3.0219697198634069E-3</c:v>
                </c:pt>
                <c:pt idx="130">
                  <c:v>3.0192325110956798E-3</c:v>
                </c:pt>
                <c:pt idx="131">
                  <c:v>3.0165912518853697E-3</c:v>
                </c:pt>
                <c:pt idx="132">
                  <c:v>3.0137729423465238E-3</c:v>
                </c:pt>
                <c:pt idx="133">
                  <c:v>3.0111412225233363E-3</c:v>
                </c:pt>
                <c:pt idx="134">
                  <c:v>3.0084235860409147E-3</c:v>
                </c:pt>
                <c:pt idx="135">
                  <c:v>3.0057108506161708E-3</c:v>
                </c:pt>
                <c:pt idx="136">
                  <c:v>3.003093185981561E-3</c:v>
                </c:pt>
                <c:pt idx="137">
                  <c:v>3.0003900507065916E-3</c:v>
                </c:pt>
                <c:pt idx="138">
                  <c:v>2.9976917773314551E-3</c:v>
                </c:pt>
                <c:pt idx="139">
                  <c:v>2.9949983527509062E-3</c:v>
                </c:pt>
                <c:pt idx="140">
                  <c:v>2.992399305763361E-3</c:v>
                </c:pt>
                <c:pt idx="141">
                  <c:v>2.98971537909591E-3</c:v>
                </c:pt>
                <c:pt idx="142">
                  <c:v>2.9870362626202283E-3</c:v>
                </c:pt>
                <c:pt idx="143">
                  <c:v>2.9843619434164977E-3</c:v>
                </c:pt>
                <c:pt idx="144">
                  <c:v>2.9816924086111278E-3</c:v>
                </c:pt>
                <c:pt idx="145">
                  <c:v>2.9790276453765491E-3</c:v>
                </c:pt>
                <c:pt idx="146">
                  <c:v>2.9764562312111198E-3</c:v>
                </c:pt>
                <c:pt idx="147">
                  <c:v>2.9738008148214234E-3</c:v>
                </c:pt>
                <c:pt idx="148">
                  <c:v>2.9711501322161808E-3</c:v>
                </c:pt>
                <c:pt idx="149">
                  <c:v>2.9685041707483597E-3</c:v>
                </c:pt>
                <c:pt idx="150">
                  <c:v>2.9656870013938727E-3</c:v>
                </c:pt>
                <c:pt idx="151">
                  <c:v>2.9628751740689166E-3</c:v>
                </c:pt>
                <c:pt idx="152">
                  <c:v>2.9600686735932274E-3</c:v>
                </c:pt>
                <c:pt idx="153">
                  <c:v>2.9573549417401079E-3</c:v>
                </c:pt>
                <c:pt idx="154">
                  <c:v>2.954646181119811E-3</c:v>
                </c:pt>
                <c:pt idx="155">
                  <c:v>2.95194237808478E-3</c:v>
                </c:pt>
                <c:pt idx="156">
                  <c:v>2.9493305019760514E-3</c:v>
                </c:pt>
                <c:pt idx="157">
                  <c:v>2.9467232437529467E-3</c:v>
                </c:pt>
                <c:pt idx="158">
                  <c:v>2.9441205911794146E-3</c:v>
                </c:pt>
                <c:pt idx="159">
                  <c:v>2.9415225320625956E-3</c:v>
                </c:pt>
                <c:pt idx="160">
                  <c:v>2.9390154298310064E-3</c:v>
                </c:pt>
                <c:pt idx="161">
                  <c:v>2.9365125976390438E-3</c:v>
                </c:pt>
                <c:pt idx="162">
                  <c:v>2.9340140245870377E-3</c:v>
                </c:pt>
                <c:pt idx="163">
                  <c:v>2.9315196998123826E-3</c:v>
                </c:pt>
                <c:pt idx="164">
                  <c:v>2.9290296124893822E-3</c:v>
                </c:pt>
                <c:pt idx="165">
                  <c:v>2.9265437518290901E-3</c:v>
                </c:pt>
              </c:numCache>
            </c:numRef>
          </c:xVal>
          <c:yVal>
            <c:numRef>
              <c:f>Temperature_dependent_resistanc!$U$3:$U$168</c:f>
              <c:numCache>
                <c:formatCode>General</c:formatCode>
                <c:ptCount val="166"/>
                <c:pt idx="0">
                  <c:v>287310.52884500002</c:v>
                </c:pt>
                <c:pt idx="1">
                  <c:v>259275.94577600001</c:v>
                </c:pt>
                <c:pt idx="2">
                  <c:v>223042.377374</c:v>
                </c:pt>
                <c:pt idx="3">
                  <c:v>243462.53735500001</c:v>
                </c:pt>
                <c:pt idx="4">
                  <c:v>198891.489787</c:v>
                </c:pt>
                <c:pt idx="5">
                  <c:v>234257.76127700001</c:v>
                </c:pt>
                <c:pt idx="6">
                  <c:v>249222.00863900001</c:v>
                </c:pt>
                <c:pt idx="7">
                  <c:v>258137.13701800001</c:v>
                </c:pt>
                <c:pt idx="8">
                  <c:v>265677.41380899999</c:v>
                </c:pt>
                <c:pt idx="9">
                  <c:v>247691.614757</c:v>
                </c:pt>
                <c:pt idx="10">
                  <c:v>250762.936105</c:v>
                </c:pt>
                <c:pt idx="11">
                  <c:v>213298.45972000001</c:v>
                </c:pt>
                <c:pt idx="12">
                  <c:v>246423.66239700001</c:v>
                </c:pt>
                <c:pt idx="13">
                  <c:v>227542.16955600001</c:v>
                </c:pt>
                <c:pt idx="14">
                  <c:v>255064.67231299999</c:v>
                </c:pt>
                <c:pt idx="15">
                  <c:v>261622.22077499999</c:v>
                </c:pt>
                <c:pt idx="16">
                  <c:v>238439.47541300001</c:v>
                </c:pt>
                <c:pt idx="17">
                  <c:v>241560.54270300001</c:v>
                </c:pt>
                <c:pt idx="18">
                  <c:v>229552.79970999999</c:v>
                </c:pt>
                <c:pt idx="19">
                  <c:v>199480.07057499999</c:v>
                </c:pt>
                <c:pt idx="20">
                  <c:v>241839.89513399999</c:v>
                </c:pt>
                <c:pt idx="21">
                  <c:v>219506.53019300001</c:v>
                </c:pt>
                <c:pt idx="22">
                  <c:v>228431.22965699999</c:v>
                </c:pt>
                <c:pt idx="23">
                  <c:v>215308.98061999999</c:v>
                </c:pt>
                <c:pt idx="24">
                  <c:v>231571.73002399999</c:v>
                </c:pt>
                <c:pt idx="25">
                  <c:v>200499.892808</c:v>
                </c:pt>
                <c:pt idx="26">
                  <c:v>205458.19093499999</c:v>
                </c:pt>
                <c:pt idx="27">
                  <c:v>207916.71028299999</c:v>
                </c:pt>
                <c:pt idx="28">
                  <c:v>200033.77413199999</c:v>
                </c:pt>
                <c:pt idx="29">
                  <c:v>176169.07438000001</c:v>
                </c:pt>
                <c:pt idx="30">
                  <c:v>173769.33824499999</c:v>
                </c:pt>
                <c:pt idx="31">
                  <c:v>180587.65775799999</c:v>
                </c:pt>
                <c:pt idx="32">
                  <c:v>163810.25829699999</c:v>
                </c:pt>
                <c:pt idx="33">
                  <c:v>163003.47143199999</c:v>
                </c:pt>
                <c:pt idx="34">
                  <c:v>160587.49498399999</c:v>
                </c:pt>
                <c:pt idx="35">
                  <c:v>152743.531888</c:v>
                </c:pt>
                <c:pt idx="36">
                  <c:v>155164.506375</c:v>
                </c:pt>
                <c:pt idx="37">
                  <c:v>152110.11034700001</c:v>
                </c:pt>
                <c:pt idx="38">
                  <c:v>148254.69602999999</c:v>
                </c:pt>
                <c:pt idx="39">
                  <c:v>149736.23712000001</c:v>
                </c:pt>
                <c:pt idx="40">
                  <c:v>144665.24076099999</c:v>
                </c:pt>
                <c:pt idx="41">
                  <c:v>143328.245417</c:v>
                </c:pt>
                <c:pt idx="42">
                  <c:v>139337.04101399999</c:v>
                </c:pt>
                <c:pt idx="43">
                  <c:v>145274.650497</c:v>
                </c:pt>
                <c:pt idx="44">
                  <c:v>133509.511983</c:v>
                </c:pt>
                <c:pt idx="45">
                  <c:v>135074.62284600001</c:v>
                </c:pt>
                <c:pt idx="46">
                  <c:v>138069.86493700001</c:v>
                </c:pt>
                <c:pt idx="47">
                  <c:v>130705.86006200001</c:v>
                </c:pt>
                <c:pt idx="48">
                  <c:v>129224.519459</c:v>
                </c:pt>
                <c:pt idx="49">
                  <c:v>130166.445894</c:v>
                </c:pt>
                <c:pt idx="50">
                  <c:v>127134.175898</c:v>
                </c:pt>
                <c:pt idx="51">
                  <c:v>123943.71143</c:v>
                </c:pt>
                <c:pt idx="52">
                  <c:v>125285.412346</c:v>
                </c:pt>
                <c:pt idx="53">
                  <c:v>122256.046225</c:v>
                </c:pt>
                <c:pt idx="54">
                  <c:v>117913.01244599999</c:v>
                </c:pt>
                <c:pt idx="55">
                  <c:v>114433.17487</c:v>
                </c:pt>
                <c:pt idx="56">
                  <c:v>117809.340022</c:v>
                </c:pt>
                <c:pt idx="57">
                  <c:v>117709.81261199999</c:v>
                </c:pt>
                <c:pt idx="58">
                  <c:v>117437.079673</c:v>
                </c:pt>
                <c:pt idx="59">
                  <c:v>111084.13819699999</c:v>
                </c:pt>
                <c:pt idx="60">
                  <c:v>109767.49561300001</c:v>
                </c:pt>
                <c:pt idx="61">
                  <c:v>111872.689054</c:v>
                </c:pt>
                <c:pt idx="62">
                  <c:v>109309.823061</c:v>
                </c:pt>
                <c:pt idx="63">
                  <c:v>105101.46756999999</c:v>
                </c:pt>
                <c:pt idx="64">
                  <c:v>100900.35202999999</c:v>
                </c:pt>
                <c:pt idx="65">
                  <c:v>95855.022052999993</c:v>
                </c:pt>
                <c:pt idx="66">
                  <c:v>101406.21328700001</c:v>
                </c:pt>
                <c:pt idx="67">
                  <c:v>99213.538992999995</c:v>
                </c:pt>
                <c:pt idx="68">
                  <c:v>94809.724256000001</c:v>
                </c:pt>
                <c:pt idx="69">
                  <c:v>94474.322948999994</c:v>
                </c:pt>
                <c:pt idx="70">
                  <c:v>92004.560448999997</c:v>
                </c:pt>
                <c:pt idx="71">
                  <c:v>86410.553505000003</c:v>
                </c:pt>
                <c:pt idx="72">
                  <c:v>86000.147463000001</c:v>
                </c:pt>
                <c:pt idx="73">
                  <c:v>87359.645845000006</c:v>
                </c:pt>
                <c:pt idx="74">
                  <c:v>84495.654708999995</c:v>
                </c:pt>
                <c:pt idx="75">
                  <c:v>80214.033796999996</c:v>
                </c:pt>
                <c:pt idx="76">
                  <c:v>83244.544626000003</c:v>
                </c:pt>
                <c:pt idx="77">
                  <c:v>77679.123485999997</c:v>
                </c:pt>
                <c:pt idx="78">
                  <c:v>78936.550141</c:v>
                </c:pt>
                <c:pt idx="79">
                  <c:v>78882.710948000007</c:v>
                </c:pt>
                <c:pt idx="80">
                  <c:v>77205.470533999993</c:v>
                </c:pt>
                <c:pt idx="81">
                  <c:v>75555.261811000004</c:v>
                </c:pt>
                <c:pt idx="82">
                  <c:v>78380.838761000006</c:v>
                </c:pt>
                <c:pt idx="83">
                  <c:v>72929.576853000006</c:v>
                </c:pt>
                <c:pt idx="84">
                  <c:v>69319.429363999996</c:v>
                </c:pt>
                <c:pt idx="85">
                  <c:v>72063.424048999994</c:v>
                </c:pt>
                <c:pt idx="86">
                  <c:v>68556.940971000004</c:v>
                </c:pt>
                <c:pt idx="87">
                  <c:v>68320.781692000004</c:v>
                </c:pt>
                <c:pt idx="88">
                  <c:v>66340.830254</c:v>
                </c:pt>
                <c:pt idx="89">
                  <c:v>63572.328052999997</c:v>
                </c:pt>
                <c:pt idx="90">
                  <c:v>65440.767720000003</c:v>
                </c:pt>
                <c:pt idx="91">
                  <c:v>61763.665243000003</c:v>
                </c:pt>
                <c:pt idx="92">
                  <c:v>60004.217672999999</c:v>
                </c:pt>
                <c:pt idx="93">
                  <c:v>61088.429728000003</c:v>
                </c:pt>
                <c:pt idx="94">
                  <c:v>60453.686201999997</c:v>
                </c:pt>
                <c:pt idx="95">
                  <c:v>58371.238453999998</c:v>
                </c:pt>
                <c:pt idx="96">
                  <c:v>57406.013928</c:v>
                </c:pt>
                <c:pt idx="97">
                  <c:v>58551.637365000002</c:v>
                </c:pt>
                <c:pt idx="98">
                  <c:v>53641.578339</c:v>
                </c:pt>
                <c:pt idx="99">
                  <c:v>56008.005018999997</c:v>
                </c:pt>
                <c:pt idx="100">
                  <c:v>54660.040143999999</c:v>
                </c:pt>
                <c:pt idx="101">
                  <c:v>52573.447296999999</c:v>
                </c:pt>
                <c:pt idx="102">
                  <c:v>50814.542641</c:v>
                </c:pt>
                <c:pt idx="103">
                  <c:v>50283.432786999998</c:v>
                </c:pt>
                <c:pt idx="104">
                  <c:v>52041.082791000001</c:v>
                </c:pt>
                <c:pt idx="105">
                  <c:v>48004.697683999999</c:v>
                </c:pt>
                <c:pt idx="106">
                  <c:v>44145.163282000001</c:v>
                </c:pt>
                <c:pt idx="107">
                  <c:v>45580.78802</c:v>
                </c:pt>
                <c:pt idx="108">
                  <c:v>46890.748798000001</c:v>
                </c:pt>
                <c:pt idx="109">
                  <c:v>42163.750830999998</c:v>
                </c:pt>
                <c:pt idx="110">
                  <c:v>44548.802336000001</c:v>
                </c:pt>
                <c:pt idx="111">
                  <c:v>41618.432522000003</c:v>
                </c:pt>
                <c:pt idx="112">
                  <c:v>39535.106433000001</c:v>
                </c:pt>
                <c:pt idx="113">
                  <c:v>39752.228820999997</c:v>
                </c:pt>
                <c:pt idx="114">
                  <c:v>38678.398264000003</c:v>
                </c:pt>
                <c:pt idx="115">
                  <c:v>37134.189731999999</c:v>
                </c:pt>
                <c:pt idx="116">
                  <c:v>35775.790515000001</c:v>
                </c:pt>
                <c:pt idx="117">
                  <c:v>33255.128263999999</c:v>
                </c:pt>
                <c:pt idx="118">
                  <c:v>34810.082434000004</c:v>
                </c:pt>
                <c:pt idx="119">
                  <c:v>44605.089291999997</c:v>
                </c:pt>
                <c:pt idx="120">
                  <c:v>33024.051174</c:v>
                </c:pt>
                <c:pt idx="121">
                  <c:v>35288.529569999999</c:v>
                </c:pt>
                <c:pt idx="122">
                  <c:v>30952.937247999998</c:v>
                </c:pt>
                <c:pt idx="123">
                  <c:v>31785.842384</c:v>
                </c:pt>
                <c:pt idx="124">
                  <c:v>29569.128708</c:v>
                </c:pt>
                <c:pt idx="125">
                  <c:v>31797.265503999999</c:v>
                </c:pt>
                <c:pt idx="126">
                  <c:v>26344.927855000002</c:v>
                </c:pt>
                <c:pt idx="127">
                  <c:v>18739.475124000001</c:v>
                </c:pt>
                <c:pt idx="128">
                  <c:v>31373.588108</c:v>
                </c:pt>
                <c:pt idx="129">
                  <c:v>33357.079409999998</c:v>
                </c:pt>
                <c:pt idx="130">
                  <c:v>15740.011268</c:v>
                </c:pt>
                <c:pt idx="131">
                  <c:v>24572.020015999999</c:v>
                </c:pt>
                <c:pt idx="132">
                  <c:v>35670.925551</c:v>
                </c:pt>
                <c:pt idx="133">
                  <c:v>22236.026953000001</c:v>
                </c:pt>
                <c:pt idx="134">
                  <c:v>20530.618611999998</c:v>
                </c:pt>
                <c:pt idx="135">
                  <c:v>29793.025704</c:v>
                </c:pt>
                <c:pt idx="136">
                  <c:v>2168.4368220000001</c:v>
                </c:pt>
                <c:pt idx="137">
                  <c:v>4318.0911299999998</c:v>
                </c:pt>
                <c:pt idx="138">
                  <c:v>5697.64743</c:v>
                </c:pt>
                <c:pt idx="139">
                  <c:v>23660.138747000001</c:v>
                </c:pt>
                <c:pt idx="140">
                  <c:v>18277.295021000002</c:v>
                </c:pt>
                <c:pt idx="141">
                  <c:v>14106.621273999999</c:v>
                </c:pt>
                <c:pt idx="142">
                  <c:v>15608.502907</c:v>
                </c:pt>
                <c:pt idx="143">
                  <c:v>24358.826974</c:v>
                </c:pt>
                <c:pt idx="144">
                  <c:v>14821.901591</c:v>
                </c:pt>
                <c:pt idx="145">
                  <c:v>1394.5239240000001</c:v>
                </c:pt>
                <c:pt idx="146">
                  <c:v>-4956.1679379999996</c:v>
                </c:pt>
                <c:pt idx="147">
                  <c:v>12514.269727000001</c:v>
                </c:pt>
                <c:pt idx="148">
                  <c:v>7044.2628549999999</c:v>
                </c:pt>
                <c:pt idx="149">
                  <c:v>7623.6287270000003</c:v>
                </c:pt>
                <c:pt idx="150">
                  <c:v>9089.0206660000003</c:v>
                </c:pt>
                <c:pt idx="151">
                  <c:v>14531.528759000001</c:v>
                </c:pt>
                <c:pt idx="152">
                  <c:v>6808.5193280000003</c:v>
                </c:pt>
                <c:pt idx="153">
                  <c:v>-3465.7554319999999</c:v>
                </c:pt>
                <c:pt idx="154">
                  <c:v>9159.4848089999996</c:v>
                </c:pt>
                <c:pt idx="155">
                  <c:v>2980.0149040000001</c:v>
                </c:pt>
                <c:pt idx="156">
                  <c:v>362.14292599999999</c:v>
                </c:pt>
                <c:pt idx="157">
                  <c:v>-4774.466582</c:v>
                </c:pt>
                <c:pt idx="158">
                  <c:v>-593.88717999999994</c:v>
                </c:pt>
                <c:pt idx="159">
                  <c:v>2418.6579900000002</c:v>
                </c:pt>
                <c:pt idx="160">
                  <c:v>5054.9308940000001</c:v>
                </c:pt>
                <c:pt idx="161">
                  <c:v>5416.4806390000003</c:v>
                </c:pt>
                <c:pt idx="162">
                  <c:v>-9630.0448429999997</c:v>
                </c:pt>
                <c:pt idx="163">
                  <c:v>-8660.6921820000007</c:v>
                </c:pt>
                <c:pt idx="164">
                  <c:v>12390.153998</c:v>
                </c:pt>
                <c:pt idx="165">
                  <c:v>-10004.903157000001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FC-A942-908D-CEC900837ABD}"/>
            </c:ext>
          </c:extLst>
        </c:ser>
        <c:ser>
          <c:idx val="0"/>
          <c:order val="1"/>
          <c:tx>
            <c:strRef>
              <c:f>Temperature_dependent_resistanc!$J$1</c:f>
              <c:strCache>
                <c:ptCount val="1"/>
                <c:pt idx="0">
                  <c:v>50mV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Temperature_dependent_resistanc!$K$3:$K$179</c:f>
              <c:numCache>
                <c:formatCode>General</c:formatCode>
                <c:ptCount val="177"/>
                <c:pt idx="0">
                  <c:v>3.4028652125089325E-3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3.4019391052900155E-3</c:v>
                </c:pt>
                <c:pt idx="10">
                  <c:v>3.4013605442176869E-3</c:v>
                </c:pt>
                <c:pt idx="11">
                  <c:v>3.4004352557127312E-3</c:v>
                </c:pt>
                <c:pt idx="12">
                  <c:v>3.3992793527772114E-3</c:v>
                </c:pt>
                <c:pt idx="13">
                  <c:v>3.3977778532839524E-3</c:v>
                </c:pt>
                <c:pt idx="14">
                  <c:v>3.3959316738547216E-3</c:v>
                </c:pt>
                <c:pt idx="15">
                  <c:v>3.393511605809692E-3</c:v>
                </c:pt>
                <c:pt idx="16">
                  <c:v>3.3906350659478521E-3</c:v>
                </c:pt>
                <c:pt idx="17">
                  <c:v>3.3873043831718717E-3</c:v>
                </c:pt>
                <c:pt idx="18">
                  <c:v>3.3835222466587715E-3</c:v>
                </c:pt>
                <c:pt idx="19">
                  <c:v>3.3792917004595835E-3</c:v>
                </c:pt>
                <c:pt idx="20">
                  <c:v>3.3746161374143694E-3</c:v>
                </c:pt>
                <c:pt idx="21">
                  <c:v>3.3694992924051489E-3</c:v>
                </c:pt>
                <c:pt idx="22">
                  <c:v>3.3641715727502101E-3</c:v>
                </c:pt>
                <c:pt idx="23">
                  <c:v>3.3586350507153894E-3</c:v>
                </c:pt>
                <c:pt idx="24">
                  <c:v>3.3530042918454937E-3</c:v>
                </c:pt>
                <c:pt idx="25">
                  <c:v>3.3472803347280333E-3</c:v>
                </c:pt>
                <c:pt idx="26">
                  <c:v>3.3415758871883981E-3</c:v>
                </c:pt>
                <c:pt idx="27">
                  <c:v>3.3358908496513998E-3</c:v>
                </c:pt>
                <c:pt idx="28">
                  <c:v>3.3303360309055187E-3</c:v>
                </c:pt>
                <c:pt idx="29">
                  <c:v>3.3250207813798837E-3</c:v>
                </c:pt>
                <c:pt idx="30">
                  <c:v>3.3199428969821723E-3</c:v>
                </c:pt>
                <c:pt idx="31">
                  <c:v>3.3149903865278786E-3</c:v>
                </c:pt>
                <c:pt idx="32">
                  <c:v>3.3102717733125894E-3</c:v>
                </c:pt>
                <c:pt idx="33">
                  <c:v>3.3057851239669421E-3</c:v>
                </c:pt>
                <c:pt idx="34">
                  <c:v>3.3016376122556789E-3</c:v>
                </c:pt>
                <c:pt idx="35">
                  <c:v>3.2976092333058533E-3</c:v>
                </c:pt>
                <c:pt idx="36">
                  <c:v>3.2938076416337285E-3</c:v>
                </c:pt>
                <c:pt idx="37">
                  <c:v>3.2902313032606191E-3</c:v>
                </c:pt>
                <c:pt idx="38">
                  <c:v>3.2868787799105966E-3</c:v>
                </c:pt>
                <c:pt idx="39">
                  <c:v>3.2836409010310631E-3</c:v>
                </c:pt>
                <c:pt idx="40">
                  <c:v>3.2805170094806942E-3</c:v>
                </c:pt>
                <c:pt idx="41">
                  <c:v>3.2776138970829235E-3</c:v>
                </c:pt>
                <c:pt idx="42">
                  <c:v>3.2748231595493842E-3</c:v>
                </c:pt>
                <c:pt idx="43">
                  <c:v>3.272144236117928E-3</c:v>
                </c:pt>
                <c:pt idx="44">
                  <c:v>3.2694696920159551E-3</c:v>
                </c:pt>
                <c:pt idx="45">
                  <c:v>3.2669062397909176E-3</c:v>
                </c:pt>
                <c:pt idx="46">
                  <c:v>3.2643468042044791E-3</c:v>
                </c:pt>
                <c:pt idx="47">
                  <c:v>3.2617913758236027E-3</c:v>
                </c:pt>
                <c:pt idx="48">
                  <c:v>3.2592399452447689E-3</c:v>
                </c:pt>
                <c:pt idx="49">
                  <c:v>3.2566925030938576E-3</c:v>
                </c:pt>
                <c:pt idx="50">
                  <c:v>3.2541490400260333E-3</c:v>
                </c:pt>
                <c:pt idx="51">
                  <c:v>3.2516095467256291E-3</c:v>
                </c:pt>
                <c:pt idx="52">
                  <c:v>3.2489684525163257E-3</c:v>
                </c:pt>
                <c:pt idx="53">
                  <c:v>3.2463316452408775E-3</c:v>
                </c:pt>
                <c:pt idx="54">
                  <c:v>3.2435939020434641E-3</c:v>
                </c:pt>
                <c:pt idx="55">
                  <c:v>3.2408607726212083E-3</c:v>
                </c:pt>
                <c:pt idx="56">
                  <c:v>3.2379225488926308E-3</c:v>
                </c:pt>
                <c:pt idx="57">
                  <c:v>3.2350943029989324E-3</c:v>
                </c:pt>
                <c:pt idx="58">
                  <c:v>3.2321665212191731E-3</c:v>
                </c:pt>
                <c:pt idx="59">
                  <c:v>3.2291397571686904E-3</c:v>
                </c:pt>
                <c:pt idx="60">
                  <c:v>3.2261186566441909E-3</c:v>
                </c:pt>
                <c:pt idx="61">
                  <c:v>3.2229993231701424E-3</c:v>
                </c:pt>
                <c:pt idx="62">
                  <c:v>3.2198860160350326E-3</c:v>
                </c:pt>
                <c:pt idx="63">
                  <c:v>3.2166752444673188E-3</c:v>
                </c:pt>
                <c:pt idx="64">
                  <c:v>3.2134708698865646E-3</c:v>
                </c:pt>
                <c:pt idx="65">
                  <c:v>3.2101698179833713E-3</c:v>
                </c:pt>
                <c:pt idx="66">
                  <c:v>3.2069783849656853E-3</c:v>
                </c:pt>
                <c:pt idx="67">
                  <c:v>3.2036906516306786E-3</c:v>
                </c:pt>
                <c:pt idx="68">
                  <c:v>3.2005120819331096E-3</c:v>
                </c:pt>
                <c:pt idx="69">
                  <c:v>3.1972375867250699E-3</c:v>
                </c:pt>
                <c:pt idx="70">
                  <c:v>3.1939697850458335E-3</c:v>
                </c:pt>
                <c:pt idx="71">
                  <c:v>3.190606853423521E-3</c:v>
                </c:pt>
                <c:pt idx="72">
                  <c:v>3.1874541803461574E-3</c:v>
                </c:pt>
                <c:pt idx="73">
                  <c:v>3.1842063365706097E-3</c:v>
                </c:pt>
                <c:pt idx="74">
                  <c:v>3.1809651048128004E-3</c:v>
                </c:pt>
                <c:pt idx="75">
                  <c:v>3.1775285183184522E-3</c:v>
                </c:pt>
                <c:pt idx="76">
                  <c:v>3.1740993493096334E-3</c:v>
                </c:pt>
                <c:pt idx="77">
                  <c:v>3.1708786504740464E-3</c:v>
                </c:pt>
                <c:pt idx="78">
                  <c:v>3.1675641431738993E-3</c:v>
                </c:pt>
                <c:pt idx="79">
                  <c:v>3.1643566862856781E-3</c:v>
                </c:pt>
                <c:pt idx="80">
                  <c:v>3.1612556507444761E-3</c:v>
                </c:pt>
                <c:pt idx="81">
                  <c:v>3.1582604301550708E-3</c:v>
                </c:pt>
                <c:pt idx="82">
                  <c:v>3.1552708800050484E-3</c:v>
                </c:pt>
                <c:pt idx="83">
                  <c:v>3.1522869842070421E-3</c:v>
                </c:pt>
                <c:pt idx="84">
                  <c:v>3.149308726734482E-3</c:v>
                </c:pt>
                <c:pt idx="85">
                  <c:v>3.1465340926968943E-3</c:v>
                </c:pt>
                <c:pt idx="86">
                  <c:v>3.1436655139893111E-3</c:v>
                </c:pt>
                <c:pt idx="87">
                  <c:v>3.1408021608718868E-3</c:v>
                </c:pt>
                <c:pt idx="88">
                  <c:v>3.1380424890953022E-3</c:v>
                </c:pt>
                <c:pt idx="89">
                  <c:v>3.1351893654376728E-3</c:v>
                </c:pt>
                <c:pt idx="90">
                  <c:v>3.1324395439168021E-3</c:v>
                </c:pt>
                <c:pt idx="91">
                  <c:v>3.1296945418127194E-3</c:v>
                </c:pt>
                <c:pt idx="92">
                  <c:v>3.1268565710890839E-3</c:v>
                </c:pt>
                <c:pt idx="93">
                  <c:v>3.1241213408728799E-3</c:v>
                </c:pt>
                <c:pt idx="94">
                  <c:v>3.1212934640114866E-3</c:v>
                </c:pt>
                <c:pt idx="95">
                  <c:v>3.1185679535957085E-3</c:v>
                </c:pt>
                <c:pt idx="96">
                  <c:v>3.1157501168406296E-3</c:v>
                </c:pt>
                <c:pt idx="97">
                  <c:v>3.1129373677001616E-3</c:v>
                </c:pt>
                <c:pt idx="98">
                  <c:v>3.1101296924081739E-3</c:v>
                </c:pt>
                <c:pt idx="99">
                  <c:v>3.1072305254326821E-3</c:v>
                </c:pt>
                <c:pt idx="100">
                  <c:v>3.1044331305103688E-3</c:v>
                </c:pt>
                <c:pt idx="101">
                  <c:v>3.1016407679662541E-3</c:v>
                </c:pt>
                <c:pt idx="102">
                  <c:v>3.0987573982832885E-3</c:v>
                </c:pt>
                <c:pt idx="103">
                  <c:v>3.0958793845391784E-3</c:v>
                </c:pt>
                <c:pt idx="104">
                  <c:v>3.0931023816888337E-3</c:v>
                </c:pt>
                <c:pt idx="105">
                  <c:v>3.0901393652853744E-3</c:v>
                </c:pt>
                <c:pt idx="106">
                  <c:v>3.0873726458783579E-3</c:v>
                </c:pt>
                <c:pt idx="107">
                  <c:v>3.0844205915918697E-3</c:v>
                </c:pt>
                <c:pt idx="108">
                  <c:v>3.0815691350035441E-3</c:v>
                </c:pt>
                <c:pt idx="109">
                  <c:v>3.0787229457221147E-3</c:v>
                </c:pt>
                <c:pt idx="110">
                  <c:v>3.0758820091661282E-3</c:v>
                </c:pt>
                <c:pt idx="111">
                  <c:v>3.0729518775735971E-3</c:v>
                </c:pt>
                <c:pt idx="112">
                  <c:v>3.0701215768144416E-3</c:v>
                </c:pt>
                <c:pt idx="113">
                  <c:v>3.0672024046866854E-3</c:v>
                </c:pt>
                <c:pt idx="114">
                  <c:v>3.0644765873988722E-3</c:v>
                </c:pt>
                <c:pt idx="115">
                  <c:v>3.0615681351988488E-3</c:v>
                </c:pt>
                <c:pt idx="116">
                  <c:v>3.0587587556969381E-3</c:v>
                </c:pt>
                <c:pt idx="117">
                  <c:v>3.0559545273966321E-3</c:v>
                </c:pt>
                <c:pt idx="118">
                  <c:v>3.0531554361432544E-3</c:v>
                </c:pt>
                <c:pt idx="119">
                  <c:v>3.0503614678339384E-3</c:v>
                </c:pt>
                <c:pt idx="120">
                  <c:v>3.0475726084173956E-3</c:v>
                </c:pt>
                <c:pt idx="121">
                  <c:v>3.044788843893676E-3</c:v>
                </c:pt>
                <c:pt idx="122">
                  <c:v>3.0420101603139352E-3</c:v>
                </c:pt>
                <c:pt idx="123">
                  <c:v>3.0393289161753088E-3</c:v>
                </c:pt>
                <c:pt idx="124">
                  <c:v>3.0365601846228593E-3</c:v>
                </c:pt>
                <c:pt idx="125">
                  <c:v>3.033796492931254E-3</c:v>
                </c:pt>
                <c:pt idx="126">
                  <c:v>3.0310378273520852E-3</c:v>
                </c:pt>
                <c:pt idx="127">
                  <c:v>3.0282841741869054E-3</c:v>
                </c:pt>
                <c:pt idx="128">
                  <c:v>3.0255355197870023E-3</c:v>
                </c:pt>
                <c:pt idx="129">
                  <c:v>3.0228832260209789E-3</c:v>
                </c:pt>
                <c:pt idx="130">
                  <c:v>3.0201443629005466E-3</c:v>
                </c:pt>
                <c:pt idx="131">
                  <c:v>3.0174104583446486E-3</c:v>
                </c:pt>
                <c:pt idx="132">
                  <c:v>3.0146814988996416E-3</c:v>
                </c:pt>
                <c:pt idx="133">
                  <c:v>3.0120481927710845E-3</c:v>
                </c:pt>
                <c:pt idx="134">
                  <c:v>3.0093289196509178E-3</c:v>
                </c:pt>
                <c:pt idx="135">
                  <c:v>3.0066145520144315E-3</c:v>
                </c:pt>
                <c:pt idx="136">
                  <c:v>3.0039050765995798E-3</c:v>
                </c:pt>
                <c:pt idx="137">
                  <c:v>3.0012905549386235E-3</c:v>
                </c:pt>
                <c:pt idx="138">
                  <c:v>2.9985906623886771E-3</c:v>
                </c:pt>
                <c:pt idx="139">
                  <c:v>2.9958956229964948E-3</c:v>
                </c:pt>
                <c:pt idx="140">
                  <c:v>2.9932054236882278E-3</c:v>
                </c:pt>
                <c:pt idx="141">
                  <c:v>2.9906094862132905E-3</c:v>
                </c:pt>
                <c:pt idx="142">
                  <c:v>2.987928767778176E-3</c:v>
                </c:pt>
                <c:pt idx="143">
                  <c:v>2.9852528509164726E-3</c:v>
                </c:pt>
                <c:pt idx="144">
                  <c:v>2.9825817227392033E-3</c:v>
                </c:pt>
                <c:pt idx="145">
                  <c:v>2.9800041720058411E-3</c:v>
                </c:pt>
                <c:pt idx="146">
                  <c:v>2.9773424241522017E-3</c:v>
                </c:pt>
                <c:pt idx="147">
                  <c:v>2.974685427016093E-3</c:v>
                </c:pt>
                <c:pt idx="148">
                  <c:v>2.9720331678901534E-3</c:v>
                </c:pt>
                <c:pt idx="149">
                  <c:v>2.9693856341123023E-3</c:v>
                </c:pt>
                <c:pt idx="150">
                  <c:v>2.9665667922513278E-3</c:v>
                </c:pt>
                <c:pt idx="151">
                  <c:v>2.9637532971755428E-3</c:v>
                </c:pt>
                <c:pt idx="152">
                  <c:v>2.9610328082435152E-3</c:v>
                </c:pt>
                <c:pt idx="153">
                  <c:v>2.9582297952904981E-3</c:v>
                </c:pt>
                <c:pt idx="154">
                  <c:v>2.9555194325402686E-3</c:v>
                </c:pt>
                <c:pt idx="155">
                  <c:v>2.9528140317722786E-3</c:v>
                </c:pt>
                <c:pt idx="156">
                  <c:v>2.9502006136417278E-3</c:v>
                </c:pt>
                <c:pt idx="157">
                  <c:v>2.9475918174851146E-3</c:v>
                </c:pt>
                <c:pt idx="158">
                  <c:v>2.9449876310519494E-3</c:v>
                </c:pt>
                <c:pt idx="159">
                  <c:v>2.9424746211563924E-3</c:v>
                </c:pt>
                <c:pt idx="160">
                  <c:v>2.9398794649419377E-3</c:v>
                </c:pt>
                <c:pt idx="161">
                  <c:v>2.9373751615556338E-3</c:v>
                </c:pt>
                <c:pt idx="162">
                  <c:v>2.9348751210635988E-3</c:v>
                </c:pt>
                <c:pt idx="163">
                  <c:v>2.932379332590464E-3</c:v>
                </c:pt>
                <c:pt idx="164">
                  <c:v>2.9298877852978232E-3</c:v>
                </c:pt>
                <c:pt idx="165">
                  <c:v>2.9274004683840747E-3</c:v>
                </c:pt>
                <c:pt idx="166">
                  <c:v>2.924917371084267E-3</c:v>
                </c:pt>
                <c:pt idx="167">
                  <c:v>2.9223530786989683E-3</c:v>
                </c:pt>
                <c:pt idx="168">
                  <c:v>2.9198785330530248E-3</c:v>
                </c:pt>
                <c:pt idx="169">
                  <c:v>2.9174081745777054E-3</c:v>
                </c:pt>
                <c:pt idx="170">
                  <c:v>2.914857026262862E-3</c:v>
                </c:pt>
                <c:pt idx="171">
                  <c:v>2.912395153774464E-3</c:v>
                </c:pt>
                <c:pt idx="172">
                  <c:v>2.9099374363451189E-3</c:v>
                </c:pt>
                <c:pt idx="173">
                  <c:v>2.907399331298154E-3</c:v>
                </c:pt>
                <c:pt idx="174">
                  <c:v>2.9048656499636892E-3</c:v>
                </c:pt>
                <c:pt idx="175">
                  <c:v>2.9023363807865331E-3</c:v>
                </c:pt>
                <c:pt idx="176">
                  <c:v>2.8998115122517033E-3</c:v>
                </c:pt>
              </c:numCache>
            </c:numRef>
          </c:xVal>
          <c:yVal>
            <c:numRef>
              <c:f>Temperature_dependent_resistanc!$O$3:$O$179</c:f>
              <c:numCache>
                <c:formatCode>General</c:formatCode>
                <c:ptCount val="177"/>
                <c:pt idx="0">
                  <c:v>248107.03619000001</c:v>
                </c:pt>
                <c:pt idx="1">
                  <c:v>255749.518255</c:v>
                </c:pt>
                <c:pt idx="2">
                  <c:v>232905.52391700001</c:v>
                </c:pt>
                <c:pt idx="3">
                  <c:v>260040.47878899999</c:v>
                </c:pt>
                <c:pt idx="4">
                  <c:v>244203.191257</c:v>
                </c:pt>
                <c:pt idx="5">
                  <c:v>255331.897425</c:v>
                </c:pt>
                <c:pt idx="6">
                  <c:v>262141.25937700001</c:v>
                </c:pt>
                <c:pt idx="7">
                  <c:v>248131.875696</c:v>
                </c:pt>
                <c:pt idx="8">
                  <c:v>241470.84792900001</c:v>
                </c:pt>
                <c:pt idx="9">
                  <c:v>235792.03130199999</c:v>
                </c:pt>
                <c:pt idx="10">
                  <c:v>248296.506311</c:v>
                </c:pt>
                <c:pt idx="11">
                  <c:v>247369.897596</c:v>
                </c:pt>
                <c:pt idx="12">
                  <c:v>238847.78726000001</c:v>
                </c:pt>
                <c:pt idx="13">
                  <c:v>233592.76582299999</c:v>
                </c:pt>
                <c:pt idx="14">
                  <c:v>253358.35032299999</c:v>
                </c:pt>
                <c:pt idx="15">
                  <c:v>241258.48649800001</c:v>
                </c:pt>
                <c:pt idx="16">
                  <c:v>234353.012013</c:v>
                </c:pt>
                <c:pt idx="17">
                  <c:v>227907.38589899999</c:v>
                </c:pt>
                <c:pt idx="18">
                  <c:v>220382.00819699999</c:v>
                </c:pt>
                <c:pt idx="19">
                  <c:v>228765.697961</c:v>
                </c:pt>
                <c:pt idx="20">
                  <c:v>223239.74601199999</c:v>
                </c:pt>
                <c:pt idx="21">
                  <c:v>206090.10839099999</c:v>
                </c:pt>
                <c:pt idx="22">
                  <c:v>213899.244905</c:v>
                </c:pt>
                <c:pt idx="23">
                  <c:v>207562.31610299999</c:v>
                </c:pt>
                <c:pt idx="24">
                  <c:v>203253.20155699999</c:v>
                </c:pt>
                <c:pt idx="25">
                  <c:v>195891.78354800001</c:v>
                </c:pt>
                <c:pt idx="26">
                  <c:v>191672.02910700001</c:v>
                </c:pt>
                <c:pt idx="27">
                  <c:v>177726.812064</c:v>
                </c:pt>
                <c:pt idx="28">
                  <c:v>187185.62924099999</c:v>
                </c:pt>
                <c:pt idx="29">
                  <c:v>178146.692328</c:v>
                </c:pt>
                <c:pt idx="30">
                  <c:v>173778.86721900001</c:v>
                </c:pt>
                <c:pt idx="31">
                  <c:v>175963.15578299999</c:v>
                </c:pt>
                <c:pt idx="32">
                  <c:v>168486.812244</c:v>
                </c:pt>
                <c:pt idx="33">
                  <c:v>158290.31773400001</c:v>
                </c:pt>
                <c:pt idx="34">
                  <c:v>156912.81429899999</c:v>
                </c:pt>
                <c:pt idx="35">
                  <c:v>158153.606015</c:v>
                </c:pt>
                <c:pt idx="36">
                  <c:v>154742.640037</c:v>
                </c:pt>
                <c:pt idx="37">
                  <c:v>152250.42874599999</c:v>
                </c:pt>
                <c:pt idx="38">
                  <c:v>150143.96429999999</c:v>
                </c:pt>
                <c:pt idx="39">
                  <c:v>146977.00046000001</c:v>
                </c:pt>
                <c:pt idx="40">
                  <c:v>146123.724571</c:v>
                </c:pt>
                <c:pt idx="41">
                  <c:v>143358.77765</c:v>
                </c:pt>
                <c:pt idx="42">
                  <c:v>140835.55222700001</c:v>
                </c:pt>
                <c:pt idx="43">
                  <c:v>139881.987142</c:v>
                </c:pt>
                <c:pt idx="44">
                  <c:v>135003.95789200001</c:v>
                </c:pt>
                <c:pt idx="45">
                  <c:v>134602.647914</c:v>
                </c:pt>
                <c:pt idx="46">
                  <c:v>133318.30318700001</c:v>
                </c:pt>
                <c:pt idx="47">
                  <c:v>130299.979223</c:v>
                </c:pt>
                <c:pt idx="48">
                  <c:v>129420.30422799999</c:v>
                </c:pt>
                <c:pt idx="49">
                  <c:v>129237.82090599999</c:v>
                </c:pt>
                <c:pt idx="50">
                  <c:v>125709.90969499999</c:v>
                </c:pt>
                <c:pt idx="51">
                  <c:v>125387.78032400001</c:v>
                </c:pt>
                <c:pt idx="52">
                  <c:v>123263.258307</c:v>
                </c:pt>
                <c:pt idx="53">
                  <c:v>120468.199264</c:v>
                </c:pt>
                <c:pt idx="54">
                  <c:v>119031.66607000001</c:v>
                </c:pt>
                <c:pt idx="55">
                  <c:v>117828.901402</c:v>
                </c:pt>
                <c:pt idx="56">
                  <c:v>116002.543251</c:v>
                </c:pt>
                <c:pt idx="57">
                  <c:v>114406.829751</c:v>
                </c:pt>
                <c:pt idx="58">
                  <c:v>114820.67453800001</c:v>
                </c:pt>
                <c:pt idx="59">
                  <c:v>112352.823743</c:v>
                </c:pt>
                <c:pt idx="60">
                  <c:v>109836.831143</c:v>
                </c:pt>
                <c:pt idx="61">
                  <c:v>107502.458614</c:v>
                </c:pt>
                <c:pt idx="62">
                  <c:v>105514.86197500001</c:v>
                </c:pt>
                <c:pt idx="63">
                  <c:v>104606.75380599999</c:v>
                </c:pt>
                <c:pt idx="64">
                  <c:v>102646.712657</c:v>
                </c:pt>
                <c:pt idx="65">
                  <c:v>99849.195076999997</c:v>
                </c:pt>
                <c:pt idx="66">
                  <c:v>100225.919435</c:v>
                </c:pt>
                <c:pt idx="67">
                  <c:v>98030.886683000004</c:v>
                </c:pt>
                <c:pt idx="68">
                  <c:v>95502.498584000001</c:v>
                </c:pt>
                <c:pt idx="69">
                  <c:v>93065.058015000002</c:v>
                </c:pt>
                <c:pt idx="70">
                  <c:v>92004.163029999996</c:v>
                </c:pt>
                <c:pt idx="71">
                  <c:v>89826.441974999994</c:v>
                </c:pt>
                <c:pt idx="72">
                  <c:v>89076.192592000007</c:v>
                </c:pt>
                <c:pt idx="73">
                  <c:v>86439.201751999994</c:v>
                </c:pt>
                <c:pt idx="74">
                  <c:v>83856.639628999998</c:v>
                </c:pt>
                <c:pt idx="75">
                  <c:v>83759.653072000001</c:v>
                </c:pt>
                <c:pt idx="76">
                  <c:v>82720.220524999997</c:v>
                </c:pt>
                <c:pt idx="77">
                  <c:v>81592.471745000003</c:v>
                </c:pt>
                <c:pt idx="78">
                  <c:v>78830.949164999998</c:v>
                </c:pt>
                <c:pt idx="79">
                  <c:v>79618.980809999994</c:v>
                </c:pt>
                <c:pt idx="80">
                  <c:v>77893.475412</c:v>
                </c:pt>
                <c:pt idx="81">
                  <c:v>76583.265343999999</c:v>
                </c:pt>
                <c:pt idx="82">
                  <c:v>74475.232487999994</c:v>
                </c:pt>
                <c:pt idx="83">
                  <c:v>73266.868652999998</c:v>
                </c:pt>
                <c:pt idx="84">
                  <c:v>71988.158345999997</c:v>
                </c:pt>
                <c:pt idx="85">
                  <c:v>71130.638131</c:v>
                </c:pt>
                <c:pt idx="86">
                  <c:v>68534.183187000002</c:v>
                </c:pt>
                <c:pt idx="87">
                  <c:v>68320.591708000007</c:v>
                </c:pt>
                <c:pt idx="88">
                  <c:v>66409.113973</c:v>
                </c:pt>
                <c:pt idx="89">
                  <c:v>65584.341912000004</c:v>
                </c:pt>
                <c:pt idx="90">
                  <c:v>64200.429728000003</c:v>
                </c:pt>
                <c:pt idx="91">
                  <c:v>63249.665698999997</c:v>
                </c:pt>
                <c:pt idx="92">
                  <c:v>61530.451693000003</c:v>
                </c:pt>
                <c:pt idx="93">
                  <c:v>61243.873980999997</c:v>
                </c:pt>
                <c:pt idx="94">
                  <c:v>60032.597404</c:v>
                </c:pt>
                <c:pt idx="95">
                  <c:v>57778.842893000001</c:v>
                </c:pt>
                <c:pt idx="96">
                  <c:v>57641.836593</c:v>
                </c:pt>
                <c:pt idx="97">
                  <c:v>56532.390900999999</c:v>
                </c:pt>
                <c:pt idx="98">
                  <c:v>56011.288619999999</c:v>
                </c:pt>
                <c:pt idx="99">
                  <c:v>53104.672053000002</c:v>
                </c:pt>
                <c:pt idx="100">
                  <c:v>52899.512224999999</c:v>
                </c:pt>
                <c:pt idx="101">
                  <c:v>51087.458911000002</c:v>
                </c:pt>
                <c:pt idx="102">
                  <c:v>51753.730366000003</c:v>
                </c:pt>
                <c:pt idx="103">
                  <c:v>49466.374838000003</c:v>
                </c:pt>
                <c:pt idx="104">
                  <c:v>49346.152956999998</c:v>
                </c:pt>
                <c:pt idx="105">
                  <c:v>47678.800162</c:v>
                </c:pt>
                <c:pt idx="106">
                  <c:v>48600.628062999996</c:v>
                </c:pt>
                <c:pt idx="107">
                  <c:v>45575.914950999999</c:v>
                </c:pt>
                <c:pt idx="108">
                  <c:v>45159.111786000001</c:v>
                </c:pt>
                <c:pt idx="109">
                  <c:v>43951.404814000001</c:v>
                </c:pt>
                <c:pt idx="110">
                  <c:v>43768.598960000003</c:v>
                </c:pt>
                <c:pt idx="111">
                  <c:v>40980.657748999998</c:v>
                </c:pt>
                <c:pt idx="112">
                  <c:v>40382.736300999997</c:v>
                </c:pt>
                <c:pt idx="113">
                  <c:v>39520.859365999997</c:v>
                </c:pt>
                <c:pt idx="114">
                  <c:v>38370.039540999998</c:v>
                </c:pt>
                <c:pt idx="115">
                  <c:v>36646.427183</c:v>
                </c:pt>
                <c:pt idx="116">
                  <c:v>36516.234487000002</c:v>
                </c:pt>
                <c:pt idx="117">
                  <c:v>34943.007482000001</c:v>
                </c:pt>
                <c:pt idx="118">
                  <c:v>34290.281760999998</c:v>
                </c:pt>
                <c:pt idx="119">
                  <c:v>33141.273695999997</c:v>
                </c:pt>
                <c:pt idx="120">
                  <c:v>33024.123781000002</c:v>
                </c:pt>
                <c:pt idx="121">
                  <c:v>31529.034479999998</c:v>
                </c:pt>
                <c:pt idx="122">
                  <c:v>29558.132276</c:v>
                </c:pt>
                <c:pt idx="123">
                  <c:v>29880.977146000001</c:v>
                </c:pt>
                <c:pt idx="124">
                  <c:v>31858.35986</c:v>
                </c:pt>
                <c:pt idx="125">
                  <c:v>26873.810870000001</c:v>
                </c:pt>
                <c:pt idx="126">
                  <c:v>28454.595507000002</c:v>
                </c:pt>
                <c:pt idx="127">
                  <c:v>21486.478729999999</c:v>
                </c:pt>
                <c:pt idx="128">
                  <c:v>18561.530549999999</c:v>
                </c:pt>
                <c:pt idx="129">
                  <c:v>29597.762879999998</c:v>
                </c:pt>
                <c:pt idx="130">
                  <c:v>18641.600792000001</c:v>
                </c:pt>
                <c:pt idx="131">
                  <c:v>21250.296990999999</c:v>
                </c:pt>
                <c:pt idx="132">
                  <c:v>25785.489394</c:v>
                </c:pt>
                <c:pt idx="133">
                  <c:v>13500.130881999999</c:v>
                </c:pt>
                <c:pt idx="134">
                  <c:v>12131.856666</c:v>
                </c:pt>
                <c:pt idx="135">
                  <c:v>18056.536790999999</c:v>
                </c:pt>
                <c:pt idx="136">
                  <c:v>17580.556865999999</c:v>
                </c:pt>
                <c:pt idx="137">
                  <c:v>12759.362521999999</c:v>
                </c:pt>
                <c:pt idx="138">
                  <c:v>18311.407093000002</c:v>
                </c:pt>
                <c:pt idx="139">
                  <c:v>19569.664127</c:v>
                </c:pt>
                <c:pt idx="140">
                  <c:v>15817.931189000001</c:v>
                </c:pt>
                <c:pt idx="141">
                  <c:v>19206.082533000001</c:v>
                </c:pt>
                <c:pt idx="142">
                  <c:v>9594.5607500000006</c:v>
                </c:pt>
                <c:pt idx="143">
                  <c:v>13055.538596</c:v>
                </c:pt>
                <c:pt idx="144">
                  <c:v>15465.542764</c:v>
                </c:pt>
                <c:pt idx="145">
                  <c:v>12991.333328000001</c:v>
                </c:pt>
                <c:pt idx="146">
                  <c:v>5673.6674789999997</c:v>
                </c:pt>
                <c:pt idx="147">
                  <c:v>7671.8122400000002</c:v>
                </c:pt>
                <c:pt idx="148">
                  <c:v>13031.210206</c:v>
                </c:pt>
                <c:pt idx="149">
                  <c:v>11791.257296</c:v>
                </c:pt>
                <c:pt idx="150">
                  <c:v>3160.9784979999999</c:v>
                </c:pt>
                <c:pt idx="151">
                  <c:v>12322.553962</c:v>
                </c:pt>
                <c:pt idx="152">
                  <c:v>5864.4677899999997</c:v>
                </c:pt>
                <c:pt idx="153">
                  <c:v>2129.2449179999999</c:v>
                </c:pt>
                <c:pt idx="154">
                  <c:v>7522.946355</c:v>
                </c:pt>
                <c:pt idx="155">
                  <c:v>5148.270098</c:v>
                </c:pt>
                <c:pt idx="156">
                  <c:v>4877.2000539999999</c:v>
                </c:pt>
                <c:pt idx="157">
                  <c:v>2861.8148289999999</c:v>
                </c:pt>
                <c:pt idx="158">
                  <c:v>4878.3174239999998</c:v>
                </c:pt>
                <c:pt idx="159">
                  <c:v>7145.6716900000001</c:v>
                </c:pt>
                <c:pt idx="160">
                  <c:v>2808.2113559999998</c:v>
                </c:pt>
                <c:pt idx="161">
                  <c:v>5711.8602129999999</c:v>
                </c:pt>
                <c:pt idx="162">
                  <c:v>-700.81302600000004</c:v>
                </c:pt>
                <c:pt idx="163">
                  <c:v>-2543.7525879999998</c:v>
                </c:pt>
                <c:pt idx="164">
                  <c:v>3474.121087</c:v>
                </c:pt>
                <c:pt idx="165">
                  <c:v>1789.8102510000001</c:v>
                </c:pt>
                <c:pt idx="166">
                  <c:v>6158.4555380000002</c:v>
                </c:pt>
                <c:pt idx="167">
                  <c:v>1634.70399</c:v>
                </c:pt>
                <c:pt idx="168">
                  <c:v>10167.878858</c:v>
                </c:pt>
                <c:pt idx="169">
                  <c:v>4693.7466809999996</c:v>
                </c:pt>
                <c:pt idx="170">
                  <c:v>4474.0795870000002</c:v>
                </c:pt>
                <c:pt idx="171">
                  <c:v>5710.1250550000004</c:v>
                </c:pt>
                <c:pt idx="172">
                  <c:v>1516.4642349999999</c:v>
                </c:pt>
                <c:pt idx="173">
                  <c:v>586.67467299999998</c:v>
                </c:pt>
                <c:pt idx="174">
                  <c:v>431.44492100000002</c:v>
                </c:pt>
                <c:pt idx="175">
                  <c:v>313.26223199999998</c:v>
                </c:pt>
                <c:pt idx="176">
                  <c:v>419.667776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FC-A942-908D-CEC900837ABD}"/>
            </c:ext>
          </c:extLst>
        </c:ser>
        <c:ser>
          <c:idx val="2"/>
          <c:order val="2"/>
          <c:tx>
            <c:strRef>
              <c:f>Temperature_dependent_resistanc!$B$1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Temperature_dependent_resistanc!$G$3:$G$202</c:f>
              <c:numCache>
                <c:formatCode>General</c:formatCode>
                <c:ptCount val="200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  <c:pt idx="166">
                  <c:v>1830.2750349999999</c:v>
                </c:pt>
                <c:pt idx="167">
                  <c:v>1425.637618</c:v>
                </c:pt>
                <c:pt idx="168">
                  <c:v>1839.0648249999999</c:v>
                </c:pt>
                <c:pt idx="169">
                  <c:v>1048.5308500000001</c:v>
                </c:pt>
                <c:pt idx="170">
                  <c:v>1103.624215</c:v>
                </c:pt>
                <c:pt idx="171">
                  <c:v>1055.6189240000001</c:v>
                </c:pt>
                <c:pt idx="172">
                  <c:v>-1855.8393610000001</c:v>
                </c:pt>
                <c:pt idx="173">
                  <c:v>2535.0877350000001</c:v>
                </c:pt>
                <c:pt idx="174">
                  <c:v>3022.3402540000002</c:v>
                </c:pt>
                <c:pt idx="175">
                  <c:v>-2315.6510520000002</c:v>
                </c:pt>
                <c:pt idx="176">
                  <c:v>-2396.4945290000001</c:v>
                </c:pt>
                <c:pt idx="177">
                  <c:v>9.0073229999999995</c:v>
                </c:pt>
                <c:pt idx="178">
                  <c:v>-270.73115100000001</c:v>
                </c:pt>
                <c:pt idx="179">
                  <c:v>-72.969230999999994</c:v>
                </c:pt>
                <c:pt idx="180">
                  <c:v>-19.306024000000001</c:v>
                </c:pt>
                <c:pt idx="181">
                  <c:v>-2458.1947479999999</c:v>
                </c:pt>
                <c:pt idx="182">
                  <c:v>-2035.0609030000001</c:v>
                </c:pt>
                <c:pt idx="183">
                  <c:v>77.562115000000006</c:v>
                </c:pt>
                <c:pt idx="184">
                  <c:v>222.065584</c:v>
                </c:pt>
                <c:pt idx="185">
                  <c:v>41.328265000000002</c:v>
                </c:pt>
                <c:pt idx="186">
                  <c:v>-114.308024</c:v>
                </c:pt>
                <c:pt idx="187">
                  <c:v>-2430.7427309999998</c:v>
                </c:pt>
                <c:pt idx="188">
                  <c:v>-1529.4715699999999</c:v>
                </c:pt>
                <c:pt idx="189">
                  <c:v>205.784469</c:v>
                </c:pt>
                <c:pt idx="190">
                  <c:v>-2185.7137280000002</c:v>
                </c:pt>
                <c:pt idx="191">
                  <c:v>-1929.9554760000001</c:v>
                </c:pt>
                <c:pt idx="192">
                  <c:v>-282.80119400000001</c:v>
                </c:pt>
                <c:pt idx="193">
                  <c:v>-409.087289</c:v>
                </c:pt>
                <c:pt idx="194">
                  <c:v>-119.87545</c:v>
                </c:pt>
                <c:pt idx="195">
                  <c:v>-285.31041900000002</c:v>
                </c:pt>
                <c:pt idx="196">
                  <c:v>1633.3093260000001</c:v>
                </c:pt>
                <c:pt idx="197">
                  <c:v>294.05700000000002</c:v>
                </c:pt>
                <c:pt idx="198">
                  <c:v>-587.49429799999996</c:v>
                </c:pt>
                <c:pt idx="199">
                  <c:v>-2294.059851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FC-A942-908D-CEC900837ABD}"/>
            </c:ext>
          </c:extLst>
        </c:ser>
        <c:ser>
          <c:idx val="4"/>
          <c:order val="3"/>
          <c:tx>
            <c:strRef>
              <c:f>Temperature_dependent_resistanc!$R$1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Temperature_dependent_resistanc!$Q$169:$Q$202</c:f>
              <c:numCache>
                <c:formatCode>General</c:formatCode>
                <c:ptCount val="34"/>
                <c:pt idx="0">
                  <c:v>2.9241476109714017E-3</c:v>
                </c:pt>
                <c:pt idx="1">
                  <c:v>2.9215846675236649E-3</c:v>
                </c:pt>
                <c:pt idx="2">
                  <c:v>2.9191114224829963E-3</c:v>
                </c:pt>
                <c:pt idx="3">
                  <c:v>2.9165572957680751E-3</c:v>
                </c:pt>
                <c:pt idx="4">
                  <c:v>2.914092551579438E-3</c:v>
                </c:pt>
                <c:pt idx="5">
                  <c:v>2.9115471961800501E-3</c:v>
                </c:pt>
                <c:pt idx="6">
                  <c:v>2.9090909090909089E-3</c:v>
                </c:pt>
                <c:pt idx="7">
                  <c:v>2.9065542799011769E-3</c:v>
                </c:pt>
                <c:pt idx="8">
                  <c:v>2.9040220705677361E-3</c:v>
                </c:pt>
                <c:pt idx="9">
                  <c:v>2.901578458681523E-3</c:v>
                </c:pt>
                <c:pt idx="10">
                  <c:v>2.8990549080999592E-3</c:v>
                </c:pt>
                <c:pt idx="11">
                  <c:v>2.8965357432510718E-3</c:v>
                </c:pt>
                <c:pt idx="12">
                  <c:v>2.8940209527116975E-3</c:v>
                </c:pt>
                <c:pt idx="13">
                  <c:v>2.8914269191846176E-3</c:v>
                </c:pt>
                <c:pt idx="14">
                  <c:v>2.8889209880109783E-3</c:v>
                </c:pt>
                <c:pt idx="15">
                  <c:v>2.886419396738346E-3</c:v>
                </c:pt>
                <c:pt idx="16">
                  <c:v>2.8839221341023791E-3</c:v>
                </c:pt>
                <c:pt idx="17">
                  <c:v>2.881429188877683E-3</c:v>
                </c:pt>
                <c:pt idx="18">
                  <c:v>2.8789405498776447E-3</c:v>
                </c:pt>
                <c:pt idx="19">
                  <c:v>2.8764562059542644E-3</c:v>
                </c:pt>
                <c:pt idx="20">
                  <c:v>2.8738935509828719E-3</c:v>
                </c:pt>
                <c:pt idx="21">
                  <c:v>2.8714179061620627E-3</c:v>
                </c:pt>
                <c:pt idx="22">
                  <c:v>2.8688642166566258E-3</c:v>
                </c:pt>
                <c:pt idx="23">
                  <c:v>2.866397225327486E-3</c:v>
                </c:pt>
                <c:pt idx="24">
                  <c:v>2.8639344731792534E-3</c:v>
                </c:pt>
                <c:pt idx="25">
                  <c:v>2.861475949294646E-3</c:v>
                </c:pt>
                <c:pt idx="26">
                  <c:v>2.8590216427938362E-3</c:v>
                </c:pt>
                <c:pt idx="27">
                  <c:v>2.8565715428342901E-3</c:v>
                </c:pt>
                <c:pt idx="28">
                  <c:v>2.8542071012672677E-3</c:v>
                </c:pt>
                <c:pt idx="29">
                  <c:v>2.8523346358994839E-3</c:v>
                </c:pt>
                <c:pt idx="30">
                  <c:v>2.8509522180408258E-3</c:v>
                </c:pt>
                <c:pt idx="31">
                  <c:v>2.8499772001823985E-3</c:v>
                </c:pt>
                <c:pt idx="32">
                  <c:v>2.8492463743339884E-3</c:v>
                </c:pt>
                <c:pt idx="33">
                  <c:v>2.8487593652964135E-3</c:v>
                </c:pt>
              </c:numCache>
            </c:numRef>
          </c:xVal>
          <c:yVal>
            <c:numRef>
              <c:f>Temperature_dependent_resistanc!$U$169:$U$202</c:f>
              <c:numCache>
                <c:formatCode>General</c:formatCode>
                <c:ptCount val="34"/>
                <c:pt idx="0">
                  <c:v>800.99165200000004</c:v>
                </c:pt>
                <c:pt idx="1">
                  <c:v>2078.8528249999999</c:v>
                </c:pt>
                <c:pt idx="2">
                  <c:v>1040.915004</c:v>
                </c:pt>
                <c:pt idx="3">
                  <c:v>2834.5730760000001</c:v>
                </c:pt>
                <c:pt idx="4">
                  <c:v>862.33057499999995</c:v>
                </c:pt>
                <c:pt idx="5">
                  <c:v>816.76007100000004</c:v>
                </c:pt>
                <c:pt idx="6">
                  <c:v>598.09235000000001</c:v>
                </c:pt>
                <c:pt idx="7">
                  <c:v>491.66654399999999</c:v>
                </c:pt>
                <c:pt idx="8">
                  <c:v>365.43428299999999</c:v>
                </c:pt>
                <c:pt idx="9">
                  <c:v>-486.34414900000002</c:v>
                </c:pt>
                <c:pt idx="10">
                  <c:v>-384.86563100000001</c:v>
                </c:pt>
                <c:pt idx="11">
                  <c:v>-790.47471099999996</c:v>
                </c:pt>
                <c:pt idx="12">
                  <c:v>848.647154</c:v>
                </c:pt>
                <c:pt idx="13">
                  <c:v>-950.89598899999999</c:v>
                </c:pt>
                <c:pt idx="14">
                  <c:v>-7.3721940000000004</c:v>
                </c:pt>
                <c:pt idx="15">
                  <c:v>-279.48898600000001</c:v>
                </c:pt>
                <c:pt idx="16">
                  <c:v>-1216.0969869999999</c:v>
                </c:pt>
                <c:pt idx="17">
                  <c:v>-1199.1251480000001</c:v>
                </c:pt>
                <c:pt idx="18">
                  <c:v>4.7352489999999996</c:v>
                </c:pt>
                <c:pt idx="19">
                  <c:v>-60.058110999999997</c:v>
                </c:pt>
                <c:pt idx="20">
                  <c:v>-1083.0905769999999</c:v>
                </c:pt>
                <c:pt idx="21">
                  <c:v>-273.78986700000002</c:v>
                </c:pt>
                <c:pt idx="22">
                  <c:v>-1179.566497</c:v>
                </c:pt>
                <c:pt idx="23">
                  <c:v>-130.73109299999999</c:v>
                </c:pt>
                <c:pt idx="24">
                  <c:v>-27.644753999999999</c:v>
                </c:pt>
                <c:pt idx="25">
                  <c:v>-1137.176882</c:v>
                </c:pt>
                <c:pt idx="26">
                  <c:v>12.681763999999999</c:v>
                </c:pt>
                <c:pt idx="27">
                  <c:v>-228.01072099999999</c:v>
                </c:pt>
                <c:pt idx="28">
                  <c:v>-282.18990300000002</c:v>
                </c:pt>
                <c:pt idx="29">
                  <c:v>-101.809669</c:v>
                </c:pt>
                <c:pt idx="30">
                  <c:v>54.842866000000001</c:v>
                </c:pt>
                <c:pt idx="31">
                  <c:v>1188.9207739999999</c:v>
                </c:pt>
                <c:pt idx="32">
                  <c:v>-145.111502</c:v>
                </c:pt>
                <c:pt idx="33">
                  <c:v>-38.561013000000003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FC-A942-908D-CEC900837ABD}"/>
            </c:ext>
          </c:extLst>
        </c:ser>
        <c:ser>
          <c:idx val="3"/>
          <c:order val="4"/>
          <c:tx>
            <c:strRef>
              <c:f>Temperature_dependent_resistanc!$L$1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Temperature_dependent_resistanc!$K$180:$K$202</c:f>
              <c:numCache>
                <c:formatCode>General</c:formatCode>
                <c:ptCount val="23"/>
                <c:pt idx="0">
                  <c:v>2.8973749782696878E-3</c:v>
                </c:pt>
                <c:pt idx="1">
                  <c:v>2.8948587308939323E-3</c:v>
                </c:pt>
                <c:pt idx="2">
                  <c:v>2.8922631959508315E-3</c:v>
                </c:pt>
                <c:pt idx="3">
                  <c:v>2.8898393249335336E-3</c:v>
                </c:pt>
                <c:pt idx="4">
                  <c:v>2.8872527789807994E-3</c:v>
                </c:pt>
                <c:pt idx="5">
                  <c:v>2.8847540747151306E-3</c:v>
                </c:pt>
                <c:pt idx="6">
                  <c:v>2.882259691598213E-3</c:v>
                </c:pt>
                <c:pt idx="7">
                  <c:v>2.8797696184305254E-3</c:v>
                </c:pt>
                <c:pt idx="8">
                  <c:v>2.8772838440512156E-3</c:v>
                </c:pt>
                <c:pt idx="9">
                  <c:v>2.8747197148278041E-3</c:v>
                </c:pt>
                <c:pt idx="10">
                  <c:v>2.8722426470588233E-3</c:v>
                </c:pt>
                <c:pt idx="11">
                  <c:v>2.8697698444584748E-3</c:v>
                </c:pt>
                <c:pt idx="12">
                  <c:v>2.8673012960201858E-3</c:v>
                </c:pt>
                <c:pt idx="13">
                  <c:v>2.8647549202165754E-3</c:v>
                </c:pt>
                <c:pt idx="14">
                  <c:v>2.8622949881214757E-3</c:v>
                </c:pt>
                <c:pt idx="15">
                  <c:v>2.8598392770326306E-3</c:v>
                </c:pt>
                <c:pt idx="16">
                  <c:v>2.8573877760950934E-3</c:v>
                </c:pt>
                <c:pt idx="17">
                  <c:v>2.8550219836692742E-3</c:v>
                </c:pt>
                <c:pt idx="18">
                  <c:v>2.8529042565331509E-3</c:v>
                </c:pt>
                <c:pt idx="19">
                  <c:v>2.8513586724074023E-3</c:v>
                </c:pt>
                <c:pt idx="20">
                  <c:v>2.8502208921191391E-3</c:v>
                </c:pt>
                <c:pt idx="21">
                  <c:v>2.8494087476848553E-3</c:v>
                </c:pt>
                <c:pt idx="22">
                  <c:v>2.8489216831429306E-3</c:v>
                </c:pt>
              </c:numCache>
            </c:numRef>
          </c:xVal>
          <c:yVal>
            <c:numRef>
              <c:f>Temperature_dependent_resistanc!$O$180:$O$202</c:f>
              <c:numCache>
                <c:formatCode>General</c:formatCode>
                <c:ptCount val="23"/>
                <c:pt idx="0">
                  <c:v>304.85758700000002</c:v>
                </c:pt>
                <c:pt idx="1">
                  <c:v>132.525735</c:v>
                </c:pt>
                <c:pt idx="2">
                  <c:v>45.217649999999999</c:v>
                </c:pt>
                <c:pt idx="3">
                  <c:v>-328.18892699999998</c:v>
                </c:pt>
                <c:pt idx="4">
                  <c:v>-453.67817000000002</c:v>
                </c:pt>
                <c:pt idx="5">
                  <c:v>-303.636572</c:v>
                </c:pt>
                <c:pt idx="6">
                  <c:v>-540.921333</c:v>
                </c:pt>
                <c:pt idx="7">
                  <c:v>148.81679700000001</c:v>
                </c:pt>
                <c:pt idx="8">
                  <c:v>85.193095</c:v>
                </c:pt>
                <c:pt idx="9">
                  <c:v>135.39828499999999</c:v>
                </c:pt>
                <c:pt idx="10">
                  <c:v>65.392284000000004</c:v>
                </c:pt>
                <c:pt idx="11">
                  <c:v>103.455062</c:v>
                </c:pt>
                <c:pt idx="12">
                  <c:v>-437.291043</c:v>
                </c:pt>
                <c:pt idx="13">
                  <c:v>-449.67166400000002</c:v>
                </c:pt>
                <c:pt idx="14">
                  <c:v>137.51589799999999</c:v>
                </c:pt>
                <c:pt idx="15">
                  <c:v>-445.740814</c:v>
                </c:pt>
                <c:pt idx="16">
                  <c:v>-341.89675199999999</c:v>
                </c:pt>
                <c:pt idx="17">
                  <c:v>-572.34745499999997</c:v>
                </c:pt>
                <c:pt idx="18">
                  <c:v>4.1058820000000003</c:v>
                </c:pt>
                <c:pt idx="19">
                  <c:v>370.24147799999997</c:v>
                </c:pt>
                <c:pt idx="20">
                  <c:v>67.611962000000005</c:v>
                </c:pt>
                <c:pt idx="21">
                  <c:v>110.96503800000001</c:v>
                </c:pt>
                <c:pt idx="22">
                  <c:v>76.527388000000002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FC-A942-908D-CEC900837ABD}"/>
            </c:ext>
          </c:extLst>
        </c:ser>
        <c:ser>
          <c:idx val="5"/>
          <c:order val="5"/>
          <c:tx>
            <c:strRef>
              <c:f>Temperature_dependent_resistanc!$H$2</c:f>
              <c:strCache>
                <c:ptCount val="1"/>
                <c:pt idx="0">
                  <c:v>fitted 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Temperature_dependent_resistanc!$H$3:$H$202</c:f>
              <c:numCache>
                <c:formatCode>General</c:formatCode>
                <c:ptCount val="200"/>
                <c:pt idx="0">
                  <c:v>240757.026505077</c:v>
                </c:pt>
                <c:pt idx="1">
                  <c:v>240886.11076942919</c:v>
                </c:pt>
                <c:pt idx="2">
                  <c:v>240886.11076942919</c:v>
                </c:pt>
                <c:pt idx="3">
                  <c:v>240886.11076942919</c:v>
                </c:pt>
                <c:pt idx="4">
                  <c:v>240886.11076942919</c:v>
                </c:pt>
                <c:pt idx="5">
                  <c:v>240886.11076942919</c:v>
                </c:pt>
                <c:pt idx="6">
                  <c:v>240757.026505077</c:v>
                </c:pt>
                <c:pt idx="7">
                  <c:v>240628.02019091314</c:v>
                </c:pt>
                <c:pt idx="8">
                  <c:v>240370.24120489537</c:v>
                </c:pt>
                <c:pt idx="9">
                  <c:v>239984.15605168798</c:v>
                </c:pt>
                <c:pt idx="10">
                  <c:v>239342.23287232706</c:v>
                </c:pt>
                <c:pt idx="11">
                  <c:v>238574.47801422706</c:v>
                </c:pt>
                <c:pt idx="12">
                  <c:v>237428.04449841884</c:v>
                </c:pt>
                <c:pt idx="13">
                  <c:v>235909.1127602885</c:v>
                </c:pt>
                <c:pt idx="14">
                  <c:v>234025.82751135528</c:v>
                </c:pt>
                <c:pt idx="15">
                  <c:v>231664.61472623103</c:v>
                </c:pt>
                <c:pt idx="16">
                  <c:v>228720.32525180324</c:v>
                </c:pt>
                <c:pt idx="17">
                  <c:v>225458.31072000469</c:v>
                </c:pt>
                <c:pt idx="18">
                  <c:v>221659.9462445527</c:v>
                </c:pt>
                <c:pt idx="19">
                  <c:v>217472.77925018303</c:v>
                </c:pt>
                <c:pt idx="20">
                  <c:v>212924.64960138386</c:v>
                </c:pt>
                <c:pt idx="21">
                  <c:v>208154.67360221394</c:v>
                </c:pt>
                <c:pt idx="22">
                  <c:v>203078.35878976696</c:v>
                </c:pt>
                <c:pt idx="23">
                  <c:v>198037.73246938174</c:v>
                </c:pt>
                <c:pt idx="24">
                  <c:v>192936.68331106723</c:v>
                </c:pt>
                <c:pt idx="25">
                  <c:v>187885.86662287553</c:v>
                </c:pt>
                <c:pt idx="26">
                  <c:v>182983.82670488593</c:v>
                </c:pt>
                <c:pt idx="27">
                  <c:v>178225.72413356998</c:v>
                </c:pt>
                <c:pt idx="28">
                  <c:v>173696.1466228895</c:v>
                </c:pt>
                <c:pt idx="29">
                  <c:v>169382.94120218334</c:v>
                </c:pt>
                <c:pt idx="30">
                  <c:v>165359.17322003419</c:v>
                </c:pt>
                <c:pt idx="31">
                  <c:v>161607.58212869114</c:v>
                </c:pt>
                <c:pt idx="32">
                  <c:v>158032.12354827128</c:v>
                </c:pt>
                <c:pt idx="33">
                  <c:v>154780.75135353598</c:v>
                </c:pt>
                <c:pt idx="34">
                  <c:v>151681.38864870009</c:v>
                </c:pt>
                <c:pt idx="35">
                  <c:v>148876.83635622606</c:v>
                </c:pt>
                <c:pt idx="36">
                  <c:v>146204.24897161525</c:v>
                </c:pt>
                <c:pt idx="37">
                  <c:v>143801.96805451135</c:v>
                </c:pt>
                <c:pt idx="38">
                  <c:v>141515.04440119857</c:v>
                </c:pt>
                <c:pt idx="39">
                  <c:v>139408.36229287591</c:v>
                </c:pt>
                <c:pt idx="40">
                  <c:v>137405.57572283145</c:v>
                </c:pt>
                <c:pt idx="41">
                  <c:v>135502.69475529963</c:v>
                </c:pt>
                <c:pt idx="42">
                  <c:v>133762.40173094656</c:v>
                </c:pt>
                <c:pt idx="43">
                  <c:v>132047.36474441251</c:v>
                </c:pt>
                <c:pt idx="44">
                  <c:v>130421.73021777273</c:v>
                </c:pt>
                <c:pt idx="45">
                  <c:v>128882.40664400786</c:v>
                </c:pt>
                <c:pt idx="46">
                  <c:v>127363.62118329882</c:v>
                </c:pt>
                <c:pt idx="47">
                  <c:v>125865.07011551662</c:v>
                </c:pt>
                <c:pt idx="48">
                  <c:v>124386.45463088062</c:v>
                </c:pt>
                <c:pt idx="49">
                  <c:v>122927.48074404999</c:v>
                </c:pt>
                <c:pt idx="50">
                  <c:v>121487.8592098261</c:v>
                </c:pt>
                <c:pt idx="51">
                  <c:v>120067.30544043976</c:v>
                </c:pt>
                <c:pt idx="52">
                  <c:v>118665.53942438339</c:v>
                </c:pt>
                <c:pt idx="53">
                  <c:v>117167.8415911979</c:v>
                </c:pt>
                <c:pt idx="54">
                  <c:v>115691.52555631925</c:v>
                </c:pt>
                <c:pt idx="55">
                  <c:v>114236.25284583187</c:v>
                </c:pt>
                <c:pt idx="56">
                  <c:v>112801.69084528997</c:v>
                </c:pt>
                <c:pt idx="57">
                  <c:v>111279.56480806468</c:v>
                </c:pt>
                <c:pt idx="58">
                  <c:v>109780.67836017035</c:v>
                </c:pt>
                <c:pt idx="59">
                  <c:v>108304.63800438718</c:v>
                </c:pt>
                <c:pt idx="60">
                  <c:v>106799.55455676628</c:v>
                </c:pt>
                <c:pt idx="61">
                  <c:v>105267.47698165881</c:v>
                </c:pt>
                <c:pt idx="62">
                  <c:v>103760.27495964563</c:v>
                </c:pt>
                <c:pt idx="63">
                  <c:v>102228.49021273686</c:v>
                </c:pt>
                <c:pt idx="64">
                  <c:v>100722.30428776074</c:v>
                </c:pt>
                <c:pt idx="65">
                  <c:v>99241.242604330997</c:v>
                </c:pt>
                <c:pt idx="66">
                  <c:v>97784.840206731664</c:v>
                </c:pt>
                <c:pt idx="67">
                  <c:v>96306.839513159925</c:v>
                </c:pt>
                <c:pt idx="68">
                  <c:v>94854.138556762686</c:v>
                </c:pt>
                <c:pt idx="69">
                  <c:v>93426.256777582399</c:v>
                </c:pt>
                <c:pt idx="70">
                  <c:v>92022.723603096296</c:v>
                </c:pt>
                <c:pt idx="71">
                  <c:v>90643.078223468736</c:v>
                </c:pt>
                <c:pt idx="72">
                  <c:v>89328.900560236361</c:v>
                </c:pt>
                <c:pt idx="73">
                  <c:v>87994.974317640997</c:v>
                </c:pt>
                <c:pt idx="74">
                  <c:v>86724.265482537536</c:v>
                </c:pt>
                <c:pt idx="75">
                  <c:v>85354.488016128671</c:v>
                </c:pt>
                <c:pt idx="76">
                  <c:v>83970.033448316448</c:v>
                </c:pt>
                <c:pt idx="77">
                  <c:v>82688.014582370786</c:v>
                </c:pt>
                <c:pt idx="78">
                  <c:v>81466.043519805098</c:v>
                </c:pt>
                <c:pt idx="79">
                  <c:v>80264.551781640461</c:v>
                </c:pt>
                <c:pt idx="80">
                  <c:v>79119.776205026355</c:v>
                </c:pt>
                <c:pt idx="81">
                  <c:v>77993.522553990857</c:v>
                </c:pt>
                <c:pt idx="82">
                  <c:v>76920.921365204602</c:v>
                </c:pt>
                <c:pt idx="83">
                  <c:v>75865.058679083173</c:v>
                </c:pt>
                <c:pt idx="84">
                  <c:v>74825.644226917546</c:v>
                </c:pt>
                <c:pt idx="85">
                  <c:v>73836.244172783088</c:v>
                </c:pt>
                <c:pt idx="86">
                  <c:v>72861.695544062022</c:v>
                </c:pt>
                <c:pt idx="87">
                  <c:v>71934.611655538247</c:v>
                </c:pt>
                <c:pt idx="88">
                  <c:v>70988.535828247856</c:v>
                </c:pt>
                <c:pt idx="89">
                  <c:v>70088.493123036198</c:v>
                </c:pt>
                <c:pt idx="90">
                  <c:v>69169.966773901702</c:v>
                </c:pt>
                <c:pt idx="91">
                  <c:v>68296.08973780727</c:v>
                </c:pt>
                <c:pt idx="92">
                  <c:v>67404.222301913265</c:v>
                </c:pt>
                <c:pt idx="93">
                  <c:v>66555.666435703242</c:v>
                </c:pt>
                <c:pt idx="94">
                  <c:v>65719.248843252222</c:v>
                </c:pt>
                <c:pt idx="95">
                  <c:v>64865.549478407091</c:v>
                </c:pt>
                <c:pt idx="96">
                  <c:v>64053.24876702232</c:v>
                </c:pt>
                <c:pt idx="97">
                  <c:v>63224.124106788891</c:v>
                </c:pt>
                <c:pt idx="98">
                  <c:v>62407.199042187392</c:v>
                </c:pt>
                <c:pt idx="99">
                  <c:v>61602.273861127345</c:v>
                </c:pt>
                <c:pt idx="100">
                  <c:v>60782.01161207087</c:v>
                </c:pt>
                <c:pt idx="101">
                  <c:v>60000.898320359775</c:v>
                </c:pt>
                <c:pt idx="102">
                  <c:v>59204.860590213357</c:v>
                </c:pt>
                <c:pt idx="103">
                  <c:v>58420.833759358487</c:v>
                </c:pt>
                <c:pt idx="104">
                  <c:v>57674.168561055398</c:v>
                </c:pt>
                <c:pt idx="105">
                  <c:v>56913.178265496914</c:v>
                </c:pt>
                <c:pt idx="106">
                  <c:v>56163.611270216454</c:v>
                </c:pt>
                <c:pt idx="107">
                  <c:v>55400.856780402923</c:v>
                </c:pt>
                <c:pt idx="108">
                  <c:v>54673.932189190076</c:v>
                </c:pt>
                <c:pt idx="109">
                  <c:v>53934.178419391967</c:v>
                </c:pt>
                <c:pt idx="110">
                  <c:v>53229.136038618053</c:v>
                </c:pt>
                <c:pt idx="111">
                  <c:v>52534.585093944981</c:v>
                </c:pt>
                <c:pt idx="112">
                  <c:v>51850.351719623155</c:v>
                </c:pt>
                <c:pt idx="113">
                  <c:v>51176.265211187841</c:v>
                </c:pt>
                <c:pt idx="114">
                  <c:v>50512.157963084901</c:v>
                </c:pt>
                <c:pt idx="115">
                  <c:v>49836.222792079039</c:v>
                </c:pt>
                <c:pt idx="116">
                  <c:v>49191.90236107308</c:v>
                </c:pt>
                <c:pt idx="117">
                  <c:v>48557.071123745358</c:v>
                </c:pt>
                <c:pt idx="118">
                  <c:v>47931.573366912788</c:v>
                </c:pt>
                <c:pt idx="119">
                  <c:v>47315.256181853983</c:v>
                </c:pt>
                <c:pt idx="120">
                  <c:v>46707.969409482284</c:v>
                </c:pt>
                <c:pt idx="121">
                  <c:v>46109.565586672077</c:v>
                </c:pt>
                <c:pt idx="122">
                  <c:v>45519.899893713562</c:v>
                </c:pt>
                <c:pt idx="123">
                  <c:v>44938.830102868647</c:v>
                </c:pt>
                <c:pt idx="124">
                  <c:v>44366.216528005592</c:v>
                </c:pt>
                <c:pt idx="125">
                  <c:v>43820.599194802613</c:v>
                </c:pt>
                <c:pt idx="126">
                  <c:v>43264.218250851445</c:v>
                </c:pt>
                <c:pt idx="127">
                  <c:v>42715.893599773415</c:v>
                </c:pt>
                <c:pt idx="128">
                  <c:v>42175.495161309344</c:v>
                </c:pt>
                <c:pt idx="129">
                  <c:v>41660.52418533124</c:v>
                </c:pt>
                <c:pt idx="130">
                  <c:v>41135.343347674599</c:v>
                </c:pt>
                <c:pt idx="131">
                  <c:v>40617.716219237642</c:v>
                </c:pt>
                <c:pt idx="132">
                  <c:v>40124.409615422286</c:v>
                </c:pt>
                <c:pt idx="133">
                  <c:v>39621.286589197967</c:v>
                </c:pt>
                <c:pt idx="134">
                  <c:v>39108.955841963732</c:v>
                </c:pt>
                <c:pt idx="135">
                  <c:v>38636.526691817948</c:v>
                </c:pt>
                <c:pt idx="136">
                  <c:v>38154.661895756864</c:v>
                </c:pt>
                <c:pt idx="137">
                  <c:v>37695.382629478183</c:v>
                </c:pt>
                <c:pt idx="138">
                  <c:v>37226.908403637979</c:v>
                </c:pt>
                <c:pt idx="139">
                  <c:v>36765.08302798558</c:v>
                </c:pt>
                <c:pt idx="140">
                  <c:v>36309.801177913803</c:v>
                </c:pt>
                <c:pt idx="141">
                  <c:v>35875.818079059856</c:v>
                </c:pt>
                <c:pt idx="142">
                  <c:v>35433.104947640393</c:v>
                </c:pt>
                <c:pt idx="143">
                  <c:v>34996.633534429377</c:v>
                </c:pt>
                <c:pt idx="144">
                  <c:v>34566.305586765578</c:v>
                </c:pt>
                <c:pt idx="145">
                  <c:v>34142.024552110801</c:v>
                </c:pt>
                <c:pt idx="146">
                  <c:v>33737.54494175579</c:v>
                </c:pt>
                <c:pt idx="147">
                  <c:v>33324.880909357838</c:v>
                </c:pt>
                <c:pt idx="148">
                  <c:v>32931.458166761935</c:v>
                </c:pt>
                <c:pt idx="149">
                  <c:v>32530.056454962101</c:v>
                </c:pt>
                <c:pt idx="150">
                  <c:v>32108.058769202486</c:v>
                </c:pt>
                <c:pt idx="151">
                  <c:v>31692.320649362977</c:v>
                </c:pt>
                <c:pt idx="152">
                  <c:v>31282.738375152367</c:v>
                </c:pt>
                <c:pt idx="153">
                  <c:v>30891.729734167253</c:v>
                </c:pt>
                <c:pt idx="154">
                  <c:v>30506.311715043084</c:v>
                </c:pt>
                <c:pt idx="155">
                  <c:v>30126.394997403455</c:v>
                </c:pt>
                <c:pt idx="156">
                  <c:v>29751.891830512974</c:v>
                </c:pt>
                <c:pt idx="157">
                  <c:v>29394.54261898436</c:v>
                </c:pt>
                <c:pt idx="158">
                  <c:v>29042.105796649877</c:v>
                </c:pt>
                <c:pt idx="159">
                  <c:v>28694.505876513071</c:v>
                </c:pt>
                <c:pt idx="160">
                  <c:v>28351.668647831102</c:v>
                </c:pt>
                <c:pt idx="161">
                  <c:v>28024.717939894814</c:v>
                </c:pt>
                <c:pt idx="162">
                  <c:v>27702.084711122992</c:v>
                </c:pt>
                <c:pt idx="163">
                  <c:v>27383.705206333452</c:v>
                </c:pt>
                <c:pt idx="164">
                  <c:v>27069.516706460283</c:v>
                </c:pt>
                <c:pt idx="165">
                  <c:v>26759.457510236254</c:v>
                </c:pt>
                <c:pt idx="166">
                  <c:v>26453.466916225043</c:v>
                </c:pt>
                <c:pt idx="167">
                  <c:v>26151.485205195222</c:v>
                </c:pt>
                <c:pt idx="168">
                  <c:v>25853.453622829238</c:v>
                </c:pt>
                <c:pt idx="169">
                  <c:v>25559.314362760968</c:v>
                </c:pt>
                <c:pt idx="170">
                  <c:v>25259.067802805785</c:v>
                </c:pt>
                <c:pt idx="171">
                  <c:v>24972.672817113093</c:v>
                </c:pt>
                <c:pt idx="172">
                  <c:v>24680.318786512114</c:v>
                </c:pt>
                <c:pt idx="173">
                  <c:v>24401.440280801311</c:v>
                </c:pt>
                <c:pt idx="174">
                  <c:v>24116.746974560967</c:v>
                </c:pt>
                <c:pt idx="175">
                  <c:v>23835.862463194684</c:v>
                </c:pt>
                <c:pt idx="176">
                  <c:v>23558.72971175655</c:v>
                </c:pt>
                <c:pt idx="177">
                  <c:v>23294.348239331219</c:v>
                </c:pt>
                <c:pt idx="178">
                  <c:v>23015.496034946456</c:v>
                </c:pt>
                <c:pt idx="179">
                  <c:v>22758.102142015647</c:v>
                </c:pt>
                <c:pt idx="180">
                  <c:v>22486.608174745987</c:v>
                </c:pt>
                <c:pt idx="181">
                  <c:v>22227.411035314053</c:v>
                </c:pt>
                <c:pt idx="182">
                  <c:v>21971.642618915976</c:v>
                </c:pt>
                <c:pt idx="183">
                  <c:v>21719.252131399269</c:v>
                </c:pt>
                <c:pt idx="184">
                  <c:v>21470.189607653207</c:v>
                </c:pt>
                <c:pt idx="185">
                  <c:v>21224.405896876397</c:v>
                </c:pt>
                <c:pt idx="186">
                  <c:v>20973.822618156843</c:v>
                </c:pt>
                <c:pt idx="187">
                  <c:v>20734.557552609127</c:v>
                </c:pt>
                <c:pt idx="188">
                  <c:v>20498.427043715306</c:v>
                </c:pt>
                <c:pt idx="189">
                  <c:v>20257.66967694963</c:v>
                </c:pt>
                <c:pt idx="190">
                  <c:v>20027.771666523033</c:v>
                </c:pt>
                <c:pt idx="191">
                  <c:v>19800.870929735611</c:v>
                </c:pt>
                <c:pt idx="192">
                  <c:v>19576.923673932244</c:v>
                </c:pt>
                <c:pt idx="193">
                  <c:v>19355.886811774057</c:v>
                </c:pt>
                <c:pt idx="194">
                  <c:v>19137.717948865411</c:v>
                </c:pt>
                <c:pt idx="195">
                  <c:v>18943.783621448641</c:v>
                </c:pt>
                <c:pt idx="196">
                  <c:v>18794.509340313904</c:v>
                </c:pt>
                <c:pt idx="197">
                  <c:v>18681.685320064487</c:v>
                </c:pt>
                <c:pt idx="198">
                  <c:v>18604.571186100886</c:v>
                </c:pt>
                <c:pt idx="199">
                  <c:v>18555.689418867849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2FC-A942-908D-CEC900837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.4000000000000011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1/T(K)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770666962548018"/>
              <c:y val="0.94227302263704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500000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 (Ohm)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7.0308619997273447E-2"/>
              <c:y val="0.40079241279163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9776407855263558"/>
          <c:y val="0.55907433405449647"/>
          <c:w val="0.27498934857183016"/>
          <c:h val="0.22462025903092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9841-6600-DC49-9752-752D03E6E88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E345-A0B9-C740-AA67-028CB7FE9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0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1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01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1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F9CB-AA76-2A4E-9863-3125FFA6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E5E56E-7937-7E4E-8A0C-5B1E5414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5AE67-25F2-0E4C-A489-0C24AA5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56055-C0FD-D44F-84B9-33B0C79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C768E-EF2F-FB49-B779-5737092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B5F10-FD97-404B-9FDC-2468D9DF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7EAB7-7484-3948-91B9-D30C8671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05FC4-78DB-A34A-8459-3EB8768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A92ED-3841-744F-B258-D9994E7B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FE73C-EC3F-0841-9287-C269DD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2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D37B06-5C4B-5646-860B-14BE6FDE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FAFFA-59C6-8E40-9F00-A3CEBC89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A5C7F-5039-D144-8CBC-C7F0DAAC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5268-8C84-F94A-84A5-C2D2AED0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A08E-732A-F24D-A283-0359EAA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A3D27-BA7B-474B-8555-994CCB3A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64169-4910-2C41-94C3-19004A5C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DB326-4124-0B4D-BD08-3CDB36DF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55D2C-DF4E-9D4D-A59F-7CED8F3F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73BA4-5C6E-6C4E-B200-78C4687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59D2D-F2E2-B24E-910B-1828CDB6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9BDAB-FC29-8F43-9C63-BE02D1D4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B637B-5D0B-7D4E-97D3-37466D5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A0993-63E6-5D40-A5EA-E3AE5CD3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6D891-4854-6F47-87CB-AA6D9AE6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7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D777-3A4A-184B-90FF-10AD428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FE5B1-7EE0-F442-A3DA-9FFB530F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C60971-61D7-1E40-8EB7-ECBAE89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62D82-AB5C-4D4A-8BBE-63DF95F8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BC585-C3E8-0549-BBC8-FF79717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10C986-2FAF-124D-8118-DE32107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96E5B-F6C6-7145-A91E-8079477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E5214-462C-7C41-AE2B-91D78875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3E448-E200-754C-9F63-DFBD4695C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88AFBE-4FC6-2D42-ABFC-B4DED9AA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634085-D4CC-514E-931D-545893EE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48B7DA-A6AF-8143-A338-2E479937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E25DF1-1D22-B941-BC86-B4A131B7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D12197-634F-B04C-83EB-5F99DCE8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9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65C52-519E-9948-8F15-2B489BC3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25A992-575F-CB4B-BB41-D8C6F78A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86D30-D702-B64C-BB65-6A88E47C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769512-C2C5-CD4B-A89B-89CAFAF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FB99-EE60-F54B-870B-5206CAB5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9B449-695F-B543-A0E8-E755C4DD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B8E0B-F182-B646-8D6B-17E256B7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AEAF0-79D1-E743-B5B4-3755EE1A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D4158-BB75-B344-8463-5B485EE1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D9B1E1-557C-3C4E-869B-EB8DB45F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E9397-11CF-F743-A297-C6F04DD6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E090C-9CAF-E344-890A-0BDDF41F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50C1A6-4667-694F-83DD-467375D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7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6A1F9-7AE0-D740-97D2-3E3CB902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89E629-CC2D-9343-BE94-C9C40AFD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737C4-5541-E440-B0C5-4ED3DB7B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8FC34-1B26-9148-89F2-76A37DA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CDB5C-ABE5-0F43-BAB2-50B356B7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5C9B5-BADA-E440-8CE1-D0565AA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BC654F-6843-9145-82F1-193E13F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1366E-5FE8-3845-8963-05916CEB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C8507-2EC8-1743-9B2B-1116A710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2A634-6312-0442-B0DA-BF80DAF3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B27B1-DA22-414E-8858-DB34FF54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グラフ 32">
            <a:extLst>
              <a:ext uri="{FF2B5EF4-FFF2-40B4-BE49-F238E27FC236}">
                <a16:creationId xmlns:a16="http://schemas.microsoft.com/office/drawing/2014/main" id="{656022B6-44D9-EA4F-98EC-473ED786E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808454"/>
              </p:ext>
            </p:extLst>
          </p:nvPr>
        </p:nvGraphicFramePr>
        <p:xfrm>
          <a:off x="2873986" y="-276999"/>
          <a:ext cx="6528038" cy="41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EAB58DAE-A306-574D-AC59-D4FA4DE9F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63171"/>
              </p:ext>
            </p:extLst>
          </p:nvPr>
        </p:nvGraphicFramePr>
        <p:xfrm>
          <a:off x="2873986" y="2665697"/>
          <a:ext cx="6528038" cy="41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6DCC12-34FB-7F4A-93C4-67074149D1D4}"/>
              </a:ext>
            </a:extLst>
          </p:cNvPr>
          <p:cNvSpPr txBox="1"/>
          <p:nvPr/>
        </p:nvSpPr>
        <p:spPr>
          <a:xfrm>
            <a:off x="7594908" y="3545045"/>
            <a:ext cx="142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●</a:t>
            </a:r>
            <a:r>
              <a:rPr kumimoji="1" lang="en-US" altLang="ja-JP" dirty="0"/>
              <a:t>2</a:t>
            </a:r>
            <a:r>
              <a:rPr kumimoji="1" lang="ja-JP" altLang="en-US"/>
              <a:t>回目の加熱・冷却</a:t>
            </a:r>
            <a:endParaRPr kumimoji="1" lang="en-US" altLang="ja-JP" dirty="0"/>
          </a:p>
          <a:p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91002C-3140-0845-A8D8-719CF1A7A036}"/>
              </a:ext>
            </a:extLst>
          </p:cNvPr>
          <p:cNvCxnSpPr>
            <a:cxnSpLocks/>
          </p:cNvCxnSpPr>
          <p:nvPr/>
        </p:nvCxnSpPr>
        <p:spPr>
          <a:xfrm>
            <a:off x="7008772" y="603276"/>
            <a:ext cx="878220" cy="1294213"/>
          </a:xfrm>
          <a:prstGeom prst="straightConnector1">
            <a:avLst/>
          </a:prstGeom>
          <a:ln w="41275">
            <a:solidFill>
              <a:srgbClr val="FF0000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4F935F0-41FB-BB41-9DFA-D8118F93F47D}"/>
              </a:ext>
            </a:extLst>
          </p:cNvPr>
          <p:cNvCxnSpPr>
            <a:cxnSpLocks/>
          </p:cNvCxnSpPr>
          <p:nvPr/>
        </p:nvCxnSpPr>
        <p:spPr>
          <a:xfrm flipH="1">
            <a:off x="5503223" y="2906396"/>
            <a:ext cx="182656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4A47BC-80CE-6A4E-A89B-1613B68701F1}"/>
              </a:ext>
            </a:extLst>
          </p:cNvPr>
          <p:cNvSpPr txBox="1"/>
          <p:nvPr/>
        </p:nvSpPr>
        <p:spPr>
          <a:xfrm>
            <a:off x="7654280" y="396344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●</a:t>
            </a:r>
            <a:r>
              <a:rPr lang="en-US" altLang="ja-JP" dirty="0"/>
              <a:t>1</a:t>
            </a:r>
            <a:r>
              <a:rPr lang="ja-JP" altLang="en-US"/>
              <a:t>回目の加熱・冷却</a:t>
            </a:r>
            <a:endParaRPr lang="en-US" altLang="ja-JP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F217F90-9F79-3B45-805E-E87D4CD90934}"/>
              </a:ext>
            </a:extLst>
          </p:cNvPr>
          <p:cNvCxnSpPr>
            <a:cxnSpLocks/>
          </p:cNvCxnSpPr>
          <p:nvPr/>
        </p:nvCxnSpPr>
        <p:spPr>
          <a:xfrm>
            <a:off x="6757874" y="4022518"/>
            <a:ext cx="962587" cy="969145"/>
          </a:xfrm>
          <a:prstGeom prst="straightConnector1">
            <a:avLst/>
          </a:prstGeom>
          <a:ln w="41275">
            <a:solidFill>
              <a:schemeClr val="accent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8489662-ED9E-DB4A-B04F-86C407754740}"/>
              </a:ext>
            </a:extLst>
          </p:cNvPr>
          <p:cNvCxnSpPr>
            <a:cxnSpLocks/>
          </p:cNvCxnSpPr>
          <p:nvPr/>
        </p:nvCxnSpPr>
        <p:spPr>
          <a:xfrm flipH="1">
            <a:off x="6768909" y="5845673"/>
            <a:ext cx="1826563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3F0AF5E-66D4-AF4C-A54D-A93FE77C7CE1}"/>
              </a:ext>
            </a:extLst>
          </p:cNvPr>
          <p:cNvCxnSpPr>
            <a:cxnSpLocks/>
          </p:cNvCxnSpPr>
          <p:nvPr/>
        </p:nvCxnSpPr>
        <p:spPr>
          <a:xfrm>
            <a:off x="7867940" y="5201522"/>
            <a:ext cx="990501" cy="0"/>
          </a:xfrm>
          <a:prstGeom prst="straightConnector1">
            <a:avLst/>
          </a:prstGeom>
          <a:ln w="41275">
            <a:solidFill>
              <a:schemeClr val="accent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E1AE304-1C39-6242-AF3C-5BAA831AC080}"/>
              </a:ext>
            </a:extLst>
          </p:cNvPr>
          <p:cNvSpPr txBox="1"/>
          <p:nvPr/>
        </p:nvSpPr>
        <p:spPr>
          <a:xfrm>
            <a:off x="3593000" y="5845673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9B7E75F-5130-6D4A-827A-789085ED726B}"/>
              </a:ext>
            </a:extLst>
          </p:cNvPr>
          <p:cNvSpPr txBox="1"/>
          <p:nvPr/>
        </p:nvSpPr>
        <p:spPr>
          <a:xfrm>
            <a:off x="3593000" y="5201986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2</a:t>
            </a:r>
            <a:endParaRPr kumimoji="1" lang="ja-JP" altLang="en-US" baseline="30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3F775F9-7F02-C94E-BCED-1292A2795E8D}"/>
              </a:ext>
            </a:extLst>
          </p:cNvPr>
          <p:cNvSpPr txBox="1"/>
          <p:nvPr/>
        </p:nvSpPr>
        <p:spPr>
          <a:xfrm>
            <a:off x="3593000" y="4558299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3</a:t>
            </a:r>
            <a:endParaRPr kumimoji="1" lang="ja-JP" altLang="en-US" baseline="30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EEB617-E7BD-4346-9F6A-CC429D882921}"/>
              </a:ext>
            </a:extLst>
          </p:cNvPr>
          <p:cNvSpPr txBox="1"/>
          <p:nvPr/>
        </p:nvSpPr>
        <p:spPr>
          <a:xfrm>
            <a:off x="3592999" y="3893777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4</a:t>
            </a:r>
            <a:endParaRPr kumimoji="1" lang="ja-JP" altLang="en-US" baseline="30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829FE2-06CD-BD4D-A57C-BA67168D3AEC}"/>
              </a:ext>
            </a:extLst>
          </p:cNvPr>
          <p:cNvSpPr txBox="1"/>
          <p:nvPr/>
        </p:nvSpPr>
        <p:spPr>
          <a:xfrm>
            <a:off x="3592999" y="3244334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5</a:t>
            </a:r>
            <a:endParaRPr kumimoji="1" lang="ja-JP" altLang="en-US" baseline="30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0092FD3-790A-0A42-AD66-26182F4CA275}"/>
              </a:ext>
            </a:extLst>
          </p:cNvPr>
          <p:cNvSpPr txBox="1"/>
          <p:nvPr/>
        </p:nvSpPr>
        <p:spPr>
          <a:xfrm>
            <a:off x="3613344" y="2889765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F36CB4-36D5-B84D-AFA9-691B8ABF3760}"/>
              </a:ext>
            </a:extLst>
          </p:cNvPr>
          <p:cNvSpPr txBox="1"/>
          <p:nvPr/>
        </p:nvSpPr>
        <p:spPr>
          <a:xfrm>
            <a:off x="3613344" y="2246078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2</a:t>
            </a:r>
            <a:endParaRPr kumimoji="1" lang="ja-JP" altLang="en-US" baseline="30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96FEC3-E63A-CD47-8999-268A15D44AB7}"/>
              </a:ext>
            </a:extLst>
          </p:cNvPr>
          <p:cNvSpPr txBox="1"/>
          <p:nvPr/>
        </p:nvSpPr>
        <p:spPr>
          <a:xfrm>
            <a:off x="3613344" y="1602391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3</a:t>
            </a:r>
            <a:endParaRPr kumimoji="1" lang="ja-JP" altLang="en-US" baseline="300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2E9424-D252-644F-96B2-4400D83904D1}"/>
              </a:ext>
            </a:extLst>
          </p:cNvPr>
          <p:cNvSpPr txBox="1"/>
          <p:nvPr/>
        </p:nvSpPr>
        <p:spPr>
          <a:xfrm>
            <a:off x="3613343" y="937869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4</a:t>
            </a:r>
            <a:endParaRPr kumimoji="1" lang="ja-JP" altLang="en-US" baseline="300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6E7AA9D-BBA1-5E41-A1B6-0BF953AED944}"/>
              </a:ext>
            </a:extLst>
          </p:cNvPr>
          <p:cNvSpPr txBox="1"/>
          <p:nvPr/>
        </p:nvSpPr>
        <p:spPr>
          <a:xfrm>
            <a:off x="3613343" y="288426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5</a:t>
            </a:r>
            <a:endParaRPr kumimoji="1" lang="ja-JP" altLang="en-US" baseline="30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E02F62-5B6B-A645-8B82-9A68030D92CC}"/>
              </a:ext>
            </a:extLst>
          </p:cNvPr>
          <p:cNvSpPr txBox="1"/>
          <p:nvPr/>
        </p:nvSpPr>
        <p:spPr>
          <a:xfrm>
            <a:off x="210322" y="211678"/>
            <a:ext cx="445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スズメッキ試料の</a:t>
            </a:r>
            <a:endParaRPr lang="en-US" altLang="ja-JP" sz="2400" b="1" dirty="0"/>
          </a:p>
          <a:p>
            <a:r>
              <a:rPr lang="en-US" altLang="ja-JP" sz="2400" b="1" dirty="0"/>
              <a:t>α</a:t>
            </a:r>
            <a:r>
              <a:rPr lang="ja-JP" altLang="en-US" sz="2400" b="1"/>
              <a:t>→</a:t>
            </a:r>
            <a:r>
              <a:rPr lang="en-US" altLang="ja-JP" sz="2400" b="1" dirty="0"/>
              <a:t>β</a:t>
            </a:r>
            <a:r>
              <a:rPr lang="ja-JP" altLang="en-US" sz="2400" b="1"/>
              <a:t>転移</a:t>
            </a:r>
            <a:r>
              <a:rPr lang="en-US" altLang="ja-JP" sz="2400" b="1" dirty="0"/>
              <a:t>(β</a:t>
            </a:r>
            <a:r>
              <a:rPr lang="ja-JP" altLang="en-US" sz="2400" b="1"/>
              <a:t>→</a:t>
            </a:r>
            <a:r>
              <a:rPr lang="en-US" altLang="ja-JP" sz="2400" b="1" dirty="0"/>
              <a:t>α</a:t>
            </a:r>
            <a:r>
              <a:rPr lang="ja-JP" altLang="en-US" sz="2400" b="1"/>
              <a:t>転移</a:t>
            </a:r>
            <a:r>
              <a:rPr lang="en-US" altLang="ja-JP" sz="2400" b="1" dirty="0"/>
              <a:t>?)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F9E712-2D37-8347-863F-8027D8F66A1C}"/>
              </a:ext>
            </a:extLst>
          </p:cNvPr>
          <p:cNvSpPr txBox="1"/>
          <p:nvPr/>
        </p:nvSpPr>
        <p:spPr>
          <a:xfrm>
            <a:off x="9176175" y="1358154"/>
            <a:ext cx="298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340K-350K</a:t>
            </a:r>
            <a:r>
              <a:rPr lang="ja-JP" altLang="en-US"/>
              <a:t>で抵抗は大きく落ち込み、室温付近の抵抗は加熱前後で</a:t>
            </a:r>
            <a:r>
              <a:rPr lang="en-US" altLang="ja-JP" dirty="0"/>
              <a:t>1/100</a:t>
            </a:r>
            <a:r>
              <a:rPr lang="ja-JP" altLang="en-US"/>
              <a:t>以下になった</a:t>
            </a:r>
            <a:r>
              <a:rPr lang="en-US" altLang="ja-JP" dirty="0"/>
              <a:t> (α</a:t>
            </a:r>
            <a:r>
              <a:rPr lang="ja-JP" altLang="en-US"/>
              <a:t>→</a:t>
            </a:r>
            <a:r>
              <a:rPr lang="en-US" altLang="ja-JP" dirty="0"/>
              <a:t>β</a:t>
            </a:r>
            <a:r>
              <a:rPr lang="ja-JP" altLang="en-US"/>
              <a:t>転移</a:t>
            </a:r>
            <a:r>
              <a:rPr lang="en-US" altLang="ja-JP" dirty="0"/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28D3081-695B-0E43-9F16-9516A964D053}"/>
              </a:ext>
            </a:extLst>
          </p:cNvPr>
          <p:cNvSpPr txBox="1"/>
          <p:nvPr/>
        </p:nvSpPr>
        <p:spPr>
          <a:xfrm>
            <a:off x="587652" y="1710376"/>
            <a:ext cx="3042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回目の加熱・冷却後</a:t>
            </a:r>
            <a:endParaRPr lang="en-US" altLang="ja-JP" dirty="0"/>
          </a:p>
          <a:p>
            <a:r>
              <a:rPr lang="ja-JP" altLang="en-US"/>
              <a:t>室温に保持すると、</a:t>
            </a:r>
            <a:endParaRPr lang="en-US" altLang="ja-JP" dirty="0"/>
          </a:p>
          <a:p>
            <a:r>
              <a:rPr lang="ja-JP" altLang="en-US"/>
              <a:t>室温付近の抵抗は</a:t>
            </a:r>
            <a:endParaRPr lang="en-US" altLang="ja-JP" dirty="0"/>
          </a:p>
          <a:p>
            <a:r>
              <a:rPr lang="ja-JP" altLang="en-US"/>
              <a:t>再び増加した</a:t>
            </a:r>
            <a:endParaRPr lang="en-US" altLang="ja-JP" dirty="0"/>
          </a:p>
          <a:p>
            <a:r>
              <a:rPr lang="en-US" altLang="ja-JP" dirty="0"/>
              <a:t>(β</a:t>
            </a:r>
            <a:r>
              <a:rPr lang="ja-JP" altLang="en-US"/>
              <a:t>→</a:t>
            </a:r>
            <a:r>
              <a:rPr lang="en-US" altLang="ja-JP" dirty="0"/>
              <a:t>α</a:t>
            </a:r>
            <a:r>
              <a:rPr lang="ja-JP" altLang="en-US"/>
              <a:t>転移</a:t>
            </a:r>
            <a:r>
              <a:rPr lang="en-US" altLang="ja-JP" dirty="0"/>
              <a:t>?)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92F357-2934-FC47-9353-F43580CC964F}"/>
              </a:ext>
            </a:extLst>
          </p:cNvPr>
          <p:cNvCxnSpPr>
            <a:cxnSpLocks/>
          </p:cNvCxnSpPr>
          <p:nvPr/>
        </p:nvCxnSpPr>
        <p:spPr>
          <a:xfrm flipV="1">
            <a:off x="4302484" y="889226"/>
            <a:ext cx="0" cy="1568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F2527EE-5899-724B-ADB2-19C355A04CD5}"/>
              </a:ext>
            </a:extLst>
          </p:cNvPr>
          <p:cNvCxnSpPr>
            <a:cxnSpLocks/>
          </p:cNvCxnSpPr>
          <p:nvPr/>
        </p:nvCxnSpPr>
        <p:spPr>
          <a:xfrm flipV="1">
            <a:off x="2667658" y="1599271"/>
            <a:ext cx="1610595" cy="6975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9A669F-31A6-E946-811F-01C4C81B6E09}"/>
              </a:ext>
            </a:extLst>
          </p:cNvPr>
          <p:cNvSpPr txBox="1"/>
          <p:nvPr/>
        </p:nvSpPr>
        <p:spPr>
          <a:xfrm>
            <a:off x="9176175" y="4300183"/>
            <a:ext cx="2852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再び</a:t>
            </a:r>
            <a:r>
              <a:rPr lang="en-US" altLang="ja-JP" dirty="0"/>
              <a:t>340K-350K</a:t>
            </a:r>
            <a:r>
              <a:rPr lang="ja-JP" altLang="en-US"/>
              <a:t>で抵抗が大きく落ち込んだ</a:t>
            </a:r>
            <a:endParaRPr lang="en-US" altLang="ja-JP" dirty="0"/>
          </a:p>
          <a:p>
            <a:r>
              <a:rPr lang="en-US" altLang="ja-JP" dirty="0"/>
              <a:t>(α</a:t>
            </a:r>
            <a:r>
              <a:rPr lang="ja-JP" altLang="en-US"/>
              <a:t>→</a:t>
            </a:r>
            <a:r>
              <a:rPr lang="en-US" altLang="ja-JP" dirty="0"/>
              <a:t>β</a:t>
            </a:r>
            <a:r>
              <a:rPr lang="ja-JP" altLang="en-US"/>
              <a:t>転移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69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040B26D-094E-4741-815E-BECC95462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157097"/>
              </p:ext>
            </p:extLst>
          </p:nvPr>
        </p:nvGraphicFramePr>
        <p:xfrm>
          <a:off x="-122053" y="1244228"/>
          <a:ext cx="6723102" cy="489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F84997-E190-0441-8AEB-91B4303E546C}"/>
              </a:ext>
            </a:extLst>
          </p:cNvPr>
          <p:cNvSpPr txBox="1"/>
          <p:nvPr/>
        </p:nvSpPr>
        <p:spPr>
          <a:xfrm>
            <a:off x="1128623" y="2124939"/>
            <a:ext cx="236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室温付近で</a:t>
            </a:r>
            <a:r>
              <a:rPr kumimoji="1" lang="en-US" altLang="ja-JP" dirty="0"/>
              <a:t>R</a:t>
            </a:r>
            <a:r>
              <a:rPr kumimoji="1" lang="ja-JP" altLang="en-US"/>
              <a:t>∝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</a:t>
            </a:r>
            <a:r>
              <a:rPr lang="en-US" altLang="ja-JP" dirty="0"/>
              <a:t>0.8eV</a:t>
            </a:r>
            <a:r>
              <a:rPr kumimoji="1" lang="en-US" altLang="ja-JP" dirty="0"/>
              <a:t>/2kT)</a:t>
            </a:r>
          </a:p>
          <a:p>
            <a:r>
              <a:rPr kumimoji="1" lang="en-US" altLang="ja-JP" dirty="0"/>
              <a:t>~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(4600K/T)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8ED5E8-61D7-3145-8E77-C2269327BD36}"/>
              </a:ext>
            </a:extLst>
          </p:cNvPr>
          <p:cNvSpPr txBox="1"/>
          <p:nvPr/>
        </p:nvSpPr>
        <p:spPr>
          <a:xfrm>
            <a:off x="568255" y="413231"/>
            <a:ext cx="445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アレニウスプロットから求めた</a:t>
            </a:r>
            <a:endParaRPr lang="en-US" altLang="ja-JP" sz="2400" b="1" dirty="0"/>
          </a:p>
          <a:p>
            <a:r>
              <a:rPr lang="en-US" altLang="ja-JP" sz="2400" b="1" dirty="0"/>
              <a:t>α</a:t>
            </a:r>
            <a:r>
              <a:rPr lang="ja-JP" altLang="en-US" sz="2400" b="1"/>
              <a:t>スズ薄膜のバンドギャップ</a:t>
            </a:r>
            <a:endParaRPr lang="en-US" altLang="ja-JP" sz="2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C2CB71-5284-2B43-86D0-9D65EA92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60" y="1523009"/>
            <a:ext cx="4853847" cy="416044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347836-B88B-6349-8E71-1368E2F53388}"/>
              </a:ext>
            </a:extLst>
          </p:cNvPr>
          <p:cNvSpPr txBox="1"/>
          <p:nvPr/>
        </p:nvSpPr>
        <p:spPr>
          <a:xfrm>
            <a:off x="9144483" y="5696212"/>
            <a:ext cx="24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∝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(0.08eV/2kT)</a:t>
            </a:r>
          </a:p>
          <a:p>
            <a:r>
              <a:rPr kumimoji="1" lang="en-US" altLang="ja-JP" dirty="0"/>
              <a:t>~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(450K/T)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771E5B-2C1B-3F43-A0C6-14DE7111A4BB}"/>
              </a:ext>
            </a:extLst>
          </p:cNvPr>
          <p:cNvSpPr txBox="1"/>
          <p:nvPr/>
        </p:nvSpPr>
        <p:spPr>
          <a:xfrm>
            <a:off x="2117266" y="1523009"/>
            <a:ext cx="32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Si</a:t>
            </a:r>
            <a:r>
              <a:rPr lang="ja-JP" altLang="en-US"/>
              <a:t>基板上の</a:t>
            </a:r>
            <a:r>
              <a:rPr lang="en-US" altLang="ja-JP" dirty="0"/>
              <a:t>Sn</a:t>
            </a:r>
            <a:r>
              <a:rPr lang="ja-JP" altLang="en-US"/>
              <a:t>メッキ</a:t>
            </a:r>
            <a:r>
              <a:rPr lang="en-US" altLang="ja-JP" dirty="0"/>
              <a:t>(190418)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68974C-B7B5-4F44-A453-0637153A3566}"/>
              </a:ext>
            </a:extLst>
          </p:cNvPr>
          <p:cNvSpPr txBox="1"/>
          <p:nvPr/>
        </p:nvSpPr>
        <p:spPr>
          <a:xfrm>
            <a:off x="7857690" y="1523009"/>
            <a:ext cx="276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参考</a:t>
            </a:r>
            <a:r>
              <a:rPr lang="en-US" altLang="ja-JP" dirty="0"/>
              <a:t>: Sn</a:t>
            </a:r>
            <a:r>
              <a:rPr lang="ja-JP" altLang="en-US"/>
              <a:t>バルク</a:t>
            </a:r>
            <a:r>
              <a:rPr lang="en-US" altLang="ja-JP" dirty="0"/>
              <a:t>(190108)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29149-9FCA-7C47-ACA5-5E7132044722}"/>
              </a:ext>
            </a:extLst>
          </p:cNvPr>
          <p:cNvSpPr txBox="1"/>
          <p:nvPr/>
        </p:nvSpPr>
        <p:spPr>
          <a:xfrm>
            <a:off x="6601049" y="166371"/>
            <a:ext cx="4708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バンドギャップ</a:t>
            </a:r>
            <a:endParaRPr lang="en-US" altLang="ja-JP" sz="2400" dirty="0"/>
          </a:p>
          <a:p>
            <a:r>
              <a:rPr lang="en-US" altLang="ja-JP" sz="2400" dirty="0"/>
              <a:t>Si: </a:t>
            </a:r>
            <a:r>
              <a:rPr lang="en-US" altLang="ja-JP" sz="2400" dirty="0" err="1"/>
              <a:t>E</a:t>
            </a:r>
            <a:r>
              <a:rPr lang="en-US" altLang="ja-JP" sz="2400" baseline="-25000" dirty="0" err="1"/>
              <a:t>g</a:t>
            </a:r>
            <a:r>
              <a:rPr lang="en-US" altLang="ja-JP" sz="2400" dirty="0"/>
              <a:t>/2=1.11/2 eV=6440K,</a:t>
            </a:r>
          </a:p>
          <a:p>
            <a:r>
              <a:rPr lang="en-US" altLang="ja-JP" sz="2400" dirty="0"/>
              <a:t>Sn: </a:t>
            </a:r>
            <a:r>
              <a:rPr lang="en-US" altLang="ja-JP" sz="2400" dirty="0" err="1"/>
              <a:t>E</a:t>
            </a:r>
            <a:r>
              <a:rPr lang="en-US" altLang="ja-JP" sz="2400" baseline="-25000" dirty="0" err="1"/>
              <a:t>g</a:t>
            </a:r>
            <a:r>
              <a:rPr lang="en-US" altLang="ja-JP" sz="2400" dirty="0"/>
              <a:t>/2=0.08/2 eV=464K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EDBFA6-22B5-1846-B221-CDB8742808BB}"/>
              </a:ext>
            </a:extLst>
          </p:cNvPr>
          <p:cNvSpPr txBox="1"/>
          <p:nvPr/>
        </p:nvSpPr>
        <p:spPr>
          <a:xfrm>
            <a:off x="2587409" y="6142036"/>
            <a:ext cx="399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伝導パスに存在する物質の実効的な</a:t>
            </a:r>
            <a:endParaRPr lang="en-US" altLang="ja-JP" dirty="0"/>
          </a:p>
          <a:p>
            <a:r>
              <a:rPr lang="ja-JP" altLang="en-US"/>
              <a:t>バンドギャップは</a:t>
            </a:r>
            <a:r>
              <a:rPr lang="en-US" altLang="ja-JP" dirty="0"/>
              <a:t>0.8eV</a:t>
            </a:r>
            <a:r>
              <a:rPr lang="ja-JP" altLang="en-US"/>
              <a:t>程度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9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F48CC637-BDE2-674E-9700-8FDA8442E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833917"/>
                  </p:ext>
                </p:extLst>
              </p:nvPr>
            </p:nvGraphicFramePr>
            <p:xfrm>
              <a:off x="788504" y="1347782"/>
              <a:ext cx="10614992" cy="4162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2139">
                      <a:extLst>
                        <a:ext uri="{9D8B030D-6E8A-4147-A177-3AD203B41FA5}">
                          <a16:colId xmlns:a16="http://schemas.microsoft.com/office/drawing/2014/main" val="1777083380"/>
                        </a:ext>
                      </a:extLst>
                    </a:gridCol>
                    <a:gridCol w="3438940">
                      <a:extLst>
                        <a:ext uri="{9D8B030D-6E8A-4147-A177-3AD203B41FA5}">
                          <a16:colId xmlns:a16="http://schemas.microsoft.com/office/drawing/2014/main" val="1025649703"/>
                        </a:ext>
                      </a:extLst>
                    </a:gridCol>
                    <a:gridCol w="2405269">
                      <a:extLst>
                        <a:ext uri="{9D8B030D-6E8A-4147-A177-3AD203B41FA5}">
                          <a16:colId xmlns:a16="http://schemas.microsoft.com/office/drawing/2014/main" val="1899339646"/>
                        </a:ext>
                      </a:extLst>
                    </a:gridCol>
                    <a:gridCol w="2398644">
                      <a:extLst>
                        <a:ext uri="{9D8B030D-6E8A-4147-A177-3AD203B41FA5}">
                          <a16:colId xmlns:a16="http://schemas.microsoft.com/office/drawing/2014/main" val="2542259362"/>
                        </a:ext>
                      </a:extLst>
                    </a:gridCol>
                  </a:tblGrid>
                  <a:tr h="969244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Si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基板上の</a:t>
                          </a:r>
                          <a:endParaRPr kumimoji="1" lang="en-US" altLang="ja-JP" sz="3200" b="1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メッキ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1%Ge-99%Sn</a:t>
                          </a:r>
                        </a:p>
                        <a:p>
                          <a:pPr algn="ctr"/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  <a:endParaRPr kumimoji="1" lang="en-US" altLang="ja-JP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255868"/>
                      </a:ext>
                    </a:extLst>
                  </a:tr>
                  <a:tr h="718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i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340K ~ 350K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~355K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~305K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1965205"/>
                      </a:ext>
                    </a:extLst>
                  </a:tr>
                  <a:tr h="7477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kumimoji="1" lang="ja-JP" altLang="en-US" sz="2800" b="1" i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300K?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(170~250K?)</a:t>
                          </a: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170K ~ 250K</a:t>
                          </a:r>
                          <a:r>
                            <a:rPr kumimoji="1" lang="en-US" altLang="ja-JP" sz="2400" b="0" i="0" baseline="30000" dirty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endParaRPr kumimoji="1" lang="ja-JP" altLang="en-US" sz="2400" b="0" i="0" baseline="300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268395"/>
                      </a:ext>
                    </a:extLst>
                  </a:tr>
                  <a:tr h="14123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バンドギャップ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~0.8eV</a:t>
                          </a:r>
                        </a:p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伝導率の温度依存性から推定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0.08eV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~0.09eV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(**Vegard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則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1318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F48CC637-BDE2-674E-9700-8FDA8442E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833917"/>
                  </p:ext>
                </p:extLst>
              </p:nvPr>
            </p:nvGraphicFramePr>
            <p:xfrm>
              <a:off x="788504" y="1347782"/>
              <a:ext cx="10614992" cy="4162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2139">
                      <a:extLst>
                        <a:ext uri="{9D8B030D-6E8A-4147-A177-3AD203B41FA5}">
                          <a16:colId xmlns:a16="http://schemas.microsoft.com/office/drawing/2014/main" val="1777083380"/>
                        </a:ext>
                      </a:extLst>
                    </a:gridCol>
                    <a:gridCol w="3438940">
                      <a:extLst>
                        <a:ext uri="{9D8B030D-6E8A-4147-A177-3AD203B41FA5}">
                          <a16:colId xmlns:a16="http://schemas.microsoft.com/office/drawing/2014/main" val="1025649703"/>
                        </a:ext>
                      </a:extLst>
                    </a:gridCol>
                    <a:gridCol w="2405269">
                      <a:extLst>
                        <a:ext uri="{9D8B030D-6E8A-4147-A177-3AD203B41FA5}">
                          <a16:colId xmlns:a16="http://schemas.microsoft.com/office/drawing/2014/main" val="1899339646"/>
                        </a:ext>
                      </a:extLst>
                    </a:gridCol>
                    <a:gridCol w="2398644">
                      <a:extLst>
                        <a:ext uri="{9D8B030D-6E8A-4147-A177-3AD203B41FA5}">
                          <a16:colId xmlns:a16="http://schemas.microsoft.com/office/drawing/2014/main" val="2542259362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Si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基板上の</a:t>
                          </a:r>
                          <a:endParaRPr kumimoji="1" lang="en-US" altLang="ja-JP" sz="3200" b="1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メッキ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1%Ge-99%Sn</a:t>
                          </a:r>
                        </a:p>
                        <a:p>
                          <a:pPr algn="ctr"/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  <a:endParaRPr kumimoji="1" lang="en-US" altLang="ja-JP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255868"/>
                      </a:ext>
                    </a:extLst>
                  </a:tr>
                  <a:tr h="718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i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340K ~ 350K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~355K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~305K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196520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9373" t="-227692" r="-139852" b="-18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(170~250K?)</a:t>
                          </a: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170K ~ 250K</a:t>
                          </a:r>
                          <a:r>
                            <a:rPr kumimoji="1" lang="en-US" altLang="ja-JP" sz="2400" b="0" i="0" baseline="30000" dirty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endParaRPr kumimoji="1" lang="ja-JP" altLang="en-US" sz="2400" b="0" i="0" baseline="300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268395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バンドギャップ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~0.8eV</a:t>
                          </a:r>
                        </a:p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伝導率の温度依存性から推定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0.08eV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~0.09eV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(**Vegard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則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1318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5E95D1-48F2-DA43-99BF-BCC3DDA77A22}"/>
              </a:ext>
            </a:extLst>
          </p:cNvPr>
          <p:cNvSpPr txBox="1"/>
          <p:nvPr/>
        </p:nvSpPr>
        <p:spPr>
          <a:xfrm>
            <a:off x="788503" y="605988"/>
            <a:ext cx="61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(</a:t>
            </a:r>
            <a:r>
              <a:rPr lang="ja-JP" altLang="en-US" sz="2400" b="1"/>
              <a:t>まとめ</a:t>
            </a:r>
            <a:r>
              <a:rPr lang="en-US" altLang="ja-JP" sz="2400" b="1" dirty="0"/>
              <a:t>)</a:t>
            </a:r>
            <a:r>
              <a:rPr lang="ja-JP" altLang="en-US" sz="2400" b="1"/>
              <a:t> 転移温度とバンドギャップの比較</a:t>
            </a:r>
            <a:endParaRPr lang="en-US" altLang="ja-JP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4A901B-9EAC-5943-90F1-82E33B4AD87D}"/>
              </a:ext>
            </a:extLst>
          </p:cNvPr>
          <p:cNvSpPr/>
          <p:nvPr/>
        </p:nvSpPr>
        <p:spPr>
          <a:xfrm>
            <a:off x="1590261" y="5928846"/>
            <a:ext cx="1001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" altLang="ja-JP" dirty="0">
                <a:latin typeface="+mn-ea"/>
              </a:rPr>
              <a:t>F. </a:t>
            </a:r>
            <a:r>
              <a:rPr lang="en" altLang="ja-JP" dirty="0" err="1">
                <a:latin typeface="+mn-ea"/>
              </a:rPr>
              <a:t>Vnuk</a:t>
            </a:r>
            <a:r>
              <a:rPr lang="en" altLang="ja-JP" dirty="0">
                <a:latin typeface="+mn-ea"/>
              </a:rPr>
              <a:t>, A. De Monte, and R. W. Smith, Journal of Applied Physics 55, 4171 (1984).</a:t>
            </a:r>
          </a:p>
          <a:p>
            <a:pPr marL="342900" indent="-342900">
              <a:buFontTx/>
              <a:buAutoNum type="arabicParenR"/>
            </a:pPr>
            <a:r>
              <a:rPr lang="fr" altLang="ja-JP" dirty="0">
                <a:latin typeface="+mn-ea"/>
              </a:rPr>
              <a:t>K. </a:t>
            </a:r>
            <a:r>
              <a:rPr lang="fr" altLang="ja-JP" dirty="0" err="1">
                <a:latin typeface="+mn-ea"/>
              </a:rPr>
              <a:t>Nogita</a:t>
            </a:r>
            <a:r>
              <a:rPr lang="fr" altLang="ja-JP" dirty="0">
                <a:latin typeface="+mn-ea"/>
              </a:rPr>
              <a:t> et al., </a:t>
            </a:r>
            <a:r>
              <a:rPr lang="fr" altLang="ja-JP" dirty="0" err="1">
                <a:latin typeface="+mn-ea"/>
              </a:rPr>
              <a:t>Philosophical</a:t>
            </a:r>
            <a:r>
              <a:rPr lang="fr" altLang="ja-JP" dirty="0">
                <a:latin typeface="+mn-ea"/>
              </a:rPr>
              <a:t> Magazine 93, 3627 (2013). </a:t>
            </a:r>
            <a:endParaRPr lang="en" altLang="ja-JP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5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5E95D1-48F2-DA43-99BF-BCC3DDA77A22}"/>
              </a:ext>
            </a:extLst>
          </p:cNvPr>
          <p:cNvSpPr txBox="1"/>
          <p:nvPr/>
        </p:nvSpPr>
        <p:spPr>
          <a:xfrm>
            <a:off x="788503" y="605988"/>
            <a:ext cx="61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加熱前後の</a:t>
            </a:r>
            <a:r>
              <a:rPr lang="en-US" altLang="ja-JP" sz="2400" b="1" dirty="0"/>
              <a:t>4</a:t>
            </a:r>
            <a:r>
              <a:rPr lang="ja-JP" altLang="en-US" sz="2400" b="1"/>
              <a:t>端子抵抗と接触抵抗</a:t>
            </a:r>
            <a:r>
              <a:rPr lang="en-US" altLang="ja-JP" sz="2400" b="1" dirty="0"/>
              <a:t>(</a:t>
            </a:r>
            <a:r>
              <a:rPr lang="ja-JP" altLang="en-US" sz="2400" b="1"/>
              <a:t>室温</a:t>
            </a:r>
            <a:r>
              <a:rPr lang="en-US" altLang="ja-JP" sz="2400" b="1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4BDF46-990A-904C-9438-3852817AF64D}"/>
              </a:ext>
            </a:extLst>
          </p:cNvPr>
          <p:cNvSpPr txBox="1"/>
          <p:nvPr/>
        </p:nvSpPr>
        <p:spPr>
          <a:xfrm>
            <a:off x="1013377" y="4926387"/>
            <a:ext cx="709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 dirty="0"/>
              <a:t>α-β</a:t>
            </a:r>
            <a:r>
              <a:rPr lang="ja-JP" altLang="en-US" sz="2400"/>
              <a:t>転移により</a:t>
            </a:r>
            <a:r>
              <a:rPr lang="en-US" altLang="ja-JP" sz="2400" dirty="0"/>
              <a:t>4</a:t>
            </a:r>
            <a:r>
              <a:rPr lang="ja-JP" altLang="en-US" sz="2400"/>
              <a:t>端子抵抗は大きく変化した</a:t>
            </a:r>
            <a:endParaRPr lang="en-US" altLang="ja-JP" sz="2400" dirty="0"/>
          </a:p>
          <a:p>
            <a:r>
              <a:rPr lang="ja-JP" altLang="en-US" sz="2400"/>
              <a:t>・転移に伴って接触抵抗は大きくなっていった</a:t>
            </a:r>
            <a:endParaRPr lang="en-US" altLang="ja-JP" sz="24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3F2B76E-CA29-4143-995D-202D70D7C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86255"/>
              </p:ext>
            </p:extLst>
          </p:nvPr>
        </p:nvGraphicFramePr>
        <p:xfrm>
          <a:off x="788504" y="1901234"/>
          <a:ext cx="10614991" cy="243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912">
                  <a:extLst>
                    <a:ext uri="{9D8B030D-6E8A-4147-A177-3AD203B41FA5}">
                      <a16:colId xmlns:a16="http://schemas.microsoft.com/office/drawing/2014/main" val="1777083380"/>
                    </a:ext>
                  </a:extLst>
                </a:gridCol>
                <a:gridCol w="2805082">
                  <a:extLst>
                    <a:ext uri="{9D8B030D-6E8A-4147-A177-3AD203B41FA5}">
                      <a16:colId xmlns:a16="http://schemas.microsoft.com/office/drawing/2014/main" val="1025649703"/>
                    </a:ext>
                  </a:extLst>
                </a:gridCol>
                <a:gridCol w="1961935">
                  <a:extLst>
                    <a:ext uri="{9D8B030D-6E8A-4147-A177-3AD203B41FA5}">
                      <a16:colId xmlns:a16="http://schemas.microsoft.com/office/drawing/2014/main" val="1899339646"/>
                    </a:ext>
                  </a:extLst>
                </a:gridCol>
                <a:gridCol w="1956531">
                  <a:extLst>
                    <a:ext uri="{9D8B030D-6E8A-4147-A177-3AD203B41FA5}">
                      <a16:colId xmlns:a16="http://schemas.microsoft.com/office/drawing/2014/main" val="1757029820"/>
                    </a:ext>
                  </a:extLst>
                </a:gridCol>
                <a:gridCol w="1956531">
                  <a:extLst>
                    <a:ext uri="{9D8B030D-6E8A-4147-A177-3AD203B41FA5}">
                      <a16:colId xmlns:a16="http://schemas.microsoft.com/office/drawing/2014/main" val="2542259362"/>
                    </a:ext>
                  </a:extLst>
                </a:gridCol>
              </a:tblGrid>
              <a:tr h="969244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加熱後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回目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室温保持後</a:t>
                      </a:r>
                      <a:endParaRPr kumimoji="1" lang="en-US" altLang="ja-JP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加熱後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回目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55868"/>
                  </a:ext>
                </a:extLst>
              </a:tr>
              <a:tr h="71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端子抵抗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i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250kΩ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~100Ω</a:t>
                      </a:r>
                      <a:endParaRPr kumimoji="1" lang="ja-JP" altLang="en-US" sz="2800" b="1" i="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baseline="0" dirty="0">
                          <a:solidFill>
                            <a:schemeClr val="tx1"/>
                          </a:solidFill>
                        </a:rPr>
                        <a:t>150kΩ</a:t>
                      </a:r>
                      <a:endParaRPr kumimoji="1" lang="ja-JP" altLang="en-US" sz="2800" b="1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~100Ω</a:t>
                      </a:r>
                      <a:endParaRPr kumimoji="1" lang="ja-JP" altLang="en-US" sz="2800" b="1" i="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65205"/>
                  </a:ext>
                </a:extLst>
              </a:tr>
              <a:tr h="747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接触抵抗</a:t>
                      </a:r>
                      <a:endParaRPr kumimoji="1" lang="en-US" altLang="ja-JP" sz="20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端子抵抗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500kΩ~1MΩ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1~4MΩ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rgbClr val="FF0000"/>
                          </a:solidFill>
                        </a:rPr>
                        <a:t>5~40MΩ</a:t>
                      </a:r>
                      <a:endParaRPr kumimoji="1" lang="ja-JP" altLang="en-US" sz="2800" b="1" i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68395"/>
                  </a:ext>
                </a:extLst>
              </a:tr>
            </a:tbl>
          </a:graphicData>
        </a:graphic>
      </p:graphicFrame>
      <p:sp>
        <p:nvSpPr>
          <p:cNvPr id="2" name="右矢印 1">
            <a:extLst>
              <a:ext uri="{FF2B5EF4-FFF2-40B4-BE49-F238E27FC236}">
                <a16:creationId xmlns:a16="http://schemas.microsoft.com/office/drawing/2014/main" id="{3FC4CC7B-14E3-C743-8A9D-A4F6208B4376}"/>
              </a:ext>
            </a:extLst>
          </p:cNvPr>
          <p:cNvSpPr/>
          <p:nvPr/>
        </p:nvSpPr>
        <p:spPr>
          <a:xfrm>
            <a:off x="4874068" y="1901234"/>
            <a:ext cx="562708" cy="424126"/>
          </a:xfrm>
          <a:prstGeom prst="rightArrow">
            <a:avLst>
              <a:gd name="adj1" fmla="val 28966"/>
              <a:gd name="adj2" fmla="val 7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F764A3C-19D2-DD40-AE5D-73850558FD37}"/>
              </a:ext>
            </a:extLst>
          </p:cNvPr>
          <p:cNvCxnSpPr>
            <a:cxnSpLocks/>
          </p:cNvCxnSpPr>
          <p:nvPr/>
        </p:nvCxnSpPr>
        <p:spPr>
          <a:xfrm flipV="1">
            <a:off x="10099964" y="4336378"/>
            <a:ext cx="290945" cy="1005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CF5F40-9687-B84F-8DF9-79DF02FB7745}"/>
              </a:ext>
            </a:extLst>
          </p:cNvPr>
          <p:cNvSpPr txBox="1"/>
          <p:nvPr/>
        </p:nvSpPr>
        <p:spPr>
          <a:xfrm>
            <a:off x="8910004" y="5465618"/>
            <a:ext cx="328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加熱後の抵抗測定は</a:t>
            </a:r>
            <a:endParaRPr lang="en-US" altLang="ja-JP" sz="2400" dirty="0"/>
          </a:p>
          <a:p>
            <a:r>
              <a:rPr lang="ja-JP" altLang="en-US" sz="2400"/>
              <a:t>難しかった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716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395</Words>
  <Application>Microsoft Macintosh PowerPoint</Application>
  <PresentationFormat>ワイド画面</PresentationFormat>
  <Paragraphs>85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127</cp:revision>
  <cp:lastPrinted>2019-04-21T22:26:13Z</cp:lastPrinted>
  <dcterms:created xsi:type="dcterms:W3CDTF">2019-04-18T09:06:11Z</dcterms:created>
  <dcterms:modified xsi:type="dcterms:W3CDTF">2019-04-22T11:41:35Z</dcterms:modified>
</cp:coreProperties>
</file>