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57" r:id="rId4"/>
    <p:sldId id="258" r:id="rId5"/>
    <p:sldId id="261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ユーザー" initials="MOユ" lastIdx="1" clrIdx="0">
    <p:extLst>
      <p:ext uri="{19B8F6BF-5375-455C-9EA6-DF929625EA0E}">
        <p15:presenceInfo xmlns:p15="http://schemas.microsoft.com/office/powerpoint/2012/main" userId="Microsoft Office ユーザ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0"/>
    <p:restoredTop sz="94778"/>
  </p:normalViewPr>
  <p:slideViewPr>
    <p:cSldViewPr snapToGrid="0" snapToObjects="1">
      <p:cViewPr varScale="1">
        <p:scale>
          <a:sx n="103" d="100"/>
          <a:sy n="103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iramatsu_kagawalab/Documents/GitManagedProjects-Kagawalab/&#30740;&#31350;/&#25269;&#25239;&#28204;&#23450;/190319/graph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iramatsu_kagawalab/Documents/GitManagedProjects-Kagawalab/&#30740;&#31350;/&#25269;&#25239;&#28204;&#23450;/190319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xVal>
            <c:numRef>
              <c:f>graphs!$H$25:$H$45</c:f>
              <c:numCache>
                <c:formatCode>General</c:formatCode>
                <c:ptCount val="21"/>
                <c:pt idx="0">
                  <c:v>-1.00017</c:v>
                </c:pt>
                <c:pt idx="1">
                  <c:v>-0.900169</c:v>
                </c:pt>
                <c:pt idx="2">
                  <c:v>-0.80013199999999995</c:v>
                </c:pt>
                <c:pt idx="3">
                  <c:v>-0.70017600000000002</c:v>
                </c:pt>
                <c:pt idx="4">
                  <c:v>-0.60017500000000001</c:v>
                </c:pt>
                <c:pt idx="5">
                  <c:v>-0.50014899999999995</c:v>
                </c:pt>
                <c:pt idx="6">
                  <c:v>-0.40017999999999998</c:v>
                </c:pt>
                <c:pt idx="7">
                  <c:v>-0.30013899999999999</c:v>
                </c:pt>
                <c:pt idx="8">
                  <c:v>-0.200128</c:v>
                </c:pt>
                <c:pt idx="9">
                  <c:v>-0.100157</c:v>
                </c:pt>
                <c:pt idx="10">
                  <c:v>-1.3999999999999999E-4</c:v>
                </c:pt>
                <c:pt idx="11">
                  <c:v>9.9973000000000006E-2</c:v>
                </c:pt>
                <c:pt idx="12">
                  <c:v>0.19996</c:v>
                </c:pt>
                <c:pt idx="13">
                  <c:v>0.29996600000000001</c:v>
                </c:pt>
                <c:pt idx="14">
                  <c:v>0.39998400000000001</c:v>
                </c:pt>
                <c:pt idx="15">
                  <c:v>0.49996699999999999</c:v>
                </c:pt>
                <c:pt idx="16">
                  <c:v>0.60000399999999998</c:v>
                </c:pt>
                <c:pt idx="17">
                  <c:v>0.70001800000000003</c:v>
                </c:pt>
                <c:pt idx="18">
                  <c:v>0.79998999999999998</c:v>
                </c:pt>
                <c:pt idx="19">
                  <c:v>0.90000400000000003</c:v>
                </c:pt>
                <c:pt idx="20">
                  <c:v>1.0000249999999999</c:v>
                </c:pt>
              </c:numCache>
            </c:numRef>
          </c:xVal>
          <c:yVal>
            <c:numRef>
              <c:f>graphs!$J$25:$J$45</c:f>
              <c:numCache>
                <c:formatCode>0.00E+00</c:formatCode>
                <c:ptCount val="21"/>
                <c:pt idx="0">
                  <c:v>-69966.709999999992</c:v>
                </c:pt>
                <c:pt idx="1">
                  <c:v>-56901.35</c:v>
                </c:pt>
                <c:pt idx="2">
                  <c:v>-50120.25</c:v>
                </c:pt>
                <c:pt idx="3">
                  <c:v>-43999.21</c:v>
                </c:pt>
                <c:pt idx="4">
                  <c:v>-37676.11</c:v>
                </c:pt>
                <c:pt idx="5">
                  <c:v>-31623.749999999996</c:v>
                </c:pt>
                <c:pt idx="6">
                  <c:v>-25199.88</c:v>
                </c:pt>
                <c:pt idx="7">
                  <c:v>-19055.16</c:v>
                </c:pt>
                <c:pt idx="8">
                  <c:v>-12536.19</c:v>
                </c:pt>
                <c:pt idx="9">
                  <c:v>-6247.7370000000001</c:v>
                </c:pt>
                <c:pt idx="10">
                  <c:v>-25.359839999999998</c:v>
                </c:pt>
                <c:pt idx="11">
                  <c:v>5998.8549999999996</c:v>
                </c:pt>
                <c:pt idx="12">
                  <c:v>11644.66</c:v>
                </c:pt>
                <c:pt idx="13">
                  <c:v>17141.38</c:v>
                </c:pt>
                <c:pt idx="14">
                  <c:v>22282.5</c:v>
                </c:pt>
                <c:pt idx="15">
                  <c:v>26795.63</c:v>
                </c:pt>
                <c:pt idx="16">
                  <c:v>31242.480000000003</c:v>
                </c:pt>
                <c:pt idx="17">
                  <c:v>35350.49</c:v>
                </c:pt>
                <c:pt idx="18">
                  <c:v>38917.24</c:v>
                </c:pt>
                <c:pt idx="19">
                  <c:v>42328.21</c:v>
                </c:pt>
                <c:pt idx="20">
                  <c:v>45852.020000000004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1B5-7A44-8C43-B1ABFCAF4258}"/>
            </c:ext>
          </c:extLst>
        </c:ser>
        <c:ser>
          <c:idx val="2"/>
          <c:order val="1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graphs!$H$25:$H$45</c:f>
              <c:numCache>
                <c:formatCode>General</c:formatCode>
                <c:ptCount val="21"/>
                <c:pt idx="0">
                  <c:v>-1.00017</c:v>
                </c:pt>
                <c:pt idx="1">
                  <c:v>-0.900169</c:v>
                </c:pt>
                <c:pt idx="2">
                  <c:v>-0.80013199999999995</c:v>
                </c:pt>
                <c:pt idx="3">
                  <c:v>-0.70017600000000002</c:v>
                </c:pt>
                <c:pt idx="4">
                  <c:v>-0.60017500000000001</c:v>
                </c:pt>
                <c:pt idx="5">
                  <c:v>-0.50014899999999995</c:v>
                </c:pt>
                <c:pt idx="6">
                  <c:v>-0.40017999999999998</c:v>
                </c:pt>
                <c:pt idx="7">
                  <c:v>-0.30013899999999999</c:v>
                </c:pt>
                <c:pt idx="8">
                  <c:v>-0.200128</c:v>
                </c:pt>
                <c:pt idx="9">
                  <c:v>-0.100157</c:v>
                </c:pt>
                <c:pt idx="10">
                  <c:v>-1.3999999999999999E-4</c:v>
                </c:pt>
                <c:pt idx="11">
                  <c:v>9.9973000000000006E-2</c:v>
                </c:pt>
                <c:pt idx="12">
                  <c:v>0.19996</c:v>
                </c:pt>
                <c:pt idx="13">
                  <c:v>0.29996600000000001</c:v>
                </c:pt>
                <c:pt idx="14">
                  <c:v>0.39998400000000001</c:v>
                </c:pt>
                <c:pt idx="15">
                  <c:v>0.49996699999999999</c:v>
                </c:pt>
                <c:pt idx="16">
                  <c:v>0.60000399999999998</c:v>
                </c:pt>
                <c:pt idx="17">
                  <c:v>0.70001800000000003</c:v>
                </c:pt>
                <c:pt idx="18">
                  <c:v>0.79998999999999998</c:v>
                </c:pt>
                <c:pt idx="19">
                  <c:v>0.90000400000000003</c:v>
                </c:pt>
                <c:pt idx="20">
                  <c:v>1.0000249999999999</c:v>
                </c:pt>
              </c:numCache>
            </c:numRef>
          </c:xVal>
          <c:yVal>
            <c:numRef>
              <c:f>graphs!$J$25:$J$45</c:f>
              <c:numCache>
                <c:formatCode>0.00E+00</c:formatCode>
                <c:ptCount val="21"/>
                <c:pt idx="0">
                  <c:v>-69966.709999999992</c:v>
                </c:pt>
                <c:pt idx="1">
                  <c:v>-56901.35</c:v>
                </c:pt>
                <c:pt idx="2">
                  <c:v>-50120.25</c:v>
                </c:pt>
                <c:pt idx="3">
                  <c:v>-43999.21</c:v>
                </c:pt>
                <c:pt idx="4">
                  <c:v>-37676.11</c:v>
                </c:pt>
                <c:pt idx="5">
                  <c:v>-31623.749999999996</c:v>
                </c:pt>
                <c:pt idx="6">
                  <c:v>-25199.88</c:v>
                </c:pt>
                <c:pt idx="7">
                  <c:v>-19055.16</c:v>
                </c:pt>
                <c:pt idx="8">
                  <c:v>-12536.19</c:v>
                </c:pt>
                <c:pt idx="9">
                  <c:v>-6247.7370000000001</c:v>
                </c:pt>
                <c:pt idx="10">
                  <c:v>-25.359839999999998</c:v>
                </c:pt>
                <c:pt idx="11">
                  <c:v>5998.8549999999996</c:v>
                </c:pt>
                <c:pt idx="12">
                  <c:v>11644.66</c:v>
                </c:pt>
                <c:pt idx="13">
                  <c:v>17141.38</c:v>
                </c:pt>
                <c:pt idx="14">
                  <c:v>22282.5</c:v>
                </c:pt>
                <c:pt idx="15">
                  <c:v>26795.63</c:v>
                </c:pt>
                <c:pt idx="16">
                  <c:v>31242.480000000003</c:v>
                </c:pt>
                <c:pt idx="17">
                  <c:v>35350.49</c:v>
                </c:pt>
                <c:pt idx="18">
                  <c:v>38917.24</c:v>
                </c:pt>
                <c:pt idx="19">
                  <c:v>42328.21</c:v>
                </c:pt>
                <c:pt idx="20">
                  <c:v>45852.020000000004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1B5-7A44-8C43-B1ABFCAF4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1"/>
          <c:order val="0"/>
          <c:tx>
            <c:strRef>
              <c:f>graphs!$E$1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graphs!$E$25:$E$45</c:f>
              <c:numCache>
                <c:formatCode>General</c:formatCode>
                <c:ptCount val="21"/>
                <c:pt idx="0">
                  <c:v>-1.000149</c:v>
                </c:pt>
                <c:pt idx="1">
                  <c:v>-0.90015100000000003</c:v>
                </c:pt>
                <c:pt idx="2">
                  <c:v>-0.80011200000000005</c:v>
                </c:pt>
                <c:pt idx="3">
                  <c:v>-0.70015700000000003</c:v>
                </c:pt>
                <c:pt idx="4">
                  <c:v>-0.60016000000000003</c:v>
                </c:pt>
                <c:pt idx="5">
                  <c:v>-0.50013399999999997</c:v>
                </c:pt>
                <c:pt idx="6">
                  <c:v>-0.400169</c:v>
                </c:pt>
                <c:pt idx="7">
                  <c:v>-0.30012499999999998</c:v>
                </c:pt>
                <c:pt idx="8">
                  <c:v>-0.20011699999999999</c:v>
                </c:pt>
                <c:pt idx="9">
                  <c:v>-0.100134</c:v>
                </c:pt>
                <c:pt idx="10">
                  <c:v>-1.2899999999999999E-4</c:v>
                </c:pt>
                <c:pt idx="11">
                  <c:v>9.9973999999999993E-2</c:v>
                </c:pt>
                <c:pt idx="12">
                  <c:v>0.19997100000000001</c:v>
                </c:pt>
                <c:pt idx="13">
                  <c:v>0.29997499999999999</c:v>
                </c:pt>
                <c:pt idx="14">
                  <c:v>0.39999099999999999</c:v>
                </c:pt>
                <c:pt idx="15">
                  <c:v>0.499973</c:v>
                </c:pt>
                <c:pt idx="16">
                  <c:v>0.60001499999999997</c:v>
                </c:pt>
                <c:pt idx="17">
                  <c:v>0.70002200000000003</c:v>
                </c:pt>
                <c:pt idx="18">
                  <c:v>0.79999100000000001</c:v>
                </c:pt>
                <c:pt idx="19">
                  <c:v>0.90001600000000004</c:v>
                </c:pt>
                <c:pt idx="20">
                  <c:v>1.000032</c:v>
                </c:pt>
              </c:numCache>
            </c:numRef>
          </c:xVal>
          <c:yVal>
            <c:numRef>
              <c:f>graphs!$G$25:$G$45</c:f>
              <c:numCache>
                <c:formatCode>0.00E+00</c:formatCode>
                <c:ptCount val="21"/>
                <c:pt idx="0">
                  <c:v>-141.2054</c:v>
                </c:pt>
                <c:pt idx="1">
                  <c:v>-141.18959999999998</c:v>
                </c:pt>
                <c:pt idx="2">
                  <c:v>-132.79349999999999</c:v>
                </c:pt>
                <c:pt idx="3">
                  <c:v>-124.45389999999999</c:v>
                </c:pt>
                <c:pt idx="4">
                  <c:v>-114.15990000000001</c:v>
                </c:pt>
                <c:pt idx="5">
                  <c:v>-103.97450000000001</c:v>
                </c:pt>
                <c:pt idx="6">
                  <c:v>-92.592280000000002</c:v>
                </c:pt>
                <c:pt idx="7">
                  <c:v>-80.861810000000006</c:v>
                </c:pt>
                <c:pt idx="8">
                  <c:v>-66.301569999999998</c:v>
                </c:pt>
                <c:pt idx="9">
                  <c:v>-44.741419999999998</c:v>
                </c:pt>
                <c:pt idx="10">
                  <c:v>-8.3601770000000002</c:v>
                </c:pt>
                <c:pt idx="11">
                  <c:v>33.488279999999996</c:v>
                </c:pt>
                <c:pt idx="12">
                  <c:v>64.687190000000001</c:v>
                </c:pt>
                <c:pt idx="13">
                  <c:v>89.504989999999992</c:v>
                </c:pt>
                <c:pt idx="14">
                  <c:v>115.71720000000001</c:v>
                </c:pt>
                <c:pt idx="15">
                  <c:v>147.11709999999999</c:v>
                </c:pt>
                <c:pt idx="16">
                  <c:v>188.6593</c:v>
                </c:pt>
                <c:pt idx="17">
                  <c:v>231.17150000000001</c:v>
                </c:pt>
                <c:pt idx="18">
                  <c:v>278.49529999999999</c:v>
                </c:pt>
                <c:pt idx="19">
                  <c:v>326.12619999999998</c:v>
                </c:pt>
                <c:pt idx="20">
                  <c:v>376.26709999999997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2D7-1042-831D-DE81F75B2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2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graphs!$H$2:$H$22</c:f>
              <c:numCache>
                <c:formatCode>General</c:formatCode>
                <c:ptCount val="21"/>
                <c:pt idx="0">
                  <c:v>-1.00017</c:v>
                </c:pt>
                <c:pt idx="1">
                  <c:v>-0.90016799999999997</c:v>
                </c:pt>
                <c:pt idx="2">
                  <c:v>-0.80012899999999998</c:v>
                </c:pt>
                <c:pt idx="3">
                  <c:v>-0.70016900000000004</c:v>
                </c:pt>
                <c:pt idx="4">
                  <c:v>-0.60017299999999996</c:v>
                </c:pt>
                <c:pt idx="5">
                  <c:v>-0.50014499999999995</c:v>
                </c:pt>
                <c:pt idx="6">
                  <c:v>-0.40017799999999998</c:v>
                </c:pt>
                <c:pt idx="7">
                  <c:v>-0.30013600000000001</c:v>
                </c:pt>
                <c:pt idx="8">
                  <c:v>-0.20014100000000001</c:v>
                </c:pt>
                <c:pt idx="9">
                  <c:v>-0.100146</c:v>
                </c:pt>
                <c:pt idx="10">
                  <c:v>-1.3999999999999999E-4</c:v>
                </c:pt>
                <c:pt idx="11">
                  <c:v>9.9965999999999999E-2</c:v>
                </c:pt>
                <c:pt idx="12">
                  <c:v>0.199965</c:v>
                </c:pt>
                <c:pt idx="13">
                  <c:v>0.299979</c:v>
                </c:pt>
                <c:pt idx="14">
                  <c:v>0.39999600000000002</c:v>
                </c:pt>
                <c:pt idx="15">
                  <c:v>0.49997399999999997</c:v>
                </c:pt>
                <c:pt idx="16">
                  <c:v>0.60000100000000001</c:v>
                </c:pt>
                <c:pt idx="17">
                  <c:v>0.700013</c:v>
                </c:pt>
                <c:pt idx="18">
                  <c:v>0.79998499999999995</c:v>
                </c:pt>
                <c:pt idx="19">
                  <c:v>0.90000100000000005</c:v>
                </c:pt>
                <c:pt idx="20">
                  <c:v>1.000016</c:v>
                </c:pt>
              </c:numCache>
            </c:numRef>
          </c:xVal>
          <c:yVal>
            <c:numRef>
              <c:f>graphs!$J$2:$J$22</c:f>
              <c:numCache>
                <c:formatCode>0.00E+00</c:formatCode>
                <c:ptCount val="21"/>
                <c:pt idx="0">
                  <c:v>-62500</c:v>
                </c:pt>
                <c:pt idx="1">
                  <c:v>-48400</c:v>
                </c:pt>
                <c:pt idx="2">
                  <c:v>-41900</c:v>
                </c:pt>
                <c:pt idx="3">
                  <c:v>-36200</c:v>
                </c:pt>
                <c:pt idx="4">
                  <c:v>-30200</c:v>
                </c:pt>
                <c:pt idx="5">
                  <c:v>-24100</c:v>
                </c:pt>
                <c:pt idx="6">
                  <c:v>-18300</c:v>
                </c:pt>
                <c:pt idx="7">
                  <c:v>-12500</c:v>
                </c:pt>
                <c:pt idx="8">
                  <c:v>-7350</c:v>
                </c:pt>
                <c:pt idx="9">
                  <c:v>-3140</c:v>
                </c:pt>
                <c:pt idx="10">
                  <c:v>-17.2</c:v>
                </c:pt>
                <c:pt idx="11">
                  <c:v>2340</c:v>
                </c:pt>
                <c:pt idx="12">
                  <c:v>4120</c:v>
                </c:pt>
                <c:pt idx="13">
                  <c:v>5950</c:v>
                </c:pt>
                <c:pt idx="14">
                  <c:v>7560</c:v>
                </c:pt>
                <c:pt idx="15">
                  <c:v>9280</c:v>
                </c:pt>
                <c:pt idx="16">
                  <c:v>11000</c:v>
                </c:pt>
                <c:pt idx="17">
                  <c:v>12600</c:v>
                </c:pt>
                <c:pt idx="18">
                  <c:v>14200</c:v>
                </c:pt>
                <c:pt idx="19">
                  <c:v>15500</c:v>
                </c:pt>
                <c:pt idx="20">
                  <c:v>17100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1C0-D649-AC28-EDE2BD538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1"/>
          <c:order val="0"/>
          <c:tx>
            <c:strRef>
              <c:f>graphs!$E$1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graphs!$E$2:$E$22</c:f>
              <c:numCache>
                <c:formatCode>General</c:formatCode>
                <c:ptCount val="21"/>
                <c:pt idx="0">
                  <c:v>-1.0001549999999999</c:v>
                </c:pt>
                <c:pt idx="1">
                  <c:v>-0.90015100000000003</c:v>
                </c:pt>
                <c:pt idx="2">
                  <c:v>-0.80011600000000005</c:v>
                </c:pt>
                <c:pt idx="3">
                  <c:v>-0.70016</c:v>
                </c:pt>
                <c:pt idx="4">
                  <c:v>-0.60016000000000003</c:v>
                </c:pt>
                <c:pt idx="5">
                  <c:v>-0.500135</c:v>
                </c:pt>
                <c:pt idx="6">
                  <c:v>-0.40016800000000002</c:v>
                </c:pt>
                <c:pt idx="7">
                  <c:v>-0.300126</c:v>
                </c:pt>
                <c:pt idx="8">
                  <c:v>-0.20011799999999999</c:v>
                </c:pt>
                <c:pt idx="9">
                  <c:v>-0.100132</c:v>
                </c:pt>
                <c:pt idx="10">
                  <c:v>-1.3100000000000001E-4</c:v>
                </c:pt>
                <c:pt idx="11">
                  <c:v>9.9970000000000003E-2</c:v>
                </c:pt>
                <c:pt idx="12">
                  <c:v>0.19996700000000001</c:v>
                </c:pt>
                <c:pt idx="13">
                  <c:v>0.29997400000000002</c:v>
                </c:pt>
                <c:pt idx="14">
                  <c:v>0.39999000000000001</c:v>
                </c:pt>
                <c:pt idx="15">
                  <c:v>0.499973</c:v>
                </c:pt>
                <c:pt idx="16">
                  <c:v>0.60000699999999996</c:v>
                </c:pt>
                <c:pt idx="17">
                  <c:v>0.70002299999999995</c:v>
                </c:pt>
                <c:pt idx="18">
                  <c:v>0.79999100000000001</c:v>
                </c:pt>
                <c:pt idx="19">
                  <c:v>0.90001600000000004</c:v>
                </c:pt>
                <c:pt idx="20">
                  <c:v>1.0000309999999999</c:v>
                </c:pt>
              </c:numCache>
            </c:numRef>
          </c:xVal>
          <c:yVal>
            <c:numRef>
              <c:f>graphs!$G$2:$G$22</c:f>
              <c:numCache>
                <c:formatCode>0.00E+00</c:formatCode>
                <c:ptCount val="21"/>
                <c:pt idx="0">
                  <c:v>-345.37099999999998</c:v>
                </c:pt>
                <c:pt idx="1">
                  <c:v>-259.14480000000003</c:v>
                </c:pt>
                <c:pt idx="2">
                  <c:v>-231.9691</c:v>
                </c:pt>
                <c:pt idx="3">
                  <c:v>-206.03319999999999</c:v>
                </c:pt>
                <c:pt idx="4">
                  <c:v>-180.8047</c:v>
                </c:pt>
                <c:pt idx="5">
                  <c:v>-155.2679</c:v>
                </c:pt>
                <c:pt idx="6">
                  <c:v>-128.5085</c:v>
                </c:pt>
                <c:pt idx="7">
                  <c:v>-99.647989999999993</c:v>
                </c:pt>
                <c:pt idx="8">
                  <c:v>-69.313980000000001</c:v>
                </c:pt>
                <c:pt idx="9">
                  <c:v>-36.547979999999995</c:v>
                </c:pt>
                <c:pt idx="10">
                  <c:v>-1.041474</c:v>
                </c:pt>
                <c:pt idx="11">
                  <c:v>23.64077</c:v>
                </c:pt>
                <c:pt idx="12">
                  <c:v>42.300609999999999</c:v>
                </c:pt>
                <c:pt idx="13">
                  <c:v>61.613600000000005</c:v>
                </c:pt>
                <c:pt idx="14">
                  <c:v>73.528210000000001</c:v>
                </c:pt>
                <c:pt idx="15">
                  <c:v>109.0407</c:v>
                </c:pt>
                <c:pt idx="16">
                  <c:v>147.1157</c:v>
                </c:pt>
                <c:pt idx="17">
                  <c:v>206.6097</c:v>
                </c:pt>
                <c:pt idx="18">
                  <c:v>285.73699999999997</c:v>
                </c:pt>
                <c:pt idx="19">
                  <c:v>389.78710000000001</c:v>
                </c:pt>
                <c:pt idx="20">
                  <c:v>500.46349999999995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9-6544-91D0-49B02DD1C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C</a:t>
            </a:r>
          </a:p>
        </c:rich>
      </c:tx>
      <c:layout>
        <c:manualLayout>
          <c:xMode val="edge"/>
          <c:yMode val="edge"/>
          <c:x val="0.465914930139609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1"/>
          <c:order val="0"/>
          <c:tx>
            <c:strRef>
              <c:f>graphs!$E$1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graphs!$E$47:$E$67</c:f>
              <c:numCache>
                <c:formatCode>General</c:formatCode>
                <c:ptCount val="21"/>
                <c:pt idx="0">
                  <c:v>-1.0001450000000001</c:v>
                </c:pt>
                <c:pt idx="1">
                  <c:v>-0.90014700000000003</c:v>
                </c:pt>
                <c:pt idx="2">
                  <c:v>-0.80011200000000005</c:v>
                </c:pt>
                <c:pt idx="3">
                  <c:v>-0.700152</c:v>
                </c:pt>
                <c:pt idx="4">
                  <c:v>-0.60015700000000005</c:v>
                </c:pt>
                <c:pt idx="5">
                  <c:v>-0.50012900000000005</c:v>
                </c:pt>
                <c:pt idx="6">
                  <c:v>-0.40016600000000002</c:v>
                </c:pt>
                <c:pt idx="7">
                  <c:v>-0.30012</c:v>
                </c:pt>
                <c:pt idx="8">
                  <c:v>-0.20011499999999999</c:v>
                </c:pt>
                <c:pt idx="9">
                  <c:v>-0.100132</c:v>
                </c:pt>
                <c:pt idx="10">
                  <c:v>-1.2999999999999999E-4</c:v>
                </c:pt>
                <c:pt idx="11">
                  <c:v>9.9973999999999993E-2</c:v>
                </c:pt>
                <c:pt idx="12">
                  <c:v>0.199966</c:v>
                </c:pt>
                <c:pt idx="13">
                  <c:v>0.29997299999999999</c:v>
                </c:pt>
                <c:pt idx="14">
                  <c:v>0.39998899999999998</c:v>
                </c:pt>
                <c:pt idx="15">
                  <c:v>0.499973</c:v>
                </c:pt>
                <c:pt idx="16">
                  <c:v>0.60000900000000001</c:v>
                </c:pt>
                <c:pt idx="17">
                  <c:v>0.700021</c:v>
                </c:pt>
                <c:pt idx="18">
                  <c:v>0.79998899999999995</c:v>
                </c:pt>
                <c:pt idx="19">
                  <c:v>0.90000999999999998</c:v>
                </c:pt>
                <c:pt idx="20">
                  <c:v>1.000024</c:v>
                </c:pt>
              </c:numCache>
            </c:numRef>
          </c:xVal>
          <c:yVal>
            <c:numRef>
              <c:f>graphs!$G$47:$G$67</c:f>
              <c:numCache>
                <c:formatCode>0.00E+00</c:formatCode>
                <c:ptCount val="21"/>
                <c:pt idx="0">
                  <c:v>-16.10605</c:v>
                </c:pt>
                <c:pt idx="1">
                  <c:v>-15.845740000000001</c:v>
                </c:pt>
                <c:pt idx="2">
                  <c:v>-15.46663</c:v>
                </c:pt>
                <c:pt idx="3">
                  <c:v>-14.924020000000002</c:v>
                </c:pt>
                <c:pt idx="4">
                  <c:v>-14.36037</c:v>
                </c:pt>
                <c:pt idx="5">
                  <c:v>-13.745419999999999</c:v>
                </c:pt>
                <c:pt idx="6">
                  <c:v>-13.03478</c:v>
                </c:pt>
                <c:pt idx="7">
                  <c:v>-12.13983</c:v>
                </c:pt>
                <c:pt idx="8">
                  <c:v>-10.606129999999999</c:v>
                </c:pt>
                <c:pt idx="9">
                  <c:v>-3.5959539999999999</c:v>
                </c:pt>
                <c:pt idx="10">
                  <c:v>2.0134479999999999</c:v>
                </c:pt>
                <c:pt idx="11">
                  <c:v>7.8185669999999998</c:v>
                </c:pt>
                <c:pt idx="12">
                  <c:v>9.2715409999999991</c:v>
                </c:pt>
                <c:pt idx="13">
                  <c:v>9.6707889999999992</c:v>
                </c:pt>
                <c:pt idx="14">
                  <c:v>9.9389800000000008</c:v>
                </c:pt>
                <c:pt idx="15">
                  <c:v>10.191500000000001</c:v>
                </c:pt>
                <c:pt idx="16">
                  <c:v>10.54482</c:v>
                </c:pt>
                <c:pt idx="17">
                  <c:v>10.691079999999999</c:v>
                </c:pt>
                <c:pt idx="18">
                  <c:v>10.966099999999999</c:v>
                </c:pt>
                <c:pt idx="19">
                  <c:v>11.26905</c:v>
                </c:pt>
                <c:pt idx="20">
                  <c:v>11.57409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A1-6F4F-BCA6-F84C0FBF4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Ag</a:t>
            </a:r>
            <a:endParaRPr lang="ja-JP" altLang="en-US"/>
          </a:p>
        </c:rich>
      </c:tx>
      <c:layout>
        <c:manualLayout>
          <c:xMode val="edge"/>
          <c:yMode val="edge"/>
          <c:x val="0.4476255360268654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graphs!$B$1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graphs!$B$47:$B$67</c:f>
              <c:numCache>
                <c:formatCode>General</c:formatCode>
                <c:ptCount val="21"/>
                <c:pt idx="0">
                  <c:v>-1.0001439999999999</c:v>
                </c:pt>
                <c:pt idx="1">
                  <c:v>-0.90014899999999998</c:v>
                </c:pt>
                <c:pt idx="2">
                  <c:v>-0.80010899999999996</c:v>
                </c:pt>
                <c:pt idx="3">
                  <c:v>-0.70015000000000005</c:v>
                </c:pt>
                <c:pt idx="4">
                  <c:v>-0.60015700000000005</c:v>
                </c:pt>
                <c:pt idx="5">
                  <c:v>-0.50013099999999999</c:v>
                </c:pt>
                <c:pt idx="6">
                  <c:v>-0.40016600000000002</c:v>
                </c:pt>
                <c:pt idx="7">
                  <c:v>-0.30012100000000003</c:v>
                </c:pt>
                <c:pt idx="8">
                  <c:v>-0.20011499999999999</c:v>
                </c:pt>
                <c:pt idx="9">
                  <c:v>-0.10013</c:v>
                </c:pt>
                <c:pt idx="10">
                  <c:v>-1.2899999999999999E-4</c:v>
                </c:pt>
                <c:pt idx="11">
                  <c:v>9.9974999999999994E-2</c:v>
                </c:pt>
                <c:pt idx="12">
                  <c:v>0.19996900000000001</c:v>
                </c:pt>
                <c:pt idx="13">
                  <c:v>0.29997499999999999</c:v>
                </c:pt>
                <c:pt idx="14">
                  <c:v>0.39999099999999999</c:v>
                </c:pt>
                <c:pt idx="15">
                  <c:v>0.49997200000000003</c:v>
                </c:pt>
                <c:pt idx="16">
                  <c:v>0.60000500000000001</c:v>
                </c:pt>
                <c:pt idx="17">
                  <c:v>0.70001999999999998</c:v>
                </c:pt>
                <c:pt idx="18">
                  <c:v>0.79998599999999997</c:v>
                </c:pt>
                <c:pt idx="19">
                  <c:v>0.90000899999999995</c:v>
                </c:pt>
                <c:pt idx="20">
                  <c:v>1.0000260000000001</c:v>
                </c:pt>
              </c:numCache>
            </c:numRef>
          </c:xVal>
          <c:yVal>
            <c:numRef>
              <c:f>graphs!$D$47:$D$67</c:f>
              <c:numCache>
                <c:formatCode>0.00E+00</c:formatCode>
                <c:ptCount val="21"/>
                <c:pt idx="0">
                  <c:v>-4.82</c:v>
                </c:pt>
                <c:pt idx="1">
                  <c:v>-4.75</c:v>
                </c:pt>
                <c:pt idx="2">
                  <c:v>-4.54</c:v>
                </c:pt>
                <c:pt idx="3">
                  <c:v>-4.45</c:v>
                </c:pt>
                <c:pt idx="4">
                  <c:v>-4.22</c:v>
                </c:pt>
                <c:pt idx="5">
                  <c:v>-3.8000000000000003</c:v>
                </c:pt>
                <c:pt idx="6">
                  <c:v>-3.53</c:v>
                </c:pt>
                <c:pt idx="7">
                  <c:v>-3.19</c:v>
                </c:pt>
                <c:pt idx="8">
                  <c:v>-2.6500000000000004</c:v>
                </c:pt>
                <c:pt idx="9">
                  <c:v>-1.68</c:v>
                </c:pt>
                <c:pt idx="10">
                  <c:v>-0.41</c:v>
                </c:pt>
                <c:pt idx="11">
                  <c:v>0.72899999999999998</c:v>
                </c:pt>
                <c:pt idx="12">
                  <c:v>1.77</c:v>
                </c:pt>
                <c:pt idx="13">
                  <c:v>2.9</c:v>
                </c:pt>
                <c:pt idx="14">
                  <c:v>3.7399999999999998</c:v>
                </c:pt>
                <c:pt idx="15">
                  <c:v>4.26</c:v>
                </c:pt>
                <c:pt idx="16">
                  <c:v>5.07</c:v>
                </c:pt>
                <c:pt idx="17">
                  <c:v>5.35</c:v>
                </c:pt>
                <c:pt idx="18">
                  <c:v>6.51</c:v>
                </c:pt>
                <c:pt idx="19">
                  <c:v>6.29</c:v>
                </c:pt>
                <c:pt idx="20">
                  <c:v>7.17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1F-0C42-89A4-79DE5603D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2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graphs!$H$70:$H$90</c:f>
              <c:numCache>
                <c:formatCode>General</c:formatCode>
                <c:ptCount val="21"/>
                <c:pt idx="0">
                  <c:v>-1.000176</c:v>
                </c:pt>
                <c:pt idx="1">
                  <c:v>-0.90017499999999995</c:v>
                </c:pt>
                <c:pt idx="2">
                  <c:v>-0.80013500000000004</c:v>
                </c:pt>
                <c:pt idx="3">
                  <c:v>-0.70017499999999999</c:v>
                </c:pt>
                <c:pt idx="4">
                  <c:v>-0.60018000000000005</c:v>
                </c:pt>
                <c:pt idx="5">
                  <c:v>-0.50015200000000004</c:v>
                </c:pt>
                <c:pt idx="6">
                  <c:v>-0.40018500000000001</c:v>
                </c:pt>
                <c:pt idx="7">
                  <c:v>-0.30013800000000002</c:v>
                </c:pt>
                <c:pt idx="8">
                  <c:v>-0.200129</c:v>
                </c:pt>
                <c:pt idx="9">
                  <c:v>-0.100161</c:v>
                </c:pt>
                <c:pt idx="10">
                  <c:v>-1.4200000000000001E-4</c:v>
                </c:pt>
                <c:pt idx="11">
                  <c:v>9.9974999999999994E-2</c:v>
                </c:pt>
                <c:pt idx="12">
                  <c:v>0.199959</c:v>
                </c:pt>
                <c:pt idx="13">
                  <c:v>0.29996600000000001</c:v>
                </c:pt>
                <c:pt idx="14">
                  <c:v>0.39998299999999998</c:v>
                </c:pt>
                <c:pt idx="15">
                  <c:v>0.499969</c:v>
                </c:pt>
                <c:pt idx="16">
                  <c:v>0.60000799999999999</c:v>
                </c:pt>
                <c:pt idx="17">
                  <c:v>0.70001800000000003</c:v>
                </c:pt>
                <c:pt idx="18">
                  <c:v>0.79999100000000001</c:v>
                </c:pt>
                <c:pt idx="19">
                  <c:v>0.90001200000000003</c:v>
                </c:pt>
                <c:pt idx="20">
                  <c:v>1.00003</c:v>
                </c:pt>
              </c:numCache>
            </c:numRef>
          </c:xVal>
          <c:yVal>
            <c:numRef>
              <c:f>graphs!$J$70:$J$90</c:f>
              <c:numCache>
                <c:formatCode>0.00E+00</c:formatCode>
                <c:ptCount val="21"/>
                <c:pt idx="0">
                  <c:v>-9106.5289999999986</c:v>
                </c:pt>
                <c:pt idx="1">
                  <c:v>-8205.4629999999997</c:v>
                </c:pt>
                <c:pt idx="2">
                  <c:v>-7011.451</c:v>
                </c:pt>
                <c:pt idx="3">
                  <c:v>-5979.0209999999997</c:v>
                </c:pt>
                <c:pt idx="4">
                  <c:v>-4969.4520000000002</c:v>
                </c:pt>
                <c:pt idx="5">
                  <c:v>-4060.2539999999999</c:v>
                </c:pt>
                <c:pt idx="6">
                  <c:v>-3202.2469999999998</c:v>
                </c:pt>
                <c:pt idx="7">
                  <c:v>-2371.9879999999998</c:v>
                </c:pt>
                <c:pt idx="8">
                  <c:v>-1549.0029999999999</c:v>
                </c:pt>
                <c:pt idx="9">
                  <c:v>-759.53269999999998</c:v>
                </c:pt>
                <c:pt idx="10">
                  <c:v>-2.8737679999999997</c:v>
                </c:pt>
                <c:pt idx="11">
                  <c:v>725.97979999999995</c:v>
                </c:pt>
                <c:pt idx="12">
                  <c:v>1446.3509999999999</c:v>
                </c:pt>
                <c:pt idx="13">
                  <c:v>2189.0630000000001</c:v>
                </c:pt>
                <c:pt idx="14">
                  <c:v>2946.4650000000001</c:v>
                </c:pt>
                <c:pt idx="15">
                  <c:v>3740.2150000000001</c:v>
                </c:pt>
                <c:pt idx="16">
                  <c:v>4566.6959999999999</c:v>
                </c:pt>
                <c:pt idx="17">
                  <c:v>5419.8290000000006</c:v>
                </c:pt>
                <c:pt idx="18">
                  <c:v>6360.8040000000001</c:v>
                </c:pt>
                <c:pt idx="19">
                  <c:v>7255.3340000000007</c:v>
                </c:pt>
                <c:pt idx="20">
                  <c:v>8043.8209999999999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EE-D14C-BC56-B8ECB67B4417}"/>
            </c:ext>
          </c:extLst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graphs!$K$70:$K$90</c:f>
              <c:numCache>
                <c:formatCode>General</c:formatCode>
                <c:ptCount val="21"/>
                <c:pt idx="0">
                  <c:v>-1.000157</c:v>
                </c:pt>
                <c:pt idx="1">
                  <c:v>-0.90015800000000001</c:v>
                </c:pt>
                <c:pt idx="2">
                  <c:v>-0.80012099999999997</c:v>
                </c:pt>
                <c:pt idx="3">
                  <c:v>-0.70016599999999996</c:v>
                </c:pt>
                <c:pt idx="4">
                  <c:v>-0.60018700000000003</c:v>
                </c:pt>
                <c:pt idx="5">
                  <c:v>-0.50016000000000005</c:v>
                </c:pt>
                <c:pt idx="6">
                  <c:v>-0.40018799999999999</c:v>
                </c:pt>
                <c:pt idx="7">
                  <c:v>-0.300145</c:v>
                </c:pt>
                <c:pt idx="8">
                  <c:v>-0.20013</c:v>
                </c:pt>
                <c:pt idx="9">
                  <c:v>-0.100144</c:v>
                </c:pt>
                <c:pt idx="10">
                  <c:v>-1.4100000000000001E-4</c:v>
                </c:pt>
                <c:pt idx="11">
                  <c:v>9.9964999999999998E-2</c:v>
                </c:pt>
                <c:pt idx="12">
                  <c:v>0.199966</c:v>
                </c:pt>
                <c:pt idx="13">
                  <c:v>0.29998000000000002</c:v>
                </c:pt>
                <c:pt idx="14">
                  <c:v>0.399982</c:v>
                </c:pt>
                <c:pt idx="15">
                  <c:v>0.49996400000000002</c:v>
                </c:pt>
                <c:pt idx="16">
                  <c:v>0.60000200000000004</c:v>
                </c:pt>
                <c:pt idx="17">
                  <c:v>0.70001199999999997</c:v>
                </c:pt>
                <c:pt idx="18">
                  <c:v>0.79998199999999997</c:v>
                </c:pt>
                <c:pt idx="19">
                  <c:v>0.900003</c:v>
                </c:pt>
                <c:pt idx="20">
                  <c:v>1.000022</c:v>
                </c:pt>
              </c:numCache>
            </c:numRef>
          </c:xVal>
          <c:yVal>
            <c:numRef>
              <c:f>graphs!$M$70:$M$90</c:f>
              <c:numCache>
                <c:formatCode>0.00E+00</c:formatCode>
                <c:ptCount val="21"/>
                <c:pt idx="0">
                  <c:v>-18300</c:v>
                </c:pt>
                <c:pt idx="1">
                  <c:v>-15699.999999999998</c:v>
                </c:pt>
                <c:pt idx="2">
                  <c:v>-12700</c:v>
                </c:pt>
                <c:pt idx="3">
                  <c:v>-10100</c:v>
                </c:pt>
                <c:pt idx="4">
                  <c:v>-8160</c:v>
                </c:pt>
                <c:pt idx="5">
                  <c:v>-6610</c:v>
                </c:pt>
                <c:pt idx="6">
                  <c:v>-5220</c:v>
                </c:pt>
                <c:pt idx="7">
                  <c:v>-3960</c:v>
                </c:pt>
                <c:pt idx="8">
                  <c:v>-2750</c:v>
                </c:pt>
                <c:pt idx="9">
                  <c:v>-1470</c:v>
                </c:pt>
                <c:pt idx="10">
                  <c:v>-4.87</c:v>
                </c:pt>
                <c:pt idx="11">
                  <c:v>1970.0000000000002</c:v>
                </c:pt>
                <c:pt idx="12">
                  <c:v>4600</c:v>
                </c:pt>
                <c:pt idx="13">
                  <c:v>7620</c:v>
                </c:pt>
                <c:pt idx="14">
                  <c:v>10600</c:v>
                </c:pt>
                <c:pt idx="15">
                  <c:v>13600</c:v>
                </c:pt>
                <c:pt idx="16">
                  <c:v>16300</c:v>
                </c:pt>
                <c:pt idx="17">
                  <c:v>18900</c:v>
                </c:pt>
                <c:pt idx="18">
                  <c:v>21500</c:v>
                </c:pt>
                <c:pt idx="19">
                  <c:v>23900</c:v>
                </c:pt>
                <c:pt idx="20">
                  <c:v>26300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4EE-D14C-BC56-B8ECB67B4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xVal>
            <c:numRef>
              <c:f>graphs!$H$93:$H$96</c:f>
              <c:numCache>
                <c:formatCode>General</c:formatCode>
                <c:ptCount val="4"/>
                <c:pt idx="0">
                  <c:v>-0.80012700000000003</c:v>
                </c:pt>
                <c:pt idx="1">
                  <c:v>-0.70017200000000002</c:v>
                </c:pt>
                <c:pt idx="2">
                  <c:v>-0.60017399999999999</c:v>
                </c:pt>
                <c:pt idx="3">
                  <c:v>-0.50014499999999995</c:v>
                </c:pt>
              </c:numCache>
            </c:numRef>
          </c:xVal>
          <c:yVal>
            <c:numRef>
              <c:f>graphs!$I$93:$I$96</c:f>
              <c:numCache>
                <c:formatCode>General</c:formatCode>
                <c:ptCount val="4"/>
                <c:pt idx="0">
                  <c:v>-4.9859000000000001E-2</c:v>
                </c:pt>
                <c:pt idx="1">
                  <c:v>-4.2384999999999999E-2</c:v>
                </c:pt>
                <c:pt idx="2">
                  <c:v>-3.5001999999999998E-2</c:v>
                </c:pt>
                <c:pt idx="3">
                  <c:v>-2.7657000000000001E-2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43-4044-B6F0-DE9A961D1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64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3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9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7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40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84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3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5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9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719F-7772-A946-9DE9-5F6867351458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18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C89A23-AEB8-DC4B-A77A-3C8333AB8935}"/>
              </a:ext>
            </a:extLst>
          </p:cNvPr>
          <p:cNvSpPr txBox="1"/>
          <p:nvPr/>
        </p:nvSpPr>
        <p:spPr>
          <a:xfrm>
            <a:off x="676656" y="658368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Sn</a:t>
            </a:r>
            <a:r>
              <a:rPr kumimoji="1" lang="ja-JP" altLang="en-US" sz="3600"/>
              <a:t>メッキ試料</a:t>
            </a:r>
            <a:r>
              <a:rPr kumimoji="1" lang="en-US" altLang="ja-JP" sz="3600" dirty="0"/>
              <a:t>(</a:t>
            </a:r>
            <a:r>
              <a:rPr kumimoji="1" lang="ja-JP" altLang="en-US" sz="3600"/>
              <a:t>研磨あり</a:t>
            </a:r>
            <a:r>
              <a:rPr kumimoji="1" lang="en-US" altLang="ja-JP" sz="3600" dirty="0"/>
              <a:t>)</a:t>
            </a:r>
            <a:endParaRPr kumimoji="1" lang="ja-JP" altLang="en-US" sz="360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3606995-597A-E94D-8553-BF0C04C946B8}"/>
              </a:ext>
            </a:extLst>
          </p:cNvPr>
          <p:cNvGraphicFramePr>
            <a:graphicFrameLocks/>
          </p:cNvGraphicFramePr>
          <p:nvPr/>
        </p:nvGraphicFramePr>
        <p:xfrm>
          <a:off x="5183327" y="1420362"/>
          <a:ext cx="3149143" cy="246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68FDDE74-1BAF-1A4E-9DD0-0793E9BAF22F}"/>
              </a:ext>
            </a:extLst>
          </p:cNvPr>
          <p:cNvGraphicFramePr>
            <a:graphicFrameLocks/>
          </p:cNvGraphicFramePr>
          <p:nvPr/>
        </p:nvGraphicFramePr>
        <p:xfrm>
          <a:off x="5183326" y="4000500"/>
          <a:ext cx="3149144" cy="2464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5364B0-CD18-BC4B-B02A-761336D6E6DB}"/>
              </a:ext>
            </a:extLst>
          </p:cNvPr>
          <p:cNvSpPr txBox="1"/>
          <p:nvPr/>
        </p:nvSpPr>
        <p:spPr>
          <a:xfrm>
            <a:off x="1200150" y="4713627"/>
            <a:ext cx="36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空間的に一様に膜ができていた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28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C89A23-AEB8-DC4B-A77A-3C8333AB8935}"/>
              </a:ext>
            </a:extLst>
          </p:cNvPr>
          <p:cNvSpPr txBox="1"/>
          <p:nvPr/>
        </p:nvSpPr>
        <p:spPr>
          <a:xfrm>
            <a:off x="676656" y="658368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Sn</a:t>
            </a:r>
            <a:r>
              <a:rPr kumimoji="1" lang="ja-JP" altLang="en-US" sz="3600"/>
              <a:t>メッキ試料</a:t>
            </a:r>
            <a:r>
              <a:rPr kumimoji="1" lang="en-US" altLang="ja-JP" sz="3600" dirty="0"/>
              <a:t>(</a:t>
            </a:r>
            <a:r>
              <a:rPr kumimoji="1" lang="ja-JP" altLang="en-US" sz="3600"/>
              <a:t>研磨なし</a:t>
            </a:r>
            <a:r>
              <a:rPr kumimoji="1" lang="en-US" altLang="ja-JP" sz="3600" dirty="0"/>
              <a:t>)</a:t>
            </a:r>
            <a:endParaRPr kumimoji="1" lang="ja-JP" altLang="en-US" sz="360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21F2ED2E-C2EC-A348-9018-45065D99E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000935"/>
              </p:ext>
            </p:extLst>
          </p:nvPr>
        </p:nvGraphicFramePr>
        <p:xfrm>
          <a:off x="6022516" y="1304700"/>
          <a:ext cx="2903770" cy="258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B3E7937-76AD-9848-ABF1-1D9CC98AF1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277087"/>
              </p:ext>
            </p:extLst>
          </p:nvPr>
        </p:nvGraphicFramePr>
        <p:xfrm>
          <a:off x="6008002" y="3889831"/>
          <a:ext cx="2903769" cy="258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9A9E354-63EF-EE48-84DE-CBFAA116C503}"/>
              </a:ext>
            </a:extLst>
          </p:cNvPr>
          <p:cNvSpPr txBox="1"/>
          <p:nvPr/>
        </p:nvSpPr>
        <p:spPr>
          <a:xfrm>
            <a:off x="1200150" y="5569970"/>
            <a:ext cx="363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空間的に不均一で、濃淡</a:t>
            </a:r>
            <a:r>
              <a:rPr kumimoji="1" lang="en-US" altLang="ja-JP" dirty="0"/>
              <a:t>(</a:t>
            </a:r>
            <a:r>
              <a:rPr kumimoji="1" lang="ja-JP" altLang="en-US"/>
              <a:t>縞模様</a:t>
            </a:r>
            <a:r>
              <a:rPr kumimoji="1" lang="en-US" altLang="ja-JP" dirty="0"/>
              <a:t>)</a:t>
            </a:r>
            <a:r>
              <a:rPr kumimoji="1" lang="ja-JP" altLang="en-US"/>
              <a:t>があった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257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C89A23-AEB8-DC4B-A77A-3C8333AB8935}"/>
              </a:ext>
            </a:extLst>
          </p:cNvPr>
          <p:cNvSpPr txBox="1"/>
          <p:nvPr/>
        </p:nvSpPr>
        <p:spPr>
          <a:xfrm>
            <a:off x="676656" y="658368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表面研磨していない</a:t>
            </a:r>
            <a:r>
              <a:rPr kumimoji="1" lang="en-US" altLang="ja-JP" sz="3600" dirty="0"/>
              <a:t>Si</a:t>
            </a:r>
            <a:r>
              <a:rPr kumimoji="1" lang="ja-JP" altLang="en-US" sz="3600"/>
              <a:t>基板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B85475A-D169-2246-A0E8-5CFE0F513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956380"/>
              </p:ext>
            </p:extLst>
          </p:nvPr>
        </p:nvGraphicFramePr>
        <p:xfrm>
          <a:off x="5300473" y="2815771"/>
          <a:ext cx="2508503" cy="237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9474E2C-0147-7746-9F00-3984430B5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676118"/>
              </p:ext>
            </p:extLst>
          </p:nvPr>
        </p:nvGraphicFramePr>
        <p:xfrm>
          <a:off x="1918645" y="2815771"/>
          <a:ext cx="2508503" cy="237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05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C89A23-AEB8-DC4B-A77A-3C8333AB8935}"/>
              </a:ext>
            </a:extLst>
          </p:cNvPr>
          <p:cNvSpPr txBox="1"/>
          <p:nvPr/>
        </p:nvSpPr>
        <p:spPr>
          <a:xfrm>
            <a:off x="676656" y="658368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表面研磨した</a:t>
            </a:r>
            <a:r>
              <a:rPr kumimoji="1" lang="en-US" altLang="ja-JP" sz="3600" dirty="0"/>
              <a:t>Si</a:t>
            </a:r>
            <a:r>
              <a:rPr kumimoji="1" lang="ja-JP" altLang="en-US" sz="3600"/>
              <a:t>基板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757D9EE2-F5E7-8B4B-9D27-9080C6A8D9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5902838"/>
              </p:ext>
            </p:extLst>
          </p:nvPr>
        </p:nvGraphicFramePr>
        <p:xfrm>
          <a:off x="4649959" y="2632945"/>
          <a:ext cx="4116670" cy="356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FC1E3C-59DD-1B49-84D7-22273D4AF5C6}"/>
              </a:ext>
            </a:extLst>
          </p:cNvPr>
          <p:cNvSpPr txBox="1"/>
          <p:nvPr/>
        </p:nvSpPr>
        <p:spPr>
          <a:xfrm>
            <a:off x="5433332" y="2263613"/>
            <a:ext cx="447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青色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en-US" altLang="ja-JP" dirty="0"/>
              <a:t>1</a:t>
            </a:r>
            <a:r>
              <a:rPr kumimoji="1" lang="ja-JP" altLang="en-US"/>
              <a:t>回目の研磨の後</a:t>
            </a:r>
            <a:r>
              <a:rPr kumimoji="1" lang="en-US" altLang="ja-JP" dirty="0"/>
              <a:t>, </a:t>
            </a:r>
            <a:r>
              <a:rPr kumimoji="1" lang="ja-JP" altLang="en-US"/>
              <a:t>灰色</a:t>
            </a:r>
            <a:r>
              <a:rPr kumimoji="1" lang="en-US" altLang="ja-JP" dirty="0"/>
              <a:t>: 2</a:t>
            </a:r>
            <a:r>
              <a:rPr kumimoji="1" lang="ja-JP" altLang="en-US"/>
              <a:t>回目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18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C89A23-AEB8-DC4B-A77A-3C8333AB8935}"/>
              </a:ext>
            </a:extLst>
          </p:cNvPr>
          <p:cNvSpPr txBox="1"/>
          <p:nvPr/>
        </p:nvSpPr>
        <p:spPr>
          <a:xfrm>
            <a:off x="676656" y="658368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バルク</a:t>
            </a:r>
            <a:r>
              <a:rPr kumimoji="1" lang="en-US" altLang="ja-JP" sz="3600" dirty="0"/>
              <a:t>Sn</a:t>
            </a:r>
            <a:endParaRPr kumimoji="1" lang="ja-JP" altLang="en-US" sz="3600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74466717-AEEF-3744-A17F-7B8578AC0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26768"/>
              </p:ext>
            </p:extLst>
          </p:nvPr>
        </p:nvGraphicFramePr>
        <p:xfrm>
          <a:off x="4496668" y="2618154"/>
          <a:ext cx="4001852" cy="3821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401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132</Words>
  <Application>Microsoft Macintosh PowerPoint</Application>
  <PresentationFormat>A4 210 x 297 mm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21</cp:revision>
  <dcterms:created xsi:type="dcterms:W3CDTF">2019-03-20T02:24:18Z</dcterms:created>
  <dcterms:modified xsi:type="dcterms:W3CDTF">2019-03-20T04:44:26Z</dcterms:modified>
</cp:coreProperties>
</file>