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ユーザー" initials="MOユ" lastIdx="1" clrIdx="0">
    <p:extLst>
      <p:ext uri="{19B8F6BF-5375-455C-9EA6-DF929625EA0E}">
        <p15:presenceInfo xmlns:p15="http://schemas.microsoft.com/office/powerpoint/2012/main" userId="Microsoft Office ユーザ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4"/>
    <p:restoredTop sz="94778"/>
  </p:normalViewPr>
  <p:slideViewPr>
    <p:cSldViewPr snapToGrid="0" snapToObjects="1">
      <p:cViewPr varScale="1">
        <p:scale>
          <a:sx n="103" d="100"/>
          <a:sy n="103" d="100"/>
        </p:scale>
        <p:origin x="2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319/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319/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319/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iramatsu_kagawalab/Documents/GitManagedProjects-Kagawalab/&#30740;&#31350;/&#25269;&#25239;&#28204;&#23450;/190319/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iramatsu_kagawalab/Documents/GitManagedProjects-Kagawalab/&#30740;&#31350;/&#25269;&#25239;&#28204;&#23450;/190319/graph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319/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C</a:t>
            </a:r>
          </a:p>
        </c:rich>
      </c:tx>
      <c:layout>
        <c:manualLayout>
          <c:xMode val="edge"/>
          <c:yMode val="edge"/>
          <c:x val="0.4659149301396091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7.3130315645370578E-2"/>
          <c:y val="0.12593453071613045"/>
          <c:w val="0.87017552928930308"/>
          <c:h val="0.7850894828867655"/>
        </c:manualLayout>
      </c:layout>
      <c:scatterChart>
        <c:scatterStyle val="smoothMarker"/>
        <c:varyColors val="0"/>
        <c:ser>
          <c:idx val="1"/>
          <c:order val="0"/>
          <c:tx>
            <c:strRef>
              <c:f>graphs!$E$1</c:f>
              <c:strCache>
                <c:ptCount val="1"/>
                <c:pt idx="0">
                  <c:v>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graphs!$E$47:$E$67</c:f>
              <c:numCache>
                <c:formatCode>General</c:formatCode>
                <c:ptCount val="21"/>
                <c:pt idx="0">
                  <c:v>-1.0001450000000001</c:v>
                </c:pt>
                <c:pt idx="1">
                  <c:v>-0.90014700000000003</c:v>
                </c:pt>
                <c:pt idx="2">
                  <c:v>-0.80011200000000005</c:v>
                </c:pt>
                <c:pt idx="3">
                  <c:v>-0.700152</c:v>
                </c:pt>
                <c:pt idx="4">
                  <c:v>-0.60015700000000005</c:v>
                </c:pt>
                <c:pt idx="5">
                  <c:v>-0.50012900000000005</c:v>
                </c:pt>
                <c:pt idx="6">
                  <c:v>-0.40016600000000002</c:v>
                </c:pt>
                <c:pt idx="7">
                  <c:v>-0.30012</c:v>
                </c:pt>
                <c:pt idx="8">
                  <c:v>-0.20011499999999999</c:v>
                </c:pt>
                <c:pt idx="9">
                  <c:v>-0.100132</c:v>
                </c:pt>
                <c:pt idx="10">
                  <c:v>-1.2999999999999999E-4</c:v>
                </c:pt>
                <c:pt idx="11">
                  <c:v>9.9973999999999993E-2</c:v>
                </c:pt>
                <c:pt idx="12">
                  <c:v>0.199966</c:v>
                </c:pt>
                <c:pt idx="13">
                  <c:v>0.29997299999999999</c:v>
                </c:pt>
                <c:pt idx="14">
                  <c:v>0.39998899999999998</c:v>
                </c:pt>
                <c:pt idx="15">
                  <c:v>0.499973</c:v>
                </c:pt>
                <c:pt idx="16">
                  <c:v>0.60000900000000001</c:v>
                </c:pt>
                <c:pt idx="17">
                  <c:v>0.700021</c:v>
                </c:pt>
                <c:pt idx="18">
                  <c:v>0.79998899999999995</c:v>
                </c:pt>
                <c:pt idx="19">
                  <c:v>0.90000999999999998</c:v>
                </c:pt>
                <c:pt idx="20">
                  <c:v>1.000024</c:v>
                </c:pt>
              </c:numCache>
            </c:numRef>
          </c:xVal>
          <c:yVal>
            <c:numRef>
              <c:f>graphs!$G$47:$G$67</c:f>
              <c:numCache>
                <c:formatCode>0.00E+00</c:formatCode>
                <c:ptCount val="21"/>
                <c:pt idx="0">
                  <c:v>-16.10605</c:v>
                </c:pt>
                <c:pt idx="1">
                  <c:v>-15.845740000000001</c:v>
                </c:pt>
                <c:pt idx="2">
                  <c:v>-15.46663</c:v>
                </c:pt>
                <c:pt idx="3">
                  <c:v>-14.924020000000002</c:v>
                </c:pt>
                <c:pt idx="4">
                  <c:v>-14.36037</c:v>
                </c:pt>
                <c:pt idx="5">
                  <c:v>-13.745419999999999</c:v>
                </c:pt>
                <c:pt idx="6">
                  <c:v>-13.03478</c:v>
                </c:pt>
                <c:pt idx="7">
                  <c:v>-12.13983</c:v>
                </c:pt>
                <c:pt idx="8">
                  <c:v>-10.606129999999999</c:v>
                </c:pt>
                <c:pt idx="9">
                  <c:v>-3.5959539999999999</c:v>
                </c:pt>
                <c:pt idx="10">
                  <c:v>2.0134479999999999</c:v>
                </c:pt>
                <c:pt idx="11">
                  <c:v>7.8185669999999998</c:v>
                </c:pt>
                <c:pt idx="12">
                  <c:v>9.2715409999999991</c:v>
                </c:pt>
                <c:pt idx="13">
                  <c:v>9.6707889999999992</c:v>
                </c:pt>
                <c:pt idx="14">
                  <c:v>9.9389800000000008</c:v>
                </c:pt>
                <c:pt idx="15">
                  <c:v>10.191500000000001</c:v>
                </c:pt>
                <c:pt idx="16">
                  <c:v>10.54482</c:v>
                </c:pt>
                <c:pt idx="17">
                  <c:v>10.691079999999999</c:v>
                </c:pt>
                <c:pt idx="18">
                  <c:v>10.966099999999999</c:v>
                </c:pt>
                <c:pt idx="19">
                  <c:v>11.26905</c:v>
                </c:pt>
                <c:pt idx="20">
                  <c:v>11.57409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9A1-6F4F-BCA6-F84C0FBF45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2858607"/>
        <c:axId val="663323151"/>
      </c:scatterChart>
      <c:valAx>
        <c:axId val="662858607"/>
        <c:scaling>
          <c:orientation val="minMax"/>
          <c:max val="1"/>
          <c:min val="-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V</a:t>
                </a:r>
                <a:r>
                  <a:rPr lang="en-US" altLang="ja-JP" baseline="0"/>
                  <a:t> (V)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3323151"/>
        <c:crosses val="autoZero"/>
        <c:crossBetween val="midCat"/>
      </c:valAx>
      <c:valAx>
        <c:axId val="6633231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I</a:t>
                </a:r>
                <a:r>
                  <a:rPr lang="en-US" altLang="ja-JP" baseline="0"/>
                  <a:t> (nA)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2.7777771702149671E-2"/>
              <c:y val="0.462009796989250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2858607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Ag</a:t>
            </a:r>
            <a:endParaRPr lang="ja-JP" altLang="en-US"/>
          </a:p>
        </c:rich>
      </c:tx>
      <c:layout>
        <c:manualLayout>
          <c:xMode val="edge"/>
          <c:yMode val="edge"/>
          <c:x val="0.4476255360268654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7.3130315645370578E-2"/>
          <c:y val="0.12593453071613045"/>
          <c:w val="0.87017552928930308"/>
          <c:h val="0.785089482886765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graphs!$B$1</c:f>
              <c:strCache>
                <c:ptCount val="1"/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graphs!$B$47:$B$67</c:f>
              <c:numCache>
                <c:formatCode>General</c:formatCode>
                <c:ptCount val="21"/>
                <c:pt idx="0">
                  <c:v>-1.0001439999999999</c:v>
                </c:pt>
                <c:pt idx="1">
                  <c:v>-0.90014899999999998</c:v>
                </c:pt>
                <c:pt idx="2">
                  <c:v>-0.80010899999999996</c:v>
                </c:pt>
                <c:pt idx="3">
                  <c:v>-0.70015000000000005</c:v>
                </c:pt>
                <c:pt idx="4">
                  <c:v>-0.60015700000000005</c:v>
                </c:pt>
                <c:pt idx="5">
                  <c:v>-0.50013099999999999</c:v>
                </c:pt>
                <c:pt idx="6">
                  <c:v>-0.40016600000000002</c:v>
                </c:pt>
                <c:pt idx="7">
                  <c:v>-0.30012100000000003</c:v>
                </c:pt>
                <c:pt idx="8">
                  <c:v>-0.20011499999999999</c:v>
                </c:pt>
                <c:pt idx="9">
                  <c:v>-0.10013</c:v>
                </c:pt>
                <c:pt idx="10">
                  <c:v>-1.2899999999999999E-4</c:v>
                </c:pt>
                <c:pt idx="11">
                  <c:v>9.9974999999999994E-2</c:v>
                </c:pt>
                <c:pt idx="12">
                  <c:v>0.19996900000000001</c:v>
                </c:pt>
                <c:pt idx="13">
                  <c:v>0.29997499999999999</c:v>
                </c:pt>
                <c:pt idx="14">
                  <c:v>0.39999099999999999</c:v>
                </c:pt>
                <c:pt idx="15">
                  <c:v>0.49997200000000003</c:v>
                </c:pt>
                <c:pt idx="16">
                  <c:v>0.60000500000000001</c:v>
                </c:pt>
                <c:pt idx="17">
                  <c:v>0.70001999999999998</c:v>
                </c:pt>
                <c:pt idx="18">
                  <c:v>0.79998599999999997</c:v>
                </c:pt>
                <c:pt idx="19">
                  <c:v>0.90000899999999995</c:v>
                </c:pt>
                <c:pt idx="20">
                  <c:v>1.0000260000000001</c:v>
                </c:pt>
              </c:numCache>
            </c:numRef>
          </c:xVal>
          <c:yVal>
            <c:numRef>
              <c:f>graphs!$D$47:$D$67</c:f>
              <c:numCache>
                <c:formatCode>0.00E+00</c:formatCode>
                <c:ptCount val="21"/>
                <c:pt idx="0">
                  <c:v>-4.82</c:v>
                </c:pt>
                <c:pt idx="1">
                  <c:v>-4.75</c:v>
                </c:pt>
                <c:pt idx="2">
                  <c:v>-4.54</c:v>
                </c:pt>
                <c:pt idx="3">
                  <c:v>-4.45</c:v>
                </c:pt>
                <c:pt idx="4">
                  <c:v>-4.22</c:v>
                </c:pt>
                <c:pt idx="5">
                  <c:v>-3.8000000000000003</c:v>
                </c:pt>
                <c:pt idx="6">
                  <c:v>-3.53</c:v>
                </c:pt>
                <c:pt idx="7">
                  <c:v>-3.19</c:v>
                </c:pt>
                <c:pt idx="8">
                  <c:v>-2.6500000000000004</c:v>
                </c:pt>
                <c:pt idx="9">
                  <c:v>-1.68</c:v>
                </c:pt>
                <c:pt idx="10">
                  <c:v>-0.41</c:v>
                </c:pt>
                <c:pt idx="11">
                  <c:v>0.72899999999999998</c:v>
                </c:pt>
                <c:pt idx="12">
                  <c:v>1.77</c:v>
                </c:pt>
                <c:pt idx="13">
                  <c:v>2.9</c:v>
                </c:pt>
                <c:pt idx="14">
                  <c:v>3.7399999999999998</c:v>
                </c:pt>
                <c:pt idx="15">
                  <c:v>4.26</c:v>
                </c:pt>
                <c:pt idx="16">
                  <c:v>5.07</c:v>
                </c:pt>
                <c:pt idx="17">
                  <c:v>5.35</c:v>
                </c:pt>
                <c:pt idx="18">
                  <c:v>6.51</c:v>
                </c:pt>
                <c:pt idx="19">
                  <c:v>6.29</c:v>
                </c:pt>
                <c:pt idx="20">
                  <c:v>7.17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21F-0C42-89A4-79DE5603D6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2858607"/>
        <c:axId val="663323151"/>
      </c:scatterChart>
      <c:valAx>
        <c:axId val="662858607"/>
        <c:scaling>
          <c:orientation val="minMax"/>
          <c:max val="1"/>
          <c:min val="-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V</a:t>
                </a:r>
                <a:r>
                  <a:rPr lang="en-US" altLang="ja-JP" baseline="0"/>
                  <a:t> (V)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3323151"/>
        <c:crosses val="autoZero"/>
        <c:crossBetween val="midCat"/>
      </c:valAx>
      <c:valAx>
        <c:axId val="6633231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I</a:t>
                </a:r>
                <a:r>
                  <a:rPr lang="en-US" altLang="ja-JP" baseline="0"/>
                  <a:t> (nA)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2.7777771702149671E-2"/>
              <c:y val="0.462009796989250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2858607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Pin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7.3130315645370578E-2"/>
          <c:y val="0.12593453071613045"/>
          <c:w val="0.87017552928930308"/>
          <c:h val="0.7850894828867655"/>
        </c:manualLayout>
      </c:layout>
      <c:scatterChart>
        <c:scatterStyle val="smoothMarker"/>
        <c:varyColors val="0"/>
        <c:ser>
          <c:idx val="2"/>
          <c:order val="0"/>
          <c:tx>
            <c:strRef>
              <c:f>graphs!$H$1</c:f>
              <c:strCache>
                <c:ptCount val="1"/>
                <c:pt idx="0">
                  <c:v>Pin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graphs!$H$70:$H$90</c:f>
              <c:numCache>
                <c:formatCode>General</c:formatCode>
                <c:ptCount val="21"/>
                <c:pt idx="0">
                  <c:v>-1.000176</c:v>
                </c:pt>
                <c:pt idx="1">
                  <c:v>-0.90017499999999995</c:v>
                </c:pt>
                <c:pt idx="2">
                  <c:v>-0.80013500000000004</c:v>
                </c:pt>
                <c:pt idx="3">
                  <c:v>-0.70017499999999999</c:v>
                </c:pt>
                <c:pt idx="4">
                  <c:v>-0.60018000000000005</c:v>
                </c:pt>
                <c:pt idx="5">
                  <c:v>-0.50015200000000004</c:v>
                </c:pt>
                <c:pt idx="6">
                  <c:v>-0.40018500000000001</c:v>
                </c:pt>
                <c:pt idx="7">
                  <c:v>-0.30013800000000002</c:v>
                </c:pt>
                <c:pt idx="8">
                  <c:v>-0.200129</c:v>
                </c:pt>
                <c:pt idx="9">
                  <c:v>-0.100161</c:v>
                </c:pt>
                <c:pt idx="10">
                  <c:v>-1.4200000000000001E-4</c:v>
                </c:pt>
                <c:pt idx="11">
                  <c:v>9.9974999999999994E-2</c:v>
                </c:pt>
                <c:pt idx="12">
                  <c:v>0.199959</c:v>
                </c:pt>
                <c:pt idx="13">
                  <c:v>0.29996600000000001</c:v>
                </c:pt>
                <c:pt idx="14">
                  <c:v>0.39998299999999998</c:v>
                </c:pt>
                <c:pt idx="15">
                  <c:v>0.499969</c:v>
                </c:pt>
                <c:pt idx="16">
                  <c:v>0.60000799999999999</c:v>
                </c:pt>
                <c:pt idx="17">
                  <c:v>0.70001800000000003</c:v>
                </c:pt>
                <c:pt idx="18">
                  <c:v>0.79999100000000001</c:v>
                </c:pt>
                <c:pt idx="19">
                  <c:v>0.90001200000000003</c:v>
                </c:pt>
                <c:pt idx="20">
                  <c:v>1.00003</c:v>
                </c:pt>
              </c:numCache>
            </c:numRef>
          </c:xVal>
          <c:yVal>
            <c:numRef>
              <c:f>graphs!$J$70:$J$90</c:f>
              <c:numCache>
                <c:formatCode>0.00E+00</c:formatCode>
                <c:ptCount val="21"/>
                <c:pt idx="0">
                  <c:v>-9106.5289999999986</c:v>
                </c:pt>
                <c:pt idx="1">
                  <c:v>-8205.4629999999997</c:v>
                </c:pt>
                <c:pt idx="2">
                  <c:v>-7011.451</c:v>
                </c:pt>
                <c:pt idx="3">
                  <c:v>-5979.0209999999997</c:v>
                </c:pt>
                <c:pt idx="4">
                  <c:v>-4969.4520000000002</c:v>
                </c:pt>
                <c:pt idx="5">
                  <c:v>-4060.2539999999999</c:v>
                </c:pt>
                <c:pt idx="6">
                  <c:v>-3202.2469999999998</c:v>
                </c:pt>
                <c:pt idx="7">
                  <c:v>-2371.9879999999998</c:v>
                </c:pt>
                <c:pt idx="8">
                  <c:v>-1549.0029999999999</c:v>
                </c:pt>
                <c:pt idx="9">
                  <c:v>-759.53269999999998</c:v>
                </c:pt>
                <c:pt idx="10">
                  <c:v>-2.8737679999999997</c:v>
                </c:pt>
                <c:pt idx="11">
                  <c:v>725.97979999999995</c:v>
                </c:pt>
                <c:pt idx="12">
                  <c:v>1446.3509999999999</c:v>
                </c:pt>
                <c:pt idx="13">
                  <c:v>2189.0630000000001</c:v>
                </c:pt>
                <c:pt idx="14">
                  <c:v>2946.4650000000001</c:v>
                </c:pt>
                <c:pt idx="15">
                  <c:v>3740.2150000000001</c:v>
                </c:pt>
                <c:pt idx="16">
                  <c:v>4566.6959999999999</c:v>
                </c:pt>
                <c:pt idx="17">
                  <c:v>5419.8290000000006</c:v>
                </c:pt>
                <c:pt idx="18">
                  <c:v>6360.8040000000001</c:v>
                </c:pt>
                <c:pt idx="19">
                  <c:v>7255.3340000000007</c:v>
                </c:pt>
                <c:pt idx="20">
                  <c:v>8043.8209999999999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FC8-5541-8C54-FA2CEDE6E09C}"/>
            </c:ext>
          </c:extLst>
        </c:ser>
        <c:ser>
          <c:idx val="0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graphs!$K$70:$K$90</c:f>
              <c:numCache>
                <c:formatCode>General</c:formatCode>
                <c:ptCount val="21"/>
                <c:pt idx="0">
                  <c:v>-1.000157</c:v>
                </c:pt>
                <c:pt idx="1">
                  <c:v>-0.90015800000000001</c:v>
                </c:pt>
                <c:pt idx="2">
                  <c:v>-0.80012099999999997</c:v>
                </c:pt>
                <c:pt idx="3">
                  <c:v>-0.70016599999999996</c:v>
                </c:pt>
                <c:pt idx="4">
                  <c:v>-0.60018700000000003</c:v>
                </c:pt>
                <c:pt idx="5">
                  <c:v>-0.50016000000000005</c:v>
                </c:pt>
                <c:pt idx="6">
                  <c:v>-0.40018799999999999</c:v>
                </c:pt>
                <c:pt idx="7">
                  <c:v>-0.300145</c:v>
                </c:pt>
                <c:pt idx="8">
                  <c:v>-0.20013</c:v>
                </c:pt>
                <c:pt idx="9">
                  <c:v>-0.100144</c:v>
                </c:pt>
                <c:pt idx="10">
                  <c:v>-1.4100000000000001E-4</c:v>
                </c:pt>
                <c:pt idx="11">
                  <c:v>9.9964999999999998E-2</c:v>
                </c:pt>
                <c:pt idx="12">
                  <c:v>0.199966</c:v>
                </c:pt>
                <c:pt idx="13">
                  <c:v>0.29998000000000002</c:v>
                </c:pt>
                <c:pt idx="14">
                  <c:v>0.399982</c:v>
                </c:pt>
                <c:pt idx="15">
                  <c:v>0.49996400000000002</c:v>
                </c:pt>
                <c:pt idx="16">
                  <c:v>0.60000200000000004</c:v>
                </c:pt>
                <c:pt idx="17">
                  <c:v>0.70001199999999997</c:v>
                </c:pt>
                <c:pt idx="18">
                  <c:v>0.79998199999999997</c:v>
                </c:pt>
                <c:pt idx="19">
                  <c:v>0.900003</c:v>
                </c:pt>
                <c:pt idx="20">
                  <c:v>1.000022</c:v>
                </c:pt>
              </c:numCache>
            </c:numRef>
          </c:xVal>
          <c:yVal>
            <c:numRef>
              <c:f>graphs!$M$70:$M$90</c:f>
              <c:numCache>
                <c:formatCode>0.00E+00</c:formatCode>
                <c:ptCount val="21"/>
                <c:pt idx="0">
                  <c:v>-18300</c:v>
                </c:pt>
                <c:pt idx="1">
                  <c:v>-15699.999999999998</c:v>
                </c:pt>
                <c:pt idx="2">
                  <c:v>-12700</c:v>
                </c:pt>
                <c:pt idx="3">
                  <c:v>-10100</c:v>
                </c:pt>
                <c:pt idx="4">
                  <c:v>-8160</c:v>
                </c:pt>
                <c:pt idx="5">
                  <c:v>-6610</c:v>
                </c:pt>
                <c:pt idx="6">
                  <c:v>-5220</c:v>
                </c:pt>
                <c:pt idx="7">
                  <c:v>-3960</c:v>
                </c:pt>
                <c:pt idx="8">
                  <c:v>-2750</c:v>
                </c:pt>
                <c:pt idx="9">
                  <c:v>-1470</c:v>
                </c:pt>
                <c:pt idx="10">
                  <c:v>-4.87</c:v>
                </c:pt>
                <c:pt idx="11">
                  <c:v>1970.0000000000002</c:v>
                </c:pt>
                <c:pt idx="12">
                  <c:v>4600</c:v>
                </c:pt>
                <c:pt idx="13">
                  <c:v>7620</c:v>
                </c:pt>
                <c:pt idx="14">
                  <c:v>10600</c:v>
                </c:pt>
                <c:pt idx="15">
                  <c:v>13600</c:v>
                </c:pt>
                <c:pt idx="16">
                  <c:v>16300</c:v>
                </c:pt>
                <c:pt idx="17">
                  <c:v>18900</c:v>
                </c:pt>
                <c:pt idx="18">
                  <c:v>21500</c:v>
                </c:pt>
                <c:pt idx="19">
                  <c:v>23900</c:v>
                </c:pt>
                <c:pt idx="20">
                  <c:v>26300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FC8-5541-8C54-FA2CEDE6E0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2858607"/>
        <c:axId val="663323151"/>
      </c:scatterChart>
      <c:valAx>
        <c:axId val="662858607"/>
        <c:scaling>
          <c:orientation val="minMax"/>
          <c:max val="1"/>
          <c:min val="-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V</a:t>
                </a:r>
                <a:r>
                  <a:rPr lang="en-US" altLang="ja-JP" baseline="0"/>
                  <a:t> (V)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3323151"/>
        <c:crosses val="autoZero"/>
        <c:crossBetween val="midCat"/>
      </c:valAx>
      <c:valAx>
        <c:axId val="6633231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I</a:t>
                </a:r>
                <a:r>
                  <a:rPr lang="en-US" altLang="ja-JP" baseline="0"/>
                  <a:t> (nA)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2.7777771702149671E-2"/>
              <c:y val="0.462009796989250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2858607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Pin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7.3130315645370578E-2"/>
          <c:y val="0.12593453071613045"/>
          <c:w val="0.87017552928930308"/>
          <c:h val="0.785089482886765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graphs!$H$1</c:f>
              <c:strCache>
                <c:ptCount val="1"/>
                <c:pt idx="0">
                  <c:v>Pin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pPr>
              <a:ln>
                <a:solidFill>
                  <a:schemeClr val="accent3"/>
                </a:solidFill>
              </a:ln>
            </c:spPr>
          </c:marker>
          <c:xVal>
            <c:numRef>
              <c:f>graphs!$H$47:$H$67</c:f>
              <c:numCache>
                <c:formatCode>General</c:formatCode>
                <c:ptCount val="21"/>
                <c:pt idx="0">
                  <c:v>-1.0001679999999999</c:v>
                </c:pt>
                <c:pt idx="1">
                  <c:v>-0.900169</c:v>
                </c:pt>
                <c:pt idx="2">
                  <c:v>-0.80013400000000001</c:v>
                </c:pt>
                <c:pt idx="3">
                  <c:v>-0.70019799999999999</c:v>
                </c:pt>
                <c:pt idx="4">
                  <c:v>-0.60020399999999996</c:v>
                </c:pt>
                <c:pt idx="5">
                  <c:v>-0.50017599999999995</c:v>
                </c:pt>
                <c:pt idx="6">
                  <c:v>-0.40019900000000003</c:v>
                </c:pt>
                <c:pt idx="7">
                  <c:v>-0.30015599999999998</c:v>
                </c:pt>
                <c:pt idx="8">
                  <c:v>-0.20014100000000001</c:v>
                </c:pt>
                <c:pt idx="9">
                  <c:v>-0.10016</c:v>
                </c:pt>
                <c:pt idx="10">
                  <c:v>-1.5200000000000001E-4</c:v>
                </c:pt>
                <c:pt idx="11">
                  <c:v>9.9949999999999997E-2</c:v>
                </c:pt>
                <c:pt idx="12">
                  <c:v>0.19994400000000001</c:v>
                </c:pt>
                <c:pt idx="13">
                  <c:v>0.29995899999999998</c:v>
                </c:pt>
                <c:pt idx="14">
                  <c:v>0.39997300000000002</c:v>
                </c:pt>
                <c:pt idx="15">
                  <c:v>0.49996600000000002</c:v>
                </c:pt>
                <c:pt idx="16">
                  <c:v>0.59998399999999996</c:v>
                </c:pt>
                <c:pt idx="17">
                  <c:v>0.69999299999999998</c:v>
                </c:pt>
                <c:pt idx="18">
                  <c:v>0.79996299999999998</c:v>
                </c:pt>
                <c:pt idx="19">
                  <c:v>0.89998599999999995</c:v>
                </c:pt>
                <c:pt idx="20">
                  <c:v>1.0000009999999999</c:v>
                </c:pt>
              </c:numCache>
            </c:numRef>
          </c:xVal>
          <c:yVal>
            <c:numRef>
              <c:f>graphs!$J$47:$J$67</c:f>
              <c:numCache>
                <c:formatCode>0.00E+00</c:formatCode>
                <c:ptCount val="21"/>
                <c:pt idx="0">
                  <c:v>-17600</c:v>
                </c:pt>
                <c:pt idx="1">
                  <c:v>-15300</c:v>
                </c:pt>
                <c:pt idx="2">
                  <c:v>-15000</c:v>
                </c:pt>
                <c:pt idx="3">
                  <c:v>-9150</c:v>
                </c:pt>
                <c:pt idx="4">
                  <c:v>-9710</c:v>
                </c:pt>
                <c:pt idx="5">
                  <c:v>-7669.9999999999991</c:v>
                </c:pt>
                <c:pt idx="6">
                  <c:v>-5300</c:v>
                </c:pt>
                <c:pt idx="7">
                  <c:v>-4400</c:v>
                </c:pt>
                <c:pt idx="8">
                  <c:v>-2640</c:v>
                </c:pt>
                <c:pt idx="9">
                  <c:v>-1590</c:v>
                </c:pt>
                <c:pt idx="10">
                  <c:v>-4.84</c:v>
                </c:pt>
                <c:pt idx="11">
                  <c:v>1600</c:v>
                </c:pt>
                <c:pt idx="12">
                  <c:v>2800</c:v>
                </c:pt>
                <c:pt idx="13">
                  <c:v>5010</c:v>
                </c:pt>
                <c:pt idx="14">
                  <c:v>7430</c:v>
                </c:pt>
                <c:pt idx="15">
                  <c:v>9800</c:v>
                </c:pt>
                <c:pt idx="16">
                  <c:v>12200</c:v>
                </c:pt>
                <c:pt idx="17">
                  <c:v>14100</c:v>
                </c:pt>
                <c:pt idx="18">
                  <c:v>15100</c:v>
                </c:pt>
                <c:pt idx="19">
                  <c:v>16800</c:v>
                </c:pt>
                <c:pt idx="20">
                  <c:v>18500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6DC-0745-81CD-7250E6BDDE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2858607"/>
        <c:axId val="663323151"/>
      </c:scatterChart>
      <c:valAx>
        <c:axId val="662858607"/>
        <c:scaling>
          <c:orientation val="minMax"/>
          <c:max val="1"/>
          <c:min val="-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V</a:t>
                </a:r>
                <a:r>
                  <a:rPr lang="en-US" altLang="ja-JP" baseline="0"/>
                  <a:t> (V)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3323151"/>
        <c:crosses val="autoZero"/>
        <c:crossBetween val="midCat"/>
      </c:valAx>
      <c:valAx>
        <c:axId val="6633231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I</a:t>
                </a:r>
                <a:r>
                  <a:rPr lang="en-US" altLang="ja-JP" baseline="0"/>
                  <a:t> (nA)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2.7777771702149671E-2"/>
              <c:y val="0.4620097969892507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2858607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Pin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7.3130315645370578E-2"/>
          <c:y val="0.12593453071613045"/>
          <c:w val="0.87017552928930308"/>
          <c:h val="0.785089482886765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graphs!$H$1</c:f>
              <c:strCache>
                <c:ptCount val="1"/>
                <c:pt idx="0">
                  <c:v>Pin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pPr>
              <a:ln>
                <a:solidFill>
                  <a:schemeClr val="accent3"/>
                </a:solidFill>
              </a:ln>
            </c:spPr>
          </c:marker>
          <c:xVal>
            <c:numRef>
              <c:f>graphs!$N$70:$N$90</c:f>
              <c:numCache>
                <c:formatCode>General</c:formatCode>
                <c:ptCount val="21"/>
                <c:pt idx="0">
                  <c:v>-1.000165</c:v>
                </c:pt>
                <c:pt idx="1">
                  <c:v>-0.90017000000000003</c:v>
                </c:pt>
                <c:pt idx="2">
                  <c:v>-0.80015199999999997</c:v>
                </c:pt>
                <c:pt idx="3">
                  <c:v>-0.70019200000000004</c:v>
                </c:pt>
                <c:pt idx="4">
                  <c:v>-0.60019400000000001</c:v>
                </c:pt>
                <c:pt idx="5">
                  <c:v>-0.50016799999999995</c:v>
                </c:pt>
                <c:pt idx="6">
                  <c:v>-0.40019700000000002</c:v>
                </c:pt>
                <c:pt idx="7">
                  <c:v>-0.300153</c:v>
                </c:pt>
                <c:pt idx="8">
                  <c:v>-0.20014499999999999</c:v>
                </c:pt>
                <c:pt idx="9">
                  <c:v>-0.100156</c:v>
                </c:pt>
                <c:pt idx="10">
                  <c:v>-1.5200000000000001E-4</c:v>
                </c:pt>
                <c:pt idx="11">
                  <c:v>9.9945999999999993E-2</c:v>
                </c:pt>
                <c:pt idx="12">
                  <c:v>0.19994300000000001</c:v>
                </c:pt>
                <c:pt idx="13">
                  <c:v>0.29995100000000002</c:v>
                </c:pt>
                <c:pt idx="14">
                  <c:v>0.39996999999999999</c:v>
                </c:pt>
                <c:pt idx="15">
                  <c:v>0.49995400000000001</c:v>
                </c:pt>
                <c:pt idx="16">
                  <c:v>0.599993</c:v>
                </c:pt>
                <c:pt idx="17">
                  <c:v>0.70000499999999999</c:v>
                </c:pt>
                <c:pt idx="18">
                  <c:v>0.799979</c:v>
                </c:pt>
                <c:pt idx="19">
                  <c:v>0.89999799999999996</c:v>
                </c:pt>
                <c:pt idx="20">
                  <c:v>1.0000180000000001</c:v>
                </c:pt>
              </c:numCache>
            </c:numRef>
          </c:xVal>
          <c:yVal>
            <c:numRef>
              <c:f>graphs!$P$70:$P$90</c:f>
              <c:numCache>
                <c:formatCode>0.00E+00</c:formatCode>
                <c:ptCount val="21"/>
                <c:pt idx="0">
                  <c:v>-13977.61</c:v>
                </c:pt>
                <c:pt idx="1">
                  <c:v>-10780.27</c:v>
                </c:pt>
                <c:pt idx="2">
                  <c:v>-9099.8269999999993</c:v>
                </c:pt>
                <c:pt idx="3">
                  <c:v>-7827.9490000000005</c:v>
                </c:pt>
                <c:pt idx="4">
                  <c:v>-6659.34</c:v>
                </c:pt>
                <c:pt idx="5">
                  <c:v>-5547.8139999999994</c:v>
                </c:pt>
                <c:pt idx="6">
                  <c:v>-4476.3109999999997</c:v>
                </c:pt>
                <c:pt idx="7">
                  <c:v>-3417.4639999999999</c:v>
                </c:pt>
                <c:pt idx="8">
                  <c:v>-2312.402</c:v>
                </c:pt>
                <c:pt idx="9">
                  <c:v>-1170.6320000000001</c:v>
                </c:pt>
                <c:pt idx="10">
                  <c:v>-5.4258990000000002</c:v>
                </c:pt>
                <c:pt idx="11">
                  <c:v>1101.5810000000001</c:v>
                </c:pt>
                <c:pt idx="12">
                  <c:v>2103.84</c:v>
                </c:pt>
                <c:pt idx="13">
                  <c:v>3075.9960000000001</c:v>
                </c:pt>
                <c:pt idx="14">
                  <c:v>4028.4469999999997</c:v>
                </c:pt>
                <c:pt idx="15">
                  <c:v>4968.0830000000005</c:v>
                </c:pt>
                <c:pt idx="16">
                  <c:v>5910.165</c:v>
                </c:pt>
                <c:pt idx="17">
                  <c:v>6922.2179999999998</c:v>
                </c:pt>
                <c:pt idx="18">
                  <c:v>7863.2570000000005</c:v>
                </c:pt>
                <c:pt idx="19">
                  <c:v>8857.7939999999999</c:v>
                </c:pt>
                <c:pt idx="20">
                  <c:v>9805.6980000000003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ED4-944C-8D05-32B0F2A531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2858607"/>
        <c:axId val="663323151"/>
      </c:scatterChart>
      <c:valAx>
        <c:axId val="662858607"/>
        <c:scaling>
          <c:orientation val="minMax"/>
          <c:max val="1"/>
          <c:min val="-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V</a:t>
                </a:r>
                <a:r>
                  <a:rPr lang="en-US" altLang="ja-JP" baseline="0"/>
                  <a:t> (V)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3323151"/>
        <c:crosses val="autoZero"/>
        <c:crossBetween val="midCat"/>
      </c:valAx>
      <c:valAx>
        <c:axId val="6633231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I</a:t>
                </a:r>
                <a:r>
                  <a:rPr lang="en-US" altLang="ja-JP" baseline="0"/>
                  <a:t> (nA)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2.7777771702149671E-2"/>
              <c:y val="0.4620097969892507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2858607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Pin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7.3130315645370578E-2"/>
          <c:y val="0.12593453071613045"/>
          <c:w val="0.87017552928930308"/>
          <c:h val="0.7850894828867655"/>
        </c:manualLayout>
      </c:layout>
      <c:scatterChart>
        <c:scatterStyle val="smoothMarker"/>
        <c:varyColors val="0"/>
        <c:ser>
          <c:idx val="3"/>
          <c:order val="0"/>
          <c:tx>
            <c:strRef>
              <c:f>graphs!$H$46</c:f>
              <c:strCache>
                <c:ptCount val="1"/>
                <c:pt idx="0">
                  <c:v>研磨前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graphs!$H$47:$H$67</c:f>
              <c:numCache>
                <c:formatCode>General</c:formatCode>
                <c:ptCount val="21"/>
                <c:pt idx="0">
                  <c:v>-1.0001679999999999</c:v>
                </c:pt>
                <c:pt idx="1">
                  <c:v>-0.900169</c:v>
                </c:pt>
                <c:pt idx="2">
                  <c:v>-0.80013400000000001</c:v>
                </c:pt>
                <c:pt idx="3">
                  <c:v>-0.70019799999999999</c:v>
                </c:pt>
                <c:pt idx="4">
                  <c:v>-0.60020399999999996</c:v>
                </c:pt>
                <c:pt idx="5">
                  <c:v>-0.50017599999999995</c:v>
                </c:pt>
                <c:pt idx="6">
                  <c:v>-0.40019900000000003</c:v>
                </c:pt>
                <c:pt idx="7">
                  <c:v>-0.30015599999999998</c:v>
                </c:pt>
                <c:pt idx="8">
                  <c:v>-0.20014100000000001</c:v>
                </c:pt>
                <c:pt idx="9">
                  <c:v>-0.10016</c:v>
                </c:pt>
                <c:pt idx="10">
                  <c:v>-1.5200000000000001E-4</c:v>
                </c:pt>
                <c:pt idx="11">
                  <c:v>9.9949999999999997E-2</c:v>
                </c:pt>
                <c:pt idx="12">
                  <c:v>0.19994400000000001</c:v>
                </c:pt>
                <c:pt idx="13">
                  <c:v>0.29995899999999998</c:v>
                </c:pt>
                <c:pt idx="14">
                  <c:v>0.39997300000000002</c:v>
                </c:pt>
                <c:pt idx="15">
                  <c:v>0.49996600000000002</c:v>
                </c:pt>
                <c:pt idx="16">
                  <c:v>0.59998399999999996</c:v>
                </c:pt>
                <c:pt idx="17">
                  <c:v>0.69999299999999998</c:v>
                </c:pt>
                <c:pt idx="18">
                  <c:v>0.79996299999999998</c:v>
                </c:pt>
                <c:pt idx="19">
                  <c:v>0.89998599999999995</c:v>
                </c:pt>
                <c:pt idx="20">
                  <c:v>1.0000009999999999</c:v>
                </c:pt>
              </c:numCache>
            </c:numRef>
          </c:xVal>
          <c:yVal>
            <c:numRef>
              <c:f>graphs!$J$47:$J$67</c:f>
              <c:numCache>
                <c:formatCode>0.00E+00</c:formatCode>
                <c:ptCount val="21"/>
                <c:pt idx="0">
                  <c:v>-17600</c:v>
                </c:pt>
                <c:pt idx="1">
                  <c:v>-15300</c:v>
                </c:pt>
                <c:pt idx="2">
                  <c:v>-15000</c:v>
                </c:pt>
                <c:pt idx="3">
                  <c:v>-9150</c:v>
                </c:pt>
                <c:pt idx="4">
                  <c:v>-9710</c:v>
                </c:pt>
                <c:pt idx="5">
                  <c:v>-7669.9999999999991</c:v>
                </c:pt>
                <c:pt idx="6">
                  <c:v>-5300</c:v>
                </c:pt>
                <c:pt idx="7">
                  <c:v>-4400</c:v>
                </c:pt>
                <c:pt idx="8">
                  <c:v>-2640</c:v>
                </c:pt>
                <c:pt idx="9">
                  <c:v>-1590</c:v>
                </c:pt>
                <c:pt idx="10">
                  <c:v>-4.84</c:v>
                </c:pt>
                <c:pt idx="11">
                  <c:v>1600</c:v>
                </c:pt>
                <c:pt idx="12">
                  <c:v>2800</c:v>
                </c:pt>
                <c:pt idx="13">
                  <c:v>5010</c:v>
                </c:pt>
                <c:pt idx="14">
                  <c:v>7430</c:v>
                </c:pt>
                <c:pt idx="15">
                  <c:v>9800</c:v>
                </c:pt>
                <c:pt idx="16">
                  <c:v>12200</c:v>
                </c:pt>
                <c:pt idx="17">
                  <c:v>14100</c:v>
                </c:pt>
                <c:pt idx="18">
                  <c:v>15100</c:v>
                </c:pt>
                <c:pt idx="19">
                  <c:v>16800</c:v>
                </c:pt>
                <c:pt idx="20">
                  <c:v>18500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651-F147-9957-536EE08F51DC}"/>
            </c:ext>
          </c:extLst>
        </c:ser>
        <c:ser>
          <c:idx val="2"/>
          <c:order val="1"/>
          <c:tx>
            <c:strRef>
              <c:f>graphs!$H$69</c:f>
              <c:strCache>
                <c:ptCount val="1"/>
                <c:pt idx="0">
                  <c:v>研磨1回目の直後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graphs!$H$70:$H$90</c:f>
              <c:numCache>
                <c:formatCode>General</c:formatCode>
                <c:ptCount val="21"/>
                <c:pt idx="0">
                  <c:v>-1.000176</c:v>
                </c:pt>
                <c:pt idx="1">
                  <c:v>-0.90017499999999995</c:v>
                </c:pt>
                <c:pt idx="2">
                  <c:v>-0.80013500000000004</c:v>
                </c:pt>
                <c:pt idx="3">
                  <c:v>-0.70017499999999999</c:v>
                </c:pt>
                <c:pt idx="4">
                  <c:v>-0.60018000000000005</c:v>
                </c:pt>
                <c:pt idx="5">
                  <c:v>-0.50015200000000004</c:v>
                </c:pt>
                <c:pt idx="6">
                  <c:v>-0.40018500000000001</c:v>
                </c:pt>
                <c:pt idx="7">
                  <c:v>-0.30013800000000002</c:v>
                </c:pt>
                <c:pt idx="8">
                  <c:v>-0.200129</c:v>
                </c:pt>
                <c:pt idx="9">
                  <c:v>-0.100161</c:v>
                </c:pt>
                <c:pt idx="10">
                  <c:v>-1.4200000000000001E-4</c:v>
                </c:pt>
                <c:pt idx="11">
                  <c:v>9.9974999999999994E-2</c:v>
                </c:pt>
                <c:pt idx="12">
                  <c:v>0.199959</c:v>
                </c:pt>
                <c:pt idx="13">
                  <c:v>0.29996600000000001</c:v>
                </c:pt>
                <c:pt idx="14">
                  <c:v>0.39998299999999998</c:v>
                </c:pt>
                <c:pt idx="15">
                  <c:v>0.499969</c:v>
                </c:pt>
                <c:pt idx="16">
                  <c:v>0.60000799999999999</c:v>
                </c:pt>
                <c:pt idx="17">
                  <c:v>0.70001800000000003</c:v>
                </c:pt>
                <c:pt idx="18">
                  <c:v>0.79999100000000001</c:v>
                </c:pt>
                <c:pt idx="19">
                  <c:v>0.90001200000000003</c:v>
                </c:pt>
                <c:pt idx="20">
                  <c:v>1.00003</c:v>
                </c:pt>
              </c:numCache>
            </c:numRef>
          </c:xVal>
          <c:yVal>
            <c:numRef>
              <c:f>graphs!$J$70:$J$90</c:f>
              <c:numCache>
                <c:formatCode>0.00E+00</c:formatCode>
                <c:ptCount val="21"/>
                <c:pt idx="0">
                  <c:v>-9106.5289999999986</c:v>
                </c:pt>
                <c:pt idx="1">
                  <c:v>-8205.4629999999997</c:v>
                </c:pt>
                <c:pt idx="2">
                  <c:v>-7011.451</c:v>
                </c:pt>
                <c:pt idx="3">
                  <c:v>-5979.0209999999997</c:v>
                </c:pt>
                <c:pt idx="4">
                  <c:v>-4969.4520000000002</c:v>
                </c:pt>
                <c:pt idx="5">
                  <c:v>-4060.2539999999999</c:v>
                </c:pt>
                <c:pt idx="6">
                  <c:v>-3202.2469999999998</c:v>
                </c:pt>
                <c:pt idx="7">
                  <c:v>-2371.9879999999998</c:v>
                </c:pt>
                <c:pt idx="8">
                  <c:v>-1549.0029999999999</c:v>
                </c:pt>
                <c:pt idx="9">
                  <c:v>-759.53269999999998</c:v>
                </c:pt>
                <c:pt idx="10">
                  <c:v>-2.8737679999999997</c:v>
                </c:pt>
                <c:pt idx="11">
                  <c:v>725.97979999999995</c:v>
                </c:pt>
                <c:pt idx="12">
                  <c:v>1446.3509999999999</c:v>
                </c:pt>
                <c:pt idx="13">
                  <c:v>2189.0630000000001</c:v>
                </c:pt>
                <c:pt idx="14">
                  <c:v>2946.4650000000001</c:v>
                </c:pt>
                <c:pt idx="15">
                  <c:v>3740.2150000000001</c:v>
                </c:pt>
                <c:pt idx="16">
                  <c:v>4566.6959999999999</c:v>
                </c:pt>
                <c:pt idx="17">
                  <c:v>5419.8290000000006</c:v>
                </c:pt>
                <c:pt idx="18">
                  <c:v>6360.8040000000001</c:v>
                </c:pt>
                <c:pt idx="19">
                  <c:v>7255.3340000000007</c:v>
                </c:pt>
                <c:pt idx="20">
                  <c:v>8043.8209999999999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651-F147-9957-536EE08F51DC}"/>
            </c:ext>
          </c:extLst>
        </c:ser>
        <c:ser>
          <c:idx val="0"/>
          <c:order val="2"/>
          <c:tx>
            <c:strRef>
              <c:f>graphs!$K$69</c:f>
              <c:strCache>
                <c:ptCount val="1"/>
                <c:pt idx="0">
                  <c:v>研磨2回目の直後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graphs!$K$70:$K$90</c:f>
              <c:numCache>
                <c:formatCode>General</c:formatCode>
                <c:ptCount val="21"/>
                <c:pt idx="0">
                  <c:v>-1.000157</c:v>
                </c:pt>
                <c:pt idx="1">
                  <c:v>-0.90015800000000001</c:v>
                </c:pt>
                <c:pt idx="2">
                  <c:v>-0.80012099999999997</c:v>
                </c:pt>
                <c:pt idx="3">
                  <c:v>-0.70016599999999996</c:v>
                </c:pt>
                <c:pt idx="4">
                  <c:v>-0.60018700000000003</c:v>
                </c:pt>
                <c:pt idx="5">
                  <c:v>-0.50016000000000005</c:v>
                </c:pt>
                <c:pt idx="6">
                  <c:v>-0.40018799999999999</c:v>
                </c:pt>
                <c:pt idx="7">
                  <c:v>-0.300145</c:v>
                </c:pt>
                <c:pt idx="8">
                  <c:v>-0.20013</c:v>
                </c:pt>
                <c:pt idx="9">
                  <c:v>-0.100144</c:v>
                </c:pt>
                <c:pt idx="10">
                  <c:v>-1.4100000000000001E-4</c:v>
                </c:pt>
                <c:pt idx="11">
                  <c:v>9.9964999999999998E-2</c:v>
                </c:pt>
                <c:pt idx="12">
                  <c:v>0.199966</c:v>
                </c:pt>
                <c:pt idx="13">
                  <c:v>0.29998000000000002</c:v>
                </c:pt>
                <c:pt idx="14">
                  <c:v>0.399982</c:v>
                </c:pt>
                <c:pt idx="15">
                  <c:v>0.49996400000000002</c:v>
                </c:pt>
                <c:pt idx="16">
                  <c:v>0.60000200000000004</c:v>
                </c:pt>
                <c:pt idx="17">
                  <c:v>0.70001199999999997</c:v>
                </c:pt>
                <c:pt idx="18">
                  <c:v>0.79998199999999997</c:v>
                </c:pt>
                <c:pt idx="19">
                  <c:v>0.900003</c:v>
                </c:pt>
                <c:pt idx="20">
                  <c:v>1.000022</c:v>
                </c:pt>
              </c:numCache>
            </c:numRef>
          </c:xVal>
          <c:yVal>
            <c:numRef>
              <c:f>graphs!$M$70:$M$90</c:f>
              <c:numCache>
                <c:formatCode>0.00E+00</c:formatCode>
                <c:ptCount val="21"/>
                <c:pt idx="0">
                  <c:v>-18300</c:v>
                </c:pt>
                <c:pt idx="1">
                  <c:v>-15699.999999999998</c:v>
                </c:pt>
                <c:pt idx="2">
                  <c:v>-12700</c:v>
                </c:pt>
                <c:pt idx="3">
                  <c:v>-10100</c:v>
                </c:pt>
                <c:pt idx="4">
                  <c:v>-8160</c:v>
                </c:pt>
                <c:pt idx="5">
                  <c:v>-6610</c:v>
                </c:pt>
                <c:pt idx="6">
                  <c:v>-5220</c:v>
                </c:pt>
                <c:pt idx="7">
                  <c:v>-3960</c:v>
                </c:pt>
                <c:pt idx="8">
                  <c:v>-2750</c:v>
                </c:pt>
                <c:pt idx="9">
                  <c:v>-1470</c:v>
                </c:pt>
                <c:pt idx="10">
                  <c:v>-4.87</c:v>
                </c:pt>
                <c:pt idx="11">
                  <c:v>1970.0000000000002</c:v>
                </c:pt>
                <c:pt idx="12">
                  <c:v>4600</c:v>
                </c:pt>
                <c:pt idx="13">
                  <c:v>7620</c:v>
                </c:pt>
                <c:pt idx="14">
                  <c:v>10600</c:v>
                </c:pt>
                <c:pt idx="15">
                  <c:v>13600</c:v>
                </c:pt>
                <c:pt idx="16">
                  <c:v>16300</c:v>
                </c:pt>
                <c:pt idx="17">
                  <c:v>18900</c:v>
                </c:pt>
                <c:pt idx="18">
                  <c:v>21500</c:v>
                </c:pt>
                <c:pt idx="19">
                  <c:v>23900</c:v>
                </c:pt>
                <c:pt idx="20">
                  <c:v>26300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651-F147-9957-536EE08F51DC}"/>
            </c:ext>
          </c:extLst>
        </c:ser>
        <c:ser>
          <c:idx val="1"/>
          <c:order val="3"/>
          <c:tx>
            <c:strRef>
              <c:f>graphs!$N$69</c:f>
              <c:strCache>
                <c:ptCount val="1"/>
                <c:pt idx="0">
                  <c:v>研磨2回目の1日後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graphs!$N$70:$N$90</c:f>
              <c:numCache>
                <c:formatCode>General</c:formatCode>
                <c:ptCount val="21"/>
                <c:pt idx="0">
                  <c:v>-1.000165</c:v>
                </c:pt>
                <c:pt idx="1">
                  <c:v>-0.90017000000000003</c:v>
                </c:pt>
                <c:pt idx="2">
                  <c:v>-0.80015199999999997</c:v>
                </c:pt>
                <c:pt idx="3">
                  <c:v>-0.70019200000000004</c:v>
                </c:pt>
                <c:pt idx="4">
                  <c:v>-0.60019400000000001</c:v>
                </c:pt>
                <c:pt idx="5">
                  <c:v>-0.50016799999999995</c:v>
                </c:pt>
                <c:pt idx="6">
                  <c:v>-0.40019700000000002</c:v>
                </c:pt>
                <c:pt idx="7">
                  <c:v>-0.300153</c:v>
                </c:pt>
                <c:pt idx="8">
                  <c:v>-0.20014499999999999</c:v>
                </c:pt>
                <c:pt idx="9">
                  <c:v>-0.100156</c:v>
                </c:pt>
                <c:pt idx="10">
                  <c:v>-1.5200000000000001E-4</c:v>
                </c:pt>
                <c:pt idx="11">
                  <c:v>9.9945999999999993E-2</c:v>
                </c:pt>
                <c:pt idx="12">
                  <c:v>0.19994300000000001</c:v>
                </c:pt>
                <c:pt idx="13">
                  <c:v>0.29995100000000002</c:v>
                </c:pt>
                <c:pt idx="14">
                  <c:v>0.39996999999999999</c:v>
                </c:pt>
                <c:pt idx="15">
                  <c:v>0.49995400000000001</c:v>
                </c:pt>
                <c:pt idx="16">
                  <c:v>0.599993</c:v>
                </c:pt>
                <c:pt idx="17">
                  <c:v>0.70000499999999999</c:v>
                </c:pt>
                <c:pt idx="18">
                  <c:v>0.799979</c:v>
                </c:pt>
                <c:pt idx="19">
                  <c:v>0.89999799999999996</c:v>
                </c:pt>
                <c:pt idx="20">
                  <c:v>1.0000180000000001</c:v>
                </c:pt>
              </c:numCache>
            </c:numRef>
          </c:xVal>
          <c:yVal>
            <c:numRef>
              <c:f>graphs!$P$70:$P$90</c:f>
              <c:numCache>
                <c:formatCode>0.00E+00</c:formatCode>
                <c:ptCount val="21"/>
                <c:pt idx="0">
                  <c:v>-13977.61</c:v>
                </c:pt>
                <c:pt idx="1">
                  <c:v>-10780.27</c:v>
                </c:pt>
                <c:pt idx="2">
                  <c:v>-9099.8269999999993</c:v>
                </c:pt>
                <c:pt idx="3">
                  <c:v>-7827.9490000000005</c:v>
                </c:pt>
                <c:pt idx="4">
                  <c:v>-6659.34</c:v>
                </c:pt>
                <c:pt idx="5">
                  <c:v>-5547.8139999999994</c:v>
                </c:pt>
                <c:pt idx="6">
                  <c:v>-4476.3109999999997</c:v>
                </c:pt>
                <c:pt idx="7">
                  <c:v>-3417.4639999999999</c:v>
                </c:pt>
                <c:pt idx="8">
                  <c:v>-2312.402</c:v>
                </c:pt>
                <c:pt idx="9">
                  <c:v>-1170.6320000000001</c:v>
                </c:pt>
                <c:pt idx="10">
                  <c:v>-5.4258990000000002</c:v>
                </c:pt>
                <c:pt idx="11">
                  <c:v>1101.5810000000001</c:v>
                </c:pt>
                <c:pt idx="12">
                  <c:v>2103.84</c:v>
                </c:pt>
                <c:pt idx="13">
                  <c:v>3075.9960000000001</c:v>
                </c:pt>
                <c:pt idx="14">
                  <c:v>4028.4469999999997</c:v>
                </c:pt>
                <c:pt idx="15">
                  <c:v>4968.0830000000005</c:v>
                </c:pt>
                <c:pt idx="16">
                  <c:v>5910.165</c:v>
                </c:pt>
                <c:pt idx="17">
                  <c:v>6922.2179999999998</c:v>
                </c:pt>
                <c:pt idx="18">
                  <c:v>7863.2570000000005</c:v>
                </c:pt>
                <c:pt idx="19">
                  <c:v>8857.7939999999999</c:v>
                </c:pt>
                <c:pt idx="20">
                  <c:v>9805.6980000000003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651-F147-9957-536EE08F51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2858607"/>
        <c:axId val="663323151"/>
      </c:scatterChart>
      <c:valAx>
        <c:axId val="662858607"/>
        <c:scaling>
          <c:orientation val="minMax"/>
          <c:max val="1"/>
          <c:min val="-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V</a:t>
                </a:r>
                <a:r>
                  <a:rPr lang="en-US" altLang="ja-JP" baseline="0"/>
                  <a:t> (V)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3323151"/>
        <c:crosses val="autoZero"/>
        <c:crossBetween val="midCat"/>
      </c:valAx>
      <c:valAx>
        <c:axId val="6633231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I</a:t>
                </a:r>
                <a:r>
                  <a:rPr lang="en-US" altLang="ja-JP" baseline="0"/>
                  <a:t> (nA)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2.7777771702149671E-2"/>
              <c:y val="0.462009796989250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2858607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2492961733760533"/>
          <c:y val="0.67030278030943091"/>
          <c:w val="0.21383534768581805"/>
          <c:h val="0.13019478887329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64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34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99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77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40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96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84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36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53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99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8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9719F-7772-A946-9DE9-5F6867351458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18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8C89A23-AEB8-DC4B-A77A-3C8333AB8935}"/>
              </a:ext>
            </a:extLst>
          </p:cNvPr>
          <p:cNvSpPr txBox="1"/>
          <p:nvPr/>
        </p:nvSpPr>
        <p:spPr>
          <a:xfrm>
            <a:off x="1625585" y="1351331"/>
            <a:ext cx="2980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表面研磨なし</a:t>
            </a:r>
            <a:r>
              <a:rPr kumimoji="1" lang="en-US" altLang="ja-JP" sz="2000" dirty="0"/>
              <a:t>(</a:t>
            </a:r>
            <a:r>
              <a:rPr kumimoji="1" lang="en-US" altLang="ja-JP" sz="2000" dirty="0">
                <a:solidFill>
                  <a:srgbClr val="FF0000"/>
                </a:solidFill>
              </a:rPr>
              <a:t>New</a:t>
            </a:r>
            <a:r>
              <a:rPr kumimoji="1" lang="en-US" altLang="ja-JP" sz="2000" dirty="0"/>
              <a:t>)</a:t>
            </a:r>
            <a:endParaRPr kumimoji="1" lang="ja-JP" altLang="en-US" sz="2000"/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BB85475A-D169-2246-A0E8-5CFE0F5136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4766031"/>
              </p:ext>
            </p:extLst>
          </p:nvPr>
        </p:nvGraphicFramePr>
        <p:xfrm>
          <a:off x="176819" y="4477190"/>
          <a:ext cx="2160454" cy="2068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C9474E2C-0147-7746-9F00-3984430B5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769771"/>
              </p:ext>
            </p:extLst>
          </p:nvPr>
        </p:nvGraphicFramePr>
        <p:xfrm>
          <a:off x="2151838" y="4477189"/>
          <a:ext cx="2160454" cy="2068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AB86EAC9-A6AB-604D-8558-A30BFFD09FF0}"/>
              </a:ext>
            </a:extLst>
          </p:cNvPr>
          <p:cNvCxnSpPr>
            <a:cxnSpLocks/>
          </p:cNvCxnSpPr>
          <p:nvPr/>
        </p:nvCxnSpPr>
        <p:spPr>
          <a:xfrm>
            <a:off x="4415962" y="635228"/>
            <a:ext cx="0" cy="6129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C9BD90-7442-AE41-88D6-3FA9F6CB18DA}"/>
              </a:ext>
            </a:extLst>
          </p:cNvPr>
          <p:cNvSpPr txBox="1"/>
          <p:nvPr/>
        </p:nvSpPr>
        <p:spPr>
          <a:xfrm>
            <a:off x="5094183" y="1201161"/>
            <a:ext cx="197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研磨あり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F4702A1-E71B-6742-9EA0-9CC804C50D79}"/>
              </a:ext>
            </a:extLst>
          </p:cNvPr>
          <p:cNvSpPr txBox="1"/>
          <p:nvPr/>
        </p:nvSpPr>
        <p:spPr>
          <a:xfrm>
            <a:off x="7206340" y="1115879"/>
            <a:ext cx="197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研磨から</a:t>
            </a:r>
            <a:r>
              <a:rPr kumimoji="1" lang="en-US" altLang="ja-JP" sz="2000" dirty="0"/>
              <a:t>1</a:t>
            </a:r>
            <a:r>
              <a:rPr kumimoji="1" lang="ja-JP" altLang="en-US" sz="2000"/>
              <a:t>日後</a:t>
            </a:r>
            <a:r>
              <a:rPr kumimoji="1" lang="en-US" altLang="ja-JP" sz="2000" dirty="0"/>
              <a:t>(</a:t>
            </a:r>
            <a:r>
              <a:rPr kumimoji="1" lang="en-US" altLang="ja-JP" sz="2000" dirty="0">
                <a:solidFill>
                  <a:srgbClr val="FF0000"/>
                </a:solidFill>
              </a:rPr>
              <a:t>New</a:t>
            </a:r>
            <a:r>
              <a:rPr kumimoji="1" lang="en-US" altLang="ja-JP" sz="2000" dirty="0"/>
              <a:t>)</a:t>
            </a:r>
            <a:endParaRPr kumimoji="1" lang="ja-JP" altLang="en-US" sz="20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C4A1933-9EFF-BF4F-B394-7BE953C34B14}"/>
              </a:ext>
            </a:extLst>
          </p:cNvPr>
          <p:cNvCxnSpPr>
            <a:cxnSpLocks/>
          </p:cNvCxnSpPr>
          <p:nvPr/>
        </p:nvCxnSpPr>
        <p:spPr>
          <a:xfrm>
            <a:off x="7101658" y="635228"/>
            <a:ext cx="0" cy="6129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グラフ 11">
            <a:extLst>
              <a:ext uri="{FF2B5EF4-FFF2-40B4-BE49-F238E27FC236}">
                <a16:creationId xmlns:a16="http://schemas.microsoft.com/office/drawing/2014/main" id="{3507D359-4484-4243-85B2-CBF6400A57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7855486"/>
              </p:ext>
            </p:extLst>
          </p:nvPr>
        </p:nvGraphicFramePr>
        <p:xfrm>
          <a:off x="4458904" y="1627900"/>
          <a:ext cx="2599812" cy="2374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766CDB6-45B4-4444-B519-DE29390F2363}"/>
              </a:ext>
            </a:extLst>
          </p:cNvPr>
          <p:cNvSpPr txBox="1"/>
          <p:nvPr/>
        </p:nvSpPr>
        <p:spPr>
          <a:xfrm>
            <a:off x="5022968" y="4079090"/>
            <a:ext cx="170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青色</a:t>
            </a:r>
            <a:r>
              <a:rPr kumimoji="1" lang="en-US" altLang="ja-JP" dirty="0"/>
              <a:t>:</a:t>
            </a:r>
            <a:r>
              <a:rPr kumimoji="1" lang="ja-JP" altLang="en-US"/>
              <a:t> </a:t>
            </a:r>
            <a:r>
              <a:rPr kumimoji="1" lang="en-US" altLang="ja-JP" dirty="0"/>
              <a:t>1</a:t>
            </a:r>
            <a:r>
              <a:rPr kumimoji="1" lang="ja-JP" altLang="en-US"/>
              <a:t>回目</a:t>
            </a:r>
            <a:endParaRPr kumimoji="1" lang="en-US" altLang="ja-JP" dirty="0"/>
          </a:p>
          <a:p>
            <a:r>
              <a:rPr kumimoji="1" lang="ja-JP" altLang="en-US"/>
              <a:t>灰色</a:t>
            </a:r>
            <a:r>
              <a:rPr kumimoji="1" lang="en-US" altLang="ja-JP" dirty="0"/>
              <a:t>: 2</a:t>
            </a:r>
            <a:r>
              <a:rPr kumimoji="1" lang="ja-JP" altLang="en-US"/>
              <a:t>回目</a:t>
            </a:r>
            <a:endParaRPr kumimoji="1" lang="en-US" altLang="ja-JP" dirty="0"/>
          </a:p>
        </p:txBody>
      </p:sp>
      <p:graphicFrame>
        <p:nvGraphicFramePr>
          <p:cNvPr id="14" name="グラフ 13">
            <a:extLst>
              <a:ext uri="{FF2B5EF4-FFF2-40B4-BE49-F238E27FC236}">
                <a16:creationId xmlns:a16="http://schemas.microsoft.com/office/drawing/2014/main" id="{DE4F12CF-CB50-5E40-B53C-7DEEBFB151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557956"/>
              </p:ext>
            </p:extLst>
          </p:nvPr>
        </p:nvGraphicFramePr>
        <p:xfrm>
          <a:off x="1487644" y="1655352"/>
          <a:ext cx="2599806" cy="2374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グラフ 14">
            <a:extLst>
              <a:ext uri="{FF2B5EF4-FFF2-40B4-BE49-F238E27FC236}">
                <a16:creationId xmlns:a16="http://schemas.microsoft.com/office/drawing/2014/main" id="{F8B88C2F-1276-6848-948A-E217802D4E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072557"/>
              </p:ext>
            </p:extLst>
          </p:nvPr>
        </p:nvGraphicFramePr>
        <p:xfrm>
          <a:off x="7101657" y="1655351"/>
          <a:ext cx="2599808" cy="2374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8CD8621-5235-C144-8A8E-6CBC54C0C41B}"/>
              </a:ext>
            </a:extLst>
          </p:cNvPr>
          <p:cNvSpPr txBox="1"/>
          <p:nvPr/>
        </p:nvSpPr>
        <p:spPr>
          <a:xfrm>
            <a:off x="461430" y="265734"/>
            <a:ext cx="2980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Si</a:t>
            </a:r>
            <a:r>
              <a:rPr kumimoji="1" lang="ja-JP" altLang="en-US" sz="2000"/>
              <a:t>基板の</a:t>
            </a:r>
            <a:r>
              <a:rPr kumimoji="1" lang="en-US" altLang="ja-JP" sz="2000" dirty="0"/>
              <a:t>I-V</a:t>
            </a:r>
            <a:r>
              <a:rPr kumimoji="1" lang="ja-JP" altLang="en-US" sz="2000"/>
              <a:t>カーブ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218584D-4D65-DC46-B25F-448A50C06F26}"/>
              </a:ext>
            </a:extLst>
          </p:cNvPr>
          <p:cNvSpPr txBox="1"/>
          <p:nvPr/>
        </p:nvSpPr>
        <p:spPr>
          <a:xfrm>
            <a:off x="134268" y="2992121"/>
            <a:ext cx="1626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プルーバー</a:t>
            </a:r>
            <a:endParaRPr kumimoji="1" lang="en-US" altLang="ja-JP" sz="2000" dirty="0"/>
          </a:p>
          <a:p>
            <a:r>
              <a:rPr kumimoji="1" lang="ja-JP" altLang="en-US" sz="2000"/>
              <a:t>で接続→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1F0DAFE-C0AC-4B4F-A9D9-64D4A1F23209}"/>
              </a:ext>
            </a:extLst>
          </p:cNvPr>
          <p:cNvSpPr txBox="1"/>
          <p:nvPr/>
        </p:nvSpPr>
        <p:spPr>
          <a:xfrm>
            <a:off x="316010" y="4159687"/>
            <a:ext cx="2980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表面研磨なし</a:t>
            </a:r>
            <a:r>
              <a:rPr kumimoji="1" lang="en-US" altLang="ja-JP" sz="2000" dirty="0"/>
              <a:t>(</a:t>
            </a:r>
            <a:r>
              <a:rPr kumimoji="1" lang="ja-JP" altLang="en-US" sz="2000"/>
              <a:t>参考</a:t>
            </a:r>
            <a:r>
              <a:rPr kumimoji="1" lang="en-US" altLang="ja-JP" sz="2000" dirty="0"/>
              <a:t>)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66053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8CD8621-5235-C144-8A8E-6CBC54C0C41B}"/>
              </a:ext>
            </a:extLst>
          </p:cNvPr>
          <p:cNvSpPr txBox="1"/>
          <p:nvPr/>
        </p:nvSpPr>
        <p:spPr>
          <a:xfrm>
            <a:off x="461429" y="265734"/>
            <a:ext cx="578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Si</a:t>
            </a:r>
            <a:r>
              <a:rPr kumimoji="1" lang="ja-JP" altLang="en-US" sz="2000"/>
              <a:t>基板の</a:t>
            </a:r>
            <a:r>
              <a:rPr kumimoji="1" lang="en-US" altLang="ja-JP" sz="2000" dirty="0"/>
              <a:t>I-V</a:t>
            </a:r>
            <a:r>
              <a:rPr kumimoji="1" lang="ja-JP" altLang="en-US" sz="2000"/>
              <a:t>カーブ比較</a:t>
            </a:r>
            <a:r>
              <a:rPr kumimoji="1" lang="en-US" altLang="ja-JP" sz="2000" dirty="0"/>
              <a:t>(</a:t>
            </a:r>
            <a:r>
              <a:rPr kumimoji="1" lang="ja-JP" altLang="en-US" sz="2000"/>
              <a:t>プルーバーで接続</a:t>
            </a:r>
            <a:r>
              <a:rPr kumimoji="1" lang="en-US" altLang="ja-JP" sz="2000" dirty="0"/>
              <a:t>)</a:t>
            </a:r>
            <a:endParaRPr kumimoji="1" lang="ja-JP" altLang="en-US" sz="2000"/>
          </a:p>
        </p:txBody>
      </p:sp>
      <p:graphicFrame>
        <p:nvGraphicFramePr>
          <p:cNvPr id="18" name="グラフ 17">
            <a:extLst>
              <a:ext uri="{FF2B5EF4-FFF2-40B4-BE49-F238E27FC236}">
                <a16:creationId xmlns:a16="http://schemas.microsoft.com/office/drawing/2014/main" id="{4E155A17-1AD7-3D44-B18D-EADF867E4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484645"/>
              </p:ext>
            </p:extLst>
          </p:nvPr>
        </p:nvGraphicFramePr>
        <p:xfrm>
          <a:off x="1803509" y="665844"/>
          <a:ext cx="6298982" cy="5808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77361B8-75C2-084B-9F63-4FB2CCC966C8}"/>
              </a:ext>
            </a:extLst>
          </p:cNvPr>
          <p:cNvSpPr txBox="1"/>
          <p:nvPr/>
        </p:nvSpPr>
        <p:spPr>
          <a:xfrm>
            <a:off x="7818440" y="1393202"/>
            <a:ext cx="197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~40kΩ</a:t>
            </a:r>
            <a:endParaRPr kumimoji="1" lang="ja-JP" altLang="en-US" sz="20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AA1FBBE-B120-254A-B946-E58966A12EBA}"/>
              </a:ext>
            </a:extLst>
          </p:cNvPr>
          <p:cNvSpPr txBox="1"/>
          <p:nvPr/>
        </p:nvSpPr>
        <p:spPr>
          <a:xfrm>
            <a:off x="7818440" y="2193422"/>
            <a:ext cx="197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~50kΩ</a:t>
            </a:r>
            <a:endParaRPr kumimoji="1" lang="ja-JP" altLang="en-US" sz="20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9802139-925B-3243-96C0-E11BBB12C5C0}"/>
              </a:ext>
            </a:extLst>
          </p:cNvPr>
          <p:cNvSpPr txBox="1"/>
          <p:nvPr/>
        </p:nvSpPr>
        <p:spPr>
          <a:xfrm>
            <a:off x="7818439" y="2793587"/>
            <a:ext cx="197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~100kΩ</a:t>
            </a:r>
            <a:endParaRPr kumimoji="1" lang="ja-JP" altLang="en-US" sz="20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773FD12-3ED3-7B4F-A158-291A6A70FF7A}"/>
              </a:ext>
            </a:extLst>
          </p:cNvPr>
          <p:cNvSpPr txBox="1"/>
          <p:nvPr/>
        </p:nvSpPr>
        <p:spPr>
          <a:xfrm>
            <a:off x="7818438" y="3089339"/>
            <a:ext cx="197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~120kΩ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32980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111</Words>
  <Application>Microsoft Macintosh PowerPoint</Application>
  <PresentationFormat>A4 210 x 297 mm</PresentationFormat>
  <Paragraphs>32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33</cp:revision>
  <dcterms:created xsi:type="dcterms:W3CDTF">2019-03-20T02:24:18Z</dcterms:created>
  <dcterms:modified xsi:type="dcterms:W3CDTF">2019-03-21T01:45:49Z</dcterms:modified>
</cp:coreProperties>
</file>