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3" autoAdjust="0"/>
    <p:restoredTop sz="94660"/>
  </p:normalViewPr>
  <p:slideViewPr>
    <p:cSldViewPr snapToGrid="0">
      <p:cViewPr varScale="1">
        <p:scale>
          <a:sx n="65" d="100"/>
          <a:sy n="65" d="100"/>
        </p:scale>
        <p:origin x="2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1368-A54A-4577-97C3-0C732412F245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4F0F-C6BF-4B33-8327-641759586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7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1368-A54A-4577-97C3-0C732412F245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4F0F-C6BF-4B33-8327-641759586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82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1368-A54A-4577-97C3-0C732412F245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4F0F-C6BF-4B33-8327-641759586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81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1368-A54A-4577-97C3-0C732412F245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4F0F-C6BF-4B33-8327-641759586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21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1368-A54A-4577-97C3-0C732412F245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4F0F-C6BF-4B33-8327-641759586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37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1368-A54A-4577-97C3-0C732412F245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4F0F-C6BF-4B33-8327-641759586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32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1368-A54A-4577-97C3-0C732412F245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4F0F-C6BF-4B33-8327-641759586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69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1368-A54A-4577-97C3-0C732412F245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4F0F-C6BF-4B33-8327-641759586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0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1368-A54A-4577-97C3-0C732412F245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4F0F-C6BF-4B33-8327-641759586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52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1368-A54A-4577-97C3-0C732412F245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4F0F-C6BF-4B33-8327-641759586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05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1368-A54A-4577-97C3-0C732412F245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4F0F-C6BF-4B33-8327-641759586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9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1368-A54A-4577-97C3-0C732412F245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94F0F-C6BF-4B33-8327-641759586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23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2000" y="280064"/>
            <a:ext cx="5257800" cy="2016569"/>
          </a:xfrm>
        </p:spPr>
        <p:txBody>
          <a:bodyPr>
            <a:normAutofit/>
          </a:bodyPr>
          <a:lstStyle/>
          <a:p>
            <a:pPr lvl="0">
              <a:spcBef>
                <a:spcPts val="1000"/>
              </a:spcBef>
            </a:pPr>
            <a:r>
              <a:rPr lang="en-US" altLang="ja-JP" sz="1200" smtClean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Name</a:t>
            </a:r>
            <a:r>
              <a:rPr lang="en-US" altLang="ja-JP" sz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/>
            </a:r>
            <a:br>
              <a:rPr lang="en-US" altLang="ja-JP" sz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</a:br>
            <a:r>
              <a:rPr lang="ja-JP" altLang="en-US" sz="28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名前</a:t>
            </a:r>
            <a:r>
              <a:rPr lang="en-US" altLang="ja-JP" sz="28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/>
            </a:r>
            <a:br>
              <a:rPr lang="en-US" altLang="ja-JP" sz="28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</a:br>
            <a:r>
              <a:rPr lang="en-US" altLang="ja-JP" sz="1200" dirty="0" smtClean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University</a:t>
            </a:r>
            <a:r>
              <a:rPr lang="en-US" altLang="ja-JP" sz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/>
            </a:r>
            <a:br>
              <a:rPr lang="en-US" altLang="ja-JP" sz="1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</a:br>
            <a:r>
              <a:rPr lang="ja-JP" altLang="en-US" sz="28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大学</a:t>
            </a:r>
            <a:r>
              <a:rPr lang="en-US" altLang="ja-JP" sz="28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/>
            </a:r>
            <a:br>
              <a:rPr lang="en-US" altLang="ja-JP" sz="28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</a:br>
            <a:r>
              <a:rPr lang="en-US" altLang="ja-JP" sz="1200" dirty="0" smtClean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Host  Lab</a:t>
            </a:r>
            <a:br>
              <a:rPr lang="en-US" altLang="ja-JP" sz="1200" dirty="0" smtClean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</a:br>
            <a:r>
              <a:rPr lang="ja-JP" altLang="en-US" sz="2800" dirty="0" smtClean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留学先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2551813"/>
            <a:ext cx="5181600" cy="4019107"/>
          </a:xfrm>
        </p:spPr>
        <p:txBody>
          <a:bodyPr/>
          <a:lstStyle/>
          <a:p>
            <a:r>
              <a:rPr lang="en-US" altLang="ja-JP" dirty="0" smtClean="0"/>
              <a:t>Text </a:t>
            </a:r>
            <a:r>
              <a:rPr lang="en-US" altLang="ja-JP" dirty="0" smtClean="0"/>
              <a:t>and/or </a:t>
            </a:r>
            <a:r>
              <a:rPr lang="en-US" altLang="ja-JP" dirty="0" smtClean="0"/>
              <a:t>Picture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448645" y="280064"/>
            <a:ext cx="5417288" cy="6290857"/>
          </a:xfrm>
        </p:spPr>
        <p:txBody>
          <a:bodyPr/>
          <a:lstStyle/>
          <a:p>
            <a:r>
              <a:rPr kumimoji="1" lang="en-US" altLang="ja-JP" dirty="0"/>
              <a:t>Text </a:t>
            </a:r>
            <a:r>
              <a:rPr kumimoji="1" lang="en-US" altLang="ja-JP" dirty="0" smtClean="0"/>
              <a:t>and/or </a:t>
            </a:r>
            <a:r>
              <a:rPr kumimoji="1" lang="en-US" altLang="ja-JP" dirty="0"/>
              <a:t>Picture(s)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608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Name 名前 University 大学 Host  Lab 留学先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小川研之</dc:creator>
  <cp:lastModifiedBy>研之</cp:lastModifiedBy>
  <cp:revision>8</cp:revision>
  <dcterms:created xsi:type="dcterms:W3CDTF">2016-07-12T05:01:36Z</dcterms:created>
  <dcterms:modified xsi:type="dcterms:W3CDTF">2016-07-13T04:17:38Z</dcterms:modified>
</cp:coreProperties>
</file>