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25C-B660-4A9E-BFB6-4C6CAD30E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F31E-B3DB-4668-9898-D3956B35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7F1D-36B2-4259-B4E3-6A4AB7E3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B620-7D33-47DB-8994-A8ADD64B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81BB-C9FA-4777-8E30-0347C8F9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29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0366-8690-4E78-819B-A4925EC4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0D96B-ED44-43D9-8FE7-B076421F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5611-9085-4A02-8502-08DF19C2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7877-9056-4190-ADB8-2F920A8E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B0CB-5675-429B-AB3E-172BB6E3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07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7F93-9E8F-4D70-B4F0-B3467CC0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1972-4AE3-4D95-B070-C44DBD79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C8A8-574A-4FB4-9262-EE0057F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2779-E514-46B0-A767-D8729ADD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480D-7BEE-4395-9433-30FD7196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87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A8F2-C35D-47C9-B0E5-D8FA184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6D10-8FE3-409B-8172-8D596ABF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45BF-CD3A-43EB-9ADE-3EE12A65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C195-B850-40AB-AD23-449EF8BA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79A2-3627-47C0-898D-019F04D0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D177-838B-41D2-83C2-3C183FA9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2403-259C-4ACE-8D2F-277FE4D6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CA794-3436-40AF-849A-30F44D8B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5865-E840-4703-885F-A52A3E71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DCEE-0EC8-49CD-B0A9-931CF21C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55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4277-6E7E-488A-A4CB-9B67FCBE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917D-A796-44EE-A430-C903951A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C93FC-DD50-4859-8069-2C6BAD30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FE311-F763-4CA4-BF1E-2A9F7D0A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7BED-7CB3-4C3E-A5AC-D83C4FEE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7A0C-31AC-4059-AD9A-158B68A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25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8207-A1D6-4AC0-8C04-7EA05EFB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CADCB-4B5B-4A8A-94AF-CC0218E4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3908-E83E-4EE7-B4A6-6044EA64E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58D73-2D37-40D1-92D3-042C7AC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AE788-AA3B-4D97-9CCC-1757195E2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A531-4E96-4E9E-96C5-A6A4ED7D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B3C74-ADC1-47B0-BEB6-2819E81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52E74-89FA-4472-9EF1-030A6B5C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82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0FDD-B54D-48E7-8AA8-BE7D179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476E3-873F-492C-B877-A2CD046C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1186-4740-4FB1-8BAC-072C202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1593-8360-4E4B-9008-CCAB200E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267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ACF1B-18C1-430D-BB51-01824FBD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09740-723D-493F-9281-AD7DFDA0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B9DF3-CE92-4A4A-824A-6F6ECBEA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741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3CFD-734D-4FA9-9D01-85A26A9C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3974-FBBE-4522-AA22-57800770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72BF-84B3-48F2-BEBA-3F8C097A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686A-A38C-48F2-937F-8E48C20A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B7C7-C969-4B80-962B-03205707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3B9E-7F6C-4959-85FC-AF1D82C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18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BEAC-48AF-4963-92E4-2A50F9F8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FCAB-67A8-408C-8181-1E1EAAE02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B92D-8AF2-471D-B4AA-FF78FEB0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92FA-CAE0-4475-B635-C26ED101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E086-DAE6-438E-8920-CA569EEA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55985-7A20-429F-A93A-85CA246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54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4E21A-E7D0-4934-A07A-B067AEB3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06A9-5C73-4A22-869F-9F59F3D2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F64E-B5C6-4D2E-AF93-C11C3F086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D056-DAFE-4A5C-A650-64D33DB8AC9C}" type="datetimeFigureOut">
              <a:rPr lang="en-MY" smtClean="0"/>
              <a:t>19/4/2022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156-85BE-4B43-931B-5FEEE241E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7FC2-FCB8-403A-8FD8-B7669E94D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2387-1F96-4179-B359-9F227A4DA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77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A3C-037C-483B-955D-46897B4C4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EVALUATION SYSTEM WITH DATA VISUALIZATION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586D8-6437-4D2B-A08B-EA7600FDB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 HUWAIDA BINTI MAT ISA</a:t>
            </a:r>
          </a:p>
          <a:p>
            <a:endParaRPr lang="en-US" dirty="0"/>
          </a:p>
          <a:p>
            <a:r>
              <a:rPr lang="en-US" dirty="0"/>
              <a:t>SV</a:t>
            </a:r>
          </a:p>
          <a:p>
            <a:r>
              <a:rPr lang="en-US" dirty="0"/>
              <a:t>MADAM FAIQAH HAFIDZAH BINTI HALIM</a:t>
            </a:r>
          </a:p>
        </p:txBody>
      </p:sp>
    </p:spTree>
    <p:extLst>
      <p:ext uri="{BB962C8B-B14F-4D97-AF65-F5344CB8AC3E}">
        <p14:creationId xmlns:p14="http://schemas.microsoft.com/office/powerpoint/2010/main" val="38329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C0A9-2377-4497-A8B3-EB776D6B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Proposal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4CA9B-82E7-4FBC-B68F-CD4FDF43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" y="1655999"/>
            <a:ext cx="12137825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6666-1AD7-4E96-9AA2-BD07A1E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</a:t>
            </a:r>
            <a:r>
              <a:rPr lang="en-US" dirty="0" err="1"/>
              <a:t>Terkini</a:t>
            </a:r>
            <a:endParaRPr lang="en-MY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8A285FB-0915-48BA-8368-CD251758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6" y="1749288"/>
            <a:ext cx="11151242" cy="4400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20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CAF3-459B-4ACE-9BA7-916A5B88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Penambahbaikan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0E7F-CEAB-4E49-B772-7A63B6BD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Penambahbaikan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LR: </a:t>
            </a:r>
          </a:p>
          <a:p>
            <a:pPr marL="0" indent="0">
              <a:buNone/>
            </a:pPr>
            <a:r>
              <a:rPr lang="en-US" dirty="0"/>
              <a:t>-Buang development tools </a:t>
            </a:r>
            <a:r>
              <a:rPr lang="en-US" dirty="0" err="1"/>
              <a:t>dalam</a:t>
            </a:r>
            <a:r>
              <a:rPr lang="en-US" dirty="0"/>
              <a:t> LR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Komen </a:t>
            </a:r>
            <a:r>
              <a:rPr lang="en-US" dirty="0" err="1"/>
              <a:t>dari</a:t>
            </a:r>
            <a:r>
              <a:rPr lang="en-US" dirty="0"/>
              <a:t> Examiner:-</a:t>
            </a:r>
          </a:p>
          <a:p>
            <a:pPr marL="0" indent="0">
              <a:buNone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evaluation ( </a:t>
            </a:r>
            <a:r>
              <a:rPr lang="en-US" dirty="0" err="1"/>
              <a:t>cari</a:t>
            </a:r>
            <a:r>
              <a:rPr lang="en-US" dirty="0"/>
              <a:t> journal)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Komen </a:t>
            </a:r>
            <a:r>
              <a:rPr lang="en-US" dirty="0" err="1"/>
              <a:t>dari</a:t>
            </a:r>
            <a:r>
              <a:rPr lang="en-US" dirty="0"/>
              <a:t> supervisor:-</a:t>
            </a:r>
          </a:p>
          <a:p>
            <a:pPr marL="0" indent="0">
              <a:buNone/>
            </a:pPr>
            <a:r>
              <a:rPr lang="en-US" dirty="0"/>
              <a:t>Cari journal yang </a:t>
            </a:r>
            <a:r>
              <a:rPr lang="en-US" dirty="0" err="1"/>
              <a:t>berkaitan</a:t>
            </a:r>
            <a:r>
              <a:rPr lang="en-US" dirty="0"/>
              <a:t> evaluation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2286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PERFORMANCE AND EVALUATION SYSTEM WITH DATA VISUALIZATION</vt:lpstr>
      <vt:lpstr>LR Proposal</vt:lpstr>
      <vt:lpstr>LR Terkini</vt:lpstr>
      <vt:lpstr>Penambahbaikan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EVALUATION SYSTEM WITH DATA VISUALIZATION</dc:title>
  <dc:creator>NOR HUWAIDA BINTI MAT ISA</dc:creator>
  <cp:lastModifiedBy>NOR HUWAIDA BINTI MAT ISA</cp:lastModifiedBy>
  <cp:revision>1</cp:revision>
  <dcterms:created xsi:type="dcterms:W3CDTF">2022-04-19T08:09:50Z</dcterms:created>
  <dcterms:modified xsi:type="dcterms:W3CDTF">2022-04-19T08:30:24Z</dcterms:modified>
</cp:coreProperties>
</file>