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vin" initials="N" lastIdx="1" clrIdx="0">
    <p:extLst>
      <p:ext uri="{19B8F6BF-5375-455C-9EA6-DF929625EA0E}">
        <p15:presenceInfo xmlns:p15="http://schemas.microsoft.com/office/powerpoint/2012/main" userId="Nor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vin" userId="831ed8b6-abf6-4def-a406-8be1a3a66069" providerId="ADAL" clId="{F9BE9964-4C5A-4540-B8F9-DC0236599273}"/>
    <pc:docChg chg="undo custSel addSld modSld">
      <pc:chgData name="Norvin" userId="831ed8b6-abf6-4def-a406-8be1a3a66069" providerId="ADAL" clId="{F9BE9964-4C5A-4540-B8F9-DC0236599273}" dt="2020-07-10T14:01:20.381" v="834" actId="20577"/>
      <pc:docMkLst>
        <pc:docMk/>
      </pc:docMkLst>
      <pc:sldChg chg="addSp delSp modSp mod addCm">
        <pc:chgData name="Norvin" userId="831ed8b6-abf6-4def-a406-8be1a3a66069" providerId="ADAL" clId="{F9BE9964-4C5A-4540-B8F9-DC0236599273}" dt="2020-07-10T13:59:01.714" v="553" actId="20577"/>
        <pc:sldMkLst>
          <pc:docMk/>
          <pc:sldMk cId="958560847" sldId="257"/>
        </pc:sldMkLst>
        <pc:spChg chg="add mod">
          <ac:chgData name="Norvin" userId="831ed8b6-abf6-4def-a406-8be1a3a66069" providerId="ADAL" clId="{F9BE9964-4C5A-4540-B8F9-DC0236599273}" dt="2020-07-10T13:54:27.611" v="474" actId="20577"/>
          <ac:spMkLst>
            <pc:docMk/>
            <pc:sldMk cId="958560847" sldId="257"/>
            <ac:spMk id="4" creationId="{3DFC6035-FBE3-485D-BD3D-0B5B55D8CD8E}"/>
          </ac:spMkLst>
        </pc:spChg>
        <pc:spChg chg="add mod">
          <ac:chgData name="Norvin" userId="831ed8b6-abf6-4def-a406-8be1a3a66069" providerId="ADAL" clId="{F9BE9964-4C5A-4540-B8F9-DC0236599273}" dt="2020-07-10T13:59:01.714" v="553" actId="20577"/>
          <ac:spMkLst>
            <pc:docMk/>
            <pc:sldMk cId="958560847" sldId="257"/>
            <ac:spMk id="5" creationId="{33375EA3-7787-4AC6-A5DD-A1D17CE3CA82}"/>
          </ac:spMkLst>
        </pc:spChg>
        <pc:picChg chg="add mod">
          <ac:chgData name="Norvin" userId="831ed8b6-abf6-4def-a406-8be1a3a66069" providerId="ADAL" clId="{F9BE9964-4C5A-4540-B8F9-DC0236599273}" dt="2020-07-10T13:38:11.809" v="201" actId="14100"/>
          <ac:picMkLst>
            <pc:docMk/>
            <pc:sldMk cId="958560847" sldId="257"/>
            <ac:picMk id="3" creationId="{F414B6E3-F26D-4B71-AAF9-804BD545D09E}"/>
          </ac:picMkLst>
        </pc:picChg>
        <pc:picChg chg="mod">
          <ac:chgData name="Norvin" userId="831ed8b6-abf6-4def-a406-8be1a3a66069" providerId="ADAL" clId="{F9BE9964-4C5A-4540-B8F9-DC0236599273}" dt="2020-07-10T13:38:07.777" v="200" actId="14100"/>
          <ac:picMkLst>
            <pc:docMk/>
            <pc:sldMk cId="958560847" sldId="257"/>
            <ac:picMk id="6" creationId="{1009070E-E097-4823-9CFB-48E097265931}"/>
          </ac:picMkLst>
        </pc:picChg>
        <pc:picChg chg="del">
          <ac:chgData name="Norvin" userId="831ed8b6-abf6-4def-a406-8be1a3a66069" providerId="ADAL" clId="{F9BE9964-4C5A-4540-B8F9-DC0236599273}" dt="2020-07-10T13:30:50.194" v="13" actId="21"/>
          <ac:picMkLst>
            <pc:docMk/>
            <pc:sldMk cId="958560847" sldId="257"/>
            <ac:picMk id="7" creationId="{6259AF3A-6E1E-4F8C-B01B-CDDFAB42CE6D}"/>
          </ac:picMkLst>
        </pc:picChg>
        <pc:picChg chg="del mod">
          <ac:chgData name="Norvin" userId="831ed8b6-abf6-4def-a406-8be1a3a66069" providerId="ADAL" clId="{F9BE9964-4C5A-4540-B8F9-DC0236599273}" dt="2020-07-10T13:38:00.563" v="198" actId="21"/>
          <ac:picMkLst>
            <pc:docMk/>
            <pc:sldMk cId="958560847" sldId="257"/>
            <ac:picMk id="8" creationId="{45549303-4A45-427C-945F-F82E08931831}"/>
          </ac:picMkLst>
        </pc:picChg>
        <pc:picChg chg="del">
          <ac:chgData name="Norvin" userId="831ed8b6-abf6-4def-a406-8be1a3a66069" providerId="ADAL" clId="{F9BE9964-4C5A-4540-B8F9-DC0236599273}" dt="2020-07-10T13:30:50.194" v="13" actId="21"/>
          <ac:picMkLst>
            <pc:docMk/>
            <pc:sldMk cId="958560847" sldId="257"/>
            <ac:picMk id="9" creationId="{6073DC6A-2C29-4E9F-AA79-5C29D6C4F11A}"/>
          </ac:picMkLst>
        </pc:picChg>
        <pc:picChg chg="del mod">
          <ac:chgData name="Norvin" userId="831ed8b6-abf6-4def-a406-8be1a3a66069" providerId="ADAL" clId="{F9BE9964-4C5A-4540-B8F9-DC0236599273}" dt="2020-07-10T13:37:42.712" v="190" actId="21"/>
          <ac:picMkLst>
            <pc:docMk/>
            <pc:sldMk cId="958560847" sldId="257"/>
            <ac:picMk id="10" creationId="{BDCF2EE6-DC91-4B21-B2BA-66872A88703B}"/>
          </ac:picMkLst>
        </pc:picChg>
      </pc:sldChg>
      <pc:sldChg chg="addSp delSp modSp mod">
        <pc:chgData name="Norvin" userId="831ed8b6-abf6-4def-a406-8be1a3a66069" providerId="ADAL" clId="{F9BE9964-4C5A-4540-B8F9-DC0236599273}" dt="2020-07-10T13:34:09.931" v="180" actId="1076"/>
        <pc:sldMkLst>
          <pc:docMk/>
          <pc:sldMk cId="1703927355" sldId="258"/>
        </pc:sldMkLst>
        <pc:spChg chg="add del mod">
          <ac:chgData name="Norvin" userId="831ed8b6-abf6-4def-a406-8be1a3a66069" providerId="ADAL" clId="{F9BE9964-4C5A-4540-B8F9-DC0236599273}" dt="2020-07-10T13:30:23.880" v="7" actId="478"/>
          <ac:spMkLst>
            <pc:docMk/>
            <pc:sldMk cId="1703927355" sldId="258"/>
            <ac:spMk id="6" creationId="{D3ADC205-3045-45B6-ACBE-0E1E47795C5D}"/>
          </ac:spMkLst>
        </pc:spChg>
        <pc:picChg chg="mod">
          <ac:chgData name="Norvin" userId="831ed8b6-abf6-4def-a406-8be1a3a66069" providerId="ADAL" clId="{F9BE9964-4C5A-4540-B8F9-DC0236599273}" dt="2020-07-10T13:34:09.931" v="180" actId="1076"/>
          <ac:picMkLst>
            <pc:docMk/>
            <pc:sldMk cId="1703927355" sldId="258"/>
            <ac:picMk id="4" creationId="{6EF794E3-1AC5-4341-9A9C-56C4CD30EB78}"/>
          </ac:picMkLst>
        </pc:picChg>
        <pc:picChg chg="del">
          <ac:chgData name="Norvin" userId="831ed8b6-abf6-4def-a406-8be1a3a66069" providerId="ADAL" clId="{F9BE9964-4C5A-4540-B8F9-DC0236599273}" dt="2020-07-10T13:29:44.921" v="1" actId="21"/>
          <ac:picMkLst>
            <pc:docMk/>
            <pc:sldMk cId="1703927355" sldId="258"/>
            <ac:picMk id="5" creationId="{0190AE0A-2591-4616-82C9-53B39B2AA6FB}"/>
          </ac:picMkLst>
        </pc:picChg>
        <pc:picChg chg="del">
          <ac:chgData name="Norvin" userId="831ed8b6-abf6-4def-a406-8be1a3a66069" providerId="ADAL" clId="{F9BE9964-4C5A-4540-B8F9-DC0236599273}" dt="2020-07-10T13:30:26.481" v="8" actId="21"/>
          <ac:picMkLst>
            <pc:docMk/>
            <pc:sldMk cId="1703927355" sldId="258"/>
            <ac:picMk id="8" creationId="{C73DF955-3D06-40AA-9DEE-6A9231E79A15}"/>
          </ac:picMkLst>
        </pc:picChg>
        <pc:picChg chg="del">
          <ac:chgData name="Norvin" userId="831ed8b6-abf6-4def-a406-8be1a3a66069" providerId="ADAL" clId="{F9BE9964-4C5A-4540-B8F9-DC0236599273}" dt="2020-07-10T13:30:26.481" v="8" actId="21"/>
          <ac:picMkLst>
            <pc:docMk/>
            <pc:sldMk cId="1703927355" sldId="258"/>
            <ac:picMk id="10" creationId="{0509CBF7-1B23-48B7-8204-34448DE4BD9C}"/>
          </ac:picMkLst>
        </pc:picChg>
      </pc:sldChg>
      <pc:sldChg chg="addSp modSp new mod">
        <pc:chgData name="Norvin" userId="831ed8b6-abf6-4def-a406-8be1a3a66069" providerId="ADAL" clId="{F9BE9964-4C5A-4540-B8F9-DC0236599273}" dt="2020-07-10T14:00:58.454" v="814" actId="20577"/>
        <pc:sldMkLst>
          <pc:docMk/>
          <pc:sldMk cId="2293325879" sldId="259"/>
        </pc:sldMkLst>
        <pc:spChg chg="mod">
          <ac:chgData name="Norvin" userId="831ed8b6-abf6-4def-a406-8be1a3a66069" providerId="ADAL" clId="{F9BE9964-4C5A-4540-B8F9-DC0236599273}" dt="2020-07-10T14:00:58.454" v="814" actId="20577"/>
          <ac:spMkLst>
            <pc:docMk/>
            <pc:sldMk cId="2293325879" sldId="259"/>
            <ac:spMk id="2" creationId="{E82E4E08-DD91-4F55-B927-310B769B2BC8}"/>
          </ac:spMkLst>
        </pc:spChg>
        <pc:spChg chg="add mod">
          <ac:chgData name="Norvin" userId="831ed8b6-abf6-4def-a406-8be1a3a66069" providerId="ADAL" clId="{F9BE9964-4C5A-4540-B8F9-DC0236599273}" dt="2020-07-10T13:33:00.261" v="179" actId="20577"/>
          <ac:spMkLst>
            <pc:docMk/>
            <pc:sldMk cId="2293325879" sldId="259"/>
            <ac:spMk id="9" creationId="{E97051C5-A1AA-4045-B9B6-A76C152AC166}"/>
          </ac:spMkLst>
        </pc:spChg>
        <pc:picChg chg="add mod">
          <ac:chgData name="Norvin" userId="831ed8b6-abf6-4def-a406-8be1a3a66069" providerId="ADAL" clId="{F9BE9964-4C5A-4540-B8F9-DC0236599273}" dt="2020-07-10T13:30:01.154" v="6" actId="1076"/>
          <ac:picMkLst>
            <pc:docMk/>
            <pc:sldMk cId="2293325879" sldId="259"/>
            <ac:picMk id="4" creationId="{95CEE0A9-6F80-4976-8EED-A46FED670831}"/>
          </ac:picMkLst>
        </pc:picChg>
        <pc:picChg chg="add mod">
          <ac:chgData name="Norvin" userId="831ed8b6-abf6-4def-a406-8be1a3a66069" providerId="ADAL" clId="{F9BE9964-4C5A-4540-B8F9-DC0236599273}" dt="2020-07-10T13:30:35.956" v="11" actId="14100"/>
          <ac:picMkLst>
            <pc:docMk/>
            <pc:sldMk cId="2293325879" sldId="259"/>
            <ac:picMk id="6" creationId="{81EB169B-F51A-4C9A-BF91-F54B1EA93733}"/>
          </ac:picMkLst>
        </pc:picChg>
        <pc:picChg chg="add mod">
          <ac:chgData name="Norvin" userId="831ed8b6-abf6-4def-a406-8be1a3a66069" providerId="ADAL" clId="{F9BE9964-4C5A-4540-B8F9-DC0236599273}" dt="2020-07-10T13:30:35.956" v="11" actId="14100"/>
          <ac:picMkLst>
            <pc:docMk/>
            <pc:sldMk cId="2293325879" sldId="259"/>
            <ac:picMk id="8" creationId="{35C9C90B-12E5-4246-A9B5-476D29D215CA}"/>
          </ac:picMkLst>
        </pc:picChg>
      </pc:sldChg>
      <pc:sldChg chg="addSp delSp modSp new mod">
        <pc:chgData name="Norvin" userId="831ed8b6-abf6-4def-a406-8be1a3a66069" providerId="ADAL" clId="{F9BE9964-4C5A-4540-B8F9-DC0236599273}" dt="2020-07-10T14:01:20.381" v="834" actId="20577"/>
        <pc:sldMkLst>
          <pc:docMk/>
          <pc:sldMk cId="1656761429" sldId="260"/>
        </pc:sldMkLst>
        <pc:spChg chg="mod">
          <ac:chgData name="Norvin" userId="831ed8b6-abf6-4def-a406-8be1a3a66069" providerId="ADAL" clId="{F9BE9964-4C5A-4540-B8F9-DC0236599273}" dt="2020-07-10T14:01:20.381" v="834" actId="20577"/>
          <ac:spMkLst>
            <pc:docMk/>
            <pc:sldMk cId="1656761429" sldId="260"/>
            <ac:spMk id="2" creationId="{8EEFE003-F3FF-40B4-9946-7B16ED5F0051}"/>
          </ac:spMkLst>
        </pc:spChg>
        <pc:spChg chg="del">
          <ac:chgData name="Norvin" userId="831ed8b6-abf6-4def-a406-8be1a3a66069" providerId="ADAL" clId="{F9BE9964-4C5A-4540-B8F9-DC0236599273}" dt="2020-07-10T13:38:17.056" v="202" actId="22"/>
          <ac:spMkLst>
            <pc:docMk/>
            <pc:sldMk cId="1656761429" sldId="260"/>
            <ac:spMk id="3" creationId="{5CFAE389-219C-4A26-9F12-9876BD9C6580}"/>
          </ac:spMkLst>
        </pc:spChg>
        <pc:spChg chg="add mod">
          <ac:chgData name="Norvin" userId="831ed8b6-abf6-4def-a406-8be1a3a66069" providerId="ADAL" clId="{F9BE9964-4C5A-4540-B8F9-DC0236599273}" dt="2020-07-10T13:59:39.587" v="649" actId="20577"/>
          <ac:spMkLst>
            <pc:docMk/>
            <pc:sldMk cId="1656761429" sldId="260"/>
            <ac:spMk id="12" creationId="{4AA9697E-DF50-4CE5-A2E1-20DA9B4868B3}"/>
          </ac:spMkLst>
        </pc:spChg>
        <pc:spChg chg="add mod">
          <ac:chgData name="Norvin" userId="831ed8b6-abf6-4def-a406-8be1a3a66069" providerId="ADAL" clId="{F9BE9964-4C5A-4540-B8F9-DC0236599273}" dt="2020-07-10T14:00:15.090" v="701" actId="20577"/>
          <ac:spMkLst>
            <pc:docMk/>
            <pc:sldMk cId="1656761429" sldId="260"/>
            <ac:spMk id="13" creationId="{2BB579F6-E04D-4333-AC5F-DD400133CBED}"/>
          </ac:spMkLst>
        </pc:spChg>
        <pc:spChg chg="add mod">
          <ac:chgData name="Norvin" userId="831ed8b6-abf6-4def-a406-8be1a3a66069" providerId="ADAL" clId="{F9BE9964-4C5A-4540-B8F9-DC0236599273}" dt="2020-07-10T14:00:43.537" v="792" actId="20577"/>
          <ac:spMkLst>
            <pc:docMk/>
            <pc:sldMk cId="1656761429" sldId="260"/>
            <ac:spMk id="15" creationId="{1DECCDCE-5D64-464E-BA51-3B14678D57F2}"/>
          </ac:spMkLst>
        </pc:spChg>
        <pc:picChg chg="add del mod">
          <ac:chgData name="Norvin" userId="831ed8b6-abf6-4def-a406-8be1a3a66069" providerId="ADAL" clId="{F9BE9964-4C5A-4540-B8F9-DC0236599273}" dt="2020-07-10T13:37:47.915" v="192" actId="21"/>
          <ac:picMkLst>
            <pc:docMk/>
            <pc:sldMk cId="1656761429" sldId="260"/>
            <ac:picMk id="5" creationId="{A5E00569-D804-4A99-AF32-712CEB6FC075}"/>
          </ac:picMkLst>
        </pc:picChg>
        <pc:picChg chg="add mod">
          <ac:chgData name="Norvin" userId="831ed8b6-abf6-4def-a406-8be1a3a66069" providerId="ADAL" clId="{F9BE9964-4C5A-4540-B8F9-DC0236599273}" dt="2020-07-10T13:38:53.769" v="213" actId="14100"/>
          <ac:picMkLst>
            <pc:docMk/>
            <pc:sldMk cId="1656761429" sldId="260"/>
            <ac:picMk id="7" creationId="{82542F9F-147A-4710-B92E-73AC90489F4D}"/>
          </ac:picMkLst>
        </pc:picChg>
        <pc:picChg chg="add mod">
          <ac:chgData name="Norvin" userId="831ed8b6-abf6-4def-a406-8be1a3a66069" providerId="ADAL" clId="{F9BE9964-4C5A-4540-B8F9-DC0236599273}" dt="2020-07-10T13:39:06.953" v="216" actId="14100"/>
          <ac:picMkLst>
            <pc:docMk/>
            <pc:sldMk cId="1656761429" sldId="260"/>
            <ac:picMk id="9" creationId="{BE70BF98-117E-4F95-AF26-8563AB757F15}"/>
          </ac:picMkLst>
        </pc:picChg>
        <pc:picChg chg="add mod">
          <ac:chgData name="Norvin" userId="831ed8b6-abf6-4def-a406-8be1a3a66069" providerId="ADAL" clId="{F9BE9964-4C5A-4540-B8F9-DC0236599273}" dt="2020-07-10T13:38:57.129" v="214" actId="14100"/>
          <ac:picMkLst>
            <pc:docMk/>
            <pc:sldMk cId="1656761429" sldId="260"/>
            <ac:picMk id="11" creationId="{CC5B7C7C-7333-49B2-9DAF-D6E2291A9ED2}"/>
          </ac:picMkLst>
        </pc:picChg>
      </pc:sldChg>
    </pc:docChg>
  </pc:docChgLst>
  <pc:docChgLst>
    <pc:chgData name="Norvin" userId="831ed8b6-abf6-4def-a406-8be1a3a66069" providerId="ADAL" clId="{FC17CC5F-5F41-4709-818A-18A4F46FA42A}"/>
    <pc:docChg chg="custSel modSld">
      <pc:chgData name="Norvin" userId="831ed8b6-abf6-4def-a406-8be1a3a66069" providerId="ADAL" clId="{FC17CC5F-5F41-4709-818A-18A4F46FA42A}" dt="2020-07-09T09:12:21.610" v="70" actId="20577"/>
      <pc:docMkLst>
        <pc:docMk/>
      </pc:docMkLst>
      <pc:sldChg chg="delSp modSp mod">
        <pc:chgData name="Norvin" userId="831ed8b6-abf6-4def-a406-8be1a3a66069" providerId="ADAL" clId="{FC17CC5F-5F41-4709-818A-18A4F46FA42A}" dt="2020-07-09T09:12:21.610" v="70" actId="20577"/>
        <pc:sldMkLst>
          <pc:docMk/>
          <pc:sldMk cId="958560847" sldId="257"/>
        </pc:sldMkLst>
        <pc:spChg chg="mod">
          <ac:chgData name="Norvin" userId="831ed8b6-abf6-4def-a406-8be1a3a66069" providerId="ADAL" clId="{FC17CC5F-5F41-4709-818A-18A4F46FA42A}" dt="2020-07-09T09:12:21.610" v="70" actId="20577"/>
          <ac:spMkLst>
            <pc:docMk/>
            <pc:sldMk cId="958560847" sldId="257"/>
            <ac:spMk id="2" creationId="{16B8DA97-9D44-4D00-B431-889D31230A1E}"/>
          </ac:spMkLst>
        </pc:spChg>
        <pc:picChg chg="del">
          <ac:chgData name="Norvin" userId="831ed8b6-abf6-4def-a406-8be1a3a66069" providerId="ADAL" clId="{FC17CC5F-5F41-4709-818A-18A4F46FA42A}" dt="2020-07-09T09:08:30.649" v="17" actId="478"/>
          <ac:picMkLst>
            <pc:docMk/>
            <pc:sldMk cId="958560847" sldId="257"/>
            <ac:picMk id="4" creationId="{2864595B-A847-46A6-85D0-DB517593FFA7}"/>
          </ac:picMkLst>
        </pc:picChg>
        <pc:picChg chg="mod">
          <ac:chgData name="Norvin" userId="831ed8b6-abf6-4def-a406-8be1a3a66069" providerId="ADAL" clId="{FC17CC5F-5F41-4709-818A-18A4F46FA42A}" dt="2020-07-09T09:09:10.679" v="25" actId="1076"/>
          <ac:picMkLst>
            <pc:docMk/>
            <pc:sldMk cId="958560847" sldId="257"/>
            <ac:picMk id="6" creationId="{1009070E-E097-4823-9CFB-48E097265931}"/>
          </ac:picMkLst>
        </pc:picChg>
        <pc:picChg chg="mod">
          <ac:chgData name="Norvin" userId="831ed8b6-abf6-4def-a406-8be1a3a66069" providerId="ADAL" clId="{FC17CC5F-5F41-4709-818A-18A4F46FA42A}" dt="2020-07-09T09:09:39.895" v="50" actId="14100"/>
          <ac:picMkLst>
            <pc:docMk/>
            <pc:sldMk cId="958560847" sldId="257"/>
            <ac:picMk id="7" creationId="{6259AF3A-6E1E-4F8C-B01B-CDDFAB42CE6D}"/>
          </ac:picMkLst>
        </pc:picChg>
        <pc:picChg chg="mod">
          <ac:chgData name="Norvin" userId="831ed8b6-abf6-4def-a406-8be1a3a66069" providerId="ADAL" clId="{FC17CC5F-5F41-4709-818A-18A4F46FA42A}" dt="2020-07-09T09:09:26.271" v="48" actId="1076"/>
          <ac:picMkLst>
            <pc:docMk/>
            <pc:sldMk cId="958560847" sldId="257"/>
            <ac:picMk id="8" creationId="{45549303-4A45-427C-945F-F82E08931831}"/>
          </ac:picMkLst>
        </pc:picChg>
        <pc:picChg chg="mod">
          <ac:chgData name="Norvin" userId="831ed8b6-abf6-4def-a406-8be1a3a66069" providerId="ADAL" clId="{FC17CC5F-5F41-4709-818A-18A4F46FA42A}" dt="2020-07-09T09:08:48.790" v="21" actId="14100"/>
          <ac:picMkLst>
            <pc:docMk/>
            <pc:sldMk cId="958560847" sldId="257"/>
            <ac:picMk id="9" creationId="{6073DC6A-2C29-4E9F-AA79-5C29D6C4F11A}"/>
          </ac:picMkLst>
        </pc:picChg>
        <pc:picChg chg="mod">
          <ac:chgData name="Norvin" userId="831ed8b6-abf6-4def-a406-8be1a3a66069" providerId="ADAL" clId="{FC17CC5F-5F41-4709-818A-18A4F46FA42A}" dt="2020-07-09T09:08:35.903" v="18" actId="1076"/>
          <ac:picMkLst>
            <pc:docMk/>
            <pc:sldMk cId="958560847" sldId="257"/>
            <ac:picMk id="10" creationId="{BDCF2EE6-DC91-4B21-B2BA-66872A88703B}"/>
          </ac:picMkLst>
        </pc:picChg>
      </pc:sldChg>
      <pc:sldChg chg="modSp mod">
        <pc:chgData name="Norvin" userId="831ed8b6-abf6-4def-a406-8be1a3a66069" providerId="ADAL" clId="{FC17CC5F-5F41-4709-818A-18A4F46FA42A}" dt="2020-07-09T09:08:23.771" v="16" actId="20577"/>
        <pc:sldMkLst>
          <pc:docMk/>
          <pc:sldMk cId="1703927355" sldId="258"/>
        </pc:sldMkLst>
        <pc:spChg chg="mod">
          <ac:chgData name="Norvin" userId="831ed8b6-abf6-4def-a406-8be1a3a66069" providerId="ADAL" clId="{FC17CC5F-5F41-4709-818A-18A4F46FA42A}" dt="2020-07-09T09:08:23.771" v="16" actId="20577"/>
          <ac:spMkLst>
            <pc:docMk/>
            <pc:sldMk cId="1703927355" sldId="258"/>
            <ac:spMk id="2" creationId="{E324C256-A19B-4F3D-8688-84FDA4570CF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21:39:24.2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50D9-B7E5-49D9-9084-36A23C54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8325C-546B-4CAF-9043-705816F7A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74FD-8615-49A3-BB42-42B9F8F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2A351-BD31-458C-97C2-C6CA65DF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66EC-5E60-400F-89C2-5DDA9C8D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4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EB6F-62BD-4296-8B13-5E0BB2C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BDFDD-0A79-4A04-83AE-F931D3FA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BD0B-E675-4686-BF68-B6BBCC39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8F29-BDF5-4A80-80F9-DFC86541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A76A-E12B-4879-98F0-37F59FB4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2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6A08A-5060-42FB-995E-791478DB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1E82F-7B87-41AF-A27F-BCA8F531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2F20-80AF-414A-8439-260E3FF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A3C5-3AEB-476D-8118-49659A22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EB47-28B7-44A7-BB11-57BA81AC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91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E773-962F-423A-9CE5-26D07FB0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D795-CF61-49CA-8157-3C631738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B18D-9AD1-4FF0-8542-DC78C87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C968-FDD7-4929-8420-A8ED411C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EAA8-B0E1-4135-B0BA-2684496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2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3D08-9C34-4CE6-9146-6CACD5AE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31ABC-31CB-43E8-A6A3-C360FBB1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9F3AB-AF31-4509-8171-449772F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51BDA-6599-4FC7-9E16-2396D44D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0D87-B306-4627-9946-2697B8CB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99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90A6-7811-4105-984F-680905B0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DB-74B4-4F8C-9C07-150ACAF6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4D8B-3D06-4CBB-8988-446DF547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24AF-6575-4BD1-A73C-1A9908A9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92C0-02B3-4A2F-AEFB-702D2096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5C98-08DC-4386-8169-F18977D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12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E921-1A4A-4A2E-A562-2EF4E281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8ECA-D786-45F3-BC14-4C37FD47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2E787-44C6-4400-BA53-78480708B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AE25C-68D2-4CAA-B018-46ED30CCB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47C1A-FE80-4DAA-9099-426A0F923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504CC-056E-4744-9232-FA1FA11F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6A1D2-AD94-498E-9694-77D9329A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40439-7DE8-47C2-AA1B-57A60A0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31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51F9-BD68-4A79-B613-D1C7D454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5B5C-221E-4C74-80C6-55272530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F154-31F9-4415-92B5-0FB8583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EC51-378D-4071-A75D-B6627171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3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54DC8-E94D-4BA6-AA5B-79C07496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A2C58-7B6D-4F26-9FFC-BFF13729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EB940-90E9-44BD-89D7-DFDD9099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5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6950-2FE5-49DB-A94C-DC565394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7461-67E3-4BB4-BD2B-D88070F5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B9D12-1B2F-4A53-9EEC-EEF76D7D3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6826-03F8-4794-A721-90DE6B24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A936-EBE8-4B00-B507-5A6E89C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A9B6-A046-4AA1-954D-6C075B40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8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5CBB-E239-43FF-80A4-7E7EF063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E0340-33B8-45C8-9164-C39BBB72F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E29BC-2CA5-48B2-B071-D816B664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4FF2-AA5D-468F-AE8F-3A215E17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360B-0E06-4D72-98B9-F024FF18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3E991-D92A-4DDF-9859-CEB321F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8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DF0DA-B047-44F3-B31D-0E659761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9ED0-45B5-42C8-A543-B241BB0F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5AF0-E897-4800-A788-F54F592BC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9901-9862-4C0B-8E6D-72103A2A023E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820B-A17F-42C3-9B42-B46E9AC08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B607-AF8A-45C8-A9BC-35541A661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2435-0C73-4386-8267-F04971A3F9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1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1BB-5ABF-4B4B-A5A5-899F7502E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Conjoint Analysis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3081F-9404-4D38-B29F-B27F424BA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2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C256-A19B-4F3D-8688-84FDA457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Conjoint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794E3-1AC5-4341-9A9C-56C4CD3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7" y="1690688"/>
            <a:ext cx="5867908" cy="47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4E08-DD91-4F55-B927-310B769B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Worth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913C-89D5-4DEF-9C23-45EDEE46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CEE0A9-6F80-4976-8EED-A46FED67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297"/>
            <a:ext cx="6222558" cy="323140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1EB169B-F51A-4C9A-BF91-F54B1EA9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87" y="1813297"/>
            <a:ext cx="4259949" cy="483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9C90B-12E5-4246-A9B5-476D29D2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088" y="2440922"/>
            <a:ext cx="4259949" cy="3522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051C5-A1AA-4045-B9B6-A76C152AC166}"/>
              </a:ext>
            </a:extLst>
          </p:cNvPr>
          <p:cNvSpPr txBox="1"/>
          <p:nvPr/>
        </p:nvSpPr>
        <p:spPr>
          <a:xfrm>
            <a:off x="7169233" y="5859003"/>
            <a:ext cx="436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terms of factor importance, Brand is most important followed by Package and Price. Seal and Money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22933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DA97-9D44-4D00-B431-889D3123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Part Worth Utilities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9070E-E097-4823-9CFB-48E09726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5"/>
            <a:ext cx="4592541" cy="398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14B6E3-F26D-4B71-AAF9-804BD545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71" y="1690684"/>
            <a:ext cx="4852381" cy="3981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C6035-FBE3-485D-BD3D-0B5B55D8CD8E}"/>
              </a:ext>
            </a:extLst>
          </p:cNvPr>
          <p:cNvSpPr txBox="1"/>
          <p:nvPr/>
        </p:nvSpPr>
        <p:spPr>
          <a:xfrm>
            <a:off x="1264258" y="5569545"/>
            <a:ext cx="446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Although Brand is most important factor when considering carpet cleaner, customer prefer K2R above other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75EA3-7787-4AC6-A5DD-A1D17CE3CA82}"/>
              </a:ext>
            </a:extLst>
          </p:cNvPr>
          <p:cNvSpPr txBox="1"/>
          <p:nvPr/>
        </p:nvSpPr>
        <p:spPr>
          <a:xfrm>
            <a:off x="6798365" y="5569545"/>
            <a:ext cx="44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Packaging A is strongly preferred to packaging C and somewhat to packaging B</a:t>
            </a:r>
          </a:p>
        </p:txBody>
      </p:sp>
    </p:spTree>
    <p:extLst>
      <p:ext uri="{BB962C8B-B14F-4D97-AF65-F5344CB8AC3E}">
        <p14:creationId xmlns:p14="http://schemas.microsoft.com/office/powerpoint/2010/main" val="958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E003-F3FF-40B4-9946-7B16ED5F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 </a:t>
            </a:r>
            <a:r>
              <a:rPr lang="en-SG"/>
              <a:t>Worth Utilities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42F9F-147A-4710-B92E-73AC9048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2" y="4322567"/>
            <a:ext cx="3410265" cy="247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0BF98-117E-4F95-AF26-8563AB75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05" y="1494845"/>
            <a:ext cx="3378501" cy="282772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5B7C7C-7333-49B2-9DAF-D6E2291A9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436243"/>
            <a:ext cx="3612513" cy="2886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9697E-DF50-4CE5-A2E1-20DA9B4868B3}"/>
              </a:ext>
            </a:extLst>
          </p:cNvPr>
          <p:cNvSpPr txBox="1"/>
          <p:nvPr/>
        </p:nvSpPr>
        <p:spPr>
          <a:xfrm>
            <a:off x="993913" y="4444779"/>
            <a:ext cx="330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Price point 1.29 is highly preferred relative to 1.39 and somewhat to 1.19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579F6-E04D-4333-AC5F-DD400133CBED}"/>
              </a:ext>
            </a:extLst>
          </p:cNvPr>
          <p:cNvSpPr txBox="1"/>
          <p:nvPr/>
        </p:nvSpPr>
        <p:spPr>
          <a:xfrm>
            <a:off x="4961614" y="3148717"/>
            <a:ext cx="2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 Seal is preferred to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CCDCE-5D64-464E-BA51-3B14678D57F2}"/>
              </a:ext>
            </a:extLst>
          </p:cNvPr>
          <p:cNvSpPr txBox="1"/>
          <p:nvPr/>
        </p:nvSpPr>
        <p:spPr>
          <a:xfrm>
            <a:off x="8461513" y="4542010"/>
            <a:ext cx="2671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Similarly, No Money back guarantee is preferred to Money back guarantee</a:t>
            </a:r>
          </a:p>
        </p:txBody>
      </p:sp>
    </p:spTree>
    <p:extLst>
      <p:ext uri="{BB962C8B-B14F-4D97-AF65-F5344CB8AC3E}">
        <p14:creationId xmlns:p14="http://schemas.microsoft.com/office/powerpoint/2010/main" val="165676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CCE35C249184BBD776D59BF14AB38" ma:contentTypeVersion="4" ma:contentTypeDescription="Create a new document." ma:contentTypeScope="" ma:versionID="ca5de7d8dbe1a45e3591d24402e96340">
  <xsd:schema xmlns:xsd="http://www.w3.org/2001/XMLSchema" xmlns:xs="http://www.w3.org/2001/XMLSchema" xmlns:p="http://schemas.microsoft.com/office/2006/metadata/properties" xmlns:ns2="b89acd99-fae2-4585-aede-2a2f662b2828" targetNamespace="http://schemas.microsoft.com/office/2006/metadata/properties" ma:root="true" ma:fieldsID="836ad46078f87c88852e8e998ffe8d4d" ns2:_="">
    <xsd:import namespace="b89acd99-fae2-4585-aede-2a2f662b2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acd99-fae2-4585-aede-2a2f662b2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02BADB-84FD-4B55-8B7F-34FA4224C17F}">
  <ds:schemaRefs>
    <ds:schemaRef ds:uri="http://purl.org/dc/terms/"/>
    <ds:schemaRef ds:uri="http://purl.org/dc/dcmitype/"/>
    <ds:schemaRef ds:uri="b89acd99-fae2-4585-aede-2a2f662b282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311008-C826-46B6-967A-3400E5673F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279E1A-4A41-4BA8-8E39-6A966EF0F1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9acd99-fae2-4585-aede-2a2f662b2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Conjoint Analysis using R</vt:lpstr>
      <vt:lpstr>Conjoint Analysis</vt:lpstr>
      <vt:lpstr>Part Worth Utilities</vt:lpstr>
      <vt:lpstr>Part Worth Utilities</vt:lpstr>
      <vt:lpstr>Part Worth 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Norvin Chandra</dc:creator>
  <cp:lastModifiedBy>Norvin Chandra</cp:lastModifiedBy>
  <cp:revision>4</cp:revision>
  <dcterms:created xsi:type="dcterms:W3CDTF">2020-07-09T08:22:17Z</dcterms:created>
  <dcterms:modified xsi:type="dcterms:W3CDTF">2020-07-10T14:01:20Z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0x010100361CCE35C249184BBD776D59BF14AB38</vt:lpwstr>
  </property>
</Properties>
</file>