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21"/>
  </p:notesMasterIdLst>
  <p:handoutMasterIdLst>
    <p:handoutMasterId r:id="rId22"/>
  </p:handoutMasterIdLst>
  <p:sldIdLst>
    <p:sldId id="256" r:id="rId5"/>
    <p:sldId id="272" r:id="rId6"/>
    <p:sldId id="271" r:id="rId7"/>
    <p:sldId id="257" r:id="rId8"/>
    <p:sldId id="261" r:id="rId9"/>
    <p:sldId id="259" r:id="rId10"/>
    <p:sldId id="260" r:id="rId11"/>
    <p:sldId id="262" r:id="rId12"/>
    <p:sldId id="263" r:id="rId13"/>
    <p:sldId id="264" r:id="rId14"/>
    <p:sldId id="266" r:id="rId15"/>
    <p:sldId id="269" r:id="rId16"/>
    <p:sldId id="270" r:id="rId17"/>
    <p:sldId id="267" r:id="rId18"/>
    <p:sldId id="268"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vin" userId="831ed8b6-abf6-4def-a406-8be1a3a66069" providerId="ADAL" clId="{789E8DD1-7445-42FE-A9DE-8BE5EE82A900}"/>
    <pc:docChg chg="undo redo custSel addSld delSld modSld sldOrd">
      <pc:chgData name="Norvin" userId="831ed8b6-abf6-4def-a406-8be1a3a66069" providerId="ADAL" clId="{789E8DD1-7445-42FE-A9DE-8BE5EE82A900}" dt="2020-07-05T14:12:43.507" v="8140" actId="20577"/>
      <pc:docMkLst>
        <pc:docMk/>
      </pc:docMkLst>
      <pc:sldChg chg="modSp mod">
        <pc:chgData name="Norvin" userId="831ed8b6-abf6-4def-a406-8be1a3a66069" providerId="ADAL" clId="{789E8DD1-7445-42FE-A9DE-8BE5EE82A900}" dt="2020-07-04T07:56:17.373" v="8130" actId="20577"/>
        <pc:sldMkLst>
          <pc:docMk/>
          <pc:sldMk cId="2349135943" sldId="256"/>
        </pc:sldMkLst>
        <pc:spChg chg="mod">
          <ac:chgData name="Norvin" userId="831ed8b6-abf6-4def-a406-8be1a3a66069" providerId="ADAL" clId="{789E8DD1-7445-42FE-A9DE-8BE5EE82A900}" dt="2020-07-03T10:13:55.168" v="7875" actId="27636"/>
          <ac:spMkLst>
            <pc:docMk/>
            <pc:sldMk cId="2349135943" sldId="256"/>
            <ac:spMk id="2" creationId="{856FC901-AA54-423C-90E5-6D6E333BECF1}"/>
          </ac:spMkLst>
        </pc:spChg>
        <pc:spChg chg="mod">
          <ac:chgData name="Norvin" userId="831ed8b6-abf6-4def-a406-8be1a3a66069" providerId="ADAL" clId="{789E8DD1-7445-42FE-A9DE-8BE5EE82A900}" dt="2020-07-04T07:56:17.373" v="8130" actId="20577"/>
          <ac:spMkLst>
            <pc:docMk/>
            <pc:sldMk cId="2349135943" sldId="256"/>
            <ac:spMk id="3" creationId="{1FD35CF3-265C-4C4B-95EB-3B82AC619212}"/>
          </ac:spMkLst>
        </pc:spChg>
      </pc:sldChg>
      <pc:sldChg chg="modSp mod">
        <pc:chgData name="Norvin" userId="831ed8b6-abf6-4def-a406-8be1a3a66069" providerId="ADAL" clId="{789E8DD1-7445-42FE-A9DE-8BE5EE82A900}" dt="2020-07-04T06:21:45.157" v="8017" actId="20577"/>
        <pc:sldMkLst>
          <pc:docMk/>
          <pc:sldMk cId="3760042040" sldId="257"/>
        </pc:sldMkLst>
        <pc:spChg chg="mod">
          <ac:chgData name="Norvin" userId="831ed8b6-abf6-4def-a406-8be1a3a66069" providerId="ADAL" clId="{789E8DD1-7445-42FE-A9DE-8BE5EE82A900}" dt="2020-07-03T10:13:54.978" v="7870"/>
          <ac:spMkLst>
            <pc:docMk/>
            <pc:sldMk cId="3760042040" sldId="257"/>
            <ac:spMk id="2" creationId="{F38BCE96-826B-435E-93F0-EA7DCE60D846}"/>
          </ac:spMkLst>
        </pc:spChg>
        <pc:spChg chg="mod">
          <ac:chgData name="Norvin" userId="831ed8b6-abf6-4def-a406-8be1a3a66069" providerId="ADAL" clId="{789E8DD1-7445-42FE-A9DE-8BE5EE82A900}" dt="2020-07-04T06:21:45.157" v="8017" actId="20577"/>
          <ac:spMkLst>
            <pc:docMk/>
            <pc:sldMk cId="3760042040" sldId="257"/>
            <ac:spMk id="3" creationId="{778F2BE5-41D5-4FAF-BEEC-9177128D201E}"/>
          </ac:spMkLst>
        </pc:spChg>
      </pc:sldChg>
      <pc:sldChg chg="modSp del mod">
        <pc:chgData name="Norvin" userId="831ed8b6-abf6-4def-a406-8be1a3a66069" providerId="ADAL" clId="{789E8DD1-7445-42FE-A9DE-8BE5EE82A900}" dt="2020-07-03T08:48:06.265" v="6843" actId="47"/>
        <pc:sldMkLst>
          <pc:docMk/>
          <pc:sldMk cId="1879394279" sldId="258"/>
        </pc:sldMkLst>
        <pc:spChg chg="mod">
          <ac:chgData name="Norvin" userId="831ed8b6-abf6-4def-a406-8be1a3a66069" providerId="ADAL" clId="{789E8DD1-7445-42FE-A9DE-8BE5EE82A900}" dt="2020-07-03T08:47:04.766" v="6815"/>
          <ac:spMkLst>
            <pc:docMk/>
            <pc:sldMk cId="1879394279" sldId="258"/>
            <ac:spMk id="2" creationId="{CC7C9CFC-A034-4E40-A705-E3DFA2D9D0E4}"/>
          </ac:spMkLst>
        </pc:spChg>
        <pc:spChg chg="mod">
          <ac:chgData name="Norvin" userId="831ed8b6-abf6-4def-a406-8be1a3a66069" providerId="ADAL" clId="{789E8DD1-7445-42FE-A9DE-8BE5EE82A900}" dt="2020-07-03T08:47:38.786" v="6821" actId="21"/>
          <ac:spMkLst>
            <pc:docMk/>
            <pc:sldMk cId="1879394279" sldId="258"/>
            <ac:spMk id="3" creationId="{6A50E7C7-CC7B-439A-BF32-2B3B7EF94D0E}"/>
          </ac:spMkLst>
        </pc:spChg>
      </pc:sldChg>
      <pc:sldChg chg="modSp mod ord">
        <pc:chgData name="Norvin" userId="831ed8b6-abf6-4def-a406-8be1a3a66069" providerId="ADAL" clId="{789E8DD1-7445-42FE-A9DE-8BE5EE82A900}" dt="2020-07-03T11:14:24.626" v="7946" actId="20577"/>
        <pc:sldMkLst>
          <pc:docMk/>
          <pc:sldMk cId="2478390453" sldId="259"/>
        </pc:sldMkLst>
        <pc:spChg chg="mod">
          <ac:chgData name="Norvin" userId="831ed8b6-abf6-4def-a406-8be1a3a66069" providerId="ADAL" clId="{789E8DD1-7445-42FE-A9DE-8BE5EE82A900}" dt="2020-07-03T10:13:54.978" v="7870"/>
          <ac:spMkLst>
            <pc:docMk/>
            <pc:sldMk cId="2478390453" sldId="259"/>
            <ac:spMk id="2" creationId="{7AB291A8-B8C5-443A-8AD5-2FABB420C203}"/>
          </ac:spMkLst>
        </pc:spChg>
        <pc:spChg chg="mod">
          <ac:chgData name="Norvin" userId="831ed8b6-abf6-4def-a406-8be1a3a66069" providerId="ADAL" clId="{789E8DD1-7445-42FE-A9DE-8BE5EE82A900}" dt="2020-07-03T11:14:24.626" v="7946" actId="20577"/>
          <ac:spMkLst>
            <pc:docMk/>
            <pc:sldMk cId="2478390453" sldId="259"/>
            <ac:spMk id="3" creationId="{2E9EA66A-C8F1-4477-A2BC-A51074507F6F}"/>
          </ac:spMkLst>
        </pc:spChg>
      </pc:sldChg>
      <pc:sldChg chg="modSp mod ord">
        <pc:chgData name="Norvin" userId="831ed8b6-abf6-4def-a406-8be1a3a66069" providerId="ADAL" clId="{789E8DD1-7445-42FE-A9DE-8BE5EE82A900}" dt="2020-07-03T10:13:54.978" v="7870"/>
        <pc:sldMkLst>
          <pc:docMk/>
          <pc:sldMk cId="1078572998" sldId="260"/>
        </pc:sldMkLst>
        <pc:spChg chg="mod">
          <ac:chgData name="Norvin" userId="831ed8b6-abf6-4def-a406-8be1a3a66069" providerId="ADAL" clId="{789E8DD1-7445-42FE-A9DE-8BE5EE82A900}" dt="2020-07-03T10:13:54.978" v="7870"/>
          <ac:spMkLst>
            <pc:docMk/>
            <pc:sldMk cId="1078572998" sldId="260"/>
            <ac:spMk id="2" creationId="{6FDB1ED7-CE14-4E26-9F17-191346EE82DA}"/>
          </ac:spMkLst>
        </pc:spChg>
        <pc:spChg chg="mod">
          <ac:chgData name="Norvin" userId="831ed8b6-abf6-4def-a406-8be1a3a66069" providerId="ADAL" clId="{789E8DD1-7445-42FE-A9DE-8BE5EE82A900}" dt="2020-07-03T10:13:54.978" v="7870"/>
          <ac:spMkLst>
            <pc:docMk/>
            <pc:sldMk cId="1078572998" sldId="260"/>
            <ac:spMk id="3" creationId="{54B2C604-913A-4A58-B69E-E3EA942D8AC2}"/>
          </ac:spMkLst>
        </pc:spChg>
      </pc:sldChg>
      <pc:sldChg chg="modSp mod">
        <pc:chgData name="Norvin" userId="831ed8b6-abf6-4def-a406-8be1a3a66069" providerId="ADAL" clId="{789E8DD1-7445-42FE-A9DE-8BE5EE82A900}" dt="2020-07-05T03:25:35.990" v="8139" actId="20577"/>
        <pc:sldMkLst>
          <pc:docMk/>
          <pc:sldMk cId="418367414" sldId="261"/>
        </pc:sldMkLst>
        <pc:spChg chg="mod">
          <ac:chgData name="Norvin" userId="831ed8b6-abf6-4def-a406-8be1a3a66069" providerId="ADAL" clId="{789E8DD1-7445-42FE-A9DE-8BE5EE82A900}" dt="2020-07-03T11:14:01.103" v="7933" actId="20577"/>
          <ac:spMkLst>
            <pc:docMk/>
            <pc:sldMk cId="418367414" sldId="261"/>
            <ac:spMk id="2" creationId="{EC6012F1-4292-444C-9055-C1F5D1F79D1F}"/>
          </ac:spMkLst>
        </pc:spChg>
        <pc:spChg chg="mod">
          <ac:chgData name="Norvin" userId="831ed8b6-abf6-4def-a406-8be1a3a66069" providerId="ADAL" clId="{789E8DD1-7445-42FE-A9DE-8BE5EE82A900}" dt="2020-07-05T03:25:35.990" v="8139" actId="20577"/>
          <ac:spMkLst>
            <pc:docMk/>
            <pc:sldMk cId="418367414" sldId="261"/>
            <ac:spMk id="3" creationId="{54AE21D6-9C3F-4CAA-9D2E-E5EB9D1F689F}"/>
          </ac:spMkLst>
        </pc:spChg>
      </pc:sldChg>
      <pc:sldChg chg="addSp modSp new mod ord">
        <pc:chgData name="Norvin" userId="831ed8b6-abf6-4def-a406-8be1a3a66069" providerId="ADAL" clId="{789E8DD1-7445-42FE-A9DE-8BE5EE82A900}" dt="2020-07-03T10:14:04.136" v="7879" actId="1076"/>
        <pc:sldMkLst>
          <pc:docMk/>
          <pc:sldMk cId="1389363377" sldId="262"/>
        </pc:sldMkLst>
        <pc:spChg chg="mod">
          <ac:chgData name="Norvin" userId="831ed8b6-abf6-4def-a406-8be1a3a66069" providerId="ADAL" clId="{789E8DD1-7445-42FE-A9DE-8BE5EE82A900}" dt="2020-07-03T10:13:54.978" v="7870"/>
          <ac:spMkLst>
            <pc:docMk/>
            <pc:sldMk cId="1389363377" sldId="262"/>
            <ac:spMk id="2" creationId="{E1509746-2ECD-4432-BDD5-AE547B1F1708}"/>
          </ac:spMkLst>
        </pc:spChg>
        <pc:spChg chg="mod">
          <ac:chgData name="Norvin" userId="831ed8b6-abf6-4def-a406-8be1a3a66069" providerId="ADAL" clId="{789E8DD1-7445-42FE-A9DE-8BE5EE82A900}" dt="2020-07-03T08:49:34.443" v="6906" actId="6549"/>
          <ac:spMkLst>
            <pc:docMk/>
            <pc:sldMk cId="1389363377" sldId="262"/>
            <ac:spMk id="3" creationId="{99F47595-8616-409E-81AD-23161B471849}"/>
          </ac:spMkLst>
        </pc:spChg>
        <pc:picChg chg="add mod">
          <ac:chgData name="Norvin" userId="831ed8b6-abf6-4def-a406-8be1a3a66069" providerId="ADAL" clId="{789E8DD1-7445-42FE-A9DE-8BE5EE82A900}" dt="2020-07-03T10:14:04.136" v="7879" actId="1076"/>
          <ac:picMkLst>
            <pc:docMk/>
            <pc:sldMk cId="1389363377" sldId="262"/>
            <ac:picMk id="4" creationId="{DE4B2A40-EA5E-4731-97ED-92D35469F1D1}"/>
          </ac:picMkLst>
        </pc:picChg>
      </pc:sldChg>
      <pc:sldChg chg="addSp delSp modSp new mod">
        <pc:chgData name="Norvin" userId="831ed8b6-abf6-4def-a406-8be1a3a66069" providerId="ADAL" clId="{789E8DD1-7445-42FE-A9DE-8BE5EE82A900}" dt="2020-07-03T10:14:29.056" v="7882" actId="1076"/>
        <pc:sldMkLst>
          <pc:docMk/>
          <pc:sldMk cId="3921700834" sldId="263"/>
        </pc:sldMkLst>
        <pc:spChg chg="mod">
          <ac:chgData name="Norvin" userId="831ed8b6-abf6-4def-a406-8be1a3a66069" providerId="ADAL" clId="{789E8DD1-7445-42FE-A9DE-8BE5EE82A900}" dt="2020-07-03T10:13:54.978" v="7870"/>
          <ac:spMkLst>
            <pc:docMk/>
            <pc:sldMk cId="3921700834" sldId="263"/>
            <ac:spMk id="2" creationId="{25FEBA0E-3888-4A5C-956A-6C105717C009}"/>
          </ac:spMkLst>
        </pc:spChg>
        <pc:spChg chg="mod">
          <ac:chgData name="Norvin" userId="831ed8b6-abf6-4def-a406-8be1a3a66069" providerId="ADAL" clId="{789E8DD1-7445-42FE-A9DE-8BE5EE82A900}" dt="2020-07-03T10:13:55.129" v="7872" actId="27636"/>
          <ac:spMkLst>
            <pc:docMk/>
            <pc:sldMk cId="3921700834" sldId="263"/>
            <ac:spMk id="3" creationId="{31144A88-2795-4C6D-8235-B7900EBEDFE9}"/>
          </ac:spMkLst>
        </pc:spChg>
        <pc:picChg chg="add del mod">
          <ac:chgData name="Norvin" userId="831ed8b6-abf6-4def-a406-8be1a3a66069" providerId="ADAL" clId="{789E8DD1-7445-42FE-A9DE-8BE5EE82A900}" dt="2020-07-01T07:41:55.961" v="1943" actId="478"/>
          <ac:picMkLst>
            <pc:docMk/>
            <pc:sldMk cId="3921700834" sldId="263"/>
            <ac:picMk id="4" creationId="{47DEF8F2-59D5-4340-8B28-790EF2BA7E53}"/>
          </ac:picMkLst>
        </pc:picChg>
        <pc:picChg chg="add del mod">
          <ac:chgData name="Norvin" userId="831ed8b6-abf6-4def-a406-8be1a3a66069" providerId="ADAL" clId="{789E8DD1-7445-42FE-A9DE-8BE5EE82A900}" dt="2020-07-01T07:39:39.475" v="1940" actId="478"/>
          <ac:picMkLst>
            <pc:docMk/>
            <pc:sldMk cId="3921700834" sldId="263"/>
            <ac:picMk id="5" creationId="{354FC50E-66B6-48CD-AC62-EDE760CBB3B6}"/>
          </ac:picMkLst>
        </pc:picChg>
        <pc:picChg chg="add del mod">
          <ac:chgData name="Norvin" userId="831ed8b6-abf6-4def-a406-8be1a3a66069" providerId="ADAL" clId="{789E8DD1-7445-42FE-A9DE-8BE5EE82A900}" dt="2020-07-02T07:29:07.631" v="3688" actId="478"/>
          <ac:picMkLst>
            <pc:docMk/>
            <pc:sldMk cId="3921700834" sldId="263"/>
            <ac:picMk id="6" creationId="{2D4EEEDA-C68A-4300-BF1B-5F06C6819BF2}"/>
          </ac:picMkLst>
        </pc:picChg>
        <pc:picChg chg="add mod">
          <ac:chgData name="Norvin" userId="831ed8b6-abf6-4def-a406-8be1a3a66069" providerId="ADAL" clId="{789E8DD1-7445-42FE-A9DE-8BE5EE82A900}" dt="2020-07-02T13:47:34.217" v="5129" actId="1076"/>
          <ac:picMkLst>
            <pc:docMk/>
            <pc:sldMk cId="3921700834" sldId="263"/>
            <ac:picMk id="7" creationId="{8838E157-A80D-4431-BC36-0FC63FFD9688}"/>
          </ac:picMkLst>
        </pc:picChg>
        <pc:picChg chg="add mod">
          <ac:chgData name="Norvin" userId="831ed8b6-abf6-4def-a406-8be1a3a66069" providerId="ADAL" clId="{789E8DD1-7445-42FE-A9DE-8BE5EE82A900}" dt="2020-07-03T10:14:29.056" v="7882" actId="1076"/>
          <ac:picMkLst>
            <pc:docMk/>
            <pc:sldMk cId="3921700834" sldId="263"/>
            <ac:picMk id="8" creationId="{4E014638-5BFF-471B-A887-2CD62D98AE6A}"/>
          </ac:picMkLst>
        </pc:picChg>
      </pc:sldChg>
      <pc:sldChg chg="addSp delSp modSp new mod">
        <pc:chgData name="Norvin" userId="831ed8b6-abf6-4def-a406-8be1a3a66069" providerId="ADAL" clId="{789E8DD1-7445-42FE-A9DE-8BE5EE82A900}" dt="2020-07-03T10:13:55.135" v="7873" actId="27636"/>
        <pc:sldMkLst>
          <pc:docMk/>
          <pc:sldMk cId="253478855" sldId="264"/>
        </pc:sldMkLst>
        <pc:spChg chg="mod">
          <ac:chgData name="Norvin" userId="831ed8b6-abf6-4def-a406-8be1a3a66069" providerId="ADAL" clId="{789E8DD1-7445-42FE-A9DE-8BE5EE82A900}" dt="2020-07-03T10:13:54.978" v="7870"/>
          <ac:spMkLst>
            <pc:docMk/>
            <pc:sldMk cId="253478855" sldId="264"/>
            <ac:spMk id="2" creationId="{4B91B572-81C7-4DBC-B87A-ADF95E66BA8B}"/>
          </ac:spMkLst>
        </pc:spChg>
        <pc:spChg chg="mod">
          <ac:chgData name="Norvin" userId="831ed8b6-abf6-4def-a406-8be1a3a66069" providerId="ADAL" clId="{789E8DD1-7445-42FE-A9DE-8BE5EE82A900}" dt="2020-07-03T10:13:55.135" v="7873" actId="27636"/>
          <ac:spMkLst>
            <pc:docMk/>
            <pc:sldMk cId="253478855" sldId="264"/>
            <ac:spMk id="3" creationId="{71386CB9-E818-42C4-B133-81690936E00F}"/>
          </ac:spMkLst>
        </pc:spChg>
        <pc:picChg chg="add mod">
          <ac:chgData name="Norvin" userId="831ed8b6-abf6-4def-a406-8be1a3a66069" providerId="ADAL" clId="{789E8DD1-7445-42FE-A9DE-8BE5EE82A900}" dt="2020-06-28T14:21:11.991" v="1526" actId="1076"/>
          <ac:picMkLst>
            <pc:docMk/>
            <pc:sldMk cId="253478855" sldId="264"/>
            <ac:picMk id="4" creationId="{286950F8-BEAA-4D84-9066-65649A9A3DFE}"/>
          </ac:picMkLst>
        </pc:picChg>
        <pc:picChg chg="add del mod">
          <ac:chgData name="Norvin" userId="831ed8b6-abf6-4def-a406-8be1a3a66069" providerId="ADAL" clId="{789E8DD1-7445-42FE-A9DE-8BE5EE82A900}" dt="2020-07-02T07:30:09.897" v="3691" actId="478"/>
          <ac:picMkLst>
            <pc:docMk/>
            <pc:sldMk cId="253478855" sldId="264"/>
            <ac:picMk id="5" creationId="{C31EBCE9-C230-4690-8213-9DC60CCBF001}"/>
          </ac:picMkLst>
        </pc:picChg>
        <pc:picChg chg="add mod">
          <ac:chgData name="Norvin" userId="831ed8b6-abf6-4def-a406-8be1a3a66069" providerId="ADAL" clId="{789E8DD1-7445-42FE-A9DE-8BE5EE82A900}" dt="2020-07-02T07:30:18.191" v="3693" actId="1076"/>
          <ac:picMkLst>
            <pc:docMk/>
            <pc:sldMk cId="253478855" sldId="264"/>
            <ac:picMk id="6" creationId="{DC0F1948-A2DD-40AA-9BE2-CF419ABCAAA3}"/>
          </ac:picMkLst>
        </pc:picChg>
      </pc:sldChg>
      <pc:sldChg chg="addSp delSp modSp new del mod">
        <pc:chgData name="Norvin" userId="831ed8b6-abf6-4def-a406-8be1a3a66069" providerId="ADAL" clId="{789E8DD1-7445-42FE-A9DE-8BE5EE82A900}" dt="2020-07-02T09:08:21.734" v="4144" actId="47"/>
        <pc:sldMkLst>
          <pc:docMk/>
          <pc:sldMk cId="6833844" sldId="265"/>
        </pc:sldMkLst>
        <pc:spChg chg="mod">
          <ac:chgData name="Norvin" userId="831ed8b6-abf6-4def-a406-8be1a3a66069" providerId="ADAL" clId="{789E8DD1-7445-42FE-A9DE-8BE5EE82A900}" dt="2020-07-01T02:08:53.293" v="1655" actId="20577"/>
          <ac:spMkLst>
            <pc:docMk/>
            <pc:sldMk cId="6833844" sldId="265"/>
            <ac:spMk id="2" creationId="{0B9FA2C2-3F98-495B-8B00-8A741211D84A}"/>
          </ac:spMkLst>
        </pc:spChg>
        <pc:spChg chg="mod">
          <ac:chgData name="Norvin" userId="831ed8b6-abf6-4def-a406-8be1a3a66069" providerId="ADAL" clId="{789E8DD1-7445-42FE-A9DE-8BE5EE82A900}" dt="2020-07-02T08:22:50.977" v="3897" actId="5793"/>
          <ac:spMkLst>
            <pc:docMk/>
            <pc:sldMk cId="6833844" sldId="265"/>
            <ac:spMk id="3" creationId="{E5A9FDA5-3BE9-4392-A392-9DA0971C0834}"/>
          </ac:spMkLst>
        </pc:spChg>
        <pc:spChg chg="add del">
          <ac:chgData name="Norvin" userId="831ed8b6-abf6-4def-a406-8be1a3a66069" providerId="ADAL" clId="{789E8DD1-7445-42FE-A9DE-8BE5EE82A900}" dt="2020-07-01T02:10:09.246" v="1783"/>
          <ac:spMkLst>
            <pc:docMk/>
            <pc:sldMk cId="6833844" sldId="265"/>
            <ac:spMk id="4" creationId="{D2716AF1-ED44-4806-ABFD-C74F78F61153}"/>
          </ac:spMkLst>
        </pc:spChg>
        <pc:spChg chg="add del">
          <ac:chgData name="Norvin" userId="831ed8b6-abf6-4def-a406-8be1a3a66069" providerId="ADAL" clId="{789E8DD1-7445-42FE-A9DE-8BE5EE82A900}" dt="2020-07-01T02:10:15.710" v="1788"/>
          <ac:spMkLst>
            <pc:docMk/>
            <pc:sldMk cId="6833844" sldId="265"/>
            <ac:spMk id="5" creationId="{1F81DE18-0960-4F62-B148-0A69B94E216B}"/>
          </ac:spMkLst>
        </pc:spChg>
      </pc:sldChg>
      <pc:sldChg chg="addSp modSp new mod">
        <pc:chgData name="Norvin" userId="831ed8b6-abf6-4def-a406-8be1a3a66069" providerId="ADAL" clId="{789E8DD1-7445-42FE-A9DE-8BE5EE82A900}" dt="2020-07-04T07:55:00.887" v="8059" actId="20577"/>
        <pc:sldMkLst>
          <pc:docMk/>
          <pc:sldMk cId="4030853095" sldId="266"/>
        </pc:sldMkLst>
        <pc:spChg chg="mod">
          <ac:chgData name="Norvin" userId="831ed8b6-abf6-4def-a406-8be1a3a66069" providerId="ADAL" clId="{789E8DD1-7445-42FE-A9DE-8BE5EE82A900}" dt="2020-07-03T10:15:03.522" v="7888" actId="1076"/>
          <ac:spMkLst>
            <pc:docMk/>
            <pc:sldMk cId="4030853095" sldId="266"/>
            <ac:spMk id="2" creationId="{FAD89B33-78C0-47E9-A6E2-7F8EC321E854}"/>
          </ac:spMkLst>
        </pc:spChg>
        <pc:spChg chg="mod">
          <ac:chgData name="Norvin" userId="831ed8b6-abf6-4def-a406-8be1a3a66069" providerId="ADAL" clId="{789E8DD1-7445-42FE-A9DE-8BE5EE82A900}" dt="2020-07-04T07:55:00.887" v="8059" actId="20577"/>
          <ac:spMkLst>
            <pc:docMk/>
            <pc:sldMk cId="4030853095" sldId="266"/>
            <ac:spMk id="3" creationId="{E9191D38-1B91-4137-86DE-7E03E62F46A8}"/>
          </ac:spMkLst>
        </pc:spChg>
        <pc:picChg chg="add mod">
          <ac:chgData name="Norvin" userId="831ed8b6-abf6-4def-a406-8be1a3a66069" providerId="ADAL" clId="{789E8DD1-7445-42FE-A9DE-8BE5EE82A900}" dt="2020-07-03T10:15:14" v="7890" actId="14100"/>
          <ac:picMkLst>
            <pc:docMk/>
            <pc:sldMk cId="4030853095" sldId="266"/>
            <ac:picMk id="4" creationId="{7F9FF6E8-D84B-4AC7-A9D8-C44B1841B2BB}"/>
          </ac:picMkLst>
        </pc:picChg>
        <pc:picChg chg="add mod">
          <ac:chgData name="Norvin" userId="831ed8b6-abf6-4def-a406-8be1a3a66069" providerId="ADAL" clId="{789E8DD1-7445-42FE-A9DE-8BE5EE82A900}" dt="2020-07-03T10:14:58.056" v="7886" actId="1076"/>
          <ac:picMkLst>
            <pc:docMk/>
            <pc:sldMk cId="4030853095" sldId="266"/>
            <ac:picMk id="5" creationId="{4F43DB1F-A5A6-4067-BE91-C67003AFD60C}"/>
          </ac:picMkLst>
        </pc:picChg>
        <pc:picChg chg="add mod">
          <ac:chgData name="Norvin" userId="831ed8b6-abf6-4def-a406-8be1a3a66069" providerId="ADAL" clId="{789E8DD1-7445-42FE-A9DE-8BE5EE82A900}" dt="2020-07-03T10:15:07.448" v="7889" actId="1076"/>
          <ac:picMkLst>
            <pc:docMk/>
            <pc:sldMk cId="4030853095" sldId="266"/>
            <ac:picMk id="6" creationId="{F7B5B610-EA13-4D07-BD88-984C474BA856}"/>
          </ac:picMkLst>
        </pc:picChg>
      </pc:sldChg>
      <pc:sldChg chg="modSp new mod">
        <pc:chgData name="Norvin" userId="831ed8b6-abf6-4def-a406-8be1a3a66069" providerId="ADAL" clId="{789E8DD1-7445-42FE-A9DE-8BE5EE82A900}" dt="2020-07-04T07:55:59.002" v="8106" actId="27636"/>
        <pc:sldMkLst>
          <pc:docMk/>
          <pc:sldMk cId="4202902639" sldId="267"/>
        </pc:sldMkLst>
        <pc:spChg chg="mod">
          <ac:chgData name="Norvin" userId="831ed8b6-abf6-4def-a406-8be1a3a66069" providerId="ADAL" clId="{789E8DD1-7445-42FE-A9DE-8BE5EE82A900}" dt="2020-07-03T10:13:54.978" v="7870"/>
          <ac:spMkLst>
            <pc:docMk/>
            <pc:sldMk cId="4202902639" sldId="267"/>
            <ac:spMk id="2" creationId="{0AB14FFB-D24E-4628-AE88-94A8FF5D6E8E}"/>
          </ac:spMkLst>
        </pc:spChg>
        <pc:spChg chg="mod">
          <ac:chgData name="Norvin" userId="831ed8b6-abf6-4def-a406-8be1a3a66069" providerId="ADAL" clId="{789E8DD1-7445-42FE-A9DE-8BE5EE82A900}" dt="2020-07-04T07:55:59.002" v="8106" actId="27636"/>
          <ac:spMkLst>
            <pc:docMk/>
            <pc:sldMk cId="4202902639" sldId="267"/>
            <ac:spMk id="3" creationId="{EDE6E41B-A945-44A7-B28E-99ED58836DDC}"/>
          </ac:spMkLst>
        </pc:spChg>
      </pc:sldChg>
      <pc:sldChg chg="modSp new mod">
        <pc:chgData name="Norvin" userId="831ed8b6-abf6-4def-a406-8be1a3a66069" providerId="ADAL" clId="{789E8DD1-7445-42FE-A9DE-8BE5EE82A900}" dt="2020-07-05T14:12:43.507" v="8140" actId="20577"/>
        <pc:sldMkLst>
          <pc:docMk/>
          <pc:sldMk cId="2170958574" sldId="268"/>
        </pc:sldMkLst>
        <pc:spChg chg="mod">
          <ac:chgData name="Norvin" userId="831ed8b6-abf6-4def-a406-8be1a3a66069" providerId="ADAL" clId="{789E8DD1-7445-42FE-A9DE-8BE5EE82A900}" dt="2020-07-03T10:13:54.978" v="7870"/>
          <ac:spMkLst>
            <pc:docMk/>
            <pc:sldMk cId="2170958574" sldId="268"/>
            <ac:spMk id="2" creationId="{553FC6DA-2FAF-49DF-BC9A-1BFCE1D0F8A8}"/>
          </ac:spMkLst>
        </pc:spChg>
        <pc:spChg chg="mod">
          <ac:chgData name="Norvin" userId="831ed8b6-abf6-4def-a406-8be1a3a66069" providerId="ADAL" clId="{789E8DD1-7445-42FE-A9DE-8BE5EE82A900}" dt="2020-07-05T14:12:43.507" v="8140" actId="20577"/>
          <ac:spMkLst>
            <pc:docMk/>
            <pc:sldMk cId="2170958574" sldId="268"/>
            <ac:spMk id="3" creationId="{BD9B4FC5-A464-4F6F-8FB8-02DE88E42CAA}"/>
          </ac:spMkLst>
        </pc:spChg>
      </pc:sldChg>
      <pc:sldChg chg="new del">
        <pc:chgData name="Norvin" userId="831ed8b6-abf6-4def-a406-8be1a3a66069" providerId="ADAL" clId="{789E8DD1-7445-42FE-A9DE-8BE5EE82A900}" dt="2020-07-02T07:30:54.853" v="3695" actId="680"/>
        <pc:sldMkLst>
          <pc:docMk/>
          <pc:sldMk cId="2951624586" sldId="269"/>
        </pc:sldMkLst>
      </pc:sldChg>
      <pc:sldChg chg="addSp modSp new mod">
        <pc:chgData name="Norvin" userId="831ed8b6-abf6-4def-a406-8be1a3a66069" providerId="ADAL" clId="{789E8DD1-7445-42FE-A9DE-8BE5EE82A900}" dt="2020-07-04T07:55:14.538" v="8076" actId="1076"/>
        <pc:sldMkLst>
          <pc:docMk/>
          <pc:sldMk cId="3823854663" sldId="269"/>
        </pc:sldMkLst>
        <pc:spChg chg="mod">
          <ac:chgData name="Norvin" userId="831ed8b6-abf6-4def-a406-8be1a3a66069" providerId="ADAL" clId="{789E8DD1-7445-42FE-A9DE-8BE5EE82A900}" dt="2020-07-03T10:13:54.978" v="7870"/>
          <ac:spMkLst>
            <pc:docMk/>
            <pc:sldMk cId="3823854663" sldId="269"/>
            <ac:spMk id="2" creationId="{97C0C6CC-C751-44C7-A941-F838FD0D3629}"/>
          </ac:spMkLst>
        </pc:spChg>
        <pc:spChg chg="mod">
          <ac:chgData name="Norvin" userId="831ed8b6-abf6-4def-a406-8be1a3a66069" providerId="ADAL" clId="{789E8DD1-7445-42FE-A9DE-8BE5EE82A900}" dt="2020-07-04T07:55:10.109" v="8075" actId="20577"/>
          <ac:spMkLst>
            <pc:docMk/>
            <pc:sldMk cId="3823854663" sldId="269"/>
            <ac:spMk id="3" creationId="{81AA8945-926C-49BD-9247-93DF78F8A08C}"/>
          </ac:spMkLst>
        </pc:spChg>
        <pc:picChg chg="add mod">
          <ac:chgData name="Norvin" userId="831ed8b6-abf6-4def-a406-8be1a3a66069" providerId="ADAL" clId="{789E8DD1-7445-42FE-A9DE-8BE5EE82A900}" dt="2020-07-03T11:14:53.604" v="7949" actId="1076"/>
          <ac:picMkLst>
            <pc:docMk/>
            <pc:sldMk cId="3823854663" sldId="269"/>
            <ac:picMk id="4" creationId="{D848E980-041B-4FE9-9EB8-8C3032137C0F}"/>
          </ac:picMkLst>
        </pc:picChg>
        <pc:picChg chg="add mod">
          <ac:chgData name="Norvin" userId="831ed8b6-abf6-4def-a406-8be1a3a66069" providerId="ADAL" clId="{789E8DD1-7445-42FE-A9DE-8BE5EE82A900}" dt="2020-07-04T07:55:14.538" v="8076" actId="1076"/>
          <ac:picMkLst>
            <pc:docMk/>
            <pc:sldMk cId="3823854663" sldId="269"/>
            <ac:picMk id="5" creationId="{9C0A3A82-1B9B-4D34-986C-BC29CA4203AF}"/>
          </ac:picMkLst>
        </pc:picChg>
      </pc:sldChg>
      <pc:sldChg chg="addSp modSp new mod">
        <pc:chgData name="Norvin" userId="831ed8b6-abf6-4def-a406-8be1a3a66069" providerId="ADAL" clId="{789E8DD1-7445-42FE-A9DE-8BE5EE82A900}" dt="2020-07-04T07:55:25.648" v="8101" actId="20577"/>
        <pc:sldMkLst>
          <pc:docMk/>
          <pc:sldMk cId="2033006055" sldId="270"/>
        </pc:sldMkLst>
        <pc:spChg chg="mod">
          <ac:chgData name="Norvin" userId="831ed8b6-abf6-4def-a406-8be1a3a66069" providerId="ADAL" clId="{789E8DD1-7445-42FE-A9DE-8BE5EE82A900}" dt="2020-07-03T10:13:54.978" v="7870"/>
          <ac:spMkLst>
            <pc:docMk/>
            <pc:sldMk cId="2033006055" sldId="270"/>
            <ac:spMk id="2" creationId="{3F14AB3C-C111-430D-81A4-2765B889D980}"/>
          </ac:spMkLst>
        </pc:spChg>
        <pc:spChg chg="mod">
          <ac:chgData name="Norvin" userId="831ed8b6-abf6-4def-a406-8be1a3a66069" providerId="ADAL" clId="{789E8DD1-7445-42FE-A9DE-8BE5EE82A900}" dt="2020-07-04T07:55:25.648" v="8101" actId="20577"/>
          <ac:spMkLst>
            <pc:docMk/>
            <pc:sldMk cId="2033006055" sldId="270"/>
            <ac:spMk id="3" creationId="{B01CF5D8-D7B1-4031-9B13-5E04182BBD95}"/>
          </ac:spMkLst>
        </pc:spChg>
        <pc:picChg chg="add mod">
          <ac:chgData name="Norvin" userId="831ed8b6-abf6-4def-a406-8be1a3a66069" providerId="ADAL" clId="{789E8DD1-7445-42FE-A9DE-8BE5EE82A900}" dt="2020-07-03T10:15:32.399" v="7893" actId="1076"/>
          <ac:picMkLst>
            <pc:docMk/>
            <pc:sldMk cId="2033006055" sldId="270"/>
            <ac:picMk id="4" creationId="{9D5894C9-BAD1-444F-82D3-944A21701A39}"/>
          </ac:picMkLst>
        </pc:picChg>
        <pc:picChg chg="add mod">
          <ac:chgData name="Norvin" userId="831ed8b6-abf6-4def-a406-8be1a3a66069" providerId="ADAL" clId="{789E8DD1-7445-42FE-A9DE-8BE5EE82A900}" dt="2020-07-03T10:15:34.351" v="7894" actId="1076"/>
          <ac:picMkLst>
            <pc:docMk/>
            <pc:sldMk cId="2033006055" sldId="270"/>
            <ac:picMk id="5" creationId="{C305EB41-EE46-4BAC-9C3E-A69107E5F906}"/>
          </ac:picMkLst>
        </pc:picChg>
        <pc:picChg chg="add mod">
          <ac:chgData name="Norvin" userId="831ed8b6-abf6-4def-a406-8be1a3a66069" providerId="ADAL" clId="{789E8DD1-7445-42FE-A9DE-8BE5EE82A900}" dt="2020-07-03T10:15:35.951" v="7895" actId="1076"/>
          <ac:picMkLst>
            <pc:docMk/>
            <pc:sldMk cId="2033006055" sldId="270"/>
            <ac:picMk id="6" creationId="{61BFF483-78EB-44F6-824B-F811B354D8A0}"/>
          </ac:picMkLst>
        </pc:picChg>
      </pc:sldChg>
      <pc:sldChg chg="addSp modSp new mod">
        <pc:chgData name="Norvin" userId="831ed8b6-abf6-4def-a406-8be1a3a66069" providerId="ADAL" clId="{789E8DD1-7445-42FE-A9DE-8BE5EE82A900}" dt="2020-07-05T02:29:19.755" v="8138" actId="20577"/>
        <pc:sldMkLst>
          <pc:docMk/>
          <pc:sldMk cId="847188351" sldId="271"/>
        </pc:sldMkLst>
        <pc:spChg chg="mod">
          <ac:chgData name="Norvin" userId="831ed8b6-abf6-4def-a406-8be1a3a66069" providerId="ADAL" clId="{789E8DD1-7445-42FE-A9DE-8BE5EE82A900}" dt="2020-07-03T10:13:54.978" v="7870"/>
          <ac:spMkLst>
            <pc:docMk/>
            <pc:sldMk cId="847188351" sldId="271"/>
            <ac:spMk id="2" creationId="{782EB0B8-0AE3-4CD4-B2F7-651A7AB56F6B}"/>
          </ac:spMkLst>
        </pc:spChg>
        <pc:spChg chg="mod">
          <ac:chgData name="Norvin" userId="831ed8b6-abf6-4def-a406-8be1a3a66069" providerId="ADAL" clId="{789E8DD1-7445-42FE-A9DE-8BE5EE82A900}" dt="2020-07-05T02:29:19.755" v="8138" actId="20577"/>
          <ac:spMkLst>
            <pc:docMk/>
            <pc:sldMk cId="847188351" sldId="271"/>
            <ac:spMk id="3" creationId="{3C5FF088-2D34-4C64-9B91-5A9A8873D6A2}"/>
          </ac:spMkLst>
        </pc:spChg>
        <pc:spChg chg="add mod">
          <ac:chgData name="Norvin" userId="831ed8b6-abf6-4def-a406-8be1a3a66069" providerId="ADAL" clId="{789E8DD1-7445-42FE-A9DE-8BE5EE82A900}" dt="2020-07-03T08:38:33.918" v="6523" actId="20577"/>
          <ac:spMkLst>
            <pc:docMk/>
            <pc:sldMk cId="847188351" sldId="271"/>
            <ac:spMk id="4" creationId="{FA25BAE3-12A4-4D17-B8FA-A6A86E744686}"/>
          </ac:spMkLst>
        </pc:spChg>
      </pc:sldChg>
      <pc:sldChg chg="modSp new mod">
        <pc:chgData name="Norvin" userId="831ed8b6-abf6-4def-a406-8be1a3a66069" providerId="ADAL" clId="{789E8DD1-7445-42FE-A9DE-8BE5EE82A900}" dt="2020-07-03T10:13:55.178" v="7876" actId="27636"/>
        <pc:sldMkLst>
          <pc:docMk/>
          <pc:sldMk cId="1107915907" sldId="272"/>
        </pc:sldMkLst>
        <pc:spChg chg="mod">
          <ac:chgData name="Norvin" userId="831ed8b6-abf6-4def-a406-8be1a3a66069" providerId="ADAL" clId="{789E8DD1-7445-42FE-A9DE-8BE5EE82A900}" dt="2020-07-03T10:13:54.978" v="7870"/>
          <ac:spMkLst>
            <pc:docMk/>
            <pc:sldMk cId="1107915907" sldId="272"/>
            <ac:spMk id="2" creationId="{F70CA640-3E0E-41B1-AD41-B9AAE6AF9427}"/>
          </ac:spMkLst>
        </pc:spChg>
        <pc:spChg chg="mod">
          <ac:chgData name="Norvin" userId="831ed8b6-abf6-4def-a406-8be1a3a66069" providerId="ADAL" clId="{789E8DD1-7445-42FE-A9DE-8BE5EE82A900}" dt="2020-07-03T10:13:55.178" v="7876" actId="27636"/>
          <ac:spMkLst>
            <pc:docMk/>
            <pc:sldMk cId="1107915907" sldId="272"/>
            <ac:spMk id="3" creationId="{E46CFE9D-81B1-45F0-92F4-1E28C7A95172}"/>
          </ac:spMkLst>
        </pc:spChg>
      </pc:sldChg>
      <pc:sldChg chg="addSp delSp modSp new mod">
        <pc:chgData name="Norvin" userId="831ed8b6-abf6-4def-a406-8be1a3a66069" providerId="ADAL" clId="{789E8DD1-7445-42FE-A9DE-8BE5EE82A900}" dt="2020-07-03T11:21:53.635" v="8010" actId="255"/>
        <pc:sldMkLst>
          <pc:docMk/>
          <pc:sldMk cId="4013407229" sldId="273"/>
        </pc:sldMkLst>
        <pc:spChg chg="mod">
          <ac:chgData name="Norvin" userId="831ed8b6-abf6-4def-a406-8be1a3a66069" providerId="ADAL" clId="{789E8DD1-7445-42FE-A9DE-8BE5EE82A900}" dt="2020-07-03T11:21:39.990" v="7994" actId="6549"/>
          <ac:spMkLst>
            <pc:docMk/>
            <pc:sldMk cId="4013407229" sldId="273"/>
            <ac:spMk id="2" creationId="{B0896C9A-4E28-4181-8963-F736777D8DA2}"/>
          </ac:spMkLst>
        </pc:spChg>
        <pc:spChg chg="del mod">
          <ac:chgData name="Norvin" userId="831ed8b6-abf6-4def-a406-8be1a3a66069" providerId="ADAL" clId="{789E8DD1-7445-42FE-A9DE-8BE5EE82A900}" dt="2020-07-03T11:21:02.902" v="7987" actId="931"/>
          <ac:spMkLst>
            <pc:docMk/>
            <pc:sldMk cId="4013407229" sldId="273"/>
            <ac:spMk id="3" creationId="{9EA4062E-18D6-4CFA-8C7F-C825E7153648}"/>
          </ac:spMkLst>
        </pc:spChg>
        <pc:spChg chg="add mod">
          <ac:chgData name="Norvin" userId="831ed8b6-abf6-4def-a406-8be1a3a66069" providerId="ADAL" clId="{789E8DD1-7445-42FE-A9DE-8BE5EE82A900}" dt="2020-07-03T11:21:53.635" v="8010" actId="255"/>
          <ac:spMkLst>
            <pc:docMk/>
            <pc:sldMk cId="4013407229" sldId="273"/>
            <ac:spMk id="7" creationId="{1A63B1B8-EECB-4492-B82C-6C903F3161A2}"/>
          </ac:spMkLst>
        </pc:spChg>
        <pc:picChg chg="add del mod">
          <ac:chgData name="Norvin" userId="831ed8b6-abf6-4def-a406-8be1a3a66069" providerId="ADAL" clId="{789E8DD1-7445-42FE-A9DE-8BE5EE82A900}" dt="2020-07-03T11:21:37.886" v="7993" actId="478"/>
          <ac:picMkLst>
            <pc:docMk/>
            <pc:sldMk cId="4013407229" sldId="273"/>
            <ac:picMk id="5" creationId="{3D85297E-27A9-4231-9423-EA18D9DF2B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0DBA20-4402-4FF0-BC8F-DA8DC1D363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CAB4B423-7924-445D-97CB-F48CE5D181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B551-5CEE-4A55-ABD1-FFB46A78B365}" type="datetimeFigureOut">
              <a:rPr lang="en-SG" smtClean="0"/>
              <a:t>5/7/2020</a:t>
            </a:fld>
            <a:endParaRPr lang="en-SG"/>
          </a:p>
        </p:txBody>
      </p:sp>
      <p:sp>
        <p:nvSpPr>
          <p:cNvPr id="4" name="Footer Placeholder 3">
            <a:extLst>
              <a:ext uri="{FF2B5EF4-FFF2-40B4-BE49-F238E27FC236}">
                <a16:creationId xmlns:a16="http://schemas.microsoft.com/office/drawing/2014/main" id="{0018E352-83AD-4C2E-AAAC-647551AEBC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EB6830A4-E38A-4D66-B725-BB2EE3BF7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453108-3158-47A4-84FC-9BDC8FE44CA6}" type="slidenum">
              <a:rPr lang="en-SG" smtClean="0"/>
              <a:t>‹#›</a:t>
            </a:fld>
            <a:endParaRPr lang="en-SG"/>
          </a:p>
        </p:txBody>
      </p:sp>
    </p:spTree>
    <p:extLst>
      <p:ext uri="{BB962C8B-B14F-4D97-AF65-F5344CB8AC3E}">
        <p14:creationId xmlns:p14="http://schemas.microsoft.com/office/powerpoint/2010/main" val="19568480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01029-00E1-4044-A2F0-1329BEDF7A68}" type="datetimeFigureOut">
              <a:rPr lang="en-SG" smtClean="0"/>
              <a:t>5/7/2020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CCEAC-A0F0-4503-B77B-9204FFB28716}" type="slidenum">
              <a:rPr lang="en-SG" smtClean="0"/>
              <a:t>‹#›</a:t>
            </a:fld>
            <a:endParaRPr lang="en-SG"/>
          </a:p>
        </p:txBody>
      </p:sp>
    </p:spTree>
    <p:extLst>
      <p:ext uri="{BB962C8B-B14F-4D97-AF65-F5344CB8AC3E}">
        <p14:creationId xmlns:p14="http://schemas.microsoft.com/office/powerpoint/2010/main" val="31224626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5/7/2020</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3AFEDB4D-C37B-4738-A072-827B08DBED03}"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43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5/7/2020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16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5/7/2020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080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22B40-0A75-42CF-8191-9D8D5E43343D}" type="datetimeFigureOut">
              <a:rPr lang="en-SG" smtClean="0"/>
              <a:t>5/7/2020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73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22B40-0A75-42CF-8191-9D8D5E43343D}" type="datetimeFigureOut">
              <a:rPr lang="en-SG" smtClean="0"/>
              <a:t>5/7/2020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AFEDB4D-C37B-4738-A072-827B08DBED03}"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7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22B40-0A75-42CF-8191-9D8D5E43343D}" type="datetimeFigureOut">
              <a:rPr lang="en-SG" smtClean="0"/>
              <a:t>5/7/2020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03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22B40-0A75-42CF-8191-9D8D5E43343D}" type="datetimeFigureOut">
              <a:rPr lang="en-SG" smtClean="0"/>
              <a:t>5/7/2020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AFEDB4D-C37B-4738-A072-827B08DBED03}"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89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22B40-0A75-42CF-8191-9D8D5E43343D}" type="datetimeFigureOut">
              <a:rPr lang="en-SG" smtClean="0"/>
              <a:t>5/7/2020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AFEDB4D-C37B-4738-A072-827B08DBED03}"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30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22B40-0A75-42CF-8191-9D8D5E43343D}" type="datetimeFigureOut">
              <a:rPr lang="en-SG" smtClean="0"/>
              <a:t>5/7/2020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AFEDB4D-C37B-4738-A072-827B08DBED03}" type="slidenum">
              <a:rPr lang="en-SG" smtClean="0"/>
              <a:t>‹#›</a:t>
            </a:fld>
            <a:endParaRPr lang="en-SG"/>
          </a:p>
        </p:txBody>
      </p:sp>
    </p:spTree>
    <p:extLst>
      <p:ext uri="{BB962C8B-B14F-4D97-AF65-F5344CB8AC3E}">
        <p14:creationId xmlns:p14="http://schemas.microsoft.com/office/powerpoint/2010/main" val="27733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322B40-0A75-42CF-8191-9D8D5E43343D}" type="datetimeFigureOut">
              <a:rPr lang="en-SG" smtClean="0"/>
              <a:t>5/7/2020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209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F322B40-0A75-42CF-8191-9D8D5E43343D}" type="datetimeFigureOut">
              <a:rPr lang="en-SG" smtClean="0"/>
              <a:t>5/7/2020</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3AFEDB4D-C37B-4738-A072-827B08DBED03}"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297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322B40-0A75-42CF-8191-9D8D5E43343D}" type="datetimeFigureOut">
              <a:rPr lang="en-SG" smtClean="0"/>
              <a:t>5/7/2020</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FEDB4D-C37B-4738-A072-827B08DBED03}"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44225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engaroo.erc.monash.edu/download.j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C901-AA54-423C-90E5-6D6E333BECF1}"/>
              </a:ext>
            </a:extLst>
          </p:cNvPr>
          <p:cNvSpPr>
            <a:spLocks noGrp="1"/>
          </p:cNvSpPr>
          <p:nvPr>
            <p:ph type="ctrTitle"/>
          </p:nvPr>
        </p:nvSpPr>
        <p:spPr/>
        <p:txBody>
          <a:bodyPr>
            <a:normAutofit fontScale="90000"/>
          </a:bodyPr>
          <a:lstStyle/>
          <a:p>
            <a:r>
              <a:rPr lang="en-SG" dirty="0"/>
              <a:t>Non-classical Secreted Protein Prediction</a:t>
            </a:r>
          </a:p>
        </p:txBody>
      </p:sp>
      <p:sp>
        <p:nvSpPr>
          <p:cNvPr id="3" name="Subtitle 2">
            <a:extLst>
              <a:ext uri="{FF2B5EF4-FFF2-40B4-BE49-F238E27FC236}">
                <a16:creationId xmlns:a16="http://schemas.microsoft.com/office/drawing/2014/main" id="{1FD35CF3-265C-4C4B-95EB-3B82AC619212}"/>
              </a:ext>
            </a:extLst>
          </p:cNvPr>
          <p:cNvSpPr>
            <a:spLocks noGrp="1"/>
          </p:cNvSpPr>
          <p:nvPr>
            <p:ph type="subTitle" idx="1"/>
          </p:nvPr>
        </p:nvSpPr>
        <p:spPr/>
        <p:txBody>
          <a:bodyPr>
            <a:normAutofit fontScale="62500" lnSpcReduction="20000"/>
          </a:bodyPr>
          <a:lstStyle/>
          <a:p>
            <a:r>
              <a:rPr lang="en-SG" dirty="0"/>
              <a:t>Supervisor : Dr Matthew Chua</a:t>
            </a:r>
          </a:p>
          <a:p>
            <a:r>
              <a:rPr lang="en-SG" dirty="0"/>
              <a:t>Student: Norvin Chandra – A0195335Y</a:t>
            </a:r>
          </a:p>
          <a:p>
            <a:r>
              <a:rPr lang="en-SG"/>
              <a:t>04 July 2020</a:t>
            </a:r>
            <a:endParaRPr lang="en-SG" dirty="0"/>
          </a:p>
        </p:txBody>
      </p:sp>
    </p:spTree>
    <p:extLst>
      <p:ext uri="{BB962C8B-B14F-4D97-AF65-F5344CB8AC3E}">
        <p14:creationId xmlns:p14="http://schemas.microsoft.com/office/powerpoint/2010/main" val="234913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B572-81C7-4DBC-B87A-ADF95E66BA8B}"/>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71386CB9-E818-42C4-B133-81690936E00F}"/>
              </a:ext>
            </a:extLst>
          </p:cNvPr>
          <p:cNvSpPr>
            <a:spLocks noGrp="1"/>
          </p:cNvSpPr>
          <p:nvPr>
            <p:ph idx="1"/>
          </p:nvPr>
        </p:nvSpPr>
        <p:spPr>
          <a:xfrm>
            <a:off x="838200" y="1825625"/>
            <a:ext cx="8136467" cy="4351338"/>
          </a:xfrm>
        </p:spPr>
        <p:txBody>
          <a:bodyPr>
            <a:normAutofit lnSpcReduction="10000"/>
          </a:bodyPr>
          <a:lstStyle/>
          <a:p>
            <a:r>
              <a:rPr lang="en-SG" dirty="0"/>
              <a:t>2</a:t>
            </a:r>
            <a:r>
              <a:rPr lang="en-SG" baseline="30000" dirty="0"/>
              <a:t>nd</a:t>
            </a:r>
            <a:r>
              <a:rPr lang="en-SG" dirty="0"/>
              <a:t> iteration using the following TPOT configuration:</a:t>
            </a:r>
          </a:p>
          <a:p>
            <a:endParaRPr lang="en-SG" dirty="0"/>
          </a:p>
          <a:p>
            <a:endParaRPr lang="en-SG" dirty="0"/>
          </a:p>
          <a:p>
            <a:r>
              <a:rPr lang="en-SG" dirty="0"/>
              <a:t>Took approximately 4 days to run.</a:t>
            </a:r>
          </a:p>
          <a:p>
            <a:r>
              <a:rPr lang="en-SG" dirty="0"/>
              <a:t>Results </a:t>
            </a:r>
            <a:r>
              <a:rPr lang="en-SG" dirty="0">
                <a:sym typeface="Wingdings" panose="05000000000000000000" pitchFamily="2" charset="2"/>
              </a:rPr>
              <a:t></a:t>
            </a:r>
          </a:p>
          <a:p>
            <a:pPr lvl="1"/>
            <a:r>
              <a:rPr lang="en-SG" dirty="0" err="1">
                <a:sym typeface="Wingdings" panose="05000000000000000000" pitchFamily="2" charset="2"/>
              </a:rPr>
              <a:t>Cksaap</a:t>
            </a:r>
            <a:r>
              <a:rPr lang="en-SG" dirty="0">
                <a:sym typeface="Wingdings" panose="05000000000000000000" pitchFamily="2" charset="2"/>
              </a:rPr>
              <a:t> on </a:t>
            </a:r>
            <a:r>
              <a:rPr lang="en-SG" dirty="0" err="1">
                <a:sym typeface="Wingdings" panose="05000000000000000000" pitchFamily="2" charset="2"/>
              </a:rPr>
              <a:t>LinearSVC</a:t>
            </a:r>
            <a:endParaRPr lang="en-SG" dirty="0">
              <a:sym typeface="Wingdings" panose="05000000000000000000" pitchFamily="2" charset="2"/>
            </a:endParaRPr>
          </a:p>
          <a:p>
            <a:pPr lvl="1"/>
            <a:r>
              <a:rPr lang="en-SG" dirty="0" err="1">
                <a:sym typeface="Wingdings" panose="05000000000000000000" pitchFamily="2" charset="2"/>
              </a:rPr>
              <a:t>Dde</a:t>
            </a:r>
            <a:r>
              <a:rPr lang="en-SG" dirty="0">
                <a:sym typeface="Wingdings" panose="05000000000000000000" pitchFamily="2" charset="2"/>
              </a:rPr>
              <a:t> on KNN</a:t>
            </a:r>
          </a:p>
          <a:p>
            <a:pPr lvl="1"/>
            <a:r>
              <a:rPr lang="en-SG" dirty="0" err="1">
                <a:sym typeface="Wingdings" panose="05000000000000000000" pitchFamily="2" charset="2"/>
              </a:rPr>
              <a:t>Tpc</a:t>
            </a:r>
            <a:r>
              <a:rPr lang="en-SG" dirty="0">
                <a:sym typeface="Wingdings" panose="05000000000000000000" pitchFamily="2" charset="2"/>
              </a:rPr>
              <a:t> on </a:t>
            </a:r>
            <a:r>
              <a:rPr lang="en-SG" dirty="0" err="1">
                <a:sym typeface="Wingdings" panose="05000000000000000000" pitchFamily="2" charset="2"/>
              </a:rPr>
              <a:t>LinearSVC</a:t>
            </a:r>
            <a:endParaRPr lang="en-SG" dirty="0">
              <a:sym typeface="Wingdings" panose="05000000000000000000" pitchFamily="2" charset="2"/>
            </a:endParaRPr>
          </a:p>
          <a:p>
            <a:pPr lvl="1"/>
            <a:r>
              <a:rPr lang="en-SG" dirty="0" err="1">
                <a:sym typeface="Wingdings" panose="05000000000000000000" pitchFamily="2" charset="2"/>
              </a:rPr>
              <a:t>Dpc</a:t>
            </a:r>
            <a:r>
              <a:rPr lang="en-SG" dirty="0">
                <a:sym typeface="Wingdings" panose="05000000000000000000" pitchFamily="2" charset="2"/>
              </a:rPr>
              <a:t> on </a:t>
            </a:r>
            <a:r>
              <a:rPr lang="en-SG" dirty="0" err="1">
                <a:sym typeface="Wingdings" panose="05000000000000000000" pitchFamily="2" charset="2"/>
              </a:rPr>
              <a:t>MLPClassifier</a:t>
            </a:r>
            <a:endParaRPr lang="en-SG" dirty="0">
              <a:sym typeface="Wingdings" panose="05000000000000000000" pitchFamily="2" charset="2"/>
            </a:endParaRPr>
          </a:p>
          <a:p>
            <a:pPr lvl="1"/>
            <a:r>
              <a:rPr lang="en-SG" dirty="0" err="1">
                <a:sym typeface="Wingdings" panose="05000000000000000000" pitchFamily="2" charset="2"/>
              </a:rPr>
              <a:t>Apaac</a:t>
            </a:r>
            <a:r>
              <a:rPr lang="en-SG" dirty="0">
                <a:sym typeface="Wingdings" panose="05000000000000000000" pitchFamily="2" charset="2"/>
              </a:rPr>
              <a:t> on KNN</a:t>
            </a:r>
            <a:endParaRPr lang="en-SG" dirty="0"/>
          </a:p>
          <a:p>
            <a:endParaRPr lang="en-SG" dirty="0"/>
          </a:p>
        </p:txBody>
      </p:sp>
      <p:pic>
        <p:nvPicPr>
          <p:cNvPr id="4" name="Picture 3">
            <a:extLst>
              <a:ext uri="{FF2B5EF4-FFF2-40B4-BE49-F238E27FC236}">
                <a16:creationId xmlns:a16="http://schemas.microsoft.com/office/drawing/2014/main" id="{286950F8-BEAA-4D84-9066-65649A9A3DFE}"/>
              </a:ext>
            </a:extLst>
          </p:cNvPr>
          <p:cNvPicPr>
            <a:picLocks noChangeAspect="1"/>
          </p:cNvPicPr>
          <p:nvPr/>
        </p:nvPicPr>
        <p:blipFill>
          <a:blip r:embed="rId2"/>
          <a:stretch>
            <a:fillRect/>
          </a:stretch>
        </p:blipFill>
        <p:spPr>
          <a:xfrm>
            <a:off x="1160296" y="2263802"/>
            <a:ext cx="4633362" cy="998307"/>
          </a:xfrm>
          <a:prstGeom prst="rect">
            <a:avLst/>
          </a:prstGeom>
        </p:spPr>
      </p:pic>
      <p:pic>
        <p:nvPicPr>
          <p:cNvPr id="6" name="Picture 5">
            <a:extLst>
              <a:ext uri="{FF2B5EF4-FFF2-40B4-BE49-F238E27FC236}">
                <a16:creationId xmlns:a16="http://schemas.microsoft.com/office/drawing/2014/main" id="{DC0F1948-A2DD-40AA-9BE2-CF419ABCAAA3}"/>
              </a:ext>
            </a:extLst>
          </p:cNvPr>
          <p:cNvPicPr>
            <a:picLocks noChangeAspect="1"/>
          </p:cNvPicPr>
          <p:nvPr/>
        </p:nvPicPr>
        <p:blipFill>
          <a:blip r:embed="rId3"/>
          <a:stretch>
            <a:fillRect/>
          </a:stretch>
        </p:blipFill>
        <p:spPr>
          <a:xfrm>
            <a:off x="9296763" y="830724"/>
            <a:ext cx="1630821" cy="5662151"/>
          </a:xfrm>
          <a:prstGeom prst="rect">
            <a:avLst/>
          </a:prstGeom>
        </p:spPr>
      </p:pic>
    </p:spTree>
    <p:extLst>
      <p:ext uri="{BB962C8B-B14F-4D97-AF65-F5344CB8AC3E}">
        <p14:creationId xmlns:p14="http://schemas.microsoft.com/office/powerpoint/2010/main" val="2534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B33-78C0-47E9-A6E2-7F8EC321E854}"/>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E9191D38-1B91-4137-86DE-7E03E62F46A8}"/>
              </a:ext>
            </a:extLst>
          </p:cNvPr>
          <p:cNvSpPr>
            <a:spLocks noGrp="1"/>
          </p:cNvSpPr>
          <p:nvPr>
            <p:ph idx="1"/>
          </p:nvPr>
        </p:nvSpPr>
        <p:spPr>
          <a:xfrm>
            <a:off x="838200" y="1825625"/>
            <a:ext cx="10515600" cy="4846108"/>
          </a:xfrm>
        </p:spPr>
        <p:txBody>
          <a:bodyPr>
            <a:normAutofit/>
          </a:bodyPr>
          <a:lstStyle/>
          <a:p>
            <a:r>
              <a:rPr lang="en-SG" dirty="0"/>
              <a:t>Attempt 1 – </a:t>
            </a:r>
            <a:r>
              <a:rPr lang="en-SG" dirty="0" err="1"/>
              <a:t>tpc</a:t>
            </a:r>
            <a:r>
              <a:rPr lang="en-SG" dirty="0"/>
              <a:t> on </a:t>
            </a:r>
            <a:r>
              <a:rPr lang="en-SG" dirty="0" err="1"/>
              <a:t>LinearSVC</a:t>
            </a:r>
            <a:endParaRPr lang="en-SG" dirty="0"/>
          </a:p>
          <a:p>
            <a:endParaRPr lang="en-SG" dirty="0"/>
          </a:p>
          <a:p>
            <a:r>
              <a:rPr lang="en-SG" dirty="0"/>
              <a:t>Accuracy on validation data set is 93.8% with AUC of 0.92</a:t>
            </a:r>
          </a:p>
          <a:p>
            <a:endParaRPr lang="en-SG" dirty="0"/>
          </a:p>
          <a:p>
            <a:endParaRPr lang="en-SG" dirty="0"/>
          </a:p>
          <a:p>
            <a:endParaRPr lang="en-SG" dirty="0"/>
          </a:p>
          <a:p>
            <a:r>
              <a:rPr lang="en-SG" dirty="0"/>
              <a:t>However when the model is used against independent test data, the accuracy drops to only 50%</a:t>
            </a:r>
          </a:p>
          <a:p>
            <a:endParaRPr lang="en-SG" dirty="0"/>
          </a:p>
          <a:p>
            <a:endParaRPr lang="en-SG" dirty="0"/>
          </a:p>
        </p:txBody>
      </p:sp>
      <p:pic>
        <p:nvPicPr>
          <p:cNvPr id="4" name="Picture 3">
            <a:extLst>
              <a:ext uri="{FF2B5EF4-FFF2-40B4-BE49-F238E27FC236}">
                <a16:creationId xmlns:a16="http://schemas.microsoft.com/office/drawing/2014/main" id="{7F9FF6E8-D84B-4AC7-A9D8-C44B1841B2BB}"/>
              </a:ext>
            </a:extLst>
          </p:cNvPr>
          <p:cNvPicPr>
            <a:picLocks noChangeAspect="1"/>
          </p:cNvPicPr>
          <p:nvPr/>
        </p:nvPicPr>
        <p:blipFill>
          <a:blip r:embed="rId2"/>
          <a:stretch>
            <a:fillRect/>
          </a:stretch>
        </p:blipFill>
        <p:spPr>
          <a:xfrm>
            <a:off x="1175591" y="2212835"/>
            <a:ext cx="3332799" cy="705593"/>
          </a:xfrm>
          <a:prstGeom prst="rect">
            <a:avLst/>
          </a:prstGeom>
        </p:spPr>
      </p:pic>
      <p:pic>
        <p:nvPicPr>
          <p:cNvPr id="5" name="Picture 4">
            <a:extLst>
              <a:ext uri="{FF2B5EF4-FFF2-40B4-BE49-F238E27FC236}">
                <a16:creationId xmlns:a16="http://schemas.microsoft.com/office/drawing/2014/main" id="{4F43DB1F-A5A6-4067-BE91-C67003AFD60C}"/>
              </a:ext>
            </a:extLst>
          </p:cNvPr>
          <p:cNvPicPr>
            <a:picLocks noChangeAspect="1"/>
          </p:cNvPicPr>
          <p:nvPr/>
        </p:nvPicPr>
        <p:blipFill>
          <a:blip r:embed="rId3"/>
          <a:stretch>
            <a:fillRect/>
          </a:stretch>
        </p:blipFill>
        <p:spPr>
          <a:xfrm>
            <a:off x="1175591" y="3161902"/>
            <a:ext cx="4762831" cy="1576761"/>
          </a:xfrm>
          <a:prstGeom prst="rect">
            <a:avLst/>
          </a:prstGeom>
        </p:spPr>
      </p:pic>
      <p:pic>
        <p:nvPicPr>
          <p:cNvPr id="6" name="Picture 5">
            <a:extLst>
              <a:ext uri="{FF2B5EF4-FFF2-40B4-BE49-F238E27FC236}">
                <a16:creationId xmlns:a16="http://schemas.microsoft.com/office/drawing/2014/main" id="{F7B5B610-EA13-4D07-BD88-984C474BA856}"/>
              </a:ext>
            </a:extLst>
          </p:cNvPr>
          <p:cNvPicPr>
            <a:picLocks noChangeAspect="1"/>
          </p:cNvPicPr>
          <p:nvPr/>
        </p:nvPicPr>
        <p:blipFill>
          <a:blip r:embed="rId4"/>
          <a:stretch>
            <a:fillRect/>
          </a:stretch>
        </p:blipFill>
        <p:spPr>
          <a:xfrm>
            <a:off x="1175591" y="5283372"/>
            <a:ext cx="5265876" cy="609653"/>
          </a:xfrm>
          <a:prstGeom prst="rect">
            <a:avLst/>
          </a:prstGeom>
        </p:spPr>
      </p:pic>
    </p:spTree>
    <p:extLst>
      <p:ext uri="{BB962C8B-B14F-4D97-AF65-F5344CB8AC3E}">
        <p14:creationId xmlns:p14="http://schemas.microsoft.com/office/powerpoint/2010/main" val="403085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C6CC-C751-44C7-A941-F838FD0D3629}"/>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81AA8945-926C-49BD-9247-93DF78F8A08C}"/>
              </a:ext>
            </a:extLst>
          </p:cNvPr>
          <p:cNvSpPr>
            <a:spLocks noGrp="1"/>
          </p:cNvSpPr>
          <p:nvPr>
            <p:ph idx="1"/>
          </p:nvPr>
        </p:nvSpPr>
        <p:spPr/>
        <p:txBody>
          <a:bodyPr/>
          <a:lstStyle/>
          <a:p>
            <a:r>
              <a:rPr lang="en-SG" dirty="0"/>
              <a:t>Attempt 2 – </a:t>
            </a:r>
            <a:r>
              <a:rPr lang="en-SG" dirty="0" err="1"/>
              <a:t>dpc</a:t>
            </a:r>
            <a:r>
              <a:rPr lang="en-SG" dirty="0"/>
              <a:t> on Multi Layer Perceptron Classifier</a:t>
            </a:r>
          </a:p>
          <a:p>
            <a:endParaRPr lang="en-SG" dirty="0"/>
          </a:p>
          <a:p>
            <a:endParaRPr lang="en-SG" dirty="0"/>
          </a:p>
          <a:p>
            <a:endParaRPr lang="en-SG" dirty="0"/>
          </a:p>
          <a:p>
            <a:endParaRPr lang="en-SG" dirty="0"/>
          </a:p>
          <a:p>
            <a:r>
              <a:rPr lang="en-SG" dirty="0"/>
              <a:t>Accuracy on validation data set is 88.4% but once tested on independent test data, accuracy drops to 50%</a:t>
            </a:r>
          </a:p>
          <a:p>
            <a:pPr marL="0" indent="0">
              <a:buNone/>
            </a:pPr>
            <a:endParaRPr lang="en-SG" dirty="0"/>
          </a:p>
          <a:p>
            <a:endParaRPr lang="en-SG" dirty="0"/>
          </a:p>
        </p:txBody>
      </p:sp>
      <p:pic>
        <p:nvPicPr>
          <p:cNvPr id="4" name="Picture 3">
            <a:extLst>
              <a:ext uri="{FF2B5EF4-FFF2-40B4-BE49-F238E27FC236}">
                <a16:creationId xmlns:a16="http://schemas.microsoft.com/office/drawing/2014/main" id="{D848E980-041B-4FE9-9EB8-8C3032137C0F}"/>
              </a:ext>
            </a:extLst>
          </p:cNvPr>
          <p:cNvPicPr>
            <a:picLocks noChangeAspect="1"/>
          </p:cNvPicPr>
          <p:nvPr/>
        </p:nvPicPr>
        <p:blipFill>
          <a:blip r:embed="rId2"/>
          <a:stretch>
            <a:fillRect/>
          </a:stretch>
        </p:blipFill>
        <p:spPr>
          <a:xfrm>
            <a:off x="1746637" y="2437833"/>
            <a:ext cx="4349363" cy="1825658"/>
          </a:xfrm>
          <a:prstGeom prst="rect">
            <a:avLst/>
          </a:prstGeom>
        </p:spPr>
      </p:pic>
      <p:pic>
        <p:nvPicPr>
          <p:cNvPr id="5" name="Picture 4">
            <a:extLst>
              <a:ext uri="{FF2B5EF4-FFF2-40B4-BE49-F238E27FC236}">
                <a16:creationId xmlns:a16="http://schemas.microsoft.com/office/drawing/2014/main" id="{9C0A3A82-1B9B-4D34-986C-BC29CA4203AF}"/>
              </a:ext>
            </a:extLst>
          </p:cNvPr>
          <p:cNvPicPr>
            <a:picLocks noChangeAspect="1"/>
          </p:cNvPicPr>
          <p:nvPr/>
        </p:nvPicPr>
        <p:blipFill>
          <a:blip r:embed="rId3"/>
          <a:stretch>
            <a:fillRect/>
          </a:stretch>
        </p:blipFill>
        <p:spPr>
          <a:xfrm>
            <a:off x="4222144" y="4882914"/>
            <a:ext cx="4349363" cy="1724818"/>
          </a:xfrm>
          <a:prstGeom prst="rect">
            <a:avLst/>
          </a:prstGeom>
        </p:spPr>
      </p:pic>
    </p:spTree>
    <p:extLst>
      <p:ext uri="{BB962C8B-B14F-4D97-AF65-F5344CB8AC3E}">
        <p14:creationId xmlns:p14="http://schemas.microsoft.com/office/powerpoint/2010/main" val="382385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AB3C-C111-430D-81A4-2765B889D980}"/>
              </a:ext>
            </a:extLst>
          </p:cNvPr>
          <p:cNvSpPr>
            <a:spLocks noGrp="1"/>
          </p:cNvSpPr>
          <p:nvPr>
            <p:ph type="title"/>
          </p:nvPr>
        </p:nvSpPr>
        <p:spPr/>
        <p:txBody>
          <a:bodyPr/>
          <a:lstStyle/>
          <a:p>
            <a:r>
              <a:rPr lang="en-SG" dirty="0"/>
              <a:t>Initial Modelling, cont’d</a:t>
            </a:r>
          </a:p>
        </p:txBody>
      </p:sp>
      <p:sp>
        <p:nvSpPr>
          <p:cNvPr id="3" name="Content Placeholder 2">
            <a:extLst>
              <a:ext uri="{FF2B5EF4-FFF2-40B4-BE49-F238E27FC236}">
                <a16:creationId xmlns:a16="http://schemas.microsoft.com/office/drawing/2014/main" id="{B01CF5D8-D7B1-4031-9B13-5E04182BBD95}"/>
              </a:ext>
            </a:extLst>
          </p:cNvPr>
          <p:cNvSpPr>
            <a:spLocks noGrp="1"/>
          </p:cNvSpPr>
          <p:nvPr>
            <p:ph idx="1"/>
          </p:nvPr>
        </p:nvSpPr>
        <p:spPr/>
        <p:txBody>
          <a:bodyPr/>
          <a:lstStyle/>
          <a:p>
            <a:r>
              <a:rPr lang="en-SG" dirty="0"/>
              <a:t>Attempt 3 – </a:t>
            </a:r>
            <a:r>
              <a:rPr lang="en-SG" dirty="0" err="1"/>
              <a:t>cksaap</a:t>
            </a:r>
            <a:r>
              <a:rPr lang="en-SG" dirty="0"/>
              <a:t> with </a:t>
            </a:r>
            <a:r>
              <a:rPr lang="en-SG" dirty="0" err="1"/>
              <a:t>LightGBM</a:t>
            </a:r>
            <a:endParaRPr lang="en-SG" dirty="0"/>
          </a:p>
          <a:p>
            <a:r>
              <a:rPr lang="en-SG" dirty="0"/>
              <a:t>Accuracy on validation data set is 88%</a:t>
            </a:r>
          </a:p>
          <a:p>
            <a:endParaRPr lang="en-SG" dirty="0"/>
          </a:p>
          <a:p>
            <a:endParaRPr lang="en-SG" dirty="0"/>
          </a:p>
          <a:p>
            <a:endParaRPr lang="en-SG" dirty="0"/>
          </a:p>
          <a:p>
            <a:endParaRPr lang="en-SG" dirty="0"/>
          </a:p>
          <a:p>
            <a:r>
              <a:rPr lang="en-SG" dirty="0"/>
              <a:t>Again, when tested on independent test data, accuracy drops to 50%</a:t>
            </a:r>
          </a:p>
          <a:p>
            <a:pPr marL="0" indent="0">
              <a:buNone/>
            </a:pPr>
            <a:endParaRPr lang="en-SG" dirty="0"/>
          </a:p>
        </p:txBody>
      </p:sp>
      <p:pic>
        <p:nvPicPr>
          <p:cNvPr id="4" name="Picture 3">
            <a:extLst>
              <a:ext uri="{FF2B5EF4-FFF2-40B4-BE49-F238E27FC236}">
                <a16:creationId xmlns:a16="http://schemas.microsoft.com/office/drawing/2014/main" id="{9D5894C9-BAD1-444F-82D3-944A21701A39}"/>
              </a:ext>
            </a:extLst>
          </p:cNvPr>
          <p:cNvPicPr>
            <a:picLocks noChangeAspect="1"/>
          </p:cNvPicPr>
          <p:nvPr/>
        </p:nvPicPr>
        <p:blipFill>
          <a:blip r:embed="rId2"/>
          <a:stretch>
            <a:fillRect/>
          </a:stretch>
        </p:blipFill>
        <p:spPr>
          <a:xfrm>
            <a:off x="7092564" y="1853754"/>
            <a:ext cx="4547483" cy="2729775"/>
          </a:xfrm>
          <a:prstGeom prst="rect">
            <a:avLst/>
          </a:prstGeom>
        </p:spPr>
      </p:pic>
      <p:pic>
        <p:nvPicPr>
          <p:cNvPr id="5" name="Picture 4">
            <a:extLst>
              <a:ext uri="{FF2B5EF4-FFF2-40B4-BE49-F238E27FC236}">
                <a16:creationId xmlns:a16="http://schemas.microsoft.com/office/drawing/2014/main" id="{C305EB41-EE46-4BAC-9C3E-A69107E5F906}"/>
              </a:ext>
            </a:extLst>
          </p:cNvPr>
          <p:cNvPicPr>
            <a:picLocks noChangeAspect="1"/>
          </p:cNvPicPr>
          <p:nvPr/>
        </p:nvPicPr>
        <p:blipFill>
          <a:blip r:embed="rId3"/>
          <a:stretch>
            <a:fillRect/>
          </a:stretch>
        </p:blipFill>
        <p:spPr>
          <a:xfrm>
            <a:off x="1766131" y="2923693"/>
            <a:ext cx="4817549" cy="1782317"/>
          </a:xfrm>
          <a:prstGeom prst="rect">
            <a:avLst/>
          </a:prstGeom>
        </p:spPr>
      </p:pic>
      <p:pic>
        <p:nvPicPr>
          <p:cNvPr id="6" name="Picture 5">
            <a:extLst>
              <a:ext uri="{FF2B5EF4-FFF2-40B4-BE49-F238E27FC236}">
                <a16:creationId xmlns:a16="http://schemas.microsoft.com/office/drawing/2014/main" id="{61BFF483-78EB-44F6-824B-F811B354D8A0}"/>
              </a:ext>
            </a:extLst>
          </p:cNvPr>
          <p:cNvPicPr>
            <a:picLocks noChangeAspect="1"/>
          </p:cNvPicPr>
          <p:nvPr/>
        </p:nvPicPr>
        <p:blipFill>
          <a:blip r:embed="rId4"/>
          <a:stretch>
            <a:fillRect/>
          </a:stretch>
        </p:blipFill>
        <p:spPr>
          <a:xfrm>
            <a:off x="1766131" y="5356190"/>
            <a:ext cx="5715495" cy="1394581"/>
          </a:xfrm>
          <a:prstGeom prst="rect">
            <a:avLst/>
          </a:prstGeom>
        </p:spPr>
      </p:pic>
    </p:spTree>
    <p:extLst>
      <p:ext uri="{BB962C8B-B14F-4D97-AF65-F5344CB8AC3E}">
        <p14:creationId xmlns:p14="http://schemas.microsoft.com/office/powerpoint/2010/main" val="203300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FFB-D24E-4628-AE88-94A8FF5D6E8E}"/>
              </a:ext>
            </a:extLst>
          </p:cNvPr>
          <p:cNvSpPr>
            <a:spLocks noGrp="1"/>
          </p:cNvSpPr>
          <p:nvPr>
            <p:ph type="title"/>
          </p:nvPr>
        </p:nvSpPr>
        <p:spPr/>
        <p:txBody>
          <a:bodyPr/>
          <a:lstStyle/>
          <a:p>
            <a:r>
              <a:rPr lang="en-SG" dirty="0"/>
              <a:t>Challenges</a:t>
            </a:r>
          </a:p>
        </p:txBody>
      </p:sp>
      <p:sp>
        <p:nvSpPr>
          <p:cNvPr id="3" name="Content Placeholder 2">
            <a:extLst>
              <a:ext uri="{FF2B5EF4-FFF2-40B4-BE49-F238E27FC236}">
                <a16:creationId xmlns:a16="http://schemas.microsoft.com/office/drawing/2014/main" id="{EDE6E41B-A945-44A7-B28E-99ED58836DDC}"/>
              </a:ext>
            </a:extLst>
          </p:cNvPr>
          <p:cNvSpPr>
            <a:spLocks noGrp="1"/>
          </p:cNvSpPr>
          <p:nvPr>
            <p:ph idx="1"/>
          </p:nvPr>
        </p:nvSpPr>
        <p:spPr/>
        <p:txBody>
          <a:bodyPr>
            <a:normAutofit fontScale="92500" lnSpcReduction="20000"/>
          </a:bodyPr>
          <a:lstStyle/>
          <a:p>
            <a:pPr algn="just"/>
            <a:r>
              <a:rPr lang="en-SG" dirty="0"/>
              <a:t>Understanding each feature set is challenging for someone not in the domain</a:t>
            </a:r>
          </a:p>
          <a:p>
            <a:pPr algn="just"/>
            <a:r>
              <a:rPr lang="en-SG" dirty="0"/>
              <a:t>Learning more sophisticated modelling techniques</a:t>
            </a:r>
          </a:p>
          <a:p>
            <a:pPr algn="just"/>
            <a:r>
              <a:rPr lang="en-SG" dirty="0"/>
              <a:t>Attempt to reproduce </a:t>
            </a:r>
            <a:r>
              <a:rPr lang="en-SG" dirty="0" err="1"/>
              <a:t>PeNGaRoo</a:t>
            </a:r>
            <a:r>
              <a:rPr lang="en-SG" dirty="0"/>
              <a:t> model using original source code (in R) and original data set results in fatal error</a:t>
            </a:r>
          </a:p>
          <a:p>
            <a:pPr algn="just"/>
            <a:r>
              <a:rPr lang="en-SG" dirty="0"/>
              <a:t>Difficulty in finding source code for journals featuring feature fusion</a:t>
            </a:r>
          </a:p>
          <a:p>
            <a:pPr algn="just"/>
            <a:r>
              <a:rPr lang="en-SG" dirty="0"/>
              <a:t>Attempt to find potential pipeline using TPOT takes time. 100 generations with </a:t>
            </a:r>
            <a:r>
              <a:rPr lang="en-SG" dirty="0" err="1"/>
              <a:t>population_size</a:t>
            </a:r>
            <a:r>
              <a:rPr lang="en-SG" dirty="0"/>
              <a:t> of 100 takes about 4 days to complete</a:t>
            </a:r>
          </a:p>
          <a:p>
            <a:pPr algn="just"/>
            <a:r>
              <a:rPr lang="en-SG" dirty="0"/>
              <a:t>Potential pipeline + feature combinations produce poor accuracy when tested on independent test data set</a:t>
            </a:r>
          </a:p>
        </p:txBody>
      </p:sp>
    </p:spTree>
    <p:extLst>
      <p:ext uri="{BB962C8B-B14F-4D97-AF65-F5344CB8AC3E}">
        <p14:creationId xmlns:p14="http://schemas.microsoft.com/office/powerpoint/2010/main" val="420290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C6DA-2FAF-49DF-BC9A-1BFCE1D0F8A8}"/>
              </a:ext>
            </a:extLst>
          </p:cNvPr>
          <p:cNvSpPr>
            <a:spLocks noGrp="1"/>
          </p:cNvSpPr>
          <p:nvPr>
            <p:ph type="title"/>
          </p:nvPr>
        </p:nvSpPr>
        <p:spPr/>
        <p:txBody>
          <a:bodyPr/>
          <a:lstStyle/>
          <a:p>
            <a:r>
              <a:rPr lang="en-SG" dirty="0"/>
              <a:t>Next Step</a:t>
            </a:r>
          </a:p>
        </p:txBody>
      </p:sp>
      <p:sp>
        <p:nvSpPr>
          <p:cNvPr id="3" name="Content Placeholder 2">
            <a:extLst>
              <a:ext uri="{FF2B5EF4-FFF2-40B4-BE49-F238E27FC236}">
                <a16:creationId xmlns:a16="http://schemas.microsoft.com/office/drawing/2014/main" id="{BD9B4FC5-A464-4F6F-8FB8-02DE88E42CAA}"/>
              </a:ext>
            </a:extLst>
          </p:cNvPr>
          <p:cNvSpPr>
            <a:spLocks noGrp="1"/>
          </p:cNvSpPr>
          <p:nvPr>
            <p:ph idx="1"/>
          </p:nvPr>
        </p:nvSpPr>
        <p:spPr/>
        <p:txBody>
          <a:bodyPr/>
          <a:lstStyle/>
          <a:p>
            <a:pPr algn="just"/>
            <a:r>
              <a:rPr lang="en-SG" dirty="0"/>
              <a:t>Further reading on sequence-derived features, evolutionary information based features</a:t>
            </a:r>
            <a:r>
              <a:rPr lang="en-SG"/>
              <a:t>, physicochemical </a:t>
            </a:r>
            <a:r>
              <a:rPr lang="en-SG" dirty="0"/>
              <a:t>property based features</a:t>
            </a:r>
          </a:p>
          <a:p>
            <a:pPr algn="just"/>
            <a:r>
              <a:rPr lang="en-SG" dirty="0"/>
              <a:t>Further research on other feature transformation / fusion and ensemble modelling technique</a:t>
            </a:r>
          </a:p>
          <a:p>
            <a:pPr algn="just"/>
            <a:r>
              <a:rPr lang="en-SG" dirty="0"/>
              <a:t>Find out reason for the poor performance of current models when tested on independent test set</a:t>
            </a:r>
          </a:p>
          <a:p>
            <a:pPr algn="just"/>
            <a:r>
              <a:rPr lang="en-SG" dirty="0"/>
              <a:t>Guidance on possible methodology and sample codes to reverse engineer solution will be highly appreciated and will greatly assist this project</a:t>
            </a:r>
          </a:p>
        </p:txBody>
      </p:sp>
    </p:spTree>
    <p:extLst>
      <p:ext uri="{BB962C8B-B14F-4D97-AF65-F5344CB8AC3E}">
        <p14:creationId xmlns:p14="http://schemas.microsoft.com/office/powerpoint/2010/main" val="217095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6C9A-4E28-4181-8963-F736777D8DA2}"/>
              </a:ext>
            </a:extLst>
          </p:cNvPr>
          <p:cNvSpPr>
            <a:spLocks noGrp="1"/>
          </p:cNvSpPr>
          <p:nvPr>
            <p:ph type="title"/>
          </p:nvPr>
        </p:nvSpPr>
        <p:spPr/>
        <p:txBody>
          <a:bodyPr/>
          <a:lstStyle/>
          <a:p>
            <a:endParaRPr lang="en-SG" dirty="0"/>
          </a:p>
        </p:txBody>
      </p:sp>
      <p:sp>
        <p:nvSpPr>
          <p:cNvPr id="7" name="Content Placeholder 6">
            <a:extLst>
              <a:ext uri="{FF2B5EF4-FFF2-40B4-BE49-F238E27FC236}">
                <a16:creationId xmlns:a16="http://schemas.microsoft.com/office/drawing/2014/main" id="{1A63B1B8-EECB-4492-B82C-6C903F3161A2}"/>
              </a:ext>
            </a:extLst>
          </p:cNvPr>
          <p:cNvSpPr>
            <a:spLocks noGrp="1"/>
          </p:cNvSpPr>
          <p:nvPr>
            <p:ph idx="1"/>
          </p:nvPr>
        </p:nvSpPr>
        <p:spPr/>
        <p:txBody>
          <a:bodyPr>
            <a:normAutofit/>
          </a:bodyPr>
          <a:lstStyle/>
          <a:p>
            <a:pPr marL="0" indent="0" algn="ctr">
              <a:buNone/>
            </a:pPr>
            <a:r>
              <a:rPr lang="en-SG" sz="3600" dirty="0"/>
              <a:t>THANK YOU</a:t>
            </a:r>
          </a:p>
        </p:txBody>
      </p:sp>
    </p:spTree>
    <p:extLst>
      <p:ext uri="{BB962C8B-B14F-4D97-AF65-F5344CB8AC3E}">
        <p14:creationId xmlns:p14="http://schemas.microsoft.com/office/powerpoint/2010/main" val="401340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A640-3E0E-41B1-AD41-B9AAE6AF9427}"/>
              </a:ext>
            </a:extLst>
          </p:cNvPr>
          <p:cNvSpPr>
            <a:spLocks noGrp="1"/>
          </p:cNvSpPr>
          <p:nvPr>
            <p:ph type="title"/>
          </p:nvPr>
        </p:nvSpPr>
        <p:spPr/>
        <p:txBody>
          <a:bodyPr/>
          <a:lstStyle/>
          <a:p>
            <a:r>
              <a:rPr lang="en-SG" dirty="0"/>
              <a:t>Contents</a:t>
            </a:r>
          </a:p>
        </p:txBody>
      </p:sp>
      <p:sp>
        <p:nvSpPr>
          <p:cNvPr id="3" name="Content Placeholder 2">
            <a:extLst>
              <a:ext uri="{FF2B5EF4-FFF2-40B4-BE49-F238E27FC236}">
                <a16:creationId xmlns:a16="http://schemas.microsoft.com/office/drawing/2014/main" id="{E46CFE9D-81B1-45F0-92F4-1E28C7A95172}"/>
              </a:ext>
            </a:extLst>
          </p:cNvPr>
          <p:cNvSpPr>
            <a:spLocks noGrp="1"/>
          </p:cNvSpPr>
          <p:nvPr>
            <p:ph idx="1"/>
          </p:nvPr>
        </p:nvSpPr>
        <p:spPr/>
        <p:txBody>
          <a:bodyPr>
            <a:normAutofit fontScale="85000" lnSpcReduction="20000"/>
          </a:bodyPr>
          <a:lstStyle/>
          <a:p>
            <a:r>
              <a:rPr lang="en-SG" dirty="0"/>
              <a:t>Background</a:t>
            </a:r>
          </a:p>
          <a:p>
            <a:r>
              <a:rPr lang="en-SG" dirty="0"/>
              <a:t>Objectives</a:t>
            </a:r>
          </a:p>
          <a:p>
            <a:r>
              <a:rPr lang="en-SG" dirty="0"/>
              <a:t>Current Model</a:t>
            </a:r>
          </a:p>
          <a:p>
            <a:r>
              <a:rPr lang="en-SG" dirty="0"/>
              <a:t>Initial Technical Approach</a:t>
            </a:r>
          </a:p>
          <a:p>
            <a:r>
              <a:rPr lang="en-SG" dirty="0"/>
              <a:t>Data Acquisition</a:t>
            </a:r>
          </a:p>
          <a:p>
            <a:r>
              <a:rPr lang="en-SG" dirty="0"/>
              <a:t>Data Processing</a:t>
            </a:r>
          </a:p>
          <a:p>
            <a:r>
              <a:rPr lang="en-SG" dirty="0"/>
              <a:t>Initial Modelling</a:t>
            </a:r>
          </a:p>
          <a:p>
            <a:r>
              <a:rPr lang="en-SG" dirty="0"/>
              <a:t>Challenges</a:t>
            </a:r>
          </a:p>
          <a:p>
            <a:r>
              <a:rPr lang="en-SG" dirty="0"/>
              <a:t>Next Step</a:t>
            </a:r>
          </a:p>
        </p:txBody>
      </p:sp>
    </p:spTree>
    <p:extLst>
      <p:ext uri="{BB962C8B-B14F-4D97-AF65-F5344CB8AC3E}">
        <p14:creationId xmlns:p14="http://schemas.microsoft.com/office/powerpoint/2010/main" val="110791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B0B8-0AE3-4CD4-B2F7-651A7AB56F6B}"/>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3C5FF088-2D34-4C64-9B91-5A9A8873D6A2}"/>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SG" dirty="0"/>
              <a:t>Bacteria species are commonly classified by their Gram staining which is a method of </a:t>
            </a:r>
            <a:r>
              <a:rPr lang="en-SG" dirty="0" err="1"/>
              <a:t>coloring</a:t>
            </a:r>
            <a:r>
              <a:rPr lang="en-SG" dirty="0"/>
              <a:t> cells red or violet</a:t>
            </a:r>
          </a:p>
          <a:p>
            <a:pPr algn="just">
              <a:buFont typeface="Arial" panose="020B0604020202020204" pitchFamily="34" charset="0"/>
              <a:buChar char="•"/>
            </a:pPr>
            <a:r>
              <a:rPr lang="en-SG" dirty="0"/>
              <a:t>Gram-positive bacteria has thick layer of peptidoglycan in cell wall that retains crystal violet</a:t>
            </a:r>
          </a:p>
          <a:p>
            <a:pPr algn="just">
              <a:buFont typeface="Arial" panose="020B0604020202020204" pitchFamily="34" charset="0"/>
              <a:buChar char="•"/>
            </a:pPr>
            <a:r>
              <a:rPr lang="en-SG" dirty="0"/>
              <a:t>Gram-negative bacteria has thinner peptidoglycan layer that allow crystal violet to wash out on addition of ethanol. This class of bacteria is stained pink or red by counterstain.</a:t>
            </a:r>
          </a:p>
          <a:p>
            <a:pPr algn="just">
              <a:buFont typeface="Arial" panose="020B0604020202020204" pitchFamily="34" charset="0"/>
              <a:buChar char="•"/>
            </a:pPr>
            <a:r>
              <a:rPr lang="en-SG" dirty="0"/>
              <a:t>This project deals with secretion of protein from gram-positive bacteria through non-classical pathway, i.e. protein secreted by a pathway other than Sec </a:t>
            </a:r>
            <a:r>
              <a:rPr lang="en-SG" dirty="0" err="1"/>
              <a:t>translocon</a:t>
            </a:r>
            <a:r>
              <a:rPr lang="en-SG" dirty="0"/>
              <a:t> or Tat transporter.</a:t>
            </a:r>
          </a:p>
          <a:p>
            <a:pPr algn="just">
              <a:buFont typeface="Arial" panose="020B0604020202020204" pitchFamily="34" charset="0"/>
              <a:buChar char="•"/>
            </a:pPr>
            <a:r>
              <a:rPr lang="en-SG" dirty="0"/>
              <a:t>According to </a:t>
            </a:r>
            <a:r>
              <a:rPr lang="en-SG" dirty="0" err="1"/>
              <a:t>Yanju</a:t>
            </a:r>
            <a:r>
              <a:rPr lang="en-SG" dirty="0"/>
              <a:t> Zhang, et al. in </a:t>
            </a:r>
            <a:r>
              <a:rPr lang="en-SG" dirty="0" err="1"/>
              <a:t>PeNGaRoo</a:t>
            </a:r>
            <a:r>
              <a:rPr lang="en-SG" dirty="0"/>
              <a:t> paper, “Among all secreted protein, ‘non-classical’ secreted proteins are difficult to identify as they lack discernible signal peptide sequences.”</a:t>
            </a:r>
          </a:p>
        </p:txBody>
      </p:sp>
      <p:sp>
        <p:nvSpPr>
          <p:cNvPr id="4" name="TextBox 3">
            <a:extLst>
              <a:ext uri="{FF2B5EF4-FFF2-40B4-BE49-F238E27FC236}">
                <a16:creationId xmlns:a16="http://schemas.microsoft.com/office/drawing/2014/main" id="{FA25BAE3-12A4-4D17-B8FA-A6A86E744686}"/>
              </a:ext>
            </a:extLst>
          </p:cNvPr>
          <p:cNvSpPr txBox="1"/>
          <p:nvPr/>
        </p:nvSpPr>
        <p:spPr>
          <a:xfrm>
            <a:off x="1097280" y="5971430"/>
            <a:ext cx="10233329" cy="215444"/>
          </a:xfrm>
          <a:prstGeom prst="rect">
            <a:avLst/>
          </a:prstGeom>
          <a:noFill/>
        </p:spPr>
        <p:txBody>
          <a:bodyPr wrap="square" rtlCol="0">
            <a:spAutoFit/>
          </a:bodyPr>
          <a:lstStyle/>
          <a:p>
            <a:endParaRPr lang="en-SG" sz="800" dirty="0"/>
          </a:p>
        </p:txBody>
      </p:sp>
    </p:spTree>
    <p:extLst>
      <p:ext uri="{BB962C8B-B14F-4D97-AF65-F5344CB8AC3E}">
        <p14:creationId xmlns:p14="http://schemas.microsoft.com/office/powerpoint/2010/main" val="84718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CE96-826B-435E-93F0-EA7DCE60D846}"/>
              </a:ext>
            </a:extLst>
          </p:cNvPr>
          <p:cNvSpPr>
            <a:spLocks noGrp="1"/>
          </p:cNvSpPr>
          <p:nvPr>
            <p:ph type="title"/>
          </p:nvPr>
        </p:nvSpPr>
        <p:spPr/>
        <p:txBody>
          <a:bodyPr/>
          <a:lstStyle/>
          <a:p>
            <a:r>
              <a:rPr lang="en-SG" dirty="0"/>
              <a:t>Objective and Deliverable</a:t>
            </a:r>
          </a:p>
        </p:txBody>
      </p:sp>
      <p:sp>
        <p:nvSpPr>
          <p:cNvPr id="3" name="Content Placeholder 2">
            <a:extLst>
              <a:ext uri="{FF2B5EF4-FFF2-40B4-BE49-F238E27FC236}">
                <a16:creationId xmlns:a16="http://schemas.microsoft.com/office/drawing/2014/main" id="{778F2BE5-41D5-4FAF-BEEC-9177128D201E}"/>
              </a:ext>
            </a:extLst>
          </p:cNvPr>
          <p:cNvSpPr>
            <a:spLocks noGrp="1"/>
          </p:cNvSpPr>
          <p:nvPr>
            <p:ph idx="1"/>
          </p:nvPr>
        </p:nvSpPr>
        <p:spPr/>
        <p:txBody>
          <a:bodyPr/>
          <a:lstStyle/>
          <a:p>
            <a:pPr algn="just">
              <a:buFont typeface="Arial" panose="020B0604020202020204" pitchFamily="34" charset="0"/>
              <a:buChar char="•"/>
            </a:pPr>
            <a:r>
              <a:rPr lang="en-SG" dirty="0"/>
              <a:t>To build a classification model to detect non-classical secreted protein from gram-positive bacteria </a:t>
            </a:r>
            <a:r>
              <a:rPr lang="en-US" dirty="0"/>
              <a:t>with AUC &gt; 0.85 when tested on the independent test dataset. </a:t>
            </a:r>
          </a:p>
          <a:p>
            <a:pPr algn="just"/>
            <a:r>
              <a:rPr lang="en-SG" dirty="0"/>
              <a:t>Validation will be based on independent test data set provided in </a:t>
            </a:r>
            <a:r>
              <a:rPr lang="en-SG" dirty="0" err="1"/>
              <a:t>PeNGaRoo</a:t>
            </a:r>
            <a:r>
              <a:rPr lang="en-SG" dirty="0"/>
              <a:t> website</a:t>
            </a:r>
          </a:p>
          <a:p>
            <a:pPr marL="0" indent="0" algn="just">
              <a:buNone/>
            </a:pPr>
            <a:endParaRPr lang="en-SG" dirty="0"/>
          </a:p>
        </p:txBody>
      </p:sp>
    </p:spTree>
    <p:extLst>
      <p:ext uri="{BB962C8B-B14F-4D97-AF65-F5344CB8AC3E}">
        <p14:creationId xmlns:p14="http://schemas.microsoft.com/office/powerpoint/2010/main" val="376004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12F1-4292-444C-9055-C1F5D1F79D1F}"/>
              </a:ext>
            </a:extLst>
          </p:cNvPr>
          <p:cNvSpPr>
            <a:spLocks noGrp="1"/>
          </p:cNvSpPr>
          <p:nvPr>
            <p:ph type="title"/>
          </p:nvPr>
        </p:nvSpPr>
        <p:spPr/>
        <p:txBody>
          <a:bodyPr/>
          <a:lstStyle/>
          <a:p>
            <a:r>
              <a:rPr lang="en-SG" dirty="0"/>
              <a:t>Current BENCHMARK Model</a:t>
            </a:r>
          </a:p>
        </p:txBody>
      </p:sp>
      <p:sp>
        <p:nvSpPr>
          <p:cNvPr id="3" name="Content Placeholder 2">
            <a:extLst>
              <a:ext uri="{FF2B5EF4-FFF2-40B4-BE49-F238E27FC236}">
                <a16:creationId xmlns:a16="http://schemas.microsoft.com/office/drawing/2014/main" id="{54AE21D6-9C3F-4CAA-9D2E-E5EB9D1F689F}"/>
              </a:ext>
            </a:extLst>
          </p:cNvPr>
          <p:cNvSpPr>
            <a:spLocks noGrp="1"/>
          </p:cNvSpPr>
          <p:nvPr>
            <p:ph idx="1"/>
          </p:nvPr>
        </p:nvSpPr>
        <p:spPr>
          <a:xfrm>
            <a:off x="838200" y="1825625"/>
            <a:ext cx="10515600" cy="4257123"/>
          </a:xfrm>
        </p:spPr>
        <p:txBody>
          <a:bodyPr>
            <a:normAutofit fontScale="85000" lnSpcReduction="10000"/>
          </a:bodyPr>
          <a:lstStyle/>
          <a:p>
            <a:pPr algn="just">
              <a:buFont typeface="Arial" panose="020B0604020202020204" pitchFamily="34" charset="0"/>
              <a:buChar char="•"/>
            </a:pPr>
            <a:r>
              <a:rPr lang="en-SG" dirty="0"/>
              <a:t>The </a:t>
            </a:r>
            <a:r>
              <a:rPr lang="en-SG" dirty="0" err="1"/>
              <a:t>PeNGaRoo</a:t>
            </a:r>
            <a:r>
              <a:rPr lang="en-SG" dirty="0"/>
              <a:t> curated own verifiable training and testing dataset on which this project will be based upon</a:t>
            </a:r>
          </a:p>
          <a:p>
            <a:pPr algn="just">
              <a:buFont typeface="Arial" panose="020B0604020202020204" pitchFamily="34" charset="0"/>
              <a:buChar char="•"/>
            </a:pPr>
            <a:r>
              <a:rPr lang="en-SG" dirty="0"/>
              <a:t>Extract features from 3 different groups: sequence-derived features, evolutionary information based features, physicochemical property based features</a:t>
            </a:r>
          </a:p>
          <a:p>
            <a:pPr algn="just">
              <a:buFont typeface="Arial" panose="020B0604020202020204" pitchFamily="34" charset="0"/>
              <a:buChar char="•"/>
            </a:pPr>
            <a:r>
              <a:rPr lang="en-SG" dirty="0"/>
              <a:t>Train model on each chosen feature set using Light Gradient Boosting Machine then equal-weight averaging of prediction outputs of feature encoding within same group.</a:t>
            </a:r>
          </a:p>
          <a:p>
            <a:pPr algn="just">
              <a:buFont typeface="Arial" panose="020B0604020202020204" pitchFamily="34" charset="0"/>
              <a:buChar char="•"/>
            </a:pPr>
            <a:r>
              <a:rPr lang="en-SG" dirty="0"/>
              <a:t>Integrate single machine learning based models into single ensemble model to enhance the prediction performance</a:t>
            </a:r>
          </a:p>
          <a:p>
            <a:pPr algn="just">
              <a:buFont typeface="Arial" panose="020B0604020202020204" pitchFamily="34" charset="0"/>
              <a:buChar char="•"/>
            </a:pPr>
            <a:r>
              <a:rPr lang="en-SG" dirty="0"/>
              <a:t>Thereafter construct 2 layer </a:t>
            </a:r>
            <a:r>
              <a:rPr lang="en-SG" dirty="0" err="1"/>
              <a:t>LightGBM</a:t>
            </a:r>
            <a:r>
              <a:rPr lang="en-SG" dirty="0"/>
              <a:t> based ensemble model to take advantage of different feature groups</a:t>
            </a:r>
          </a:p>
          <a:p>
            <a:pPr algn="just">
              <a:buFont typeface="Arial" panose="020B0604020202020204" pitchFamily="34" charset="0"/>
              <a:buChar char="•"/>
            </a:pPr>
            <a:r>
              <a:rPr lang="en-SG" dirty="0"/>
              <a:t>Instead of merging all features into a higher-dimensional feature set, the team trained base models with each feature sets to learn different useful pattern from various feature sets. When integrating base models, rather than using direct integration which might suffer from information redundancy within same feature group, the team adopted a two-layer ensemble model strategy.</a:t>
            </a:r>
          </a:p>
        </p:txBody>
      </p:sp>
    </p:spTree>
    <p:extLst>
      <p:ext uri="{BB962C8B-B14F-4D97-AF65-F5344CB8AC3E}">
        <p14:creationId xmlns:p14="http://schemas.microsoft.com/office/powerpoint/2010/main" val="41836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91A8-B8C5-443A-8AD5-2FABB420C203}"/>
              </a:ext>
            </a:extLst>
          </p:cNvPr>
          <p:cNvSpPr>
            <a:spLocks noGrp="1"/>
          </p:cNvSpPr>
          <p:nvPr>
            <p:ph type="title"/>
          </p:nvPr>
        </p:nvSpPr>
        <p:spPr/>
        <p:txBody>
          <a:bodyPr/>
          <a:lstStyle/>
          <a:p>
            <a:r>
              <a:rPr lang="en-SG" dirty="0"/>
              <a:t>Initial Technical Approach</a:t>
            </a:r>
          </a:p>
        </p:txBody>
      </p:sp>
      <p:sp>
        <p:nvSpPr>
          <p:cNvPr id="3" name="Content Placeholder 2">
            <a:extLst>
              <a:ext uri="{FF2B5EF4-FFF2-40B4-BE49-F238E27FC236}">
                <a16:creationId xmlns:a16="http://schemas.microsoft.com/office/drawing/2014/main" id="{2E9EA66A-C8F1-4477-A2BC-A51074507F6F}"/>
              </a:ext>
            </a:extLst>
          </p:cNvPr>
          <p:cNvSpPr>
            <a:spLocks noGrp="1"/>
          </p:cNvSpPr>
          <p:nvPr>
            <p:ph idx="1"/>
          </p:nvPr>
        </p:nvSpPr>
        <p:spPr/>
        <p:txBody>
          <a:bodyPr>
            <a:normAutofit fontScale="92500" lnSpcReduction="10000"/>
          </a:bodyPr>
          <a:lstStyle/>
          <a:p>
            <a:pPr algn="just"/>
            <a:r>
              <a:rPr lang="en-SG" dirty="0"/>
              <a:t>Use the training dataset constructed by </a:t>
            </a:r>
            <a:r>
              <a:rPr lang="en-SG" dirty="0" err="1"/>
              <a:t>PeNGaRoo</a:t>
            </a:r>
            <a:r>
              <a:rPr lang="en-SG" dirty="0"/>
              <a:t> team to generate protein features in </a:t>
            </a:r>
            <a:r>
              <a:rPr lang="en-SG" dirty="0" err="1"/>
              <a:t>iFeature</a:t>
            </a:r>
            <a:r>
              <a:rPr lang="en-SG" dirty="0"/>
              <a:t> web server</a:t>
            </a:r>
          </a:p>
          <a:p>
            <a:pPr algn="just"/>
            <a:r>
              <a:rPr lang="en-SG" dirty="0"/>
              <a:t>Run the training data set on TPOT auto ML to identify potential features and method combination</a:t>
            </a:r>
          </a:p>
          <a:p>
            <a:pPr algn="just"/>
            <a:r>
              <a:rPr lang="en-SG" dirty="0"/>
              <a:t>Select 2 best combination to manually build model and tweak parameters to optimize prediction result</a:t>
            </a:r>
          </a:p>
          <a:p>
            <a:pPr algn="just"/>
            <a:r>
              <a:rPr lang="en-SG" dirty="0"/>
              <a:t>Alternative approach: </a:t>
            </a:r>
          </a:p>
          <a:p>
            <a:pPr lvl="1" algn="just"/>
            <a:r>
              <a:rPr lang="en-SG" dirty="0"/>
              <a:t>Fuse potential features and train on tweaked model</a:t>
            </a:r>
          </a:p>
          <a:p>
            <a:pPr lvl="1" algn="just"/>
            <a:r>
              <a:rPr lang="en-SG" dirty="0"/>
              <a:t>Ensemble models</a:t>
            </a:r>
          </a:p>
          <a:p>
            <a:pPr algn="just"/>
            <a:endParaRPr lang="en-SG" dirty="0"/>
          </a:p>
          <a:p>
            <a:pPr algn="just"/>
            <a:endParaRPr lang="en-SG" dirty="0"/>
          </a:p>
        </p:txBody>
      </p:sp>
    </p:spTree>
    <p:extLst>
      <p:ext uri="{BB962C8B-B14F-4D97-AF65-F5344CB8AC3E}">
        <p14:creationId xmlns:p14="http://schemas.microsoft.com/office/powerpoint/2010/main" val="24783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1ED7-CE14-4E26-9F17-191346EE82DA}"/>
              </a:ext>
            </a:extLst>
          </p:cNvPr>
          <p:cNvSpPr>
            <a:spLocks noGrp="1"/>
          </p:cNvSpPr>
          <p:nvPr>
            <p:ph type="title"/>
          </p:nvPr>
        </p:nvSpPr>
        <p:spPr/>
        <p:txBody>
          <a:bodyPr/>
          <a:lstStyle/>
          <a:p>
            <a:r>
              <a:rPr lang="en-SG" dirty="0"/>
              <a:t>Data Acquisition</a:t>
            </a:r>
          </a:p>
        </p:txBody>
      </p:sp>
      <p:sp>
        <p:nvSpPr>
          <p:cNvPr id="3" name="Content Placeholder 2">
            <a:extLst>
              <a:ext uri="{FF2B5EF4-FFF2-40B4-BE49-F238E27FC236}">
                <a16:creationId xmlns:a16="http://schemas.microsoft.com/office/drawing/2014/main" id="{54B2C604-913A-4A58-B69E-E3EA942D8AC2}"/>
              </a:ext>
            </a:extLst>
          </p:cNvPr>
          <p:cNvSpPr>
            <a:spLocks noGrp="1"/>
          </p:cNvSpPr>
          <p:nvPr>
            <p:ph idx="1"/>
          </p:nvPr>
        </p:nvSpPr>
        <p:spPr/>
        <p:txBody>
          <a:bodyPr/>
          <a:lstStyle/>
          <a:p>
            <a:r>
              <a:rPr lang="en-SG" dirty="0"/>
              <a:t>Protein sequence in FASTA format was obtained from </a:t>
            </a:r>
            <a:r>
              <a:rPr lang="en-SG" dirty="0">
                <a:hlinkClick r:id="rId2"/>
              </a:rPr>
              <a:t>http://pengaroo.erc.monash.edu/download.jsp</a:t>
            </a:r>
            <a:endParaRPr lang="en-SG" dirty="0"/>
          </a:p>
          <a:p>
            <a:r>
              <a:rPr lang="en-SG" dirty="0"/>
              <a:t>Data used for this project:</a:t>
            </a:r>
          </a:p>
          <a:p>
            <a:pPr lvl="1"/>
            <a:r>
              <a:rPr lang="en-SG" dirty="0" err="1"/>
              <a:t>PeNGaRoo_train_N.fasta</a:t>
            </a:r>
            <a:r>
              <a:rPr lang="en-SG" dirty="0"/>
              <a:t> (negative)</a:t>
            </a:r>
          </a:p>
          <a:p>
            <a:pPr lvl="1"/>
            <a:r>
              <a:rPr lang="en-SG" dirty="0" err="1"/>
              <a:t>PeNGaRoo_train_P.fasta</a:t>
            </a:r>
            <a:r>
              <a:rPr lang="en-SG" dirty="0"/>
              <a:t> (positive)</a:t>
            </a:r>
          </a:p>
          <a:p>
            <a:pPr lvl="1"/>
            <a:r>
              <a:rPr lang="en-US" dirty="0" err="1"/>
              <a:t>PeNGaRoo_independent_test_N.fasta</a:t>
            </a:r>
            <a:endParaRPr lang="en-US" dirty="0"/>
          </a:p>
          <a:p>
            <a:pPr lvl="1"/>
            <a:r>
              <a:rPr lang="en-US" dirty="0" err="1"/>
              <a:t>PeNGaRoo_independent_test_P.fasta</a:t>
            </a:r>
            <a:endParaRPr lang="en-US" dirty="0"/>
          </a:p>
        </p:txBody>
      </p:sp>
    </p:spTree>
    <p:extLst>
      <p:ext uri="{BB962C8B-B14F-4D97-AF65-F5344CB8AC3E}">
        <p14:creationId xmlns:p14="http://schemas.microsoft.com/office/powerpoint/2010/main" val="107857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9746-2ECD-4432-BDD5-AE547B1F1708}"/>
              </a:ext>
            </a:extLst>
          </p:cNvPr>
          <p:cNvSpPr>
            <a:spLocks noGrp="1"/>
          </p:cNvSpPr>
          <p:nvPr>
            <p:ph type="title"/>
          </p:nvPr>
        </p:nvSpPr>
        <p:spPr/>
        <p:txBody>
          <a:bodyPr/>
          <a:lstStyle/>
          <a:p>
            <a:r>
              <a:rPr lang="en-SG" dirty="0"/>
              <a:t>Data Processing</a:t>
            </a:r>
          </a:p>
        </p:txBody>
      </p:sp>
      <p:sp>
        <p:nvSpPr>
          <p:cNvPr id="3" name="Content Placeholder 2">
            <a:extLst>
              <a:ext uri="{FF2B5EF4-FFF2-40B4-BE49-F238E27FC236}">
                <a16:creationId xmlns:a16="http://schemas.microsoft.com/office/drawing/2014/main" id="{99F47595-8616-409E-81AD-23161B471849}"/>
              </a:ext>
            </a:extLst>
          </p:cNvPr>
          <p:cNvSpPr>
            <a:spLocks noGrp="1"/>
          </p:cNvSpPr>
          <p:nvPr>
            <p:ph idx="1"/>
          </p:nvPr>
        </p:nvSpPr>
        <p:spPr>
          <a:xfrm>
            <a:off x="838200" y="1825625"/>
            <a:ext cx="9400822" cy="4351338"/>
          </a:xfrm>
        </p:spPr>
        <p:txBody>
          <a:bodyPr/>
          <a:lstStyle/>
          <a:p>
            <a:pPr algn="just"/>
            <a:r>
              <a:rPr lang="en-US" dirty="0"/>
              <a:t>Data processing steps:</a:t>
            </a:r>
          </a:p>
          <a:p>
            <a:pPr lvl="1" algn="just"/>
            <a:r>
              <a:rPr lang="en-US" dirty="0"/>
              <a:t>Load each train and independent test data to </a:t>
            </a:r>
            <a:r>
              <a:rPr lang="en-US" dirty="0" err="1"/>
              <a:t>iFeature</a:t>
            </a:r>
            <a:r>
              <a:rPr lang="en-US" dirty="0"/>
              <a:t> to obtain protein features for subsequent modelling</a:t>
            </a:r>
          </a:p>
          <a:p>
            <a:pPr lvl="1" algn="just"/>
            <a:r>
              <a:rPr lang="en-US" dirty="0"/>
              <a:t>Combine respective negative features and positive features to form overall training and independent testing data set</a:t>
            </a:r>
          </a:p>
          <a:p>
            <a:pPr lvl="1" algn="just"/>
            <a:r>
              <a:rPr lang="en-US" dirty="0"/>
              <a:t>Output of </a:t>
            </a:r>
            <a:r>
              <a:rPr lang="en-US" dirty="0" err="1"/>
              <a:t>iFeature</a:t>
            </a:r>
            <a:r>
              <a:rPr lang="en-US" dirty="0"/>
              <a:t>:</a:t>
            </a:r>
          </a:p>
          <a:p>
            <a:pPr lvl="2" algn="just"/>
            <a:r>
              <a:rPr lang="en-US" dirty="0"/>
              <a:t>21 pairs of positive and negative training features (“descriptors” is not a feature, it is a file containing all the features)</a:t>
            </a:r>
          </a:p>
          <a:p>
            <a:pPr lvl="2" algn="just"/>
            <a:r>
              <a:rPr lang="en-US" dirty="0"/>
              <a:t>21 pairs of positive and negative independent test features (“descriptors” is not a feature, it is a file containing all the features)</a:t>
            </a:r>
            <a:endParaRPr lang="en-SG" dirty="0"/>
          </a:p>
        </p:txBody>
      </p:sp>
      <p:pic>
        <p:nvPicPr>
          <p:cNvPr id="4" name="Picture 3">
            <a:extLst>
              <a:ext uri="{FF2B5EF4-FFF2-40B4-BE49-F238E27FC236}">
                <a16:creationId xmlns:a16="http://schemas.microsoft.com/office/drawing/2014/main" id="{DE4B2A40-EA5E-4731-97ED-92D35469F1D1}"/>
              </a:ext>
            </a:extLst>
          </p:cNvPr>
          <p:cNvPicPr>
            <a:picLocks noChangeAspect="1"/>
          </p:cNvPicPr>
          <p:nvPr/>
        </p:nvPicPr>
        <p:blipFill>
          <a:blip r:embed="rId2"/>
          <a:stretch>
            <a:fillRect/>
          </a:stretch>
        </p:blipFill>
        <p:spPr>
          <a:xfrm>
            <a:off x="11054854" y="1189521"/>
            <a:ext cx="896581" cy="4745772"/>
          </a:xfrm>
          <a:prstGeom prst="rect">
            <a:avLst/>
          </a:prstGeom>
        </p:spPr>
      </p:pic>
    </p:spTree>
    <p:extLst>
      <p:ext uri="{BB962C8B-B14F-4D97-AF65-F5344CB8AC3E}">
        <p14:creationId xmlns:p14="http://schemas.microsoft.com/office/powerpoint/2010/main" val="13893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A0E-3888-4A5C-956A-6C105717C009}"/>
              </a:ext>
            </a:extLst>
          </p:cNvPr>
          <p:cNvSpPr>
            <a:spLocks noGrp="1"/>
          </p:cNvSpPr>
          <p:nvPr>
            <p:ph type="title"/>
          </p:nvPr>
        </p:nvSpPr>
        <p:spPr/>
        <p:txBody>
          <a:bodyPr/>
          <a:lstStyle/>
          <a:p>
            <a:r>
              <a:rPr lang="en-SG" dirty="0"/>
              <a:t>Initial Modelling	</a:t>
            </a:r>
          </a:p>
        </p:txBody>
      </p:sp>
      <p:sp>
        <p:nvSpPr>
          <p:cNvPr id="3" name="Content Placeholder 2">
            <a:extLst>
              <a:ext uri="{FF2B5EF4-FFF2-40B4-BE49-F238E27FC236}">
                <a16:creationId xmlns:a16="http://schemas.microsoft.com/office/drawing/2014/main" id="{31144A88-2795-4C6D-8235-B7900EBEDFE9}"/>
              </a:ext>
            </a:extLst>
          </p:cNvPr>
          <p:cNvSpPr>
            <a:spLocks noGrp="1"/>
          </p:cNvSpPr>
          <p:nvPr>
            <p:ph idx="1"/>
          </p:nvPr>
        </p:nvSpPr>
        <p:spPr>
          <a:xfrm>
            <a:off x="838200" y="1825625"/>
            <a:ext cx="8542867" cy="4351338"/>
          </a:xfrm>
        </p:spPr>
        <p:txBody>
          <a:bodyPr>
            <a:normAutofit fontScale="77500" lnSpcReduction="20000"/>
          </a:bodyPr>
          <a:lstStyle/>
          <a:p>
            <a:r>
              <a:rPr lang="en-SG" dirty="0"/>
              <a:t>Using Python TPOT package to identify potentially best performing features and pipeline combination</a:t>
            </a:r>
          </a:p>
          <a:p>
            <a:r>
              <a:rPr lang="en-SG" dirty="0"/>
              <a:t>1</a:t>
            </a:r>
            <a:r>
              <a:rPr lang="en-SG" baseline="30000" dirty="0"/>
              <a:t>st</a:t>
            </a:r>
            <a:r>
              <a:rPr lang="en-SG" dirty="0"/>
              <a:t> iteration using the following TPOT configuration:</a:t>
            </a:r>
          </a:p>
          <a:p>
            <a:endParaRPr lang="en-SG" dirty="0"/>
          </a:p>
          <a:p>
            <a:endParaRPr lang="en-SG" dirty="0"/>
          </a:p>
          <a:p>
            <a:endParaRPr lang="en-SG" dirty="0"/>
          </a:p>
          <a:p>
            <a:endParaRPr lang="en-SG" dirty="0"/>
          </a:p>
          <a:p>
            <a:r>
              <a:rPr lang="en-SG" dirty="0"/>
              <a:t>Result </a:t>
            </a:r>
            <a:r>
              <a:rPr lang="en-SG" dirty="0">
                <a:sym typeface="Wingdings" panose="05000000000000000000" pitchFamily="2" charset="2"/>
              </a:rPr>
              <a:t></a:t>
            </a:r>
          </a:p>
          <a:p>
            <a:pPr lvl="1"/>
            <a:r>
              <a:rPr lang="en-SG" dirty="0" err="1">
                <a:sym typeface="Wingdings" panose="05000000000000000000" pitchFamily="2" charset="2"/>
              </a:rPr>
              <a:t>Paac</a:t>
            </a:r>
            <a:r>
              <a:rPr lang="en-SG" dirty="0">
                <a:sym typeface="Wingdings" panose="05000000000000000000" pitchFamily="2" charset="2"/>
              </a:rPr>
              <a:t> on KNN</a:t>
            </a:r>
          </a:p>
          <a:p>
            <a:pPr lvl="1"/>
            <a:r>
              <a:rPr lang="en-SG" dirty="0" err="1">
                <a:sym typeface="Wingdings" panose="05000000000000000000" pitchFamily="2" charset="2"/>
              </a:rPr>
              <a:t>Apaac</a:t>
            </a:r>
            <a:r>
              <a:rPr lang="en-SG" dirty="0">
                <a:sym typeface="Wingdings" panose="05000000000000000000" pitchFamily="2" charset="2"/>
              </a:rPr>
              <a:t> on KNN</a:t>
            </a:r>
          </a:p>
          <a:p>
            <a:pPr lvl="1"/>
            <a:r>
              <a:rPr lang="en-SG" dirty="0" err="1">
                <a:sym typeface="Wingdings" panose="05000000000000000000" pitchFamily="2" charset="2"/>
              </a:rPr>
              <a:t>Cksaap</a:t>
            </a:r>
            <a:r>
              <a:rPr lang="en-SG" dirty="0">
                <a:sym typeface="Wingdings" panose="05000000000000000000" pitchFamily="2" charset="2"/>
              </a:rPr>
              <a:t> on </a:t>
            </a:r>
            <a:r>
              <a:rPr lang="en-SG" dirty="0" err="1">
                <a:sym typeface="Wingdings" panose="05000000000000000000" pitchFamily="2" charset="2"/>
              </a:rPr>
              <a:t>SGDClassifier</a:t>
            </a:r>
            <a:endParaRPr lang="en-SG" dirty="0">
              <a:sym typeface="Wingdings" panose="05000000000000000000" pitchFamily="2" charset="2"/>
            </a:endParaRPr>
          </a:p>
          <a:p>
            <a:pPr lvl="1"/>
            <a:r>
              <a:rPr lang="en-SG" dirty="0" err="1">
                <a:sym typeface="Wingdings" panose="05000000000000000000" pitchFamily="2" charset="2"/>
              </a:rPr>
              <a:t>Dde</a:t>
            </a:r>
            <a:r>
              <a:rPr lang="en-SG" dirty="0">
                <a:sym typeface="Wingdings" panose="05000000000000000000" pitchFamily="2" charset="2"/>
              </a:rPr>
              <a:t> on Gaussian Naive Bayes</a:t>
            </a:r>
          </a:p>
          <a:p>
            <a:pPr lvl="1"/>
            <a:r>
              <a:rPr lang="en-SG" dirty="0" err="1">
                <a:sym typeface="Wingdings" panose="05000000000000000000" pitchFamily="2" charset="2"/>
              </a:rPr>
              <a:t>Tpc</a:t>
            </a:r>
            <a:r>
              <a:rPr lang="en-SG" dirty="0">
                <a:sym typeface="Wingdings" panose="05000000000000000000" pitchFamily="2" charset="2"/>
              </a:rPr>
              <a:t> on Bernoulli Naïve Bayes</a:t>
            </a:r>
            <a:endParaRPr lang="en-SG" dirty="0"/>
          </a:p>
          <a:p>
            <a:endParaRPr lang="en-SG" dirty="0"/>
          </a:p>
          <a:p>
            <a:pPr marL="0" indent="0">
              <a:buNone/>
            </a:pPr>
            <a:endParaRPr lang="en-SG" dirty="0"/>
          </a:p>
        </p:txBody>
      </p:sp>
      <p:pic>
        <p:nvPicPr>
          <p:cNvPr id="7" name="Picture 6">
            <a:extLst>
              <a:ext uri="{FF2B5EF4-FFF2-40B4-BE49-F238E27FC236}">
                <a16:creationId xmlns:a16="http://schemas.microsoft.com/office/drawing/2014/main" id="{8838E157-A80D-4431-BC36-0FC63FFD9688}"/>
              </a:ext>
            </a:extLst>
          </p:cNvPr>
          <p:cNvPicPr>
            <a:picLocks noChangeAspect="1"/>
          </p:cNvPicPr>
          <p:nvPr/>
        </p:nvPicPr>
        <p:blipFill>
          <a:blip r:embed="rId2"/>
          <a:stretch>
            <a:fillRect/>
          </a:stretch>
        </p:blipFill>
        <p:spPr>
          <a:xfrm>
            <a:off x="1249368" y="2981592"/>
            <a:ext cx="4648603" cy="1097375"/>
          </a:xfrm>
          <a:prstGeom prst="rect">
            <a:avLst/>
          </a:prstGeom>
        </p:spPr>
      </p:pic>
      <p:pic>
        <p:nvPicPr>
          <p:cNvPr id="8" name="Picture 7">
            <a:extLst>
              <a:ext uri="{FF2B5EF4-FFF2-40B4-BE49-F238E27FC236}">
                <a16:creationId xmlns:a16="http://schemas.microsoft.com/office/drawing/2014/main" id="{4E014638-5BFF-471B-A887-2CD62D98AE6A}"/>
              </a:ext>
            </a:extLst>
          </p:cNvPr>
          <p:cNvPicPr>
            <a:picLocks noChangeAspect="1"/>
          </p:cNvPicPr>
          <p:nvPr/>
        </p:nvPicPr>
        <p:blipFill>
          <a:blip r:embed="rId3"/>
          <a:stretch>
            <a:fillRect/>
          </a:stretch>
        </p:blipFill>
        <p:spPr>
          <a:xfrm>
            <a:off x="6877879" y="2119824"/>
            <a:ext cx="1353251" cy="4679466"/>
          </a:xfrm>
          <a:prstGeom prst="rect">
            <a:avLst/>
          </a:prstGeom>
        </p:spPr>
      </p:pic>
    </p:spTree>
    <p:extLst>
      <p:ext uri="{BB962C8B-B14F-4D97-AF65-F5344CB8AC3E}">
        <p14:creationId xmlns:p14="http://schemas.microsoft.com/office/powerpoint/2010/main" val="39217008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8F96B03B82094ABD78558F201F4FB6" ma:contentTypeVersion="13" ma:contentTypeDescription="Create a new document." ma:contentTypeScope="" ma:versionID="6a68a46d8684fe31a9b514741bcadf7e">
  <xsd:schema xmlns:xsd="http://www.w3.org/2001/XMLSchema" xmlns:xs="http://www.w3.org/2001/XMLSchema" xmlns:p="http://schemas.microsoft.com/office/2006/metadata/properties" xmlns:ns3="1812cfed-d866-40b7-97cc-2718822ae085" xmlns:ns4="bddff3b0-2b65-4e10-91c6-f2f1abd8f090" targetNamespace="http://schemas.microsoft.com/office/2006/metadata/properties" ma:root="true" ma:fieldsID="6ee0ab7cc912d12a11be3cb8757bf760" ns3:_="" ns4:_="">
    <xsd:import namespace="1812cfed-d866-40b7-97cc-2718822ae085"/>
    <xsd:import namespace="bddff3b0-2b65-4e10-91c6-f2f1abd8f0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12cfed-d866-40b7-97cc-2718822ae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dff3b0-2b65-4e10-91c6-f2f1abd8f09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81E03F-987D-4B6D-B7BC-CEAFC13F3C84}">
  <ds:schemaRefs>
    <ds:schemaRef ds:uri="http://schemas.microsoft.com/sharepoint/v3/contenttype/forms"/>
  </ds:schemaRefs>
</ds:datastoreItem>
</file>

<file path=customXml/itemProps2.xml><?xml version="1.0" encoding="utf-8"?>
<ds:datastoreItem xmlns:ds="http://schemas.openxmlformats.org/officeDocument/2006/customXml" ds:itemID="{C8FAAF95-E8FB-4085-9C26-1BBD92385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12cfed-d866-40b7-97cc-2718822ae085"/>
    <ds:schemaRef ds:uri="bddff3b0-2b65-4e10-91c6-f2f1abd8f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0DFEE-0153-48BC-B871-FB14F8E979A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8142</TotalTime>
  <Words>926</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Non-classical Secreted Protein Prediction</vt:lpstr>
      <vt:lpstr>Contents</vt:lpstr>
      <vt:lpstr>Background</vt:lpstr>
      <vt:lpstr>Objective and Deliverable</vt:lpstr>
      <vt:lpstr>Current BENCHMARK Model</vt:lpstr>
      <vt:lpstr>Initial Technical Approach</vt:lpstr>
      <vt:lpstr>Data Acquisition</vt:lpstr>
      <vt:lpstr>Data Processing</vt:lpstr>
      <vt:lpstr>Initial Modelling </vt:lpstr>
      <vt:lpstr>Initial Modelling, cont’d</vt:lpstr>
      <vt:lpstr>Initial Modelling, cont’d</vt:lpstr>
      <vt:lpstr>Initial Modelling, cont’d</vt:lpstr>
      <vt:lpstr>Initial Modelling, cont’d</vt:lpstr>
      <vt:lpstr>Challenges</vt:lpstr>
      <vt:lpstr>Next Step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Prediction</dc:title>
  <dc:creator>Norvin Chandra</dc:creator>
  <cp:lastModifiedBy>Norvin Chandra</cp:lastModifiedBy>
  <cp:revision>21</cp:revision>
  <dcterms:created xsi:type="dcterms:W3CDTF">2020-06-28T08:02:27Z</dcterms:created>
  <dcterms:modified xsi:type="dcterms:W3CDTF">2020-07-05T14:12:43Z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0x010100E48F96B03B82094ABD78558F201F4FB6</vt:lpwstr>
  </property>
</Properties>
</file>