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8" r:id="rId4"/>
    <p:sldId id="257" r:id="rId5"/>
    <p:sldId id="262" r:id="rId6"/>
    <p:sldId id="279" r:id="rId7"/>
    <p:sldId id="261" r:id="rId8"/>
    <p:sldId id="265" r:id="rId9"/>
    <p:sldId id="267" r:id="rId10"/>
    <p:sldId id="280" r:id="rId11"/>
    <p:sldId id="266" r:id="rId12"/>
    <p:sldId id="263" r:id="rId13"/>
    <p:sldId id="270" r:id="rId14"/>
    <p:sldId id="272" r:id="rId15"/>
    <p:sldId id="271" r:id="rId16"/>
    <p:sldId id="268" r:id="rId17"/>
    <p:sldId id="273" r:id="rId18"/>
    <p:sldId id="274" r:id="rId19"/>
    <p:sldId id="276" r:id="rId20"/>
    <p:sldId id="278" r:id="rId21"/>
    <p:sldId id="277" r:id="rId22"/>
    <p:sldId id="275" r:id="rId23"/>
    <p:sldId id="259" r:id="rId24"/>
    <p:sldId id="281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E5538-B401-4228-8595-EB4DEB9B8CB1}" v="12" dt="2020-11-30T00:39:5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>
        <p:scale>
          <a:sx n="77" d="100"/>
          <a:sy n="77" d="100"/>
        </p:scale>
        <p:origin x="62" y="154"/>
      </p:cViewPr>
      <p:guideLst/>
    </p:cSldViewPr>
  </p:slideViewPr>
  <p:outlineViewPr>
    <p:cViewPr>
      <p:scale>
        <a:sx n="33" d="100"/>
        <a:sy n="33" d="100"/>
      </p:scale>
      <p:origin x="0" y="-2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hnoza Akhmedova" userId="f48e5769881a8970" providerId="LiveId" clId="{C3EE5538-B401-4228-8595-EB4DEB9B8CB1}"/>
    <pc:docChg chg="undo custSel mod addSld modSld sldOrd addMainMaster delMainMaster">
      <pc:chgData name="Shakhnoza Akhmedova" userId="f48e5769881a8970" providerId="LiveId" clId="{C3EE5538-B401-4228-8595-EB4DEB9B8CB1}" dt="2020-11-30T05:12:13.966" v="434" actId="20577"/>
      <pc:docMkLst>
        <pc:docMk/>
      </pc:docMkLst>
      <pc:sldChg chg="addSp delSp modSp new mod setBg modClrScheme chgLayout">
        <pc:chgData name="Shakhnoza Akhmedova" userId="f48e5769881a8970" providerId="LiveId" clId="{C3EE5538-B401-4228-8595-EB4DEB9B8CB1}" dt="2020-11-30T00:50:35.128" v="400" actId="113"/>
        <pc:sldMkLst>
          <pc:docMk/>
          <pc:sldMk cId="2943823744" sldId="256"/>
        </pc:sldMkLst>
        <pc:spChg chg="mod">
          <ac:chgData name="Shakhnoza Akhmedova" userId="f48e5769881a8970" providerId="LiveId" clId="{C3EE5538-B401-4228-8595-EB4DEB9B8CB1}" dt="2020-11-30T00:50:27.363" v="399" actId="113"/>
          <ac:spMkLst>
            <pc:docMk/>
            <pc:sldMk cId="2943823744" sldId="256"/>
            <ac:spMk id="2" creationId="{E31248C7-476A-4AD3-9083-E3875F3B5A63}"/>
          </ac:spMkLst>
        </pc:spChg>
        <pc:spChg chg="mod">
          <ac:chgData name="Shakhnoza Akhmedova" userId="f48e5769881a8970" providerId="LiveId" clId="{C3EE5538-B401-4228-8595-EB4DEB9B8CB1}" dt="2020-11-30T00:50:35.128" v="400" actId="113"/>
          <ac:spMkLst>
            <pc:docMk/>
            <pc:sldMk cId="2943823744" sldId="256"/>
            <ac:spMk id="3" creationId="{3564B763-353A-4877-98C5-ADC4F2ED261E}"/>
          </ac:spMkLst>
        </pc:spChg>
        <pc:spChg chg="add del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9" creationId="{BFB2D26E-FBAE-45B8-B0F6-80E4ABDEC312}"/>
          </ac:spMkLst>
        </pc:spChg>
        <pc:spChg chg="add del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11" creationId="{23442A66-721F-4552-A3AD-3A2215F0C18B}"/>
          </ac:spMkLst>
        </pc:spChg>
        <pc:spChg chg="add del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13" creationId="{67EA5288-5BEB-4C44-949A-ED209FE21905}"/>
          </ac:spMkLst>
        </pc:spChg>
        <pc:spChg chg="add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18" creationId="{BFB2D26E-FBAE-45B8-B0F6-80E4ABDEC312}"/>
          </ac:spMkLst>
        </pc:spChg>
        <pc:spChg chg="add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20" creationId="{23442A66-721F-4552-A3AD-3A2215F0C18B}"/>
          </ac:spMkLst>
        </pc:spChg>
        <pc:spChg chg="add">
          <ac:chgData name="Shakhnoza Akhmedova" userId="f48e5769881a8970" providerId="LiveId" clId="{C3EE5538-B401-4228-8595-EB4DEB9B8CB1}" dt="2020-11-29T21:42:22.995" v="9" actId="26606"/>
          <ac:spMkLst>
            <pc:docMk/>
            <pc:sldMk cId="2943823744" sldId="256"/>
            <ac:spMk id="22" creationId="{67EA5288-5BEB-4C44-949A-ED209FE21905}"/>
          </ac:spMkLst>
        </pc:spChg>
        <pc:picChg chg="add mod">
          <ac:chgData name="Shakhnoza Akhmedova" userId="f48e5769881a8970" providerId="LiveId" clId="{C3EE5538-B401-4228-8595-EB4DEB9B8CB1}" dt="2020-11-29T23:08:35.654" v="145" actId="1076"/>
          <ac:picMkLst>
            <pc:docMk/>
            <pc:sldMk cId="2943823744" sldId="256"/>
            <ac:picMk id="4" creationId="{6234954B-A2A6-4F0B-8436-428EE15A7CAF}"/>
          </ac:picMkLst>
        </pc:picChg>
        <pc:picChg chg="add mod">
          <ac:chgData name="Shakhnoza Akhmedova" userId="f48e5769881a8970" providerId="LiveId" clId="{C3EE5538-B401-4228-8595-EB4DEB9B8CB1}" dt="2020-11-29T23:08:39.514" v="146" actId="1440"/>
          <ac:picMkLst>
            <pc:docMk/>
            <pc:sldMk cId="2943823744" sldId="256"/>
            <ac:picMk id="6" creationId="{D86E3F8B-2DF8-4DB2-8883-EAFB3425C10C}"/>
          </ac:picMkLst>
        </pc:picChg>
      </pc:sldChg>
      <pc:sldChg chg="addSp delSp modSp new mod ord setBg">
        <pc:chgData name="Shakhnoza Akhmedova" userId="f48e5769881a8970" providerId="LiveId" clId="{C3EE5538-B401-4228-8595-EB4DEB9B8CB1}" dt="2020-11-29T23:19:08.922" v="207"/>
        <pc:sldMkLst>
          <pc:docMk/>
          <pc:sldMk cId="2674813623" sldId="257"/>
        </pc:sldMkLst>
        <pc:spChg chg="mod">
          <ac:chgData name="Shakhnoza Akhmedova" userId="f48e5769881a8970" providerId="LiveId" clId="{C3EE5538-B401-4228-8595-EB4DEB9B8CB1}" dt="2020-11-29T22:10:42.659" v="39" actId="113"/>
          <ac:spMkLst>
            <pc:docMk/>
            <pc:sldMk cId="2674813623" sldId="257"/>
            <ac:spMk id="2" creationId="{F8157EAD-B96E-4F3A-99F9-EAFFEA0F89A2}"/>
          </ac:spMkLst>
        </pc:spChg>
        <pc:spChg chg="add del">
          <ac:chgData name="Shakhnoza Akhmedova" userId="f48e5769881a8970" providerId="LiveId" clId="{C3EE5538-B401-4228-8595-EB4DEB9B8CB1}" dt="2020-11-29T21:45:37.586" v="12" actId="26606"/>
          <ac:spMkLst>
            <pc:docMk/>
            <pc:sldMk cId="2674813623" sldId="257"/>
            <ac:spMk id="3" creationId="{45FCA8F1-0E11-4AD5-8C4C-7FE0EC08583C}"/>
          </ac:spMkLst>
        </pc:spChg>
        <pc:spChg chg="add del mod">
          <ac:chgData name="Shakhnoza Akhmedova" userId="f48e5769881a8970" providerId="LiveId" clId="{C3EE5538-B401-4228-8595-EB4DEB9B8CB1}" dt="2020-11-29T22:10:08.546" v="15" actId="931"/>
          <ac:spMkLst>
            <pc:docMk/>
            <pc:sldMk cId="2674813623" sldId="257"/>
            <ac:spMk id="6" creationId="{C7421E44-335C-4A1B-8393-6FE4E9CC581F}"/>
          </ac:spMkLst>
        </pc:spChg>
        <pc:spChg chg="add del">
          <ac:chgData name="Shakhnoza Akhmedova" userId="f48e5769881a8970" providerId="LiveId" clId="{C3EE5538-B401-4228-8595-EB4DEB9B8CB1}" dt="2020-11-29T21:45:37.576" v="11" actId="26606"/>
          <ac:spMkLst>
            <pc:docMk/>
            <pc:sldMk cId="2674813623" sldId="257"/>
            <ac:spMk id="8" creationId="{4FEFA976-0132-4AF3-B3A3-B2D1C89C6E30}"/>
          </ac:spMkLst>
        </pc:spChg>
        <pc:spChg chg="add del">
          <ac:chgData name="Shakhnoza Akhmedova" userId="f48e5769881a8970" providerId="LiveId" clId="{C3EE5538-B401-4228-8595-EB4DEB9B8CB1}" dt="2020-11-29T21:45:37.576" v="11" actId="26606"/>
          <ac:spMkLst>
            <pc:docMk/>
            <pc:sldMk cId="2674813623" sldId="257"/>
            <ac:spMk id="10" creationId="{65BA7CAF-5EE9-4EEE-9E12-B2CECCB94D62}"/>
          </ac:spMkLst>
        </pc:spChg>
        <pc:spChg chg="add del">
          <ac:chgData name="Shakhnoza Akhmedova" userId="f48e5769881a8970" providerId="LiveId" clId="{C3EE5538-B401-4228-8595-EB4DEB9B8CB1}" dt="2020-11-29T21:45:37.576" v="11" actId="26606"/>
          <ac:spMkLst>
            <pc:docMk/>
            <pc:sldMk cId="2674813623" sldId="257"/>
            <ac:spMk id="12" creationId="{EC199F73-795E-469A-AF4B-13FA2C7AB76F}"/>
          </ac:spMkLst>
        </pc:spChg>
        <pc:spChg chg="add">
          <ac:chgData name="Shakhnoza Akhmedova" userId="f48e5769881a8970" providerId="LiveId" clId="{C3EE5538-B401-4228-8595-EB4DEB9B8CB1}" dt="2020-11-29T21:45:37.586" v="12" actId="26606"/>
          <ac:spMkLst>
            <pc:docMk/>
            <pc:sldMk cId="2674813623" sldId="257"/>
            <ac:spMk id="14" creationId="{EFF9146B-4CCD-4CDB-AB9C-458005307E6F}"/>
          </ac:spMkLst>
        </pc:spChg>
        <pc:spChg chg="add">
          <ac:chgData name="Shakhnoza Akhmedova" userId="f48e5769881a8970" providerId="LiveId" clId="{C3EE5538-B401-4228-8595-EB4DEB9B8CB1}" dt="2020-11-29T21:45:37.586" v="12" actId="26606"/>
          <ac:spMkLst>
            <pc:docMk/>
            <pc:sldMk cId="2674813623" sldId="257"/>
            <ac:spMk id="15" creationId="{5E1FEFA6-7D4F-4746-AE64-D4D52FE76DC2}"/>
          </ac:spMkLst>
        </pc:spChg>
        <pc:spChg chg="add">
          <ac:chgData name="Shakhnoza Akhmedova" userId="f48e5769881a8970" providerId="LiveId" clId="{C3EE5538-B401-4228-8595-EB4DEB9B8CB1}" dt="2020-11-29T21:45:37.586" v="12" actId="26606"/>
          <ac:spMkLst>
            <pc:docMk/>
            <pc:sldMk cId="2674813623" sldId="257"/>
            <ac:spMk id="16" creationId="{BF8DA3CF-9D4B-403A-9AD4-BB177DAB6CC1}"/>
          </ac:spMkLst>
        </pc:spChg>
        <pc:spChg chg="add del">
          <ac:chgData name="Shakhnoza Akhmedova" userId="f48e5769881a8970" providerId="LiveId" clId="{C3EE5538-B401-4228-8595-EB4DEB9B8CB1}" dt="2020-11-29T21:45:45.400" v="13"/>
          <ac:spMkLst>
            <pc:docMk/>
            <pc:sldMk cId="2674813623" sldId="257"/>
            <ac:spMk id="17" creationId="{45FCA8F1-0E11-4AD5-8C4C-7FE0EC08583C}"/>
          </ac:spMkLst>
        </pc:spChg>
        <pc:picChg chg="add del mod">
          <ac:chgData name="Shakhnoza Akhmedova" userId="f48e5769881a8970" providerId="LiveId" clId="{C3EE5538-B401-4228-8595-EB4DEB9B8CB1}" dt="2020-11-29T22:09:58.701" v="14" actId="478"/>
          <ac:picMkLst>
            <pc:docMk/>
            <pc:sldMk cId="2674813623" sldId="257"/>
            <ac:picMk id="4" creationId="{78A460F1-F60D-4061-80A2-A58504AB6A77}"/>
          </ac:picMkLst>
        </pc:picChg>
        <pc:picChg chg="add mod">
          <ac:chgData name="Shakhnoza Akhmedova" userId="f48e5769881a8970" providerId="LiveId" clId="{C3EE5538-B401-4228-8595-EB4DEB9B8CB1}" dt="2020-11-29T22:10:32.441" v="23" actId="14100"/>
          <ac:picMkLst>
            <pc:docMk/>
            <pc:sldMk cId="2674813623" sldId="257"/>
            <ac:picMk id="9" creationId="{0EF4D6C8-FFC2-4BFE-AEC5-0B823DAA334E}"/>
          </ac:picMkLst>
        </pc:picChg>
      </pc:sldChg>
      <pc:sldChg chg="addSp delSp modSp new mod setBg">
        <pc:chgData name="Shakhnoza Akhmedova" userId="f48e5769881a8970" providerId="LiveId" clId="{C3EE5538-B401-4228-8595-EB4DEB9B8CB1}" dt="2020-11-30T00:41:59.781" v="334" actId="1076"/>
        <pc:sldMkLst>
          <pc:docMk/>
          <pc:sldMk cId="3552510493" sldId="258"/>
        </pc:sldMkLst>
        <pc:spChg chg="mod">
          <ac:chgData name="Shakhnoza Akhmedova" userId="f48e5769881a8970" providerId="LiveId" clId="{C3EE5538-B401-4228-8595-EB4DEB9B8CB1}" dt="2020-11-29T23:34:29.993" v="301" actId="20577"/>
          <ac:spMkLst>
            <pc:docMk/>
            <pc:sldMk cId="3552510493" sldId="258"/>
            <ac:spMk id="2" creationId="{7EE46CF9-CE45-42EF-95E5-5FCA2ACB61A5}"/>
          </ac:spMkLst>
        </pc:spChg>
        <pc:spChg chg="add del mod">
          <ac:chgData name="Shakhnoza Akhmedova" userId="f48e5769881a8970" providerId="LiveId" clId="{C3EE5538-B401-4228-8595-EB4DEB9B8CB1}" dt="2020-11-29T23:21:56.426" v="233" actId="931"/>
          <ac:spMkLst>
            <pc:docMk/>
            <pc:sldMk cId="3552510493" sldId="258"/>
            <ac:spMk id="3" creationId="{D6BAD0F2-5CF7-4840-97B7-65B8A58448BF}"/>
          </ac:spMkLst>
        </pc:spChg>
        <pc:spChg chg="add del">
          <ac:chgData name="Shakhnoza Akhmedova" userId="f48e5769881a8970" providerId="LiveId" clId="{C3EE5538-B401-4228-8595-EB4DEB9B8CB1}" dt="2020-11-29T23:22:49.640" v="241" actId="26606"/>
          <ac:spMkLst>
            <pc:docMk/>
            <pc:sldMk cId="3552510493" sldId="258"/>
            <ac:spMk id="8" creationId="{F5B098B6-88A1-4935-AF43-01286C94CF38}"/>
          </ac:spMkLst>
        </pc:spChg>
        <pc:spChg chg="add del">
          <ac:chgData name="Shakhnoza Akhmedova" userId="f48e5769881a8970" providerId="LiveId" clId="{C3EE5538-B401-4228-8595-EB4DEB9B8CB1}" dt="2020-11-29T23:22:49.640" v="241" actId="26606"/>
          <ac:spMkLst>
            <pc:docMk/>
            <pc:sldMk cId="3552510493" sldId="258"/>
            <ac:spMk id="10" creationId="{7A94DEED-5E0F-4E41-A445-58C14864C34A}"/>
          </ac:spMkLst>
        </pc:spChg>
        <pc:spChg chg="add del mod">
          <ac:chgData name="Shakhnoza Akhmedova" userId="f48e5769881a8970" providerId="LiveId" clId="{C3EE5538-B401-4228-8595-EB4DEB9B8CB1}" dt="2020-11-29T23:21:43.932" v="224" actId="478"/>
          <ac:spMkLst>
            <pc:docMk/>
            <pc:sldMk cId="3552510493" sldId="258"/>
            <ac:spMk id="11" creationId="{CEEBD1B7-9C4F-44F0-B982-C14CCD06204E}"/>
          </ac:spMkLst>
        </pc:spChg>
        <pc:spChg chg="add del mod">
          <ac:chgData name="Shakhnoza Akhmedova" userId="f48e5769881a8970" providerId="LiveId" clId="{C3EE5538-B401-4228-8595-EB4DEB9B8CB1}" dt="2020-11-29T23:23:23.569" v="250" actId="931"/>
          <ac:spMkLst>
            <pc:docMk/>
            <pc:sldMk cId="3552510493" sldId="258"/>
            <ac:spMk id="15" creationId="{A8043B0C-9EA8-4AEF-A2B4-1539C8026E3C}"/>
          </ac:spMkLst>
        </pc:spChg>
        <pc:spChg chg="add del">
          <ac:chgData name="Shakhnoza Akhmedova" userId="f48e5769881a8970" providerId="LiveId" clId="{C3EE5538-B401-4228-8595-EB4DEB9B8CB1}" dt="2020-11-29T23:24:14.782" v="264" actId="26606"/>
          <ac:spMkLst>
            <pc:docMk/>
            <pc:sldMk cId="3552510493" sldId="258"/>
            <ac:spMk id="18" creationId="{EC5A5BBC-4597-4CBA-BBCB-79541E0CAA9C}"/>
          </ac:spMkLst>
        </pc:spChg>
        <pc:spChg chg="add del">
          <ac:chgData name="Shakhnoza Akhmedova" userId="f48e5769881a8970" providerId="LiveId" clId="{C3EE5538-B401-4228-8595-EB4DEB9B8CB1}" dt="2020-11-29T23:24:14.782" v="264" actId="26606"/>
          <ac:spMkLst>
            <pc:docMk/>
            <pc:sldMk cId="3552510493" sldId="258"/>
            <ac:spMk id="20" creationId="{2529F55D-4421-4BCB-B1BB-2E7CBB9971B0}"/>
          </ac:spMkLst>
        </pc:spChg>
        <pc:spChg chg="add del">
          <ac:chgData name="Shakhnoza Akhmedova" userId="f48e5769881a8970" providerId="LiveId" clId="{C3EE5538-B401-4228-8595-EB4DEB9B8CB1}" dt="2020-11-30T00:39:56.949" v="302" actId="931"/>
          <ac:spMkLst>
            <pc:docMk/>
            <pc:sldMk cId="3552510493" sldId="258"/>
            <ac:spMk id="24" creationId="{FC9ECC6F-B52B-4F3D-96D1-949619203375}"/>
          </ac:spMkLst>
        </pc:spChg>
        <pc:spChg chg="add">
          <ac:chgData name="Shakhnoza Akhmedova" userId="f48e5769881a8970" providerId="LiveId" clId="{C3EE5538-B401-4228-8595-EB4DEB9B8CB1}" dt="2020-11-29T23:24:14.782" v="264" actId="26606"/>
          <ac:spMkLst>
            <pc:docMk/>
            <pc:sldMk cId="3552510493" sldId="258"/>
            <ac:spMk id="27" creationId="{5A8AC3CD-ED4E-47B5-A42A-F32B903409CF}"/>
          </ac:spMkLst>
        </pc:spChg>
        <pc:spChg chg="add">
          <ac:chgData name="Shakhnoza Akhmedova" userId="f48e5769881a8970" providerId="LiveId" clId="{C3EE5538-B401-4228-8595-EB4DEB9B8CB1}" dt="2020-11-29T23:24:14.782" v="264" actId="26606"/>
          <ac:spMkLst>
            <pc:docMk/>
            <pc:sldMk cId="3552510493" sldId="258"/>
            <ac:spMk id="29" creationId="{AB9DFAC8-424C-49EA-AC8A-002889678FD3}"/>
          </ac:spMkLst>
        </pc:spChg>
        <pc:picChg chg="add del mod">
          <ac:chgData name="Shakhnoza Akhmedova" userId="f48e5769881a8970" providerId="LiveId" clId="{C3EE5538-B401-4228-8595-EB4DEB9B8CB1}" dt="2020-11-29T23:20:52.316" v="212" actId="931"/>
          <ac:picMkLst>
            <pc:docMk/>
            <pc:sldMk cId="3552510493" sldId="258"/>
            <ac:picMk id="5" creationId="{0BE8EDDB-079C-4AD8-9B4E-94CC8867E3F8}"/>
          </ac:picMkLst>
        </pc:picChg>
        <pc:picChg chg="add del mod">
          <ac:chgData name="Shakhnoza Akhmedova" userId="f48e5769881a8970" providerId="LiveId" clId="{C3EE5538-B401-4228-8595-EB4DEB9B8CB1}" dt="2020-11-29T23:21:50.993" v="232" actId="931"/>
          <ac:picMkLst>
            <pc:docMk/>
            <pc:sldMk cId="3552510493" sldId="258"/>
            <ac:picMk id="7" creationId="{9CE86703-0E20-464B-9DEE-49EEA43F65D9}"/>
          </ac:picMkLst>
        </pc:picChg>
        <pc:picChg chg="add del mod">
          <ac:chgData name="Shakhnoza Akhmedova" userId="f48e5769881a8970" providerId="LiveId" clId="{C3EE5538-B401-4228-8595-EB4DEB9B8CB1}" dt="2020-11-29T23:22:53.311" v="242" actId="478"/>
          <ac:picMkLst>
            <pc:docMk/>
            <pc:sldMk cId="3552510493" sldId="258"/>
            <ac:picMk id="13" creationId="{EFC14B5B-D62A-4267-B9DE-4977B868ECEC}"/>
          </ac:picMkLst>
        </pc:picChg>
        <pc:picChg chg="add mod">
          <ac:chgData name="Shakhnoza Akhmedova" userId="f48e5769881a8970" providerId="LiveId" clId="{C3EE5538-B401-4228-8595-EB4DEB9B8CB1}" dt="2020-11-30T00:41:43.180" v="330" actId="1076"/>
          <ac:picMkLst>
            <pc:docMk/>
            <pc:sldMk cId="3552510493" sldId="258"/>
            <ac:picMk id="17" creationId="{5614B151-8806-4654-96DD-8AA6327C067F}"/>
          </ac:picMkLst>
        </pc:picChg>
        <pc:picChg chg="add mod">
          <ac:chgData name="Shakhnoza Akhmedova" userId="f48e5769881a8970" providerId="LiveId" clId="{C3EE5538-B401-4228-8595-EB4DEB9B8CB1}" dt="2020-11-30T00:41:59.781" v="334" actId="1076"/>
          <ac:picMkLst>
            <pc:docMk/>
            <pc:sldMk cId="3552510493" sldId="258"/>
            <ac:picMk id="21" creationId="{146340B4-167F-4BB2-BD98-14B5AC483091}"/>
          </ac:picMkLst>
        </pc:picChg>
      </pc:sldChg>
      <pc:sldChg chg="addSp delSp modSp new mod ord setBg">
        <pc:chgData name="Shakhnoza Akhmedova" userId="f48e5769881a8970" providerId="LiveId" clId="{C3EE5538-B401-4228-8595-EB4DEB9B8CB1}" dt="2020-11-30T00:48:14.616" v="398"/>
        <pc:sldMkLst>
          <pc:docMk/>
          <pc:sldMk cId="3497461525" sldId="259"/>
        </pc:sldMkLst>
        <pc:spChg chg="mod">
          <ac:chgData name="Shakhnoza Akhmedova" userId="f48e5769881a8970" providerId="LiveId" clId="{C3EE5538-B401-4228-8595-EB4DEB9B8CB1}" dt="2020-11-30T00:47:53.630" v="391" actId="20577"/>
          <ac:spMkLst>
            <pc:docMk/>
            <pc:sldMk cId="3497461525" sldId="259"/>
            <ac:spMk id="2" creationId="{9A1AFA62-B291-4EA4-8CC1-FB51E1DF1F79}"/>
          </ac:spMkLst>
        </pc:spChg>
        <pc:spChg chg="del">
          <ac:chgData name="Shakhnoza Akhmedova" userId="f48e5769881a8970" providerId="LiveId" clId="{C3EE5538-B401-4228-8595-EB4DEB9B8CB1}" dt="2020-11-30T00:45:51.170" v="335" actId="26606"/>
          <ac:spMkLst>
            <pc:docMk/>
            <pc:sldMk cId="3497461525" sldId="259"/>
            <ac:spMk id="3" creationId="{51AB8D12-69B9-41C3-96A8-7C5A7B82F659}"/>
          </ac:spMkLst>
        </pc:spChg>
        <pc:spChg chg="add">
          <ac:chgData name="Shakhnoza Akhmedova" userId="f48e5769881a8970" providerId="LiveId" clId="{C3EE5538-B401-4228-8595-EB4DEB9B8CB1}" dt="2020-11-30T00:45:51.170" v="335" actId="26606"/>
          <ac:spMkLst>
            <pc:docMk/>
            <pc:sldMk cId="3497461525" sldId="259"/>
            <ac:spMk id="8" creationId="{35BAD784-BAAF-4CC0-9F52-682A8E966706}"/>
          </ac:spMkLst>
        </pc:spChg>
        <pc:spChg chg="add">
          <ac:chgData name="Shakhnoza Akhmedova" userId="f48e5769881a8970" providerId="LiveId" clId="{C3EE5538-B401-4228-8595-EB4DEB9B8CB1}" dt="2020-11-30T00:45:51.170" v="335" actId="26606"/>
          <ac:spMkLst>
            <pc:docMk/>
            <pc:sldMk cId="3497461525" sldId="259"/>
            <ac:spMk id="10" creationId="{25D401B9-9595-42B7-B197-AB5FB5C653B2}"/>
          </ac:spMkLst>
        </pc:spChg>
      </pc:sldChg>
      <pc:sldChg chg="addSp delSp modSp new mod ord setBg">
        <pc:chgData name="Shakhnoza Akhmedova" userId="f48e5769881a8970" providerId="LiveId" clId="{C3EE5538-B401-4228-8595-EB4DEB9B8CB1}" dt="2020-11-30T00:48:12.447" v="396"/>
        <pc:sldMkLst>
          <pc:docMk/>
          <pc:sldMk cId="3045907377" sldId="260"/>
        </pc:sldMkLst>
        <pc:spChg chg="mod">
          <ac:chgData name="Shakhnoza Akhmedova" userId="f48e5769881a8970" providerId="LiveId" clId="{C3EE5538-B401-4228-8595-EB4DEB9B8CB1}" dt="2020-11-30T00:48:05.253" v="394" actId="14100"/>
          <ac:spMkLst>
            <pc:docMk/>
            <pc:sldMk cId="3045907377" sldId="260"/>
            <ac:spMk id="2" creationId="{BDA970A9-5739-4E24-B89D-5107B60B5B01}"/>
          </ac:spMkLst>
        </pc:spChg>
        <pc:spChg chg="del">
          <ac:chgData name="Shakhnoza Akhmedova" userId="f48e5769881a8970" providerId="LiveId" clId="{C3EE5538-B401-4228-8595-EB4DEB9B8CB1}" dt="2020-11-30T00:46:22.586" v="355" actId="26606"/>
          <ac:spMkLst>
            <pc:docMk/>
            <pc:sldMk cId="3045907377" sldId="260"/>
            <ac:spMk id="3" creationId="{E896BAD8-503B-41A9-BAD8-E40084ADFC47}"/>
          </ac:spMkLst>
        </pc:spChg>
        <pc:spChg chg="add">
          <ac:chgData name="Shakhnoza Akhmedova" userId="f48e5769881a8970" providerId="LiveId" clId="{C3EE5538-B401-4228-8595-EB4DEB9B8CB1}" dt="2020-11-30T00:46:22.586" v="355" actId="26606"/>
          <ac:spMkLst>
            <pc:docMk/>
            <pc:sldMk cId="3045907377" sldId="260"/>
            <ac:spMk id="8" creationId="{35BAD784-BAAF-4CC0-9F52-682A8E966706}"/>
          </ac:spMkLst>
        </pc:spChg>
        <pc:spChg chg="add">
          <ac:chgData name="Shakhnoza Akhmedova" userId="f48e5769881a8970" providerId="LiveId" clId="{C3EE5538-B401-4228-8595-EB4DEB9B8CB1}" dt="2020-11-30T00:46:22.586" v="355" actId="26606"/>
          <ac:spMkLst>
            <pc:docMk/>
            <pc:sldMk cId="3045907377" sldId="260"/>
            <ac:spMk id="10" creationId="{25D401B9-9595-42B7-B197-AB5FB5C653B2}"/>
          </ac:spMkLst>
        </pc:spChg>
      </pc:sldChg>
      <pc:sldChg chg="addSp modSp new mod setBg">
        <pc:chgData name="Shakhnoza Akhmedova" userId="f48e5769881a8970" providerId="LiveId" clId="{C3EE5538-B401-4228-8595-EB4DEB9B8CB1}" dt="2020-11-30T05:12:13.966" v="434" actId="20577"/>
        <pc:sldMkLst>
          <pc:docMk/>
          <pc:sldMk cId="2044907148" sldId="261"/>
        </pc:sldMkLst>
        <pc:spChg chg="mod">
          <ac:chgData name="Shakhnoza Akhmedova" userId="f48e5769881a8970" providerId="LiveId" clId="{C3EE5538-B401-4228-8595-EB4DEB9B8CB1}" dt="2020-11-30T05:12:13.966" v="434" actId="20577"/>
          <ac:spMkLst>
            <pc:docMk/>
            <pc:sldMk cId="2044907148" sldId="261"/>
            <ac:spMk id="2" creationId="{79DDBEEF-1339-44B1-9FCF-F9D5B85352E4}"/>
          </ac:spMkLst>
        </pc:spChg>
        <pc:spChg chg="mod">
          <ac:chgData name="Shakhnoza Akhmedova" userId="f48e5769881a8970" providerId="LiveId" clId="{C3EE5538-B401-4228-8595-EB4DEB9B8CB1}" dt="2020-11-30T00:55:13.198" v="429" actId="14100"/>
          <ac:spMkLst>
            <pc:docMk/>
            <pc:sldMk cId="2044907148" sldId="261"/>
            <ac:spMk id="3" creationId="{1787EAFC-FA02-495B-A266-BEA952C872BA}"/>
          </ac:spMkLst>
        </pc:spChg>
        <pc:spChg chg="add">
          <ac:chgData name="Shakhnoza Akhmedova" userId="f48e5769881a8970" providerId="LiveId" clId="{C3EE5538-B401-4228-8595-EB4DEB9B8CB1}" dt="2020-11-30T00:53:53.891" v="401" actId="26606"/>
          <ac:spMkLst>
            <pc:docMk/>
            <pc:sldMk cId="2044907148" sldId="261"/>
            <ac:spMk id="8" creationId="{EFF9146B-4CCD-4CDB-AB9C-458005307E6F}"/>
          </ac:spMkLst>
        </pc:spChg>
        <pc:spChg chg="add">
          <ac:chgData name="Shakhnoza Akhmedova" userId="f48e5769881a8970" providerId="LiveId" clId="{C3EE5538-B401-4228-8595-EB4DEB9B8CB1}" dt="2020-11-30T00:53:53.891" v="401" actId="26606"/>
          <ac:spMkLst>
            <pc:docMk/>
            <pc:sldMk cId="2044907148" sldId="261"/>
            <ac:spMk id="10" creationId="{5E1FEFA6-7D4F-4746-AE64-D4D52FE76DC2}"/>
          </ac:spMkLst>
        </pc:spChg>
        <pc:spChg chg="add">
          <ac:chgData name="Shakhnoza Akhmedova" userId="f48e5769881a8970" providerId="LiveId" clId="{C3EE5538-B401-4228-8595-EB4DEB9B8CB1}" dt="2020-11-30T00:53:53.891" v="401" actId="26606"/>
          <ac:spMkLst>
            <pc:docMk/>
            <pc:sldMk cId="2044907148" sldId="261"/>
            <ac:spMk id="12" creationId="{BF8DA3CF-9D4B-403A-9AD4-BB177DAB6CC1}"/>
          </ac:spMkLst>
        </pc:spChg>
      </pc:sldChg>
      <pc:sldChg chg="new">
        <pc:chgData name="Shakhnoza Akhmedova" userId="f48e5769881a8970" providerId="LiveId" clId="{C3EE5538-B401-4228-8595-EB4DEB9B8CB1}" dt="2020-11-29T21:42:14.831" v="7" actId="680"/>
        <pc:sldMkLst>
          <pc:docMk/>
          <pc:sldMk cId="448891704" sldId="262"/>
        </pc:sldMkLst>
      </pc:sldChg>
      <pc:sldChg chg="new">
        <pc:chgData name="Shakhnoza Akhmedova" userId="f48e5769881a8970" providerId="LiveId" clId="{C3EE5538-B401-4228-8595-EB4DEB9B8CB1}" dt="2020-11-29T21:42:15.064" v="8" actId="680"/>
        <pc:sldMkLst>
          <pc:docMk/>
          <pc:sldMk cId="4016502695" sldId="263"/>
        </pc:sldMkLst>
      </pc:sldChg>
      <pc:sldChg chg="addSp delSp modSp new mod setBg">
        <pc:chgData name="Shakhnoza Akhmedova" userId="f48e5769881a8970" providerId="LiveId" clId="{C3EE5538-B401-4228-8595-EB4DEB9B8CB1}" dt="2020-11-29T23:18:50.541" v="205" actId="20577"/>
        <pc:sldMkLst>
          <pc:docMk/>
          <pc:sldMk cId="3691266890" sldId="264"/>
        </pc:sldMkLst>
        <pc:spChg chg="mod">
          <ac:chgData name="Shakhnoza Akhmedova" userId="f48e5769881a8970" providerId="LiveId" clId="{C3EE5538-B401-4228-8595-EB4DEB9B8CB1}" dt="2020-11-29T23:18:50.541" v="205" actId="20577"/>
          <ac:spMkLst>
            <pc:docMk/>
            <pc:sldMk cId="3691266890" sldId="264"/>
            <ac:spMk id="2" creationId="{DEE11A24-F214-48C5-95B8-39FBDA4F868E}"/>
          </ac:spMkLst>
        </pc:spChg>
        <pc:spChg chg="add del mod">
          <ac:chgData name="Shakhnoza Akhmedova" userId="f48e5769881a8970" providerId="LiveId" clId="{C3EE5538-B401-4228-8595-EB4DEB9B8CB1}" dt="2020-11-29T23:10:02.543" v="149" actId="931"/>
          <ac:spMkLst>
            <pc:docMk/>
            <pc:sldMk cId="3691266890" sldId="264"/>
            <ac:spMk id="3" creationId="{B9ADD733-7F22-4CEC-A0B1-0B67153C8908}"/>
          </ac:spMkLst>
        </pc:spChg>
        <pc:spChg chg="add del">
          <ac:chgData name="Shakhnoza Akhmedova" userId="f48e5769881a8970" providerId="LiveId" clId="{C3EE5538-B401-4228-8595-EB4DEB9B8CB1}" dt="2020-11-29T22:11:51.573" v="42" actId="26606"/>
          <ac:spMkLst>
            <pc:docMk/>
            <pc:sldMk cId="3691266890" sldId="264"/>
            <ac:spMk id="8" creationId="{5C6D67C5-9C55-4C2E-B79A-D2C532A2D2C5}"/>
          </ac:spMkLst>
        </pc:spChg>
        <pc:spChg chg="add del">
          <ac:chgData name="Shakhnoza Akhmedova" userId="f48e5769881a8970" providerId="LiveId" clId="{C3EE5538-B401-4228-8595-EB4DEB9B8CB1}" dt="2020-11-29T22:11:51.573" v="42" actId="26606"/>
          <ac:spMkLst>
            <pc:docMk/>
            <pc:sldMk cId="3691266890" sldId="264"/>
            <ac:spMk id="10" creationId="{AC62F85E-7856-415B-BA26-EFA2D2EF05C2}"/>
          </ac:spMkLst>
        </pc:spChg>
        <pc:spChg chg="add del">
          <ac:chgData name="Shakhnoza Akhmedova" userId="f48e5769881a8970" providerId="LiveId" clId="{C3EE5538-B401-4228-8595-EB4DEB9B8CB1}" dt="2020-11-29T22:11:51.573" v="42" actId="26606"/>
          <ac:spMkLst>
            <pc:docMk/>
            <pc:sldMk cId="3691266890" sldId="264"/>
            <ac:spMk id="12" creationId="{7A94DEED-5E0F-4E41-A445-58C14864C34A}"/>
          </ac:spMkLst>
        </pc:spChg>
        <pc:spChg chg="add del">
          <ac:chgData name="Shakhnoza Akhmedova" userId="f48e5769881a8970" providerId="LiveId" clId="{C3EE5538-B401-4228-8595-EB4DEB9B8CB1}" dt="2020-11-29T22:11:51.573" v="42" actId="26606"/>
          <ac:spMkLst>
            <pc:docMk/>
            <pc:sldMk cId="3691266890" sldId="264"/>
            <ac:spMk id="14" creationId="{5E1FEFA6-7D4F-4746-AE64-D4D52FE76DC2}"/>
          </ac:spMkLst>
        </pc:spChg>
        <pc:spChg chg="add del">
          <ac:chgData name="Shakhnoza Akhmedova" userId="f48e5769881a8970" providerId="LiveId" clId="{C3EE5538-B401-4228-8595-EB4DEB9B8CB1}" dt="2020-11-29T22:11:51.573" v="42" actId="26606"/>
          <ac:spMkLst>
            <pc:docMk/>
            <pc:sldMk cId="3691266890" sldId="264"/>
            <ac:spMk id="16" creationId="{BF8DA3CF-9D4B-403A-9AD4-BB177DAB6CC1}"/>
          </ac:spMkLst>
        </pc:spChg>
        <pc:spChg chg="add del">
          <ac:chgData name="Shakhnoza Akhmedova" userId="f48e5769881a8970" providerId="LiveId" clId="{C3EE5538-B401-4228-8595-EB4DEB9B8CB1}" dt="2020-11-29T22:12:02.495" v="44" actId="26606"/>
          <ac:spMkLst>
            <pc:docMk/>
            <pc:sldMk cId="3691266890" sldId="264"/>
            <ac:spMk id="18" creationId="{5C226434-0FE5-4E43-9866-8A0D093DE370}"/>
          </ac:spMkLst>
        </pc:spChg>
        <pc:spChg chg="add del">
          <ac:chgData name="Shakhnoza Akhmedova" userId="f48e5769881a8970" providerId="LiveId" clId="{C3EE5538-B401-4228-8595-EB4DEB9B8CB1}" dt="2020-11-29T22:12:02.495" v="44" actId="26606"/>
          <ac:spMkLst>
            <pc:docMk/>
            <pc:sldMk cId="3691266890" sldId="264"/>
            <ac:spMk id="19" creationId="{7A94DEED-5E0F-4E41-A445-58C14864C34A}"/>
          </ac:spMkLst>
        </pc:spChg>
        <pc:spChg chg="add del">
          <ac:chgData name="Shakhnoza Akhmedova" userId="f48e5769881a8970" providerId="LiveId" clId="{C3EE5538-B401-4228-8595-EB4DEB9B8CB1}" dt="2020-11-29T22:12:02.495" v="44" actId="26606"/>
          <ac:spMkLst>
            <pc:docMk/>
            <pc:sldMk cId="3691266890" sldId="264"/>
            <ac:spMk id="20" creationId="{5E1FEFA6-7D4F-4746-AE64-D4D52FE76DC2}"/>
          </ac:spMkLst>
        </pc:spChg>
        <pc:spChg chg="add del">
          <ac:chgData name="Shakhnoza Akhmedova" userId="f48e5769881a8970" providerId="LiveId" clId="{C3EE5538-B401-4228-8595-EB4DEB9B8CB1}" dt="2020-11-29T22:12:02.495" v="44" actId="26606"/>
          <ac:spMkLst>
            <pc:docMk/>
            <pc:sldMk cId="3691266890" sldId="264"/>
            <ac:spMk id="21" creationId="{BF8DA3CF-9D4B-403A-9AD4-BB177DAB6CC1}"/>
          </ac:spMkLst>
        </pc:spChg>
        <pc:spChg chg="add del">
          <ac:chgData name="Shakhnoza Akhmedova" userId="f48e5769881a8970" providerId="LiveId" clId="{C3EE5538-B401-4228-8595-EB4DEB9B8CB1}" dt="2020-11-29T23:08:58.110" v="148" actId="26606"/>
          <ac:spMkLst>
            <pc:docMk/>
            <pc:sldMk cId="3691266890" sldId="264"/>
            <ac:spMk id="23" creationId="{CAFA129D-6AE0-4C17-930E-57CC5007233A}"/>
          </ac:spMkLst>
        </pc:spChg>
        <pc:spChg chg="add del">
          <ac:chgData name="Shakhnoza Akhmedova" userId="f48e5769881a8970" providerId="LiveId" clId="{C3EE5538-B401-4228-8595-EB4DEB9B8CB1}" dt="2020-11-29T23:08:58.110" v="148" actId="26606"/>
          <ac:spMkLst>
            <pc:docMk/>
            <pc:sldMk cId="3691266890" sldId="264"/>
            <ac:spMk id="24" creationId="{7A94DEED-5E0F-4E41-A445-58C14864C34A}"/>
          </ac:spMkLst>
        </pc:spChg>
        <pc:spChg chg="add del">
          <ac:chgData name="Shakhnoza Akhmedova" userId="f48e5769881a8970" providerId="LiveId" clId="{C3EE5538-B401-4228-8595-EB4DEB9B8CB1}" dt="2020-11-29T23:08:58.110" v="148" actId="26606"/>
          <ac:spMkLst>
            <pc:docMk/>
            <pc:sldMk cId="3691266890" sldId="264"/>
            <ac:spMk id="25" creationId="{5E1FEFA6-7D4F-4746-AE64-D4D52FE76DC2}"/>
          </ac:spMkLst>
        </pc:spChg>
        <pc:spChg chg="add del">
          <ac:chgData name="Shakhnoza Akhmedova" userId="f48e5769881a8970" providerId="LiveId" clId="{C3EE5538-B401-4228-8595-EB4DEB9B8CB1}" dt="2020-11-29T23:08:58.110" v="148" actId="26606"/>
          <ac:spMkLst>
            <pc:docMk/>
            <pc:sldMk cId="3691266890" sldId="264"/>
            <ac:spMk id="32" creationId="{3A6B605E-B973-41C3-92CD-B85E8E91FDD1}"/>
          </ac:spMkLst>
        </pc:spChg>
        <pc:spChg chg="add del">
          <ac:chgData name="Shakhnoza Akhmedova" userId="f48e5769881a8970" providerId="LiveId" clId="{C3EE5538-B401-4228-8595-EB4DEB9B8CB1}" dt="2020-11-29T23:08:58.110" v="148" actId="26606"/>
          <ac:spMkLst>
            <pc:docMk/>
            <pc:sldMk cId="3691266890" sldId="264"/>
            <ac:spMk id="34" creationId="{8337CC61-9E93-4D80-9F1C-12CE9A0C07F6}"/>
          </ac:spMkLst>
        </pc:spChg>
        <pc:picChg chg="add mod">
          <ac:chgData name="Shakhnoza Akhmedova" userId="f48e5769881a8970" providerId="LiveId" clId="{C3EE5538-B401-4228-8595-EB4DEB9B8CB1}" dt="2020-11-29T23:14:11.917" v="164" actId="1076"/>
          <ac:picMkLst>
            <pc:docMk/>
            <pc:sldMk cId="3691266890" sldId="264"/>
            <ac:picMk id="5" creationId="{F80E0813-2ACB-40AD-8011-6E67823073E6}"/>
          </ac:picMkLst>
        </pc:picChg>
        <pc:picChg chg="add mod">
          <ac:chgData name="Shakhnoza Akhmedova" userId="f48e5769881a8970" providerId="LiveId" clId="{C3EE5538-B401-4228-8595-EB4DEB9B8CB1}" dt="2020-11-29T23:14:36.957" v="171" actId="14100"/>
          <ac:picMkLst>
            <pc:docMk/>
            <pc:sldMk cId="3691266890" sldId="264"/>
            <ac:picMk id="7" creationId="{DCD6553F-9FCA-4B7F-8706-ED29C0C2EB45}"/>
          </ac:picMkLst>
        </pc:picChg>
        <pc:picChg chg="add del">
          <ac:chgData name="Shakhnoza Akhmedova" userId="f48e5769881a8970" providerId="LiveId" clId="{C3EE5538-B401-4228-8595-EB4DEB9B8CB1}" dt="2020-11-29T23:08:58.110" v="148" actId="26606"/>
          <ac:picMkLst>
            <pc:docMk/>
            <pc:sldMk cId="3691266890" sldId="264"/>
            <ac:picMk id="29" creationId="{30A2EFE5-0509-4E75-8060-31C84B01882C}"/>
          </ac:picMkLst>
        </pc:picChg>
      </pc:sldChg>
      <pc:sldMasterChg chg="del delSldLayout">
        <pc:chgData name="Shakhnoza Akhmedova" userId="f48e5769881a8970" providerId="LiveId" clId="{C3EE5538-B401-4228-8595-EB4DEB9B8CB1}" dt="2020-11-29T21:42:07.360" v="1" actId="26606"/>
        <pc:sldMasterMkLst>
          <pc:docMk/>
          <pc:sldMasterMk cId="3905410990" sldId="2147483648"/>
        </pc:sldMasterMkLst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216095959" sldId="2147483649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193763618" sldId="2147483650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1565972560" sldId="2147483651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806116357" sldId="2147483652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1759772910" sldId="2147483653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1511705766" sldId="2147483654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3524416185" sldId="2147483655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2025731000" sldId="2147483656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2243210301" sldId="2147483657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712538122" sldId="2147483658"/>
          </pc:sldLayoutMkLst>
        </pc:sldLayoutChg>
        <pc:sldLayoutChg chg="del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3905410990" sldId="2147483648"/>
            <pc:sldLayoutMk cId="1458331104" sldId="2147483659"/>
          </pc:sldLayoutMkLst>
        </pc:sldLayoutChg>
      </pc:sldMasterChg>
      <pc:sldMasterChg chg="add addSldLayout">
        <pc:chgData name="Shakhnoza Akhmedova" userId="f48e5769881a8970" providerId="LiveId" clId="{C3EE5538-B401-4228-8595-EB4DEB9B8CB1}" dt="2020-11-29T21:42:07.360" v="1" actId="26606"/>
        <pc:sldMasterMkLst>
          <pc:docMk/>
          <pc:sldMasterMk cId="2138780104" sldId="2147483673"/>
        </pc:sldMasterMkLst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052194336" sldId="2147483662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334311340" sldId="2147483663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1701855336" sldId="2147483664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1547631135" sldId="2147483665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910125869" sldId="2147483666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1150756854" sldId="2147483667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971969660" sldId="2147483668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1889930981" sldId="2147483669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1054793725" sldId="2147483670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839122165" sldId="2147483671"/>
          </pc:sldLayoutMkLst>
        </pc:sldLayoutChg>
        <pc:sldLayoutChg chg="add">
          <pc:chgData name="Shakhnoza Akhmedova" userId="f48e5769881a8970" providerId="LiveId" clId="{C3EE5538-B401-4228-8595-EB4DEB9B8CB1}" dt="2020-11-29T21:42:07.360" v="1" actId="26606"/>
          <pc:sldLayoutMkLst>
            <pc:docMk/>
            <pc:sldMasterMk cId="2138780104" sldId="2147483673"/>
            <pc:sldLayoutMk cId="349233727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3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48C7-476A-4AD3-9083-E3875F3B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04" y="1035997"/>
            <a:ext cx="3570051" cy="3962424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 </a:t>
            </a:r>
            <a:br>
              <a:rPr lang="en-US" b="1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and analyses</a:t>
            </a:r>
            <a:br>
              <a:rPr lang="en-US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4B763-353A-4877-98C5-ADC4F2ED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5066505"/>
            <a:ext cx="2705100" cy="768486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done by Akhmedova Shakhnoza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4954B-A2A6-4F0B-8436-428EE15A7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4" r="15917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86E3F8B-2DF8-4DB2-8883-EAFB3425C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23" y="1459148"/>
            <a:ext cx="4867073" cy="3959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82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6A6B8-5F1C-4F86-B772-9BA41962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3" y="575036"/>
            <a:ext cx="3057379" cy="58351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fields</a:t>
            </a: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customer count: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count(customer key(internet fact table))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Reseller customer count: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Count(Customer key(reseller customer key))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 count: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(Internet customer count +</a:t>
            </a:r>
            <a:b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Reseller customer count)</a:t>
            </a: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2E9FA10F-5EFD-4359-9CCD-3848B1367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78" y="830149"/>
            <a:ext cx="8160765" cy="5197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7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DBEEF-1339-44B1-9FCF-F9D5B853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6" y="1371599"/>
            <a:ext cx="3381983" cy="480059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November 2010, the company had only 14 customers, and we can see how this figure and sales have got improved over three years.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84D5491-3C93-489D-856E-EDB909241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55" y="1138136"/>
            <a:ext cx="6538609" cy="462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68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7256-CD28-4332-A2E2-9263C272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69" y="1326925"/>
            <a:ext cx="3385176" cy="30462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E975E985-3B77-484A-B905-FFDC8EB76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78" y="496110"/>
            <a:ext cx="8286783" cy="586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5026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7E3E-E58D-41B9-A47B-634A67CD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04" y="165370"/>
            <a:ext cx="3425583" cy="63618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Top 5 promotion sales names: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Volume discount 25-40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Volume discount 41-60.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Mountain tire sale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Volume discount 41-60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 discount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cap="all" spc="300" baseline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EBCAF8-95C4-47BD-9C86-476DD1FF8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87" y="418289"/>
            <a:ext cx="8151779" cy="6108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7170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7E3E-E58D-41B9-A47B-634A67CD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29" y="381283"/>
            <a:ext cx="3057379" cy="53842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failed promotion strategies</a:t>
            </a:r>
            <a:br>
              <a:rPr lang="en-US" sz="2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Half-price pedal sale</a:t>
            </a:r>
            <a:br>
              <a:rPr lang="en-US" sz="18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road frame sale</a:t>
            </a: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mountain- 500 silver clearance sale</a:t>
            </a: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sport helmet discount</a:t>
            </a: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Touring 1000-3000 promotion</a:t>
            </a:r>
            <a:endParaRPr lang="en-US" sz="1800" kern="1200" cap="all" spc="300" baseline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762B83B-757E-48BB-92EC-560868FD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7" y="685801"/>
            <a:ext cx="8029827" cy="5632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89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7E3E-E58D-41B9-A47B-634A67CD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7" y="359924"/>
            <a:ext cx="3959157" cy="63813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Sales reasons that generated the most revenue</a:t>
            </a:r>
            <a:br>
              <a:rPr lang="en-US" sz="3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1.Television advertisement</a:t>
            </a: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magazine advertisement</a:t>
            </a: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Price</a:t>
            </a: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on promotion</a:t>
            </a:r>
            <a:b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7A4D0E0-67FC-4A45-B24C-62AC69E09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7" y="593387"/>
            <a:ext cx="7619263" cy="550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25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7E3E-E58D-41B9-A47B-634A67CD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86" y="204281"/>
            <a:ext cx="3639311" cy="64105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FEASIBLE REASONS FOR DECREASE IN SALES:</a:t>
            </a:r>
            <a:br>
              <a:rPr lang="en-US" sz="3600" b="1" dirty="0">
                <a:solidFill>
                  <a:schemeClr val="bg2"/>
                </a:solidFill>
              </a:rPr>
            </a:b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0" i="0" dirty="0">
                <a:solidFill>
                  <a:srgbClr val="315C92"/>
                </a:solidFill>
                <a:effectLst/>
                <a:latin typeface="Crimson Text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costs in production</a:t>
            </a: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ignoring customer needs(people under 30 age group ignored)</a:t>
            </a: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Ineffective marketing and promotion strategies</a:t>
            </a: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7E08793A-84B1-4D10-8177-023D95D18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75" y="532455"/>
            <a:ext cx="7907317" cy="5615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56194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D7E3E-E58D-41B9-A47B-634A67CD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249" y="1183064"/>
            <a:ext cx="398950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10 top products by subcategory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2C1F0D-5A58-4892-AA57-757277A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36" y="1062458"/>
            <a:ext cx="5496127" cy="471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10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90EA-9FE5-4F4B-9E8B-31F5D2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1191639"/>
            <a:ext cx="3358986" cy="30462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territory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D7D52A-2F9D-4635-B2DF-5C6F9C02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447472"/>
            <a:ext cx="6760724" cy="583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69926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31" descr="Map&#10;&#10;Description automatically generated">
            <a:extLst>
              <a:ext uri="{FF2B5EF4-FFF2-40B4-BE49-F238E27FC236}">
                <a16:creationId xmlns:a16="http://schemas.microsoft.com/office/drawing/2014/main" id="{5FE16A4C-0EAE-4B58-870C-DA0D8F68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4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1A24-F214-48C5-95B8-39FBDA4F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905846"/>
            <a:ext cx="4521301" cy="5046304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 is a large, multinational manufacturing company.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produces and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Bicycle, accessories, clothing, components, bikes. 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areas for sale promotion: North American, European, Australian commercial markets.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company has 290 employees.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location is in Bothell, Washington </a:t>
            </a:r>
            <a:endParaRPr lang="en-US" sz="1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0E0813-2ACB-40AD-8011-6E6782307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42" y="905846"/>
            <a:ext cx="5682203" cy="504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picture containing water, scene, pier, overlooking&#10;&#10;Description automatically generated">
            <a:extLst>
              <a:ext uri="{FF2B5EF4-FFF2-40B4-BE49-F238E27FC236}">
                <a16:creationId xmlns:a16="http://schemas.microsoft.com/office/drawing/2014/main" id="{DCD6553F-9FCA-4B7F-8706-ED29C0C2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96" y="905846"/>
            <a:ext cx="5700849" cy="50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90EA-9FE5-4F4B-9E8B-31F5D2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379379"/>
            <a:ext cx="3647823" cy="5992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Sales by regions: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united states of America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Australia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Germany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France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5.united kingdom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Canada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8F8EE02-4DB2-4CCC-A5A7-50C016D4A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03" y="909536"/>
            <a:ext cx="8195197" cy="5038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96136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90EA-9FE5-4F4B-9E8B-31F5D2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" y="685800"/>
            <a:ext cx="3638095" cy="5393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Top 5 Regional profits: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 </a:t>
            </a: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southwest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northwest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united kingdom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Germany</a:t>
            </a:r>
            <a:br>
              <a:rPr lang="en-US" sz="22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kern="1200" cap="all" spc="300" baseline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BC27A0-DEE7-41DB-8F45-340C6C77A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685801"/>
            <a:ext cx="7791855" cy="539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94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AFA129D-6AE0-4C17-930E-57CC5007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90EA-9FE5-4F4B-9E8B-31F5D2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3390900" cy="4114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Lowest customer count by states: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Colorado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Illinois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Michigan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Minnesota 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Missouri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south Dakota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Wisconsin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Connecticut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Indiana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Maine</a:t>
            </a:r>
            <a:b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798"/>
            <a:ext cx="60960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2D376BA-2DC8-43DC-B9DB-001652140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4" y="1467948"/>
            <a:ext cx="4389500" cy="3985605"/>
          </a:xfrm>
        </p:spPr>
      </p:pic>
    </p:spTree>
    <p:extLst>
      <p:ext uri="{BB962C8B-B14F-4D97-AF65-F5344CB8AC3E}">
        <p14:creationId xmlns:p14="http://schemas.microsoft.com/office/powerpoint/2010/main" val="1108491106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AFA62-B291-4EA4-8CC1-FB51E1D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400" cy="54863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increasing profitability</a:t>
            </a:r>
            <a: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to improve company performance, sales and profits: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*Demographics: to proliferate the distribution of productions to Asian region.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Age group: To accommodate provision of products to age group below 30 years old, taking age-constraints into account, such as teenager-targeted bikes and accessories.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*Marketing strategies: To improve marketing and promotion strategies.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Age group constraint: to </a:t>
            </a:r>
            <a: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needs(expanding the production of good to all age groups)</a:t>
            </a:r>
            <a:b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Customer count: Increase the number of customers in lowest customer count locations by promoting the sales campaigns.</a:t>
            </a: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746152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E0976-F344-4333-8F59-A3B1F6B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44825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9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Conclusion:</a:t>
            </a:r>
            <a:br>
              <a:rPr lang="en-US" sz="4900" b="1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Works Cycles should look to broaden its market share by targeting their sales to their best customers, extending their product availability through age groups, demographics, and customer needs.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06982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970A9-5739-4E24-B89D-5107B60B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87" y="1371599"/>
            <a:ext cx="9182911" cy="37354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</a:t>
            </a: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attention!    ^_^</a:t>
            </a: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90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46CF9-CE45-42EF-95E5-5FCA2ACB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21" y="685800"/>
            <a:ext cx="4014281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objectives:</a:t>
            </a:r>
            <a:b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kern="1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kern="1200" cap="all" spc="3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614B151-8806-4654-96DD-8AA6327C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2" r="4" b="4"/>
          <a:stretch/>
        </p:blipFill>
        <p:spPr>
          <a:xfrm>
            <a:off x="5418307" y="211578"/>
            <a:ext cx="6303523" cy="3027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46340B4-167F-4BB2-BD98-14B5AC48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5" y="3428998"/>
            <a:ext cx="9662809" cy="327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510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7EAD-B96E-4F3A-99F9-EAFFEA0F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 cleaning</a:t>
            </a:r>
          </a:p>
        </p:txBody>
      </p:sp>
      <p:pic>
        <p:nvPicPr>
          <p:cNvPr id="9" name="Content Placeholder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EF4D6C8-FFC2-4BFE-AEC5-0B823DAA3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9907"/>
            <a:ext cx="10820399" cy="4078867"/>
          </a:xfrm>
        </p:spPr>
      </p:pic>
    </p:spTree>
    <p:extLst>
      <p:ext uri="{BB962C8B-B14F-4D97-AF65-F5344CB8AC3E}">
        <p14:creationId xmlns:p14="http://schemas.microsoft.com/office/powerpoint/2010/main" val="26748136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B3BF-C321-4318-BA9B-7900EBCF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12" y="685800"/>
            <a:ext cx="3761360" cy="3341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E00F7844-A644-4F29-ADB4-F6EB4487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72" y="328173"/>
            <a:ext cx="7490298" cy="609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8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4322F-9144-4794-88EC-CFCE066B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254524"/>
            <a:ext cx="4298622" cy="61179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Category of production offered by adventure</a:t>
            </a:r>
            <a:b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$ 970,557, 360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accessories: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$9,956,510,560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clothing:$8,400,911,663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bikes:$1,798,141,191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br>
              <a:rPr lang="en-US" sz="27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 and clothing generate the largest sales.</a:t>
            </a:r>
            <a:br>
              <a:rPr lang="en-US" sz="20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cap="all" spc="300" baseline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CE9F3E6-D788-4062-9F93-515E4FA0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4" y="1040861"/>
            <a:ext cx="6750996" cy="463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98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Map&#10;&#10;Description automatically generated">
            <a:extLst>
              <a:ext uri="{FF2B5EF4-FFF2-40B4-BE49-F238E27FC236}">
                <a16:creationId xmlns:a16="http://schemas.microsoft.com/office/drawing/2014/main" id="{9416D843-3B72-4BE5-A183-007367B4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>
          <a:xfrm>
            <a:off x="20" y="-357799"/>
            <a:ext cx="12191980" cy="6857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29C18D-6C76-4923-B9F3-BABD82AEB9C9}"/>
              </a:ext>
            </a:extLst>
          </p:cNvPr>
          <p:cNvSpPr txBox="1"/>
          <p:nvPr/>
        </p:nvSpPr>
        <p:spPr>
          <a:xfrm>
            <a:off x="1908315" y="3528391"/>
            <a:ext cx="3677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*expand the sales to Asian region, increase total number of customers in European and Canadian regions.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DBEEF-1339-44B1-9FCF-F9D5B853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40" y="745896"/>
            <a:ext cx="3586213" cy="57020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Gender-wise insights on sales amount:</a:t>
            </a:r>
            <a:b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based on gender is almost balanced:</a:t>
            </a:r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female sales: </a:t>
            </a:r>
            <a:b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$14,813, 619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MALE SALES: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$14, 545, 059</a:t>
            </a:r>
            <a:br>
              <a:rPr lang="en-US" sz="1800" b="1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kern="1200" cap="all" spc="300" baseline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C19B7E3-F7F7-4E0D-AB91-4029679E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3" y="496111"/>
            <a:ext cx="6887183" cy="579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74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DBEEF-1339-44B1-9FCF-F9D5B853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" y="685801"/>
            <a:ext cx="4057704" cy="5403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Sales by age group: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sales are generated by age group of 35-60-year OLDS.</a:t>
            </a: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3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CAN EXTEND ITS PRODUCTION OF GOODS AND SERVICES TO PEOPLE UNDER 30 years old.</a:t>
            </a:r>
            <a:b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5621C3F-C333-4662-9C68-9A000E4E3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89" y="466928"/>
            <a:ext cx="6828817" cy="5982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31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3"/>
      </a:lt2>
      <a:accent1>
        <a:srgbClr val="C34D51"/>
      </a:accent1>
      <a:accent2>
        <a:srgbClr val="B13B70"/>
      </a:accent2>
      <a:accent3>
        <a:srgbClr val="C34DB3"/>
      </a:accent3>
      <a:accent4>
        <a:srgbClr val="903BB1"/>
      </a:accent4>
      <a:accent5>
        <a:srgbClr val="704DC3"/>
      </a:accent5>
      <a:accent6>
        <a:srgbClr val="3B49B1"/>
      </a:accent6>
      <a:hlink>
        <a:srgbClr val="8752C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838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Crimson Text</vt:lpstr>
      <vt:lpstr>Gill Sans MT</vt:lpstr>
      <vt:lpstr>Goudy Old Style</vt:lpstr>
      <vt:lpstr>Times New Roman</vt:lpstr>
      <vt:lpstr>ClassicFrameVTI</vt:lpstr>
      <vt:lpstr>Adventure Works Cycles  reports and analyses </vt:lpstr>
      <vt:lpstr>INTRODUCTION  Adventure Work is a large, multinational manufacturing company.   The company produces and sells: Bicycle, accessories, clothing, components, bikes.   Targeted areas for sale promotion: North American, European, Australian commercial markets.  Adventure works company has 290 employees.  base location is in Bothell, Washington </vt:lpstr>
      <vt:lpstr>Research objectives:     </vt:lpstr>
      <vt:lpstr>Data cleaning</vt:lpstr>
      <vt:lpstr>CUSTOMER   ANALYSIS   DASHBOARD</vt:lpstr>
      <vt:lpstr>Total sales by Category of production offered by adventure works:  Components: $ 970,557, 360  accessories: $9,956,510,560  clothing:$8,400,911,663  bikes:$1,798,141,191   insights:  Accessories and clothing generate the largest sales.  </vt:lpstr>
      <vt:lpstr>PowerPoint Presentation</vt:lpstr>
      <vt:lpstr>Gender-wise insights on sales amount:    Sales amount based on gender is almost balanced:    Total female sales:  $14,813, 619    TOTAL MALE SALES:  $14, 545, 059 </vt:lpstr>
      <vt:lpstr>Sales by age group:  most sales are generated by age group of 35-60-year OLDS.  THE COMPANY CAN EXTEND ITS PRODUCTION OF GOODS AND SERVICES TO PEOPLE UNDER 30 years old. </vt:lpstr>
      <vt:lpstr>Calculated fields:     Internet customer count: count(customer key(internet fact table))   Reseller customer count: Count(Customer key(reseller customer key))   Total customer count: (Internet customer count + Reseller customer count)      </vt:lpstr>
      <vt:lpstr>AS of November 2010, the company had only 14 customers, and we can see how this figure and sales have got improved over three years.</vt:lpstr>
      <vt:lpstr>Growth   ANALYSIS   DASHBOARD</vt:lpstr>
      <vt:lpstr>Top 5 promotion sales names:     1. Volume discount 25-40 2. Volume discount 41-60. 3. Mountain tire sale 4. Volume discount 41-60 5. No discount      </vt:lpstr>
      <vt:lpstr>Top 5 failed promotion strategies   1. Half-price pedal sale  2. ll road frame sale  3. mountain- 500 silver clearance sale  4. sport helmet discount  5. Touring 1000-3000 promotion</vt:lpstr>
      <vt:lpstr>Top 4 Sales reasons that generated the most revenue   1.Television advertisement   2. magazine advertisement  3. Price   4. on promotion   </vt:lpstr>
      <vt:lpstr>FEASIBLE REASONS FOR DECREASE IN SALES:   1. Rising costs in production 2. ignoring customer needs(people under 30 age group ignored) 3. Ineffective marketing and promotion strategies   </vt:lpstr>
      <vt:lpstr>10 top products by subcategory</vt:lpstr>
      <vt:lpstr>territory   ANALYSIS   DASHBOARD</vt:lpstr>
      <vt:lpstr>PowerPoint Presentation</vt:lpstr>
      <vt:lpstr>Top 5 Sales by regions:  1. united states of America  2. Australia  3. Germany  4. France  5.united kingdom  6. Canada </vt:lpstr>
      <vt:lpstr>Top 5 Regional profits:  1. Australia   2. southwest  3. northwest  4. united kingdom  5. Germany </vt:lpstr>
      <vt:lpstr>Top 10 Lowest customer count by states:  1. Colorado 2. Illinois 3. Michigan 4. Minnesota  5. Missouri 6. south Dakota 7. Wisconsin 8. Connecticut 9. Indiana 10. Maine </vt:lpstr>
      <vt:lpstr>recommendations for increasing profitability:  tips to improve company performance, sales and profits: *Demographics: to proliferate the distribution of productions to Asian region. * Age group: To accommodate provision of products to age group below 30 years old, taking age-constraints into account, such as teenager-targeted bikes and accessories. *Marketing strategies: To improve marketing and promotion strategies. * Age group constraint: to Improve customer needs(expanding the production of good to all age groups) * Customer count: Increase the number of customers in lowest customer count locations by promoting the sales campaigns.  </vt:lpstr>
      <vt:lpstr>Conclusion:   Adventure Works Cycles should look to broaden its market share by targeting their sales to their best customers, extending their product availability through age groups, demographics, and customer needs.     </vt:lpstr>
      <vt:lpstr>  Thank you so much   for attention!    ^_^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Cycles  reports and analyses </dc:title>
  <dc:creator>Shakhnoza Akhmedova</dc:creator>
  <cp:lastModifiedBy>Shakhnoza Akhmedova</cp:lastModifiedBy>
  <cp:revision>2</cp:revision>
  <dcterms:created xsi:type="dcterms:W3CDTF">2020-12-01T21:52:54Z</dcterms:created>
  <dcterms:modified xsi:type="dcterms:W3CDTF">2020-12-01T21:57:54Z</dcterms:modified>
</cp:coreProperties>
</file>