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697C-88B3-4FE8-95BE-3DB09C84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29E7-D412-4432-8BCA-DC48D262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1680-9069-4A0E-BF13-62D74FD7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8D54-41EA-4B47-AA3E-9E711609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F798-8703-4174-839C-C7F45E31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85F1-DB1A-470C-BFFF-BB1CC17F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BE3A-D128-49E3-805D-F7E8742E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DEFB-8C68-4A50-BFEF-8D67EF0F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1890-8AC2-48C4-A78F-3D22625A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DC72-B542-441E-B364-406901F1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D7710-E5CB-4587-85D5-8323DE614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3F5E-8D70-49FA-8D86-4B40ABAF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BEC4-C0A0-45A3-B393-99DBAC33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49A8-BDE4-4130-85FD-996CFD50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5F75-F176-4398-8028-BBCB7332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9375-5A6E-41CA-8EEB-EF89C83A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0368-1903-436B-8927-6E492DA0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0E1A-F3D0-46DF-992E-7B0A1DBD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9477-23FC-4941-AB8F-40F2D3F9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9059-66D7-435F-AD39-F31FFE5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C52A-F4B0-4C2B-9604-90ABD328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1BF5-C048-4E75-AACF-1E057AB0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AF70-DD06-4D98-816B-9A64E18F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C809-032A-4B2E-954D-E4FE822D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38A8-C439-4AA0-96D4-490D46D7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ECDA-D744-4F8C-9BAF-2BFEAE66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4777-F421-466C-B731-D51E34D6F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716B-851B-480B-8469-2BC3D6CE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6048-CCDB-49E0-8BD9-EE2259A5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5B3FC-1176-4CB4-B137-9F1FCB6B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275-56E4-4F9A-97E6-FB8C9F1A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F8B3-1E9E-4D91-806A-6BA41B1D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3B31-D0C8-42D8-9178-F7059F80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D95C-1903-422A-A4CC-6E681476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A057F-B9D2-4AF6-8217-C98E7CC4C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FB5C7-0654-4E4C-B804-F668E3453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50C7-E3B4-46D3-B0B5-C8FD5E93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FFC7D-6ED3-40A6-92E2-4D103EA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3528C-E95A-4012-A30A-01496042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BD9F-88F1-40CE-BD46-6D8D6C72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E8D03-9E54-4049-AF67-1A8A8404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06049-F71D-4BAE-9FA4-6C5DDDE7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B8B11-090F-498E-8969-2305AEAD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B21BA-29AF-4532-94D1-D1CE2A82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09C0-E16A-4B81-850F-8009547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9CBC5-3EF0-42B5-803D-2D0E613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32B8-74AA-4B4B-BF34-D15EEB4B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E218-1204-4D7F-A162-86E5C007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8EE4E-C69D-4647-A350-35CD21AFD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F863-66AB-4020-8802-21E7E84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C96D-AF95-4BFE-820F-81347008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FA12-6397-41B0-802B-F822C7BF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4FBB-0A12-4D51-9DDD-503EF09A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A7AA6-88BA-4B93-AF84-16B29E1DA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A652-119F-4CA7-B3DA-F9F839C4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29D-B3D7-4065-A327-E5D0B3B0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735A-DFCA-48C0-9B1A-120466E0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6057-DB0F-48B5-A314-F73AB07B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A039-003F-407D-B517-E5F170B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4114-BEE7-4A01-93A6-66E7024D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1528-CD84-40EA-BD4D-B72CEEC20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7DE3-A2D5-45CB-A985-B88358E13AB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914C-1F4D-4F7B-A0B1-820D9A80E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D773-A14E-4331-B710-9C4A74967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88D2-2285-4390-B5DF-03E83705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489D3B-6DB0-424A-AA32-558589C85CC6}"/>
              </a:ext>
            </a:extLst>
          </p:cNvPr>
          <p:cNvSpPr/>
          <p:nvPr/>
        </p:nvSpPr>
        <p:spPr>
          <a:xfrm>
            <a:off x="859513" y="1703466"/>
            <a:ext cx="2229644" cy="680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Database:</a:t>
            </a:r>
          </a:p>
          <a:p>
            <a:pPr algn="ctr"/>
            <a:r>
              <a:rPr lang="en-US" sz="1200" dirty="0"/>
              <a:t>MySQL </a:t>
            </a:r>
          </a:p>
          <a:p>
            <a:pPr algn="ctr"/>
            <a:r>
              <a:rPr lang="en-US" sz="1200" dirty="0"/>
              <a:t>implemented by MariaDB v.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2F152-193E-484F-84EF-081B20F1E35E}"/>
              </a:ext>
            </a:extLst>
          </p:cNvPr>
          <p:cNvSpPr/>
          <p:nvPr/>
        </p:nvSpPr>
        <p:spPr>
          <a:xfrm>
            <a:off x="4499822" y="1467971"/>
            <a:ext cx="2052735" cy="1307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Backend controller </a:t>
            </a:r>
          </a:p>
          <a:p>
            <a:pPr algn="ctr"/>
            <a:r>
              <a:rPr lang="en-US" sz="1200" b="1" dirty="0"/>
              <a:t>(SAM pattern): </a:t>
            </a:r>
          </a:p>
          <a:p>
            <a:pPr algn="ctr"/>
            <a:r>
              <a:rPr lang="en-US" sz="1200" dirty="0"/>
              <a:t>Python ver. 3.4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</a:t>
            </a:r>
            <a:r>
              <a:rPr lang="en-US" sz="1200" dirty="0" err="1"/>
              <a:t>networkx</a:t>
            </a:r>
            <a:r>
              <a:rPr lang="en-US" sz="1200" dirty="0"/>
              <a:t>, Flask, </a:t>
            </a:r>
            <a:r>
              <a:rPr lang="en-US" sz="1200" dirty="0" err="1"/>
              <a:t>sqlalchemy</a:t>
            </a:r>
            <a:r>
              <a:rPr lang="en-US" sz="1200" dirty="0"/>
              <a:t>, </a:t>
            </a:r>
            <a:r>
              <a:rPr lang="en-US" sz="1200" dirty="0" err="1"/>
              <a:t>pyensembl</a:t>
            </a:r>
            <a:r>
              <a:rPr lang="en-US" sz="1200" dirty="0"/>
              <a:t>, pandas,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F6702-8800-412B-B354-76E29A230F17}"/>
              </a:ext>
            </a:extLst>
          </p:cNvPr>
          <p:cNvSpPr/>
          <p:nvPr/>
        </p:nvSpPr>
        <p:spPr>
          <a:xfrm>
            <a:off x="538977" y="2913681"/>
            <a:ext cx="2870719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Asynchronous Task Runner:</a:t>
            </a:r>
          </a:p>
          <a:p>
            <a:pPr algn="ctr"/>
            <a:r>
              <a:rPr lang="en-US" sz="1200" dirty="0"/>
              <a:t>python-celery ver. 4.1.0</a:t>
            </a:r>
          </a:p>
          <a:p>
            <a:pPr algn="ctr"/>
            <a:r>
              <a:rPr lang="en-US" sz="1200" dirty="0" err="1"/>
              <a:t>Redis</a:t>
            </a:r>
            <a:r>
              <a:rPr lang="en-US" sz="1200" dirty="0"/>
              <a:t> broker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12A5C-67FD-4B24-AE64-EAF5E9255E98}"/>
              </a:ext>
            </a:extLst>
          </p:cNvPr>
          <p:cNvSpPr/>
          <p:nvPr/>
        </p:nvSpPr>
        <p:spPr>
          <a:xfrm>
            <a:off x="371496" y="4031376"/>
            <a:ext cx="3291140" cy="137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Compute:</a:t>
            </a:r>
          </a:p>
          <a:p>
            <a:pPr algn="ctr"/>
            <a:r>
              <a:rPr lang="en-US" sz="1200" dirty="0"/>
              <a:t>Minerva LSF cluster (centos)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FBF05-BA6E-43FC-8C21-3A93B258FE39}"/>
              </a:ext>
            </a:extLst>
          </p:cNvPr>
          <p:cNvSpPr/>
          <p:nvPr/>
        </p:nvSpPr>
        <p:spPr>
          <a:xfrm>
            <a:off x="371496" y="4575584"/>
            <a:ext cx="1409467" cy="83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Python analysis functions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various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2720C-45C8-4612-B848-9D30ABB8EC27}"/>
              </a:ext>
            </a:extLst>
          </p:cNvPr>
          <p:cNvSpPr/>
          <p:nvPr/>
        </p:nvSpPr>
        <p:spPr>
          <a:xfrm>
            <a:off x="2253169" y="4577099"/>
            <a:ext cx="1409467" cy="83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analysis functions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various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596D4-C30E-4610-AEC3-866E70B68D75}"/>
              </a:ext>
            </a:extLst>
          </p:cNvPr>
          <p:cNvSpPr/>
          <p:nvPr/>
        </p:nvSpPr>
        <p:spPr>
          <a:xfrm>
            <a:off x="7687571" y="1565190"/>
            <a:ext cx="2191411" cy="110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Frontend webserver (views):</a:t>
            </a:r>
          </a:p>
          <a:p>
            <a:pPr algn="ctr"/>
            <a:r>
              <a:rPr lang="en-US" sz="1200" dirty="0"/>
              <a:t>Apache2 ver. 2.2.22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</a:t>
            </a:r>
          </a:p>
          <a:p>
            <a:pPr algn="ctr"/>
            <a:r>
              <a:rPr lang="en-US" sz="1200" dirty="0" err="1"/>
              <a:t>mod_wsgi</a:t>
            </a:r>
            <a:r>
              <a:rPr lang="en-US" sz="1200" dirty="0"/>
              <a:t>, </a:t>
            </a:r>
            <a:r>
              <a:rPr lang="en-US" sz="1200" dirty="0" err="1"/>
              <a:t>mod_ssl</a:t>
            </a:r>
            <a:r>
              <a:rPr lang="en-US" sz="1200" dirty="0"/>
              <a:t>, </a:t>
            </a:r>
            <a:r>
              <a:rPr lang="en-US" sz="1200" dirty="0" err="1"/>
              <a:t>mod_gzip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6D7E1-CFB4-447C-B98D-FF7A1FF4A170}"/>
              </a:ext>
            </a:extLst>
          </p:cNvPr>
          <p:cNvSpPr/>
          <p:nvPr/>
        </p:nvSpPr>
        <p:spPr>
          <a:xfrm>
            <a:off x="947968" y="189142"/>
            <a:ext cx="2052735" cy="110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Biological </a:t>
            </a:r>
            <a:r>
              <a:rPr lang="en-US" sz="1200" b="1" dirty="0" err="1"/>
              <a:t>DBMSes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 err="1"/>
              <a:t>Ensembl</a:t>
            </a:r>
            <a:endParaRPr lang="en-US" sz="1200" dirty="0"/>
          </a:p>
          <a:p>
            <a:pPr algn="ctr"/>
            <a:r>
              <a:rPr lang="en-US" sz="1200" dirty="0" err="1"/>
              <a:t>MSigDB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01C1A-D855-4B2C-944A-4D25C82474BD}"/>
              </a:ext>
            </a:extLst>
          </p:cNvPr>
          <p:cNvSpPr/>
          <p:nvPr/>
        </p:nvSpPr>
        <p:spPr>
          <a:xfrm>
            <a:off x="9143630" y="4215802"/>
            <a:ext cx="1782517" cy="69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 user (web browser):</a:t>
            </a:r>
            <a:endParaRPr lang="en-US" sz="1200" dirty="0"/>
          </a:p>
          <a:p>
            <a:pPr algn="ctr"/>
            <a:r>
              <a:rPr lang="en-US" sz="1200" dirty="0"/>
              <a:t>Chrome/Firefox/Safari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F1842-180C-4BFE-AD1F-BE0C7F550A13}"/>
              </a:ext>
            </a:extLst>
          </p:cNvPr>
          <p:cNvSpPr/>
          <p:nvPr/>
        </p:nvSpPr>
        <p:spPr>
          <a:xfrm>
            <a:off x="6944716" y="4215802"/>
            <a:ext cx="1645298" cy="69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 user (API access):</a:t>
            </a:r>
            <a:endParaRPr lang="en-US" sz="1200" dirty="0"/>
          </a:p>
          <a:p>
            <a:pPr algn="ctr"/>
            <a:r>
              <a:rPr lang="en-US" sz="1200" dirty="0"/>
              <a:t>JSON commands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A53018-3C0F-4CD2-9FBE-6344DDABDE92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7504370" y="2936895"/>
            <a:ext cx="1541902" cy="1015912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D1F01F9-E08E-4F35-A67D-65882BC4DED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8638132" y="2819045"/>
            <a:ext cx="1541902" cy="12516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F5C865-9501-4BCE-8F47-E8950CA3834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52557" y="2119545"/>
            <a:ext cx="113501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C18C250-6A08-426D-A96E-04C52CA39B41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409696" y="2396452"/>
            <a:ext cx="1090126" cy="8438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3815881-B86E-4721-A06F-471EC4FD645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>
            <a:off x="3089158" y="2043956"/>
            <a:ext cx="1410665" cy="77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08984C-F755-4317-B76B-C40DC5DC0899}"/>
              </a:ext>
            </a:extLst>
          </p:cNvPr>
          <p:cNvCxnSpPr>
            <a:cxnSpLocks/>
          </p:cNvCxnSpPr>
          <p:nvPr/>
        </p:nvCxnSpPr>
        <p:spPr>
          <a:xfrm>
            <a:off x="979070" y="3572250"/>
            <a:ext cx="0" cy="46455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34704-76C3-49AB-B7F6-23AFDDAEE12E}"/>
              </a:ext>
            </a:extLst>
          </p:cNvPr>
          <p:cNvCxnSpPr>
            <a:cxnSpLocks/>
          </p:cNvCxnSpPr>
          <p:nvPr/>
        </p:nvCxnSpPr>
        <p:spPr>
          <a:xfrm flipV="1">
            <a:off x="3041136" y="3555937"/>
            <a:ext cx="0" cy="47543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23B194-45AB-42D3-8BB5-3468D881913D}"/>
              </a:ext>
            </a:extLst>
          </p:cNvPr>
          <p:cNvCxnSpPr>
            <a:cxnSpLocks/>
          </p:cNvCxnSpPr>
          <p:nvPr/>
        </p:nvCxnSpPr>
        <p:spPr>
          <a:xfrm>
            <a:off x="1184344" y="2384443"/>
            <a:ext cx="0" cy="52923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8AF67A-B305-4777-BD36-28CD160C3D6F}"/>
              </a:ext>
            </a:extLst>
          </p:cNvPr>
          <p:cNvCxnSpPr>
            <a:cxnSpLocks/>
          </p:cNvCxnSpPr>
          <p:nvPr/>
        </p:nvCxnSpPr>
        <p:spPr>
          <a:xfrm flipH="1" flipV="1">
            <a:off x="2845193" y="2384444"/>
            <a:ext cx="0" cy="52923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462B693-B930-4158-B9D6-3AB8ED6CCEAF}"/>
              </a:ext>
            </a:extLst>
          </p:cNvPr>
          <p:cNvCxnSpPr>
            <a:stCxn id="14" idx="1"/>
            <a:endCxn id="8" idx="1"/>
          </p:cNvCxnSpPr>
          <p:nvPr/>
        </p:nvCxnSpPr>
        <p:spPr>
          <a:xfrm rot="10800000" flipV="1">
            <a:off x="538978" y="743496"/>
            <a:ext cx="408991" cy="2496755"/>
          </a:xfrm>
          <a:prstGeom prst="bentConnector3">
            <a:avLst>
              <a:gd name="adj1" fmla="val 15589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08E0D8-4321-476E-A2DA-661AC4034E92}"/>
              </a:ext>
            </a:extLst>
          </p:cNvPr>
          <p:cNvSpPr txBox="1"/>
          <p:nvPr/>
        </p:nvSpPr>
        <p:spPr>
          <a:xfrm>
            <a:off x="3935000" y="2804817"/>
            <a:ext cx="125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python function calls and pickled variables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24536D-DB63-4239-9CF4-A84925C9F9EB}"/>
              </a:ext>
            </a:extLst>
          </p:cNvPr>
          <p:cNvSpPr txBox="1"/>
          <p:nvPr/>
        </p:nvSpPr>
        <p:spPr>
          <a:xfrm>
            <a:off x="3276994" y="1557975"/>
            <a:ext cx="125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queries and results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0014DC-D072-480C-B9AF-040DEFC9CADB}"/>
              </a:ext>
            </a:extLst>
          </p:cNvPr>
          <p:cNvSpPr txBox="1"/>
          <p:nvPr/>
        </p:nvSpPr>
        <p:spPr>
          <a:xfrm>
            <a:off x="1488832" y="2398210"/>
            <a:ext cx="109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queries and results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FD7BD3-5C5D-4CD7-9B09-48EAE5B48766}"/>
              </a:ext>
            </a:extLst>
          </p:cNvPr>
          <p:cNvSpPr txBox="1"/>
          <p:nvPr/>
        </p:nvSpPr>
        <p:spPr>
          <a:xfrm>
            <a:off x="1089633" y="3568125"/>
            <a:ext cx="190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formatted inputs,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bsub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, function calls, output files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C0F0DD-E423-415E-9832-F424DEA41CB1}"/>
              </a:ext>
            </a:extLst>
          </p:cNvPr>
          <p:cNvSpPr txBox="1"/>
          <p:nvPr/>
        </p:nvSpPr>
        <p:spPr>
          <a:xfrm>
            <a:off x="-96906" y="268679"/>
            <a:ext cx="109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FTP, SFTP, HTTPS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3C0F11-6B1E-4DF4-B767-F96DDB2B8BEA}"/>
              </a:ext>
            </a:extLst>
          </p:cNvPr>
          <p:cNvSpPr txBox="1"/>
          <p:nvPr/>
        </p:nvSpPr>
        <p:spPr>
          <a:xfrm>
            <a:off x="6552557" y="1812429"/>
            <a:ext cx="11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pipe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31C9E6-A4FD-457B-99D3-9E4C1EEB3AE6}"/>
              </a:ext>
            </a:extLst>
          </p:cNvPr>
          <p:cNvSpPr txBox="1"/>
          <p:nvPr/>
        </p:nvSpPr>
        <p:spPr>
          <a:xfrm>
            <a:off x="8883744" y="3033979"/>
            <a:ext cx="117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HTML,CSS,JS over HTTPS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9936E92-6771-4803-A43B-E18A76C52A3B}"/>
              </a:ext>
            </a:extLst>
          </p:cNvPr>
          <p:cNvSpPr txBox="1"/>
          <p:nvPr/>
        </p:nvSpPr>
        <p:spPr>
          <a:xfrm>
            <a:off x="7687571" y="3033979"/>
            <a:ext cx="117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JSON over HTTPS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8D608C-9A40-459A-AE9F-EBEBD1874A8A}"/>
              </a:ext>
            </a:extLst>
          </p:cNvPr>
          <p:cNvSpPr/>
          <p:nvPr/>
        </p:nvSpPr>
        <p:spPr>
          <a:xfrm>
            <a:off x="4499822" y="3825495"/>
            <a:ext cx="2052735" cy="55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Login backend: </a:t>
            </a:r>
          </a:p>
          <a:p>
            <a:pPr algn="ctr"/>
            <a:r>
              <a:rPr lang="en-US" sz="1200" dirty="0"/>
              <a:t>MSH Active Directory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CE7F4-0393-4362-BFD9-9BE2E07BF69F}"/>
              </a:ext>
            </a:extLst>
          </p:cNvPr>
          <p:cNvCxnSpPr>
            <a:cxnSpLocks/>
            <a:stCxn id="105" idx="0"/>
            <a:endCxn id="7" idx="2"/>
          </p:cNvCxnSpPr>
          <p:nvPr/>
        </p:nvCxnSpPr>
        <p:spPr>
          <a:xfrm flipV="1">
            <a:off x="5526190" y="2775488"/>
            <a:ext cx="0" cy="105000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BBF3231-A9B9-496B-AA8D-D388038BE10B}"/>
              </a:ext>
            </a:extLst>
          </p:cNvPr>
          <p:cNvSpPr txBox="1"/>
          <p:nvPr/>
        </p:nvSpPr>
        <p:spPr>
          <a:xfrm>
            <a:off x="5573872" y="3075133"/>
            <a:ext cx="90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bash commands</a:t>
            </a:r>
          </a:p>
        </p:txBody>
      </p:sp>
    </p:spTree>
    <p:extLst>
      <p:ext uri="{BB962C8B-B14F-4D97-AF65-F5344CB8AC3E}">
        <p14:creationId xmlns:p14="http://schemas.microsoft.com/office/powerpoint/2010/main" val="30011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Neff</dc:creator>
  <cp:lastModifiedBy>Ryan Neff</cp:lastModifiedBy>
  <cp:revision>11</cp:revision>
  <dcterms:created xsi:type="dcterms:W3CDTF">2017-10-21T02:04:14Z</dcterms:created>
  <dcterms:modified xsi:type="dcterms:W3CDTF">2017-10-21T04:44:57Z</dcterms:modified>
</cp:coreProperties>
</file>