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</p:sldMasterIdLst>
  <p:notesMasterIdLst>
    <p:notesMasterId r:id="rId23"/>
  </p:notesMasterIdLst>
  <p:sldIdLst>
    <p:sldId id="266" r:id="rId3"/>
    <p:sldId id="502" r:id="rId4"/>
    <p:sldId id="274" r:id="rId5"/>
    <p:sldId id="545" r:id="rId6"/>
    <p:sldId id="546" r:id="rId7"/>
    <p:sldId id="549" r:id="rId8"/>
    <p:sldId id="547" r:id="rId9"/>
    <p:sldId id="548" r:id="rId10"/>
    <p:sldId id="550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43" r:id="rId21"/>
    <p:sldId id="4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BUT" id="{BB5A4181-A784-4AA8-98C8-9F4D6CCF861B}">
          <p14:sldIdLst>
            <p14:sldId id="266"/>
            <p14:sldId id="502"/>
          </p14:sldIdLst>
        </p14:section>
        <p14:section name="SUJET" id="{70B09932-AEDC-451D-AC01-ED15CAFC661C}">
          <p14:sldIdLst>
            <p14:sldId id="274"/>
            <p14:sldId id="545"/>
            <p14:sldId id="546"/>
          </p14:sldIdLst>
        </p14:section>
        <p14:section name="SIMPLIFICATION" id="{BCB9A49E-DFC3-4CFF-AABA-3E1D7AF94C92}">
          <p14:sldIdLst>
            <p14:sldId id="549"/>
            <p14:sldId id="547"/>
            <p14:sldId id="548"/>
          </p14:sldIdLst>
        </p14:section>
        <p14:section name="COMPARAISON" id="{22C0B8CE-3E0A-4501-B570-7CDCE0AF779E}">
          <p14:sldIdLst>
            <p14:sldId id="550"/>
            <p14:sldId id="551"/>
            <p14:sldId id="552"/>
            <p14:sldId id="553"/>
            <p14:sldId id="555"/>
            <p14:sldId id="554"/>
            <p14:sldId id="556"/>
            <p14:sldId id="557"/>
            <p14:sldId id="558"/>
            <p14:sldId id="559"/>
          </p14:sldIdLst>
        </p14:section>
        <p14:section name="FIN" id="{90E3E15C-AA8F-4AC4-9602-FF70E6DDF564}">
          <p14:sldIdLst>
            <p14:sldId id="543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0" autoAdjust="0"/>
    <p:restoredTop sz="96473" autoAdjust="0"/>
  </p:normalViewPr>
  <p:slideViewPr>
    <p:cSldViewPr snapToGrid="0" showGuides="1">
      <p:cViewPr varScale="1">
        <p:scale>
          <a:sx n="71" d="100"/>
          <a:sy n="71" d="100"/>
        </p:scale>
        <p:origin x="456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5/20/2017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s ( 1/4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TITLE1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TITLE2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TITLE3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TITLE4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29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Initiation</a:t>
            </a:r>
            <a:r>
              <a:rPr lang="en-US" sz="1400" b="0" i="0" baseline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à la </a:t>
            </a:r>
            <a:r>
              <a:rPr lang="fr-FR" sz="1400" b="0" i="0" baseline="0" noProof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recherche</a:t>
            </a:r>
            <a:endParaRPr lang="fr-FR" sz="1400" b="0" i="0" noProof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baseline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M1 </a:t>
            </a:r>
            <a:r>
              <a:rPr lang="fr-FR" sz="1400" b="0" i="0" baseline="0" noProof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Informatique</a:t>
            </a:r>
            <a:r>
              <a:rPr lang="en-US" sz="1400" b="0" i="0" baseline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fr-FR" sz="1400" b="0" i="0" baseline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6 mai 2017</a:t>
            </a:r>
            <a:endParaRPr lang="en-US" sz="14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35" r:id="rId2"/>
    <p:sldLayoutId id="2147483736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47449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209" y="2050076"/>
            <a:ext cx="60269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Approximation polygonale et comparaison des formes</a:t>
            </a:r>
            <a:endParaRPr lang="en-GB" sz="4000" dirty="0">
              <a:solidFill>
                <a:schemeClr val="accent4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4011293"/>
            <a:ext cx="3443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Thin" charset="0"/>
              </a:rPr>
              <a:t>Initiation à la recherche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6465" y="4615403"/>
            <a:ext cx="3312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Thin" charset="0"/>
              </a:rPr>
              <a:t>1</a:t>
            </a:r>
            <a:r>
              <a:rPr lang="fr-FR" sz="2000" baseline="30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Thin" charset="0"/>
              </a:rPr>
              <a:t>er</a:t>
            </a:r>
            <a:r>
              <a:rPr lang="fr-FR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Thin" charset="0"/>
              </a:rPr>
              <a:t> Juin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Thin" charset="0"/>
              </a:rPr>
              <a:t>2016</a:t>
            </a:r>
          </a:p>
        </p:txBody>
      </p:sp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36" y="5701322"/>
            <a:ext cx="3858260" cy="901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9117" y="564026"/>
            <a:ext cx="1843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Roboto Light" panose="02000000000000000000" pitchFamily="2" charset="0"/>
                <a:ea typeface="Times New Roman" panose="02020603050405020304" pitchFamily="18" charset="0"/>
                <a:cs typeface="Open Sans"/>
              </a:rPr>
              <a:t>Florent </a:t>
            </a:r>
            <a:r>
              <a:rPr lang="fr-FR" dirty="0" smtClean="0">
                <a:solidFill>
                  <a:srgbClr val="000000"/>
                </a:solidFill>
                <a:latin typeface="Roboto Light" panose="02000000000000000000" pitchFamily="2" charset="0"/>
                <a:ea typeface="Times New Roman" panose="02020603050405020304" pitchFamily="18" charset="0"/>
                <a:cs typeface="Open Sans"/>
              </a:rPr>
              <a:t>NOSARI</a:t>
            </a:r>
            <a:br>
              <a:rPr lang="fr-FR" dirty="0" smtClean="0">
                <a:solidFill>
                  <a:srgbClr val="000000"/>
                </a:solidFill>
                <a:latin typeface="Roboto Light" panose="02000000000000000000" pitchFamily="2" charset="0"/>
                <a:ea typeface="Times New Roman" panose="02020603050405020304" pitchFamily="18" charset="0"/>
                <a:cs typeface="Open Sans"/>
              </a:rPr>
            </a:br>
            <a:r>
              <a:rPr lang="fr-FR" dirty="0" smtClean="0">
                <a:solidFill>
                  <a:srgbClr val="000000"/>
                </a:solidFill>
                <a:latin typeface="Roboto Light" panose="02000000000000000000" pitchFamily="2" charset="0"/>
                <a:ea typeface="Times New Roman" panose="02020603050405020304" pitchFamily="18" charset="0"/>
                <a:cs typeface="Open Sans"/>
              </a:rPr>
              <a:t>Oussama </a:t>
            </a:r>
            <a:r>
              <a:rPr lang="fr-FR" dirty="0">
                <a:solidFill>
                  <a:srgbClr val="000000"/>
                </a:solidFill>
                <a:latin typeface="Roboto Light" panose="02000000000000000000" pitchFamily="2" charset="0"/>
                <a:ea typeface="Times New Roman" panose="02020603050405020304" pitchFamily="18" charset="0"/>
                <a:cs typeface="Open Sans"/>
              </a:rPr>
              <a:t>ZEKRI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Comparaison et représentation des formes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INTRODUCTION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9341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REPRESENTATION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COMPARAISON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RESULTATS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pic>
        <p:nvPicPr>
          <p:cNvPr id="12" name="Imag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28" y="2370782"/>
            <a:ext cx="8538101" cy="42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7094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Comparaison et représentation des formes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INTRODUCTION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77078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REPRESENTATION</a:t>
            </a:r>
            <a:endParaRPr lang="en-US" sz="1000" spc="160" dirty="0">
              <a:solidFill>
                <a:schemeClr val="accent3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COMPARAISON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RESULTATS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2233" y="2299447"/>
            <a:ext cx="9439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Méthode </a:t>
            </a:r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 l’espace tangentiel (</a:t>
            </a:r>
            <a:r>
              <a:rPr lang="fr-F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turning</a:t>
            </a:r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function</a:t>
            </a:r>
            <a:r>
              <a:rPr lang="fr-FR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Métrique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Invariante à 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La rotation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Translation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Le changement d’échelle</a:t>
            </a:r>
          </a:p>
          <a:p>
            <a:pPr lvl="1"/>
            <a:r>
              <a:rPr lang="fr-FR" dirty="0" smtClean="0"/>
              <a:t>	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800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Comparaison et représentation des formes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INTRODUCTION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77078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REPRESENTATION</a:t>
            </a:r>
            <a:endParaRPr lang="en-US" sz="1000" spc="160" dirty="0">
              <a:solidFill>
                <a:schemeClr val="accent3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COMPARAISON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RESULTATS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4143" y="1598222"/>
            <a:ext cx="4973471" cy="461338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57" y="1598222"/>
            <a:ext cx="4930100" cy="46133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22233" y="6131853"/>
            <a:ext cx="943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Représentation d’un polygone dans l’espace tangentiel</a:t>
            </a: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Comparaison et représentation des formes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INTRODUCTION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53788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REPRESENTATION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COMPARAISON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RESULTATS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6941" y="649073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/>
          <a:stretch>
            <a:fillRect/>
          </a:stretch>
        </p:blipFill>
        <p:spPr bwMode="auto">
          <a:xfrm>
            <a:off x="1842244" y="2770121"/>
            <a:ext cx="4303850" cy="40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01" y="2770120"/>
            <a:ext cx="4274850" cy="405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015005" y="2144832"/>
                <a:ext cx="22429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2400" i="0">
                          <a:latin typeface="Cambria Math" panose="02040503050406030204" pitchFamily="18" charset="0"/>
                        </a:rPr>
                        <m:t>=||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2400" i="0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005" y="2144832"/>
                <a:ext cx="2242986" cy="461665"/>
              </a:xfrm>
              <a:prstGeom prst="rect">
                <a:avLst/>
              </a:prstGeom>
              <a:blipFill>
                <a:blip r:embed="rId4"/>
                <a:stretch>
                  <a:fillRect r="-545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31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302" y="1894653"/>
            <a:ext cx="2519902" cy="228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67" y="1885916"/>
            <a:ext cx="2495196" cy="23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29" y="4122333"/>
            <a:ext cx="2544607" cy="23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848" y="4122334"/>
            <a:ext cx="2528136" cy="23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Comparaison et représentation des formes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INTRODUCTION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53788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REPRESENTATION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COMPARAISON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RESULTATS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234" y="2299447"/>
            <a:ext cx="5467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Problème :</a:t>
            </a:r>
          </a:p>
          <a:p>
            <a:pPr lvl="1"/>
            <a:endParaRPr lang="fr-FR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Que faire quand le point de départ est différent ou qu’il y a eu une rotation ?</a:t>
            </a: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015005" y="3953142"/>
                <a:ext cx="30124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i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2400" i="0">
                          <a:latin typeface="Cambria Math" panose="02040503050406030204" pitchFamily="18" charset="0"/>
                        </a:rPr>
                        <m:t>(||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2400" i="0" smtClean="0">
                          <a:latin typeface="Cambria Math" panose="02040503050406030204" pitchFamily="18" charset="0"/>
                        </a:rPr>
                        <m:t>||)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005" y="3953142"/>
                <a:ext cx="3012428" cy="461665"/>
              </a:xfrm>
              <a:prstGeom prst="rect">
                <a:avLst/>
              </a:prstGeom>
              <a:blipFill>
                <a:blip r:embed="rId6"/>
                <a:stretch>
                  <a:fillRect r="-202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362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Comparaison et représentation des formes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INTRODUCTION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53788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REPRESENTATION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COMPARAISON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RESULTATS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pic>
        <p:nvPicPr>
          <p:cNvPr id="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/>
          <a:stretch>
            <a:fillRect/>
          </a:stretch>
        </p:blipFill>
        <p:spPr bwMode="auto">
          <a:xfrm>
            <a:off x="1842244" y="2205347"/>
            <a:ext cx="4303850" cy="40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01" y="2205346"/>
            <a:ext cx="4274850" cy="405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866120" y="6303205"/>
                <a:ext cx="23521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: 0,448799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120" y="6303205"/>
                <a:ext cx="2352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22234" y="1815355"/>
            <a:ext cx="546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Retour sur l’exemple :</a:t>
            </a: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29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Comparaison et représentation des formes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INTRODUCTION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53788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REPRESENTATION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COMPARAISON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RESULTATS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Comparaison et représentation des formes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INTRODUCTION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658909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REPRESENTATION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COMPARAISON</a:t>
            </a:r>
            <a:endParaRPr lang="en-US" sz="1000" spc="160" dirty="0">
              <a:solidFill>
                <a:schemeClr val="accent2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RESULTATS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01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Comparaison et représentation des formes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INTRODUCTION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658909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REPRESENTATION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COMPARAISON</a:t>
            </a:r>
            <a:endParaRPr lang="en-US" sz="1000" spc="160" dirty="0">
              <a:solidFill>
                <a:schemeClr val="accent2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RESULTATS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97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7078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Sommaire</a:t>
            </a: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7540" y="2139878"/>
            <a:ext cx="101241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fr-FR" dirty="0" smtClean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Présentation du sujet et contexte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Simplification polygonale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Comparaison et représentation des formes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Exemples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fr-FR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0742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QUESTIONS ?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Merci de </a:t>
            </a:r>
            <a:r>
              <a:rPr lang="fr-FR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votre</a:t>
            </a:r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attention.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Sujet</a:t>
            </a:r>
            <a:r>
              <a:rPr lang="en-GB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fr-F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contexte</a:t>
            </a:r>
          </a:p>
          <a:p>
            <a:pPr algn="ctr"/>
            <a:endParaRPr lang="en-US" sz="4000" dirty="0" smtClean="0">
              <a:solidFill>
                <a:schemeClr val="accent5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 smtClean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51" y="826396"/>
            <a:ext cx="1392098" cy="22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9341" y="5123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 smtClean="0"/>
              <a:t>Sujet</a:t>
            </a:r>
            <a:r>
              <a:rPr lang="en-US" dirty="0" smtClean="0"/>
              <a:t> et </a:t>
            </a:r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SUJET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9341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CONTEXTE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pic>
        <p:nvPicPr>
          <p:cNvPr id="9" name="Imag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42" y="2937533"/>
            <a:ext cx="7933771" cy="39433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7093" y="2022714"/>
            <a:ext cx="1115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Approximation polygonale et comparaison des formes</a:t>
            </a:r>
            <a:endParaRPr lang="fr-FR" sz="3600" dirty="0">
              <a:solidFill>
                <a:schemeClr val="accent4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7843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9341" y="5123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/>
              <a:t>Sujet</a:t>
            </a:r>
            <a:r>
              <a:rPr lang="en-US" dirty="0"/>
              <a:t> et </a:t>
            </a:r>
            <a:r>
              <a:rPr lang="fr-FR" dirty="0"/>
              <a:t>contexte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SUJET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77078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CONTEXTE</a:t>
            </a:r>
            <a:endParaRPr lang="en-US" sz="1000" spc="160" dirty="0">
              <a:solidFill>
                <a:schemeClr val="accent3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82" y="3454871"/>
            <a:ext cx="1954010" cy="17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342" y="1711644"/>
            <a:ext cx="1442124" cy="1650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342" y="5002607"/>
            <a:ext cx="1752316" cy="1855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2536705"/>
            <a:ext cx="47468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Le langage de signes : </a:t>
            </a:r>
          </a:p>
          <a:p>
            <a:endParaRPr lang="fr-FR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Des signes différents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Prise de vue différentes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Rotation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Translation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Changement d’échelle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Placement des doigts différents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19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67" y="928951"/>
            <a:ext cx="1703066" cy="2479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3135" y="3114777"/>
            <a:ext cx="9305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Simplification</a:t>
            </a:r>
            <a:endParaRPr lang="fr-F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sz="4000" dirty="0" smtClean="0">
              <a:solidFill>
                <a:schemeClr val="accent5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9341" y="5123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fr-FR" dirty="0" smtClean="0"/>
              <a:t>Sujet</a:t>
            </a:r>
            <a:r>
              <a:rPr lang="en-US" dirty="0" smtClean="0"/>
              <a:t> et </a:t>
            </a:r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SUJET</a:t>
            </a:r>
            <a:endParaRPr lang="en-US" sz="1000" spc="16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9341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CONTEXT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TITLE3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TITLE4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pic>
        <p:nvPicPr>
          <p:cNvPr id="11" name="Imag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2" y="2292080"/>
            <a:ext cx="8727245" cy="43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1474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9341" y="5123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341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TITLE1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77078" y="154145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56793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TITLE2</a:t>
            </a:r>
            <a:endParaRPr lang="en-US" sz="1000" spc="160" dirty="0">
              <a:solidFill>
                <a:schemeClr val="accent3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5988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TITLE3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82" y="117164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Noto Sans" charset="0"/>
              </a:rPr>
              <a:t>TITLE4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13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75" y="767976"/>
            <a:ext cx="2453582" cy="26353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3135" y="3114777"/>
            <a:ext cx="93057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Comparaison et représentation</a:t>
            </a:r>
            <a:r>
              <a:rPr lang="en-GB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fr-F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formes</a:t>
            </a:r>
            <a:endParaRPr lang="fr-F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sz="4000" dirty="0" smtClean="0">
              <a:solidFill>
                <a:schemeClr val="accent5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9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Personnalisé 2">
      <a:dk1>
        <a:sysClr val="windowText" lastClr="000000"/>
      </a:dk1>
      <a:lt1>
        <a:sysClr val="window" lastClr="FFFFFF"/>
      </a:lt1>
      <a:dk2>
        <a:srgbClr val="323232"/>
      </a:dk2>
      <a:lt2>
        <a:srgbClr val="F44336"/>
      </a:lt2>
      <a:accent1>
        <a:srgbClr val="F44336"/>
      </a:accent1>
      <a:accent2>
        <a:srgbClr val="F44336"/>
      </a:accent2>
      <a:accent3>
        <a:srgbClr val="F44336"/>
      </a:accent3>
      <a:accent4>
        <a:srgbClr val="C00000"/>
      </a:accent4>
      <a:accent5>
        <a:srgbClr val="7F5F52"/>
      </a:accent5>
      <a:accent6>
        <a:srgbClr val="F44336"/>
      </a:accent6>
      <a:hlink>
        <a:srgbClr val="6B9F25"/>
      </a:hlink>
      <a:folHlink>
        <a:srgbClr val="F4433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">
  <a:themeElements>
    <a:clrScheme name="Personnalisé 2">
      <a:dk1>
        <a:sysClr val="windowText" lastClr="000000"/>
      </a:dk1>
      <a:lt1>
        <a:sysClr val="window" lastClr="FFFFFF"/>
      </a:lt1>
      <a:dk2>
        <a:srgbClr val="323232"/>
      </a:dk2>
      <a:lt2>
        <a:srgbClr val="F44336"/>
      </a:lt2>
      <a:accent1>
        <a:srgbClr val="F44336"/>
      </a:accent1>
      <a:accent2>
        <a:srgbClr val="F44336"/>
      </a:accent2>
      <a:accent3>
        <a:srgbClr val="F44336"/>
      </a:accent3>
      <a:accent4>
        <a:srgbClr val="C00000"/>
      </a:accent4>
      <a:accent5>
        <a:srgbClr val="7F5F52"/>
      </a:accent5>
      <a:accent6>
        <a:srgbClr val="F44336"/>
      </a:accent6>
      <a:hlink>
        <a:srgbClr val="6B9F25"/>
      </a:hlink>
      <a:folHlink>
        <a:srgbClr val="F4433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48103</TotalTime>
  <Words>260</Words>
  <Application>Microsoft Office PowerPoint</Application>
  <PresentationFormat>Widescreen</PresentationFormat>
  <Paragraphs>128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Cambria Math</vt:lpstr>
      <vt:lpstr>Noto Sans</vt:lpstr>
      <vt:lpstr>Open Sans</vt:lpstr>
      <vt:lpstr>Roboto Light</vt:lpstr>
      <vt:lpstr>Roboto Medium</vt:lpstr>
      <vt:lpstr>Roboto Thin</vt:lpstr>
      <vt:lpstr>Times New Roman</vt:lpstr>
      <vt:lpstr>Wingdings</vt:lpstr>
      <vt:lpstr>Blank</vt:lpstr>
      <vt:lpstr>Basic</vt:lpstr>
      <vt:lpstr>PowerPoint Presentation</vt:lpstr>
      <vt:lpstr>Sommaire</vt:lpstr>
      <vt:lpstr>PowerPoint Presentation</vt:lpstr>
      <vt:lpstr>Sujet et contexte</vt:lpstr>
      <vt:lpstr>Sujet et contexte</vt:lpstr>
      <vt:lpstr>PowerPoint Presentation</vt:lpstr>
      <vt:lpstr>Sujet et contexte</vt:lpstr>
      <vt:lpstr>Click to edit Master title style</vt:lpstr>
      <vt:lpstr>PowerPoint Presentation</vt:lpstr>
      <vt:lpstr>Comparaison et représentation des formes</vt:lpstr>
      <vt:lpstr>Comparaison et représentation des formes</vt:lpstr>
      <vt:lpstr>Comparaison et représentation des formes</vt:lpstr>
      <vt:lpstr>Comparaison et représentation des formes</vt:lpstr>
      <vt:lpstr>Comparaison et représentation des formes</vt:lpstr>
      <vt:lpstr>Comparaison et représentation des formes</vt:lpstr>
      <vt:lpstr>Comparaison et représentation des formes</vt:lpstr>
      <vt:lpstr>Comparaison et représentation des formes</vt:lpstr>
      <vt:lpstr>Comparaison et représentation des formes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Florent NOSARI</cp:lastModifiedBy>
  <cp:revision>708</cp:revision>
  <dcterms:created xsi:type="dcterms:W3CDTF">2015-05-30T00:46:15Z</dcterms:created>
  <dcterms:modified xsi:type="dcterms:W3CDTF">2017-05-21T17:41:07Z</dcterms:modified>
</cp:coreProperties>
</file>