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5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0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9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63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1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19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6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674E-868E-45DD-A46D-73A93F78C616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4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> </a:t>
            </a:r>
            <a:r>
              <a:rPr lang="pt-BR" sz="3600" b="1" dirty="0"/>
              <a:t>“Avaliação do </a:t>
            </a:r>
            <a:r>
              <a:rPr lang="pt-BR" sz="3600" b="1" dirty="0" err="1"/>
              <a:t>Findrisk</a:t>
            </a:r>
            <a:r>
              <a:rPr lang="pt-BR" sz="3600" b="1" dirty="0"/>
              <a:t> como instrumento de detecção de diabetes de tipo 2 em um estudo transversal” 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/>
          <a:p>
            <a:r>
              <a:rPr lang="pt-BR" dirty="0" smtClean="0"/>
              <a:t>-Thiago Costa</a:t>
            </a:r>
          </a:p>
          <a:p>
            <a:r>
              <a:rPr lang="pt-BR" dirty="0" smtClean="0"/>
              <a:t>Reginaldo Florentino</a:t>
            </a:r>
          </a:p>
          <a:p>
            <a:r>
              <a:rPr lang="pt-BR" dirty="0" err="1" smtClean="0"/>
              <a:t>Cleibson</a:t>
            </a:r>
            <a:r>
              <a:rPr lang="pt-BR" dirty="0" smtClean="0"/>
              <a:t> 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ANALISE DESCRITIVA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CARACTERIZAÇÃO DOS PERFIL’S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ANALISE EXPLORATORIA DAS VARIAVEIS 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RELAÇÕES ENCONTRADAS ENTRE AS VARIAVEIS</a:t>
            </a:r>
          </a:p>
          <a:p>
            <a:pPr marL="514350" indent="-457200"/>
            <a:endParaRPr lang="pt-BR" dirty="0" smtClean="0"/>
          </a:p>
          <a:p>
            <a:pPr marL="514350" indent="-457200"/>
            <a:r>
              <a:rPr lang="pt-BR" dirty="0" smtClean="0"/>
              <a:t>ANALISE INFERENCIAL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QUAIS VARIAVEIS ESTÃO MAIS ASSOCIADAS COM DIAGNÓSTICO DE DM 2 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ESTUDAR O PODER DA PREDIÇÃO DO ESCORE DO FINDRISK  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AJUSTE DO MODELO</a:t>
            </a:r>
          </a:p>
          <a:p>
            <a:pPr marL="457200" lvl="1" indent="0">
              <a:buNone/>
            </a:pPr>
            <a:endParaRPr lang="pt-BR" dirty="0"/>
          </a:p>
          <a:p>
            <a:pPr marL="57150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98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DESCRITIVA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pt-BR" dirty="0" smtClean="0"/>
              <a:t>CARACTERIZAÇÃO DOS PERFIL’S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352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DESCRITIVA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pt-BR" dirty="0" smtClean="0"/>
              <a:t>ANALISE EXPLORATORIA DAS VARIAVEIS 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57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DESCRITIVA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pt-BR" dirty="0" smtClean="0"/>
              <a:t>RELAÇÕES ENCONTRADAS ENTRE AS VARIAVEIS</a:t>
            </a:r>
          </a:p>
          <a:p>
            <a:pPr marL="514350" indent="-457200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56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457200"/>
            <a:r>
              <a:rPr lang="pt-BR" dirty="0" smtClean="0"/>
              <a:t>ANALISE INFERENCIAL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pt-BR" dirty="0" smtClean="0"/>
              <a:t>QUAIS VARIAVEIS ESTÃO MAIS ASSOCIADAS COM DIAGNÓSTICO DE DM 2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326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457200"/>
            <a:r>
              <a:rPr lang="pt-BR" dirty="0" smtClean="0"/>
              <a:t>ANALISE INFERENCIAL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ESTUDAR O PODER DA PREDIÇÃO DO ESCORE DO FINDRISK  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58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457200"/>
            <a:r>
              <a:rPr lang="pt-BR" dirty="0" smtClean="0"/>
              <a:t>ANALISE INFERENCIAL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AJUSTE  DO MODELO</a:t>
            </a:r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MODELO 1</a:t>
            </a:r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MODELO 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15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457200"/>
            <a:r>
              <a:rPr lang="pt-BR" smtClean="0"/>
              <a:t>CONCLUSÃO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470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</a:p>
          <a:p>
            <a:r>
              <a:rPr lang="pt-BR" dirty="0" smtClean="0"/>
              <a:t>ANÁLISES DOS DADOS</a:t>
            </a:r>
          </a:p>
          <a:p>
            <a:r>
              <a:rPr lang="pt-BR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5715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que é o FINDRISK</a:t>
            </a:r>
          </a:p>
          <a:p>
            <a:pPr lvl="1"/>
            <a:r>
              <a:rPr lang="pt-BR" dirty="0" smtClean="0"/>
              <a:t> </a:t>
            </a:r>
            <a:r>
              <a:rPr lang="pt-BR" dirty="0" smtClean="0"/>
              <a:t>F1 = </a:t>
            </a:r>
            <a:r>
              <a:rPr lang="pt-BR" dirty="0" smtClean="0"/>
              <a:t>Idade</a:t>
            </a:r>
          </a:p>
          <a:p>
            <a:pPr lvl="1"/>
            <a:r>
              <a:rPr lang="pt-BR" dirty="0" smtClean="0"/>
              <a:t>F2  = IMC</a:t>
            </a:r>
          </a:p>
          <a:p>
            <a:pPr lvl="1"/>
            <a:r>
              <a:rPr lang="pt-BR" dirty="0" smtClean="0"/>
              <a:t>F3  = Circunferência da Cintura</a:t>
            </a:r>
          </a:p>
          <a:p>
            <a:pPr lvl="1"/>
            <a:r>
              <a:rPr lang="pt-BR" dirty="0" smtClean="0"/>
              <a:t>F4  = Atividade Física (mais de 30 minutos)</a:t>
            </a:r>
          </a:p>
          <a:p>
            <a:pPr lvl="1"/>
            <a:r>
              <a:rPr lang="pt-BR" dirty="0" smtClean="0"/>
              <a:t>F5  = Consumo de legumes/frutas</a:t>
            </a:r>
          </a:p>
          <a:p>
            <a:pPr lvl="1"/>
            <a:r>
              <a:rPr lang="pt-BR" dirty="0" smtClean="0"/>
              <a:t>F6  = Utilização de medicamentos (Anti-hipertensivo)</a:t>
            </a:r>
          </a:p>
          <a:p>
            <a:pPr lvl="1"/>
            <a:r>
              <a:rPr lang="pt-BR" dirty="0" smtClean="0"/>
              <a:t>F7  = Glicemia elevada (exame de saúde)</a:t>
            </a:r>
          </a:p>
          <a:p>
            <a:pPr lvl="1"/>
            <a:r>
              <a:rPr lang="pt-BR" dirty="0" smtClean="0"/>
              <a:t>F8  = Fator Hereditariedade (Diabetes I ou II )</a:t>
            </a:r>
            <a:br>
              <a:rPr lang="pt-BR" dirty="0" smtClean="0"/>
            </a:br>
            <a:r>
              <a:rPr lang="pt-BR" dirty="0" smtClean="0"/>
              <a:t>- R = Resultado do Exame Glicemia 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6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O que é o FINDRISK</a:t>
            </a:r>
          </a:p>
          <a:p>
            <a:pPr lvl="1"/>
            <a:r>
              <a:rPr lang="pt-BR" dirty="0" smtClean="0"/>
              <a:t> </a:t>
            </a:r>
            <a:r>
              <a:rPr lang="pt-BR" dirty="0" smtClean="0"/>
              <a:t>F1 = </a:t>
            </a:r>
            <a:r>
              <a:rPr lang="pt-BR" dirty="0" smtClean="0"/>
              <a:t>Idade (Quantitativa  Continua )</a:t>
            </a:r>
          </a:p>
          <a:p>
            <a:pPr lvl="1"/>
            <a:r>
              <a:rPr lang="pt-BR" dirty="0" smtClean="0"/>
              <a:t>F2  = IMC (Quantitativa Continua)</a:t>
            </a:r>
          </a:p>
          <a:p>
            <a:pPr lvl="1"/>
            <a:r>
              <a:rPr lang="pt-BR" dirty="0" smtClean="0"/>
              <a:t>F3  = Circunferência da Cintura (</a:t>
            </a:r>
            <a:r>
              <a:rPr lang="pt-BR" dirty="0" err="1" smtClean="0"/>
              <a:t>Quantititativa</a:t>
            </a:r>
            <a:r>
              <a:rPr lang="pt-BR" dirty="0" smtClean="0"/>
              <a:t> Continua )</a:t>
            </a:r>
          </a:p>
          <a:p>
            <a:pPr lvl="1"/>
            <a:r>
              <a:rPr lang="pt-BR" dirty="0" smtClean="0"/>
              <a:t>F4  = Atividade Física (mais de 30 minutos) (Quantitativa Continua)</a:t>
            </a:r>
          </a:p>
          <a:p>
            <a:pPr lvl="1"/>
            <a:r>
              <a:rPr lang="pt-BR" dirty="0" smtClean="0"/>
              <a:t>F5  = Consumo de legumes/frutas  (Qualitativa Ordinal)</a:t>
            </a:r>
          </a:p>
          <a:p>
            <a:pPr lvl="1"/>
            <a:r>
              <a:rPr lang="pt-BR" dirty="0" smtClean="0"/>
              <a:t>F6  = Utilização de medicamentos (Anti-hipertensivo) (Qualitativa Ordinal) </a:t>
            </a:r>
          </a:p>
          <a:p>
            <a:pPr lvl="1"/>
            <a:r>
              <a:rPr lang="pt-BR" dirty="0" smtClean="0"/>
              <a:t>F7  = Glicemia elevada (exame de saúde) (Qualitativa Ordinal) </a:t>
            </a:r>
          </a:p>
          <a:p>
            <a:pPr lvl="1"/>
            <a:r>
              <a:rPr lang="pt-BR" dirty="0" smtClean="0"/>
              <a:t>F8 = </a:t>
            </a:r>
            <a:r>
              <a:rPr lang="pt-BR" dirty="0" err="1" smtClean="0"/>
              <a:t>Hereditáriedade</a:t>
            </a:r>
            <a:r>
              <a:rPr lang="pt-BR" dirty="0" smtClean="0"/>
              <a:t> (</a:t>
            </a:r>
            <a:r>
              <a:rPr lang="pt-BR" dirty="0" smtClean="0"/>
              <a:t>Diabetes I ou II ) (Qualitativa Ordinal)</a:t>
            </a:r>
            <a:endParaRPr lang="pt-BR" dirty="0" smtClean="0"/>
          </a:p>
          <a:p>
            <a:pPr lvl="1"/>
            <a:r>
              <a:rPr lang="pt-BR" dirty="0"/>
              <a:t>E</a:t>
            </a:r>
            <a:r>
              <a:rPr lang="pt-BR" dirty="0" smtClean="0"/>
              <a:t> – Resultado do exame de glicemia  (Quantitativa Continuo)</a:t>
            </a:r>
          </a:p>
          <a:p>
            <a:pPr lvl="1"/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Preparação das </a:t>
            </a:r>
            <a:r>
              <a:rPr lang="pt-BR" dirty="0" err="1" smtClean="0"/>
              <a:t>Variaveis</a:t>
            </a:r>
            <a:r>
              <a:rPr lang="pt-BR" dirty="0"/>
              <a:t> 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As </a:t>
            </a:r>
            <a:r>
              <a:rPr lang="pt-BR" dirty="0" err="1" smtClean="0"/>
              <a:t>variaveis</a:t>
            </a:r>
            <a:r>
              <a:rPr lang="pt-BR" dirty="0" smtClean="0"/>
              <a:t> continuas foram </a:t>
            </a:r>
            <a:r>
              <a:rPr lang="pt-BR" dirty="0" err="1" smtClean="0"/>
              <a:t>discretizadas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Por exemplo : </a:t>
            </a:r>
          </a:p>
          <a:p>
            <a:pPr lvl="1"/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6991722" cy="244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1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ESCORE DO TESTE </a:t>
            </a:r>
          </a:p>
          <a:p>
            <a:pPr lvl="1"/>
            <a:r>
              <a:rPr lang="pt-BR" dirty="0" smtClean="0"/>
              <a:t>SOMA DA PONTUAÇÃO DE CA</a:t>
            </a:r>
          </a:p>
          <a:p>
            <a:pPr lvl="1"/>
            <a:r>
              <a:rPr lang="pt-BR" dirty="0" smtClean="0"/>
              <a:t>DA RESPOSTA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573016"/>
            <a:ext cx="94297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4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</a:p>
          <a:p>
            <a:endParaRPr lang="pt-BR" dirty="0"/>
          </a:p>
          <a:p>
            <a:r>
              <a:rPr lang="pt-BR" dirty="0" smtClean="0"/>
              <a:t>A VARIAVEL CIRCUNFERENCIA DA CINTURA FOI SUBDIVIDIDA</a:t>
            </a:r>
          </a:p>
          <a:p>
            <a:endParaRPr lang="pt-BR" dirty="0"/>
          </a:p>
          <a:p>
            <a:r>
              <a:rPr lang="pt-BR" dirty="0" smtClean="0"/>
              <a:t>CRIANDO DOIS PARAMETROS DISTINTOS PARA HOMEM E MULHER.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7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SOBRE A COLETA DE DADOS </a:t>
            </a:r>
          </a:p>
          <a:p>
            <a:r>
              <a:rPr lang="pt-BR" dirty="0" smtClean="0"/>
              <a:t>Organizado pela ADJ – Associação Diabetes Juvenil</a:t>
            </a:r>
          </a:p>
          <a:p>
            <a:r>
              <a:rPr lang="pt-BR" dirty="0" smtClean="0"/>
              <a:t>n = 1062 </a:t>
            </a:r>
          </a:p>
          <a:p>
            <a:r>
              <a:rPr lang="pt-BR" dirty="0" smtClean="0"/>
              <a:t>43 diabéticos tipo II (analisados separadamente)</a:t>
            </a:r>
          </a:p>
          <a:p>
            <a:r>
              <a:rPr lang="pt-BR" dirty="0" smtClean="0"/>
              <a:t>Locais : Clube Pinheiros, UNINOVE e </a:t>
            </a:r>
            <a:r>
              <a:rPr lang="pt-BR" dirty="0"/>
              <a:t>São Paulo Futebol Clube</a:t>
            </a:r>
            <a:r>
              <a:rPr lang="pt-BR" b="1" dirty="0"/>
              <a:t> 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dirty="0" smtClean="0"/>
              <a:t>ConstruSer, Congresso da ADJ, Outros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6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416421"/>
            <a:ext cx="6016898" cy="518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4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368</Words>
  <Application>Microsoft Office PowerPoint</Application>
  <PresentationFormat>Apresentação na tela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  “Avaliação do Findrisk como instrumento de detecção de diabetes de tipo 2 em um estudo transversal” </vt:lpstr>
      <vt:lpstr>SUMÁRIO</vt:lpstr>
      <vt:lpstr>APRESENTAÇÃO DO PROBLEMA</vt:lpstr>
      <vt:lpstr>APRESENTAÇÃO DO PROBLEMA</vt:lpstr>
      <vt:lpstr>APRESENTAÇÃO DO PROBLEMA</vt:lpstr>
      <vt:lpstr>APRESENTAÇÃO DO PROBLEMA</vt:lpstr>
      <vt:lpstr>APRESENTAÇÃO DO PROBLEMA</vt:lpstr>
      <vt:lpstr>APRESENTAÇÃO DO PROBLEMA</vt:lpstr>
      <vt:lpstr>APRESENTAÇÃO DO PROBLEMA</vt:lpstr>
      <vt:lpstr>ANÁLISE DOS DADOS</vt:lpstr>
      <vt:lpstr>ANALISE DESCRITIVA</vt:lpstr>
      <vt:lpstr>ANALISE DESCRITIVA</vt:lpstr>
      <vt:lpstr>ANALISE DESCRITIVA</vt:lpstr>
      <vt:lpstr>ANALISE INFERENCIAL</vt:lpstr>
      <vt:lpstr>ANALISE INFERENCIAL</vt:lpstr>
      <vt:lpstr>ANALISE INFERENCIAL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“Avaliação do Findrisk como instrumento de detecção de diabetes de tipo 2 em um estudo transversal”</dc:title>
  <dc:creator>nene-pc</dc:creator>
  <cp:lastModifiedBy>nene-pc</cp:lastModifiedBy>
  <cp:revision>15</cp:revision>
  <dcterms:created xsi:type="dcterms:W3CDTF">2017-01-26T15:40:26Z</dcterms:created>
  <dcterms:modified xsi:type="dcterms:W3CDTF">2017-01-26T17:34:44Z</dcterms:modified>
</cp:coreProperties>
</file>