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6"/>
  </p:notesMasterIdLst>
  <p:handoutMasterIdLst>
    <p:handoutMasterId r:id="rId37"/>
  </p:handoutMasterIdLst>
  <p:sldIdLst>
    <p:sldId id="259" r:id="rId3"/>
    <p:sldId id="257" r:id="rId4"/>
    <p:sldId id="258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8" r:id="rId13"/>
    <p:sldId id="289" r:id="rId14"/>
    <p:sldId id="300" r:id="rId15"/>
    <p:sldId id="291" r:id="rId16"/>
    <p:sldId id="292" r:id="rId17"/>
    <p:sldId id="293" r:id="rId18"/>
    <p:sldId id="294" r:id="rId19"/>
    <p:sldId id="302" r:id="rId20"/>
    <p:sldId id="295" r:id="rId21"/>
    <p:sldId id="296" r:id="rId22"/>
    <p:sldId id="297" r:id="rId23"/>
    <p:sldId id="298" r:id="rId24"/>
    <p:sldId id="299" r:id="rId25"/>
    <p:sldId id="301" r:id="rId26"/>
    <p:sldId id="303" r:id="rId27"/>
    <p:sldId id="304" r:id="rId28"/>
    <p:sldId id="306" r:id="rId29"/>
    <p:sldId id="308" r:id="rId30"/>
    <p:sldId id="309" r:id="rId31"/>
    <p:sldId id="313" r:id="rId32"/>
    <p:sldId id="311" r:id="rId33"/>
    <p:sldId id="312" r:id="rId34"/>
    <p:sldId id="276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5465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F15"/>
    <a:srgbClr val="FCA77C"/>
    <a:srgbClr val="DE2D26"/>
    <a:srgbClr val="FEE5D9"/>
    <a:srgbClr val="A50E14"/>
    <a:srgbClr val="BB0000"/>
    <a:srgbClr val="E4E4E4"/>
    <a:srgbClr val="FFFFFF"/>
    <a:srgbClr val="DD4B3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0" y="58"/>
      </p:cViewPr>
      <p:guideLst>
        <p:guide orient="horz" pos="2183"/>
        <p:guide pos="295"/>
        <p:guide pos="546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35D2-94B2-46AB-9E0F-17A649681629}" type="datetimeFigureOut">
              <a:rPr lang="id-ID" smtClean="0"/>
              <a:t>01/02/2017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E2D0-0EB6-47AD-9C81-D43A43D31FF5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32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C86C-F426-4BC7-AA47-DD474981301E}" type="datetimeFigureOut">
              <a:rPr lang="id-ID" smtClean="0"/>
              <a:t>01/02/2017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5A68-0AE1-440D-820E-216A88159F39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9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9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241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488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67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21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380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0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472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95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225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63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336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14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593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7146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6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776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291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9458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1480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77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21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9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05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65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463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0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707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5A68-0AE1-440D-820E-216A88159F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49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7" name="Rectangle 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13" name="Rectangle 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55912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509894" y="2846641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509894" y="4732195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559531" y="4732195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4559531" y="2846641"/>
            <a:ext cx="1008000" cy="10080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750"/>
            </a:lvl1pPr>
          </a:lstStyle>
          <a:p>
            <a:endParaRPr lang="en-JM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178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03935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860515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28519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85100" y="2326675"/>
            <a:ext cx="1476000" cy="1476000"/>
          </a:xfrm>
          <a:prstGeom prst="rect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829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94410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850990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18994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75575" y="2345725"/>
            <a:ext cx="1476000" cy="1476000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6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14972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62235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93535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43094" y="2114550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6" name="Freeform 3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991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14972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62235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93535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43094" y="2154765"/>
            <a:ext cx="1476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255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48496" y="4231428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51666" y="1980598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51666" y="4276269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48496" y="1980598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6" name="Freeform 3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28749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07230" y="1811346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07230" y="4164021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822031" y="1811346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22031" y="4164021"/>
            <a:ext cx="1476000" cy="147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3524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5" grpId="0"/>
      <p:bldP spid="3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828" y="231828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42296" y="231828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109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9295" y="2309814"/>
            <a:ext cx="1440000" cy="14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50763" y="2309814"/>
            <a:ext cx="1440000" cy="14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999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7596" y="2012946"/>
            <a:ext cx="1764000" cy="176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2041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8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1835" y="2113494"/>
            <a:ext cx="1620000" cy="162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7155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93505" y="2178284"/>
            <a:ext cx="1980000" cy="32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8070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762000" y="2619000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662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2425" y="3527113"/>
            <a:ext cx="720000" cy="720000"/>
          </a:xfrm>
          <a:prstGeom prst="roundRect">
            <a:avLst/>
          </a:prstGeom>
          <a:ln w="444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13003" y="2950965"/>
            <a:ext cx="720000" cy="720000"/>
          </a:xfrm>
          <a:prstGeom prst="roundRect">
            <a:avLst/>
          </a:prstGeom>
          <a:ln w="444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713003" y="4141399"/>
            <a:ext cx="720000" cy="720000"/>
          </a:xfrm>
          <a:prstGeom prst="roundRect">
            <a:avLst/>
          </a:prstGeom>
          <a:ln w="444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532714" y="2934031"/>
            <a:ext cx="720000" cy="720000"/>
          </a:xfrm>
          <a:prstGeom prst="roundRect">
            <a:avLst/>
          </a:prstGeom>
          <a:ln w="444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532714" y="4141399"/>
            <a:ext cx="720000" cy="720000"/>
          </a:xfrm>
          <a:prstGeom prst="roundRect">
            <a:avLst/>
          </a:prstGeom>
          <a:ln w="444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13003" y="4958616"/>
            <a:ext cx="720000" cy="720000"/>
          </a:xfrm>
          <a:prstGeom prst="roundRect">
            <a:avLst/>
          </a:prstGeom>
          <a:ln w="444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13003" y="2128807"/>
            <a:ext cx="720000" cy="720000"/>
          </a:xfrm>
          <a:prstGeom prst="roundRect">
            <a:avLst/>
          </a:prstGeom>
          <a:ln w="444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763259" y="2934031"/>
            <a:ext cx="720000" cy="720000"/>
          </a:xfrm>
          <a:prstGeom prst="roundRect">
            <a:avLst/>
          </a:prstGeom>
          <a:ln w="444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763259" y="4141399"/>
            <a:ext cx="720000" cy="720000"/>
          </a:xfrm>
          <a:prstGeom prst="roundRect">
            <a:avLst/>
          </a:prstGeom>
          <a:ln w="444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9" name="Group 3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3" name="Freeform 4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53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15066" y="2020834"/>
            <a:ext cx="1008000" cy="1008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15066" y="3455179"/>
            <a:ext cx="1008000" cy="1008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58266" y="3455178"/>
            <a:ext cx="1008000" cy="1008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67090" y="3455178"/>
            <a:ext cx="1008000" cy="1008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415066" y="4857245"/>
            <a:ext cx="1008000" cy="1008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158266" y="4857244"/>
            <a:ext cx="1008000" cy="1008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67090" y="4857244"/>
            <a:ext cx="1008000" cy="1008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5" name="Rectangle 34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7" name="Group 36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8" name="Freeform 3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1" name="Freeform 4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717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57592" y="2665952"/>
            <a:ext cx="756000" cy="756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584115" y="2656122"/>
            <a:ext cx="756000" cy="756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478782" y="2665951"/>
            <a:ext cx="756000" cy="756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71930" y="3755947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998453" y="3746117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893119" y="3755946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71930" y="4775169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3998453" y="4765339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6893119" y="4775168"/>
            <a:ext cx="684000" cy="684000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Rectangle 33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5" name="Group 4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6" name="Freeform 4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9" name="Freeform 4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115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00642" y="2069795"/>
            <a:ext cx="1044000" cy="1044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100642" y="3538007"/>
            <a:ext cx="1044000" cy="1044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3842" y="3538006"/>
            <a:ext cx="1044000" cy="1044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252666" y="3538006"/>
            <a:ext cx="1044000" cy="1044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1" name="Group 30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213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667216" y="2145560"/>
            <a:ext cx="2700000" cy="2052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67216" y="4300976"/>
            <a:ext cx="1296000" cy="180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071232" y="4300976"/>
            <a:ext cx="1296000" cy="180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69046" y="2145780"/>
            <a:ext cx="2160000" cy="396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5726890" y="3945780"/>
            <a:ext cx="2700000" cy="216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3" name="Rectangle 32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6" name="Freeform 3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6273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1" grpId="0"/>
      <p:bldP spid="32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667216" y="1925157"/>
            <a:ext cx="4723469" cy="2268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67216" y="4316885"/>
            <a:ext cx="1485000" cy="1764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286450" y="4316885"/>
            <a:ext cx="1485000" cy="1764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905684" y="4316885"/>
            <a:ext cx="1485000" cy="1764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4" name="Group 33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8" name="Freeform 3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9361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/>
      <p:bldP spid="30" grpId="0"/>
      <p:bldP spid="33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728821" y="2125767"/>
            <a:ext cx="3699000" cy="3096000"/>
          </a:xfrm>
          <a:prstGeom prst="rect">
            <a:avLst/>
          </a:prstGeom>
        </p:spPr>
      </p:sp>
      <p:sp>
        <p:nvSpPr>
          <p:cNvPr id="3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76148" y="2125767"/>
            <a:ext cx="3699000" cy="3096000"/>
          </a:xfrm>
          <a:prstGeom prst="rect">
            <a:avLst/>
          </a:prstGeom>
        </p:spPr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599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0" y="2771550"/>
            <a:ext cx="5667375" cy="2390999"/>
          </a:xfrm>
        </p:spPr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947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19316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2548735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62521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6766539" y="1867131"/>
            <a:ext cx="1944000" cy="3456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1251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</p:bldLst>
  </p:timing>
  <p:extLst mod="1">
    <p:ext uri="{DCECCB84-F9BA-43D5-87BE-67443E8EF086}">
      <p15:sldGuideLst xmlns:p15="http://schemas.microsoft.com/office/powerpoint/2012/main">
        <p15:guide id="2" pos="5465" userDrawn="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47891" y="1867132"/>
            <a:ext cx="4352710" cy="262443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444500" y="4586750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114350" y="4586750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784199" y="4586750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5454049" y="4607385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7123898" y="4607385"/>
            <a:ext cx="1593000" cy="1564343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8" name="Group 3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597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31" grpId="0"/>
      <p:bldP spid="32" grpId="0"/>
      <p:bldP spid="33" grpId="0"/>
      <p:bldP spid="34" grpId="0"/>
      <p:bldP spid="35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776940" y="2223677"/>
            <a:ext cx="2404765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Rectangle 39"/>
          <p:cNvSpPr/>
          <p:nvPr userDrawn="1"/>
        </p:nvSpPr>
        <p:spPr>
          <a:xfrm>
            <a:off x="3366016" y="2223677"/>
            <a:ext cx="2404765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1" name="Rectangle 40"/>
          <p:cNvSpPr/>
          <p:nvPr userDrawn="1"/>
        </p:nvSpPr>
        <p:spPr>
          <a:xfrm>
            <a:off x="5952693" y="2223677"/>
            <a:ext cx="2404765" cy="3588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776288" y="2211728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7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357563" y="2211728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5953125" y="2211728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3" name="Group 3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3" name="Freeform 4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1136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519975" y="2012949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219121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92566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5533293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519975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2219121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3892566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5533293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7176417" y="2012950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7176417" y="4301877"/>
            <a:ext cx="1404000" cy="140400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8" name="Group 3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9" name="Freeform 3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7" name="Freeform 4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202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34343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51488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34343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51488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34343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5148871"/>
            <a:ext cx="1525500" cy="1713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9237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/>
      <p:bldP spid="38" grpId="0"/>
      <p:bldP spid="39" grpId="0"/>
      <p:bldP spid="40" grpId="0"/>
      <p:bldP spid="41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34321" y="1761317"/>
            <a:ext cx="2394629" cy="4320000"/>
          </a:xfrm>
        </p:spPr>
      </p:sp>
      <p:sp>
        <p:nvSpPr>
          <p:cNvPr id="3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33725" y="1760538"/>
            <a:ext cx="1981200" cy="2088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133725" y="3987405"/>
            <a:ext cx="1981200" cy="2088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191125" y="1760538"/>
            <a:ext cx="3152775" cy="208756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Rectangle 2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1" name="Group 30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1109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568021" y="2486025"/>
            <a:ext cx="2032680" cy="2686050"/>
          </a:xfrm>
        </p:spPr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93947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79887" y="2609850"/>
            <a:ext cx="2449413" cy="3248025"/>
          </a:xfrm>
        </p:spPr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6065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pos="550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422276" y="1719344"/>
            <a:ext cx="8305799" cy="4442505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311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6781" y="1936966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00339" y="1936966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93536" y="1936966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6781" y="4058811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400339" y="4058811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893536" y="4058811"/>
            <a:ext cx="2330054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34" name="Rectangle 33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6" name="Group 35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2619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/>
      <p:bldP spid="30" grpId="0"/>
      <p:bldP spid="31" grpId="0"/>
      <p:bldP spid="32" grpId="0"/>
      <p:bldP spid="33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8766" y="2279804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84715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6989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10098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64455" y="227980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32862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234893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8001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46531" y="3174445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410796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4083071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736179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7390537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08766" y="4097493"/>
            <a:ext cx="1080000" cy="1080000"/>
          </a:xfrm>
          <a:prstGeom prst="ellipse">
            <a:avLst/>
          </a:prstGeom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3" name="Group 4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4" name="Freeform 4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7" name="Freeform 4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72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5175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03583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01826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769408" y="1815903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35175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3583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801826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769408" y="4011222"/>
            <a:ext cx="1548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1" name="Group 40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2" name="Freeform 4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5" name="Freeform 4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099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53655" y="1850493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996679" y="1850493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339701" y="1850493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53656" y="3187167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996679" y="3187167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339702" y="3187167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53656" y="4533365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1996679" y="4533365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339702" y="4533365"/>
            <a:ext cx="1332000" cy="133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Rectangle 39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2" name="Group 41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43" name="Freeform 4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6" name="Freeform 4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7296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-1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-1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-1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304924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304924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304924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304924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2609849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2609849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2609849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2609849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3914774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3914774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3914774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3914774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5217318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5217318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5217318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5217318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6522243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6522243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6522243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6522243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7827168" y="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7827168" y="1714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7827168" y="34335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7827168" y="5148000"/>
            <a:ext cx="12888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8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4572000"/>
            <a:ext cx="15255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5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49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582000" y="1395248"/>
            <a:ext cx="1980000" cy="1980000"/>
          </a:xfrm>
          <a:prstGeom prst="ellipse">
            <a:avLst/>
          </a:prstGeom>
        </p:spPr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60948" y="4007833"/>
            <a:ext cx="5422106" cy="174466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7" name="Rectangle 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3" name="Rectangle 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421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721252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" y="46038"/>
            <a:ext cx="4174066" cy="6778625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07735" y="2964947"/>
            <a:ext cx="1471398" cy="2597653"/>
          </a:xfrm>
        </p:spPr>
        <p:txBody>
          <a:bodyPr/>
          <a:lstStyle/>
          <a:p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530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5925" y="2348179"/>
            <a:ext cx="4063206" cy="3036621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284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with h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34533" y="2201332"/>
            <a:ext cx="2683934" cy="3640668"/>
          </a:xfrm>
        </p:spPr>
        <p:txBody>
          <a:bodyPr/>
          <a:lstStyle/>
          <a:p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2420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5762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400799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457574" y="19383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Rectangle 27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0" name="Group 29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1365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 with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67370" y="2321656"/>
            <a:ext cx="1966463" cy="2092432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  <a:gd name="connsiteX0" fmla="*/ 0 w 2632111"/>
              <a:gd name="connsiteY0" fmla="*/ 258792 h 2747752"/>
              <a:gd name="connsiteX1" fmla="*/ 1302110 w 2632111"/>
              <a:gd name="connsiteY1" fmla="*/ 0 h 2747752"/>
              <a:gd name="connsiteX2" fmla="*/ 2632111 w 2632111"/>
              <a:gd name="connsiteY2" fmla="*/ 2151236 h 2747752"/>
              <a:gd name="connsiteX3" fmla="*/ 1337094 w 2632111"/>
              <a:gd name="connsiteY3" fmla="*/ 2747752 h 2747752"/>
              <a:gd name="connsiteX4" fmla="*/ 0 w 2632111"/>
              <a:gd name="connsiteY4" fmla="*/ 258792 h 2747752"/>
              <a:gd name="connsiteX0" fmla="*/ 0 w 2632111"/>
              <a:gd name="connsiteY0" fmla="*/ 258792 h 2481052"/>
              <a:gd name="connsiteX1" fmla="*/ 1302110 w 2632111"/>
              <a:gd name="connsiteY1" fmla="*/ 0 h 2481052"/>
              <a:gd name="connsiteX2" fmla="*/ 2632111 w 2632111"/>
              <a:gd name="connsiteY2" fmla="*/ 2151236 h 2481052"/>
              <a:gd name="connsiteX3" fmla="*/ 1326934 w 2632111"/>
              <a:gd name="connsiteY3" fmla="*/ 2481052 h 2481052"/>
              <a:gd name="connsiteX4" fmla="*/ 0 w 2632111"/>
              <a:gd name="connsiteY4" fmla="*/ 258792 h 2481052"/>
              <a:gd name="connsiteX0" fmla="*/ 0 w 2621951"/>
              <a:gd name="connsiteY0" fmla="*/ 571212 h 2481052"/>
              <a:gd name="connsiteX1" fmla="*/ 1291950 w 2621951"/>
              <a:gd name="connsiteY1" fmla="*/ 0 h 2481052"/>
              <a:gd name="connsiteX2" fmla="*/ 2621951 w 2621951"/>
              <a:gd name="connsiteY2" fmla="*/ 2151236 h 2481052"/>
              <a:gd name="connsiteX3" fmla="*/ 1316774 w 2621951"/>
              <a:gd name="connsiteY3" fmla="*/ 2481052 h 2481052"/>
              <a:gd name="connsiteX4" fmla="*/ 0 w 2621951"/>
              <a:gd name="connsiteY4" fmla="*/ 571212 h 2481052"/>
              <a:gd name="connsiteX0" fmla="*/ 0 w 2621951"/>
              <a:gd name="connsiteY0" fmla="*/ 182592 h 2092432"/>
              <a:gd name="connsiteX1" fmla="*/ 1291949 w 2621951"/>
              <a:gd name="connsiteY1" fmla="*/ 0 h 2092432"/>
              <a:gd name="connsiteX2" fmla="*/ 2621951 w 2621951"/>
              <a:gd name="connsiteY2" fmla="*/ 1762616 h 2092432"/>
              <a:gd name="connsiteX3" fmla="*/ 1316774 w 2621951"/>
              <a:gd name="connsiteY3" fmla="*/ 2092432 h 2092432"/>
              <a:gd name="connsiteX4" fmla="*/ 0 w 2621951"/>
              <a:gd name="connsiteY4" fmla="*/ 182592 h 209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51" h="2092432">
                <a:moveTo>
                  <a:pt x="0" y="182592"/>
                </a:moveTo>
                <a:lnTo>
                  <a:pt x="1291949" y="0"/>
                </a:lnTo>
                <a:lnTo>
                  <a:pt x="2621951" y="1762616"/>
                </a:lnTo>
                <a:lnTo>
                  <a:pt x="1316774" y="2092432"/>
                </a:lnTo>
                <a:lnTo>
                  <a:pt x="0" y="182592"/>
                </a:lnTo>
                <a:close/>
              </a:path>
            </a:pathLst>
          </a:custGeom>
        </p:spPr>
        <p:txBody>
          <a:bodyPr/>
          <a:lstStyle>
            <a:lvl1pPr>
              <a:defRPr sz="1350"/>
            </a:lvl1pPr>
          </a:lstStyle>
          <a:p>
            <a:endParaRPr lang="id-ID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76755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1810" y="2095499"/>
            <a:ext cx="1281049" cy="1885951"/>
          </a:xfr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901985" y="2609850"/>
            <a:ext cx="1256909" cy="2124000"/>
          </a:xfrm>
        </p:spPr>
        <p:txBody>
          <a:bodyPr/>
          <a:lstStyle/>
          <a:p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5493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055938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06705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8869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3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2974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348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355523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1987" y="2203450"/>
            <a:ext cx="1296988" cy="2425700"/>
          </a:xfrm>
          <a:custGeom>
            <a:avLst/>
            <a:gdLst>
              <a:gd name="connsiteX0" fmla="*/ 0 w 1739900"/>
              <a:gd name="connsiteY0" fmla="*/ 0 h 3276600"/>
              <a:gd name="connsiteX1" fmla="*/ 1739900 w 1739900"/>
              <a:gd name="connsiteY1" fmla="*/ 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0 w 1739900"/>
              <a:gd name="connsiteY0" fmla="*/ 0 h 3276600"/>
              <a:gd name="connsiteX1" fmla="*/ 1701800 w 1739900"/>
              <a:gd name="connsiteY1" fmla="*/ 254000 h 3276600"/>
              <a:gd name="connsiteX2" fmla="*/ 1739900 w 1739900"/>
              <a:gd name="connsiteY2" fmla="*/ 3276600 h 3276600"/>
              <a:gd name="connsiteX3" fmla="*/ 0 w 1739900"/>
              <a:gd name="connsiteY3" fmla="*/ 3276600 h 3276600"/>
              <a:gd name="connsiteX4" fmla="*/ 0 w 1739900"/>
              <a:gd name="connsiteY4" fmla="*/ 0 h 3276600"/>
              <a:gd name="connsiteX0" fmla="*/ 38100 w 1778000"/>
              <a:gd name="connsiteY0" fmla="*/ 0 h 3276600"/>
              <a:gd name="connsiteX1" fmla="*/ 1739900 w 1778000"/>
              <a:gd name="connsiteY1" fmla="*/ 254000 h 3276600"/>
              <a:gd name="connsiteX2" fmla="*/ 1778000 w 1778000"/>
              <a:gd name="connsiteY2" fmla="*/ 3276600 h 3276600"/>
              <a:gd name="connsiteX3" fmla="*/ 0 w 1778000"/>
              <a:gd name="connsiteY3" fmla="*/ 3162300 h 3276600"/>
              <a:gd name="connsiteX4" fmla="*/ 38100 w 1778000"/>
              <a:gd name="connsiteY4" fmla="*/ 0 h 3276600"/>
              <a:gd name="connsiteX0" fmla="*/ 44450 w 1784350"/>
              <a:gd name="connsiteY0" fmla="*/ 0 h 3276600"/>
              <a:gd name="connsiteX1" fmla="*/ 1746250 w 1784350"/>
              <a:gd name="connsiteY1" fmla="*/ 25400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  <a:gd name="connsiteX0" fmla="*/ 44450 w 1784350"/>
              <a:gd name="connsiteY0" fmla="*/ 0 h 3276600"/>
              <a:gd name="connsiteX1" fmla="*/ 1780117 w 1784350"/>
              <a:gd name="connsiteY1" fmla="*/ 615950 h 3276600"/>
              <a:gd name="connsiteX2" fmla="*/ 1784350 w 1784350"/>
              <a:gd name="connsiteY2" fmla="*/ 3276600 h 3276600"/>
              <a:gd name="connsiteX3" fmla="*/ 0 w 1784350"/>
              <a:gd name="connsiteY3" fmla="*/ 3187700 h 3276600"/>
              <a:gd name="connsiteX4" fmla="*/ 44450 w 1784350"/>
              <a:gd name="connsiteY4" fmla="*/ 0 h 3276600"/>
              <a:gd name="connsiteX0" fmla="*/ 69851 w 1784350"/>
              <a:gd name="connsiteY0" fmla="*/ 0 h 2851150"/>
              <a:gd name="connsiteX1" fmla="*/ 1780117 w 1784350"/>
              <a:gd name="connsiteY1" fmla="*/ 190500 h 2851150"/>
              <a:gd name="connsiteX2" fmla="*/ 1784350 w 1784350"/>
              <a:gd name="connsiteY2" fmla="*/ 2851150 h 2851150"/>
              <a:gd name="connsiteX3" fmla="*/ 0 w 1784350"/>
              <a:gd name="connsiteY3" fmla="*/ 2762250 h 2851150"/>
              <a:gd name="connsiteX4" fmla="*/ 69851 w 1784350"/>
              <a:gd name="connsiteY4" fmla="*/ 0 h 2851150"/>
              <a:gd name="connsiteX0" fmla="*/ 19051 w 1733550"/>
              <a:gd name="connsiteY0" fmla="*/ 0 h 2851150"/>
              <a:gd name="connsiteX1" fmla="*/ 1729317 w 1733550"/>
              <a:gd name="connsiteY1" fmla="*/ 190500 h 2851150"/>
              <a:gd name="connsiteX2" fmla="*/ 1733550 w 1733550"/>
              <a:gd name="connsiteY2" fmla="*/ 2851150 h 2851150"/>
              <a:gd name="connsiteX3" fmla="*/ 0 w 1733550"/>
              <a:gd name="connsiteY3" fmla="*/ 2400300 h 2851150"/>
              <a:gd name="connsiteX4" fmla="*/ 19051 w 1733550"/>
              <a:gd name="connsiteY4" fmla="*/ 0 h 2851150"/>
              <a:gd name="connsiteX0" fmla="*/ 19051 w 1729317"/>
              <a:gd name="connsiteY0" fmla="*/ 0 h 2425700"/>
              <a:gd name="connsiteX1" fmla="*/ 1729317 w 1729317"/>
              <a:gd name="connsiteY1" fmla="*/ 190500 h 2425700"/>
              <a:gd name="connsiteX2" fmla="*/ 1708150 w 1729317"/>
              <a:gd name="connsiteY2" fmla="*/ 2425700 h 2425700"/>
              <a:gd name="connsiteX3" fmla="*/ 0 w 1729317"/>
              <a:gd name="connsiteY3" fmla="*/ 2400300 h 2425700"/>
              <a:gd name="connsiteX4" fmla="*/ 19051 w 1729317"/>
              <a:gd name="connsiteY4" fmla="*/ 0 h 24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9317" h="2425700">
                <a:moveTo>
                  <a:pt x="19051" y="0"/>
                </a:moveTo>
                <a:lnTo>
                  <a:pt x="1729317" y="190500"/>
                </a:lnTo>
                <a:lnTo>
                  <a:pt x="1708150" y="2425700"/>
                </a:lnTo>
                <a:lnTo>
                  <a:pt x="0" y="2400300"/>
                </a:lnTo>
                <a:lnTo>
                  <a:pt x="19051" y="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2555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0305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43050" y="1905000"/>
            <a:ext cx="3263504" cy="1803400"/>
          </a:xfrm>
        </p:spPr>
        <p:txBody>
          <a:bodyPr/>
          <a:lstStyle/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5695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84628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3843758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268266" y="2006600"/>
            <a:ext cx="2615803" cy="19800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4554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84777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5" name="Rectangle 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4850491"/>
            <a:ext cx="9144000" cy="45719"/>
            <a:chOff x="0" y="6756401"/>
            <a:chExt cx="12192000" cy="114300"/>
          </a:xfrm>
        </p:grpSpPr>
        <p:sp>
          <p:nvSpPr>
            <p:cNvPr id="21" name="Rectangle 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23325" y="2423884"/>
            <a:ext cx="1629399" cy="2472326"/>
          </a:xfrm>
        </p:spPr>
        <p:txBody>
          <a:bodyPr/>
          <a:lstStyle/>
          <a:p>
            <a:endParaRPr lang="id-ID"/>
          </a:p>
        </p:txBody>
      </p:sp>
      <p:grpSp>
        <p:nvGrpSpPr>
          <p:cNvPr id="28" name="Group 27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4460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674E-868E-45DD-A46D-73A93F78C616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74DD-3AA2-4DDE-8AAC-37CD876CB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6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013625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3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033203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4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054099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5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066397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6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5078828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7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089935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8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7110833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9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8121939" y="1292226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0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013625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3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2033203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4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3054099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5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4066397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6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5078828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7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089935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8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7110833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8121939" y="50800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1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290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2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013915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3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2033493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4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054389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5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4066688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6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5079118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7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6090225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8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7111123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9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8122230" y="2514601"/>
            <a:ext cx="10044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grpSp>
        <p:nvGrpSpPr>
          <p:cNvPr id="73" name="Group 72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74" name="Freeform 7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7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6" name="Group 75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77" name="Freeform 7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5582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28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092994" y="2463688"/>
            <a:ext cx="4257675" cy="2717912"/>
          </a:xfrm>
        </p:spPr>
        <p:txBody>
          <a:bodyPr/>
          <a:lstStyle/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9364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5745" y="2372057"/>
            <a:ext cx="3672000" cy="2196000"/>
          </a:xfrm>
        </p:spPr>
        <p:txBody>
          <a:bodyPr/>
          <a:lstStyle/>
          <a:p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33" name="Freeform 3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8219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21" y="420593"/>
            <a:ext cx="7886700" cy="91168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4321" y="1138779"/>
            <a:ext cx="7886700" cy="366712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824982"/>
            <a:ext cx="9144000" cy="45719"/>
            <a:chOff x="0" y="6756401"/>
            <a:chExt cx="12192000" cy="114300"/>
          </a:xfrm>
        </p:grpSpPr>
        <p:sp>
          <p:nvSpPr>
            <p:cNvPr id="16" name="Rectangle 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1"/>
            <a:ext cx="9144000" cy="45719"/>
            <a:chOff x="0" y="6756401"/>
            <a:chExt cx="12192000" cy="114300"/>
          </a:xfrm>
        </p:grpSpPr>
        <p:sp>
          <p:nvSpPr>
            <p:cNvPr id="22" name="Rectangle 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390900" y="2562226"/>
            <a:ext cx="2209800" cy="165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588000" y="2496793"/>
            <a:ext cx="1922670" cy="1440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509833" y="2496714"/>
            <a:ext cx="1922670" cy="1440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7154055" y="2403297"/>
            <a:ext cx="1677690" cy="1224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60611" y="2402620"/>
            <a:ext cx="1677690" cy="1224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0" name="Rectangle 29"/>
          <p:cNvSpPr/>
          <p:nvPr userDrawn="1"/>
        </p:nvSpPr>
        <p:spPr>
          <a:xfrm>
            <a:off x="8447480" y="381349"/>
            <a:ext cx="43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b="1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480" y="414787"/>
            <a:ext cx="504000" cy="365125"/>
          </a:xfrm>
        </p:spPr>
        <p:txBody>
          <a:bodyPr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250E94B5-8C35-4E38-8FC1-B73EBEBA3C09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5" name="Group 34"/>
          <p:cNvGrpSpPr/>
          <p:nvPr userDrawn="1"/>
        </p:nvGrpSpPr>
        <p:grpSpPr>
          <a:xfrm flipH="1">
            <a:off x="8677273" y="6409324"/>
            <a:ext cx="223200" cy="221156"/>
            <a:chOff x="4328868" y="5502988"/>
            <a:chExt cx="500307" cy="493774"/>
          </a:xfrm>
        </p:grpSpPr>
        <p:sp>
          <p:nvSpPr>
            <p:cNvPr id="37" name="Freeform 3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254214" y="6409324"/>
            <a:ext cx="223200" cy="221156"/>
            <a:chOff x="4328868" y="5502988"/>
            <a:chExt cx="500307" cy="493774"/>
          </a:xfrm>
        </p:grpSpPr>
        <p:sp>
          <p:nvSpPr>
            <p:cNvPr id="40" name="Freeform 3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686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214A-B52F-4E60-9405-5F20099871D9}" type="datetime1">
              <a:rPr lang="id-ID" smtClean="0"/>
              <a:t>01/02/2017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94B5-8C35-4E38-8FC1-B73EBEBA3C09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721" r:id="rId3"/>
    <p:sldLayoutId id="2147483714" r:id="rId4"/>
    <p:sldLayoutId id="2147483716" r:id="rId5"/>
    <p:sldLayoutId id="2147483715" r:id="rId6"/>
    <p:sldLayoutId id="2147483713" r:id="rId7"/>
    <p:sldLayoutId id="2147483707" r:id="rId8"/>
    <p:sldLayoutId id="2147483704" r:id="rId9"/>
    <p:sldLayoutId id="2147483687" r:id="rId10"/>
    <p:sldLayoutId id="2147483671" r:id="rId11"/>
    <p:sldLayoutId id="2147483672" r:id="rId12"/>
    <p:sldLayoutId id="2147483678" r:id="rId13"/>
    <p:sldLayoutId id="2147483679" r:id="rId14"/>
    <p:sldLayoutId id="2147483677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720" r:id="rId23"/>
    <p:sldLayoutId id="2147483717" r:id="rId24"/>
    <p:sldLayoutId id="2147483719" r:id="rId25"/>
    <p:sldLayoutId id="2147483718" r:id="rId26"/>
    <p:sldLayoutId id="2147483689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9" r:id="rId34"/>
    <p:sldLayoutId id="2147483698" r:id="rId35"/>
    <p:sldLayoutId id="2147483700" r:id="rId36"/>
    <p:sldLayoutId id="2147483701" r:id="rId37"/>
    <p:sldLayoutId id="2147483690" r:id="rId38"/>
    <p:sldLayoutId id="2147483691" r:id="rId39"/>
    <p:sldLayoutId id="2147483676" r:id="rId40"/>
    <p:sldLayoutId id="2147483675" r:id="rId41"/>
    <p:sldLayoutId id="2147483673" r:id="rId42"/>
    <p:sldLayoutId id="2147483674" r:id="rId43"/>
    <p:sldLayoutId id="2147483670" r:id="rId44"/>
    <p:sldLayoutId id="2147483658" r:id="rId45"/>
    <p:sldLayoutId id="2147483656" r:id="rId46"/>
    <p:sldLayoutId id="2147483712" r:id="rId47"/>
    <p:sldLayoutId id="2147483711" r:id="rId48"/>
    <p:sldLayoutId id="2147483708" r:id="rId49"/>
    <p:sldLayoutId id="2147483705" r:id="rId50"/>
    <p:sldLayoutId id="2147483703" r:id="rId51"/>
    <p:sldLayoutId id="2147483667" r:id="rId52"/>
    <p:sldLayoutId id="2147483669" r:id="rId53"/>
    <p:sldLayoutId id="2147483706" r:id="rId54"/>
    <p:sldLayoutId id="2147483688" r:id="rId55"/>
    <p:sldLayoutId id="2147483710" r:id="rId56"/>
    <p:sldLayoutId id="2147483709" r:id="rId57"/>
    <p:sldLayoutId id="2147483702" r:id="rId58"/>
    <p:sldLayoutId id="2147483722" r:id="rId5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645-CE04-4838-B192-FA008DD9FEC2}" type="datetimeFigureOut">
              <a:rPr lang="id-ID" smtClean="0"/>
              <a:t>01/02/2017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F1B-C519-4DE7-B085-8574403D1239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8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53.jpeg"/><Relationship Id="rId4" Type="http://schemas.openxmlformats.org/officeDocument/2006/relationships/image" Target="../media/image5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Verão 2017 - IME</a:t>
            </a:r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Introdução a Análise Exploratória de Dados e Métodos estatísticos</a:t>
            </a:r>
            <a:endParaRPr lang="id-ID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r="10167"/>
          <a:stretch>
            <a:fillRect/>
          </a:stretch>
        </p:blipFill>
        <p:spPr/>
      </p:pic>
      <p:pic>
        <p:nvPicPr>
          <p:cNvPr id="6" name="Espaço Reservado para Imagem 5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" b="4070"/>
          <a:stretch>
            <a:fillRect/>
          </a:stretch>
        </p:blipFill>
        <p:spPr/>
      </p:pic>
      <p:pic>
        <p:nvPicPr>
          <p:cNvPr id="5" name="Espaço Reservado para Imagem 4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4" y="2191568"/>
            <a:ext cx="1476000" cy="140239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5" name="TextBox 23"/>
          <p:cNvSpPr txBox="1"/>
          <p:nvPr/>
        </p:nvSpPr>
        <p:spPr>
          <a:xfrm>
            <a:off x="804778" y="4265844"/>
            <a:ext cx="1451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smtClean="0">
                <a:solidFill>
                  <a:schemeClr val="tx2"/>
                </a:solidFill>
              </a:rPr>
              <a:t>Preocupação com saúde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804779" y="4668538"/>
            <a:ext cx="1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err="1" smtClean="0">
                <a:solidFill>
                  <a:schemeClr val="tx2"/>
                </a:solidFill>
              </a:rPr>
              <a:t>Expertice</a:t>
            </a:r>
            <a:r>
              <a:rPr lang="pt-BR" sz="900" dirty="0" smtClean="0">
                <a:solidFill>
                  <a:schemeClr val="tx2"/>
                </a:solidFill>
              </a:rPr>
              <a:t> em diabetes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804778" y="5080381"/>
            <a:ext cx="1441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smtClean="0">
                <a:solidFill>
                  <a:schemeClr val="tx2"/>
                </a:solidFill>
              </a:rPr>
              <a:t>Estatística Exploratória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2822870" y="4265844"/>
            <a:ext cx="1468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Preocupação com saúde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2822871" y="4668538"/>
            <a:ext cx="1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err="1">
                <a:solidFill>
                  <a:schemeClr val="tx2"/>
                </a:solidFill>
              </a:rPr>
              <a:t>Expertice</a:t>
            </a:r>
            <a:r>
              <a:rPr lang="pt-BR" sz="900" dirty="0">
                <a:solidFill>
                  <a:schemeClr val="tx2"/>
                </a:solidFill>
              </a:rPr>
              <a:t> em diabetes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2822870" y="5080381"/>
            <a:ext cx="1453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Estatística Exploratória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849980" y="4265844"/>
            <a:ext cx="14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Preocupação com saúde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4849980" y="4668538"/>
            <a:ext cx="1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 err="1">
                <a:solidFill>
                  <a:schemeClr val="tx2"/>
                </a:solidFill>
              </a:rPr>
              <a:t>Expertice</a:t>
            </a:r>
            <a:r>
              <a:rPr lang="pt-BR" sz="900" dirty="0">
                <a:solidFill>
                  <a:schemeClr val="tx2"/>
                </a:solidFill>
              </a:rPr>
              <a:t> em diabetes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849980" y="5080381"/>
            <a:ext cx="14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chemeClr val="tx2"/>
                </a:solidFill>
              </a:rPr>
              <a:t>Estatística Exploratória</a:t>
            </a:r>
            <a:endParaRPr lang="id-ID" sz="900" dirty="0">
              <a:solidFill>
                <a:schemeClr val="tx2"/>
              </a:solidFill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89526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035060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1174080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auto">
          <a:xfrm>
            <a:off x="1313099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145211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159113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1730929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1869949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200896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2147988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895268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1035060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1174080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1313099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45211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159113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1730929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1869949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200896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214798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95268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1035060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1174080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313099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145211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59113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1730929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srgbClr val="E4E4E4"/>
              </a:solidFill>
            </a:endParaRPr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1869949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00896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2147988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915486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305527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3194298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3333317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3472336" y="4484020"/>
            <a:ext cx="108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" name="Oval 10"/>
          <p:cNvSpPr>
            <a:spLocks noChangeArrowheads="1"/>
          </p:cNvSpPr>
          <p:nvPr/>
        </p:nvSpPr>
        <p:spPr bwMode="auto">
          <a:xfrm>
            <a:off x="3611356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3751147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3890167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4029186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4168206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2915486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3055278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3194298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5" name="Oval 8"/>
          <p:cNvSpPr>
            <a:spLocks noChangeArrowheads="1"/>
          </p:cNvSpPr>
          <p:nvPr/>
        </p:nvSpPr>
        <p:spPr bwMode="auto">
          <a:xfrm>
            <a:off x="3333317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6" name="Oval 9"/>
          <p:cNvSpPr>
            <a:spLocks noChangeArrowheads="1"/>
          </p:cNvSpPr>
          <p:nvPr/>
        </p:nvSpPr>
        <p:spPr bwMode="auto">
          <a:xfrm>
            <a:off x="347233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7" name="Oval 10"/>
          <p:cNvSpPr>
            <a:spLocks noChangeArrowheads="1"/>
          </p:cNvSpPr>
          <p:nvPr/>
        </p:nvSpPr>
        <p:spPr bwMode="auto">
          <a:xfrm>
            <a:off x="361135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3751147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3890167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0" name="Oval 13"/>
          <p:cNvSpPr>
            <a:spLocks noChangeArrowheads="1"/>
          </p:cNvSpPr>
          <p:nvPr/>
        </p:nvSpPr>
        <p:spPr bwMode="auto">
          <a:xfrm>
            <a:off x="402918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4168206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3" name="Oval 5"/>
          <p:cNvSpPr>
            <a:spLocks noChangeArrowheads="1"/>
          </p:cNvSpPr>
          <p:nvPr/>
        </p:nvSpPr>
        <p:spPr bwMode="auto">
          <a:xfrm>
            <a:off x="2915486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4" name="Oval 6"/>
          <p:cNvSpPr>
            <a:spLocks noChangeArrowheads="1"/>
          </p:cNvSpPr>
          <p:nvPr/>
        </p:nvSpPr>
        <p:spPr bwMode="auto">
          <a:xfrm>
            <a:off x="3055278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3194298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6" name="Oval 8"/>
          <p:cNvSpPr>
            <a:spLocks noChangeArrowheads="1"/>
          </p:cNvSpPr>
          <p:nvPr/>
        </p:nvSpPr>
        <p:spPr bwMode="auto">
          <a:xfrm>
            <a:off x="3333317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7" name="Oval 9"/>
          <p:cNvSpPr>
            <a:spLocks noChangeArrowheads="1"/>
          </p:cNvSpPr>
          <p:nvPr/>
        </p:nvSpPr>
        <p:spPr bwMode="auto">
          <a:xfrm>
            <a:off x="3472336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8" name="Oval 10"/>
          <p:cNvSpPr>
            <a:spLocks noChangeArrowheads="1"/>
          </p:cNvSpPr>
          <p:nvPr/>
        </p:nvSpPr>
        <p:spPr bwMode="auto">
          <a:xfrm>
            <a:off x="3611356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9" name="Oval 11"/>
          <p:cNvSpPr>
            <a:spLocks noChangeArrowheads="1"/>
          </p:cNvSpPr>
          <p:nvPr/>
        </p:nvSpPr>
        <p:spPr bwMode="auto">
          <a:xfrm>
            <a:off x="3751147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0" name="Oval 12"/>
          <p:cNvSpPr>
            <a:spLocks noChangeArrowheads="1"/>
          </p:cNvSpPr>
          <p:nvPr/>
        </p:nvSpPr>
        <p:spPr bwMode="auto">
          <a:xfrm>
            <a:off x="3890167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1" name="Oval 13"/>
          <p:cNvSpPr>
            <a:spLocks noChangeArrowheads="1"/>
          </p:cNvSpPr>
          <p:nvPr/>
        </p:nvSpPr>
        <p:spPr bwMode="auto">
          <a:xfrm>
            <a:off x="4029186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2" name="Oval 14"/>
          <p:cNvSpPr>
            <a:spLocks noChangeArrowheads="1"/>
          </p:cNvSpPr>
          <p:nvPr/>
        </p:nvSpPr>
        <p:spPr bwMode="auto">
          <a:xfrm>
            <a:off x="4168206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4" name="Oval 5"/>
          <p:cNvSpPr>
            <a:spLocks noChangeArrowheads="1"/>
          </p:cNvSpPr>
          <p:nvPr/>
        </p:nvSpPr>
        <p:spPr bwMode="auto">
          <a:xfrm>
            <a:off x="4945612" y="4484020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5085404" y="4484020"/>
            <a:ext cx="108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5224424" y="4484020"/>
            <a:ext cx="108000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63443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8" name="Oval 9"/>
          <p:cNvSpPr>
            <a:spLocks noChangeArrowheads="1"/>
          </p:cNvSpPr>
          <p:nvPr/>
        </p:nvSpPr>
        <p:spPr bwMode="auto">
          <a:xfrm>
            <a:off x="550246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9" name="Oval 10"/>
          <p:cNvSpPr>
            <a:spLocks noChangeArrowheads="1"/>
          </p:cNvSpPr>
          <p:nvPr/>
        </p:nvSpPr>
        <p:spPr bwMode="auto">
          <a:xfrm>
            <a:off x="564148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0" name="Oval 11"/>
          <p:cNvSpPr>
            <a:spLocks noChangeArrowheads="1"/>
          </p:cNvSpPr>
          <p:nvPr/>
        </p:nvSpPr>
        <p:spPr bwMode="auto">
          <a:xfrm>
            <a:off x="5781273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1" name="Oval 12"/>
          <p:cNvSpPr>
            <a:spLocks noChangeArrowheads="1"/>
          </p:cNvSpPr>
          <p:nvPr/>
        </p:nvSpPr>
        <p:spPr bwMode="auto">
          <a:xfrm>
            <a:off x="5920293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2" name="Oval 13"/>
          <p:cNvSpPr>
            <a:spLocks noChangeArrowheads="1"/>
          </p:cNvSpPr>
          <p:nvPr/>
        </p:nvSpPr>
        <p:spPr bwMode="auto">
          <a:xfrm>
            <a:off x="605931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3" name="Oval 14"/>
          <p:cNvSpPr>
            <a:spLocks noChangeArrowheads="1"/>
          </p:cNvSpPr>
          <p:nvPr/>
        </p:nvSpPr>
        <p:spPr bwMode="auto">
          <a:xfrm>
            <a:off x="6198332" y="4484020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494561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5085404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5224424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5363443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550246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564148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1" name="Oval 11"/>
          <p:cNvSpPr>
            <a:spLocks noChangeArrowheads="1"/>
          </p:cNvSpPr>
          <p:nvPr/>
        </p:nvSpPr>
        <p:spPr bwMode="auto">
          <a:xfrm>
            <a:off x="5781273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2" name="Oval 12"/>
          <p:cNvSpPr>
            <a:spLocks noChangeArrowheads="1"/>
          </p:cNvSpPr>
          <p:nvPr/>
        </p:nvSpPr>
        <p:spPr bwMode="auto">
          <a:xfrm>
            <a:off x="5920293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3" name="Oval 13"/>
          <p:cNvSpPr>
            <a:spLocks noChangeArrowheads="1"/>
          </p:cNvSpPr>
          <p:nvPr/>
        </p:nvSpPr>
        <p:spPr bwMode="auto">
          <a:xfrm>
            <a:off x="6059312" y="4883495"/>
            <a:ext cx="108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4" name="Oval 14"/>
          <p:cNvSpPr>
            <a:spLocks noChangeArrowheads="1"/>
          </p:cNvSpPr>
          <p:nvPr/>
        </p:nvSpPr>
        <p:spPr bwMode="auto">
          <a:xfrm>
            <a:off x="6198332" y="4883495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6" name="Oval 5"/>
          <p:cNvSpPr>
            <a:spLocks noChangeArrowheads="1"/>
          </p:cNvSpPr>
          <p:nvPr/>
        </p:nvSpPr>
        <p:spPr bwMode="auto">
          <a:xfrm>
            <a:off x="4945612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5085404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5224424" y="5301451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5363443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550246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564148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5781273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5920293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4" name="Oval 13"/>
          <p:cNvSpPr>
            <a:spLocks noChangeArrowheads="1"/>
          </p:cNvSpPr>
          <p:nvPr/>
        </p:nvSpPr>
        <p:spPr bwMode="auto">
          <a:xfrm>
            <a:off x="605931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5" name="Oval 14"/>
          <p:cNvSpPr>
            <a:spLocks noChangeArrowheads="1"/>
          </p:cNvSpPr>
          <p:nvPr/>
        </p:nvSpPr>
        <p:spPr bwMode="auto">
          <a:xfrm>
            <a:off x="6198332" y="5301451"/>
            <a:ext cx="108000" cy="10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3" name="TextBox 242"/>
          <p:cNvSpPr txBox="1"/>
          <p:nvPr/>
        </p:nvSpPr>
        <p:spPr>
          <a:xfrm>
            <a:off x="777304" y="3693498"/>
            <a:ext cx="1565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50" b="1" dirty="0" smtClean="0">
                <a:latin typeface="+mj-lt"/>
              </a:rPr>
              <a:t>Thiago Costa</a:t>
            </a:r>
            <a:endParaRPr lang="id-ID" sz="1050" b="1" dirty="0">
              <a:latin typeface="+mj-lt"/>
            </a:endParaRPr>
          </a:p>
        </p:txBody>
      </p:sp>
      <p:sp>
        <p:nvSpPr>
          <p:cNvPr id="244" name="TextBox 23"/>
          <p:cNvSpPr txBox="1"/>
          <p:nvPr/>
        </p:nvSpPr>
        <p:spPr>
          <a:xfrm>
            <a:off x="777304" y="3992718"/>
            <a:ext cx="156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 err="1" smtClean="0">
                <a:solidFill>
                  <a:schemeClr val="tx2"/>
                </a:solidFill>
                <a:latin typeface="+mj-lt"/>
              </a:rPr>
              <a:t>Personal</a:t>
            </a:r>
            <a:r>
              <a:rPr lang="pt-BR" sz="9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pt-BR" sz="900" dirty="0" err="1" smtClean="0">
                <a:solidFill>
                  <a:schemeClr val="tx2"/>
                </a:solidFill>
                <a:latin typeface="+mj-lt"/>
              </a:rPr>
              <a:t>Trainer</a:t>
            </a:r>
            <a:endParaRPr lang="id-ID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5" name="TextBox 23"/>
          <p:cNvSpPr txBox="1"/>
          <p:nvPr/>
        </p:nvSpPr>
        <p:spPr>
          <a:xfrm>
            <a:off x="2797522" y="3693498"/>
            <a:ext cx="1565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50" b="1" dirty="0" smtClean="0">
                <a:latin typeface="+mj-lt"/>
              </a:rPr>
              <a:t>Cleibson Almeida</a:t>
            </a:r>
            <a:endParaRPr lang="id-ID" sz="1050" b="1" dirty="0">
              <a:latin typeface="+mj-lt"/>
            </a:endParaRPr>
          </a:p>
        </p:txBody>
      </p:sp>
      <p:sp>
        <p:nvSpPr>
          <p:cNvPr id="246" name="TextBox 23"/>
          <p:cNvSpPr txBox="1"/>
          <p:nvPr/>
        </p:nvSpPr>
        <p:spPr>
          <a:xfrm>
            <a:off x="2797522" y="3992718"/>
            <a:ext cx="156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 smtClean="0">
                <a:solidFill>
                  <a:schemeClr val="tx2"/>
                </a:solidFill>
                <a:latin typeface="+mj-lt"/>
              </a:rPr>
              <a:t>Militar</a:t>
            </a:r>
            <a:endParaRPr lang="id-ID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7" name="TextBox 23"/>
          <p:cNvSpPr txBox="1"/>
          <p:nvPr/>
        </p:nvSpPr>
        <p:spPr>
          <a:xfrm>
            <a:off x="4827649" y="3686716"/>
            <a:ext cx="1565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50" b="1" dirty="0" smtClean="0">
                <a:latin typeface="+mj-lt"/>
              </a:rPr>
              <a:t>Reginaldo Florentino </a:t>
            </a:r>
            <a:endParaRPr lang="id-ID" sz="1050" b="1" dirty="0"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827649" y="3985936"/>
            <a:ext cx="1565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 dirty="0" smtClean="0">
                <a:solidFill>
                  <a:schemeClr val="tx2"/>
                </a:solidFill>
                <a:latin typeface="+mj-lt"/>
              </a:rPr>
              <a:t>Arquiteto</a:t>
            </a:r>
            <a:endParaRPr lang="id-ID" sz="9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1088324" y="3941380"/>
            <a:ext cx="943632" cy="34289"/>
            <a:chOff x="0" y="6756401"/>
            <a:chExt cx="12192000" cy="114300"/>
          </a:xfrm>
        </p:grpSpPr>
        <p:sp>
          <p:nvSpPr>
            <p:cNvPr id="252" name="Rectangle 2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3108542" y="3941682"/>
            <a:ext cx="943632" cy="34289"/>
            <a:chOff x="0" y="6756401"/>
            <a:chExt cx="12192000" cy="114300"/>
          </a:xfrm>
        </p:grpSpPr>
        <p:sp>
          <p:nvSpPr>
            <p:cNvPr id="258" name="Rectangle 2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5138668" y="3941448"/>
            <a:ext cx="943632" cy="34289"/>
            <a:chOff x="0" y="6756401"/>
            <a:chExt cx="12192000" cy="114300"/>
          </a:xfrm>
        </p:grpSpPr>
        <p:sp>
          <p:nvSpPr>
            <p:cNvPr id="264" name="Rectangle 2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218176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3" grpId="0"/>
      <p:bldP spid="244" grpId="0"/>
      <p:bldP spid="245" grpId="0"/>
      <p:bldP spid="246" grpId="0"/>
      <p:bldP spid="247" grpId="0"/>
      <p:bldP spid="2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82" y="1589924"/>
            <a:ext cx="772205" cy="175033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62" y="3434776"/>
            <a:ext cx="1076717" cy="1628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Preparação e entendimento das variáveis para a modelagem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7" name="Elipse 6"/>
          <p:cNvSpPr/>
          <p:nvPr/>
        </p:nvSpPr>
        <p:spPr>
          <a:xfrm>
            <a:off x="159309" y="230368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159309" y="278840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6" name="Elipse 35"/>
          <p:cNvSpPr/>
          <p:nvPr/>
        </p:nvSpPr>
        <p:spPr>
          <a:xfrm>
            <a:off x="159309" y="3273137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7" name="Elipse 36"/>
          <p:cNvSpPr/>
          <p:nvPr/>
        </p:nvSpPr>
        <p:spPr>
          <a:xfrm>
            <a:off x="159309" y="375786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8" name="Elipse 37"/>
          <p:cNvSpPr/>
          <p:nvPr/>
        </p:nvSpPr>
        <p:spPr>
          <a:xfrm>
            <a:off x="159309" y="424259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2" name="Elipse 41"/>
          <p:cNvSpPr/>
          <p:nvPr/>
        </p:nvSpPr>
        <p:spPr>
          <a:xfrm>
            <a:off x="159309" y="472732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3" name="Elipse 42"/>
          <p:cNvSpPr/>
          <p:nvPr/>
        </p:nvSpPr>
        <p:spPr>
          <a:xfrm>
            <a:off x="159309" y="521204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4" name="Elipse 43"/>
          <p:cNvSpPr/>
          <p:nvPr/>
        </p:nvSpPr>
        <p:spPr>
          <a:xfrm>
            <a:off x="159309" y="569677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39896"/>
              </p:ext>
            </p:extLst>
          </p:nvPr>
        </p:nvGraphicFramePr>
        <p:xfrm>
          <a:off x="538632" y="2223677"/>
          <a:ext cx="2964256" cy="3887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64256"/>
              </a:tblGrid>
              <a:tr h="485929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IDADE</a:t>
                      </a:r>
                      <a:endParaRPr lang="pt-BR" sz="900" b="1" dirty="0" smtClean="0"/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  <a:endParaRPr lang="pt-BR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CINTURA</a:t>
                      </a:r>
                      <a:endParaRPr lang="pt-BR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FRUTAS</a:t>
                      </a:r>
                      <a:endParaRPr lang="pt-BR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</a:t>
                      </a:r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387" marR="69387" marT="34693" marB="34693"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r="10813"/>
          <a:stretch/>
        </p:blipFill>
        <p:spPr bwMode="auto">
          <a:xfrm>
            <a:off x="3817790" y="5111719"/>
            <a:ext cx="3341356" cy="104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55355" y="3157661"/>
            <a:ext cx="554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96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70" y="2408111"/>
            <a:ext cx="1697692" cy="226051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64929" y="2336492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931179" y="3153678"/>
            <a:ext cx="554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96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064929" y="2841299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064929" y="3308525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64929" y="3775751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64929" y="4286510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064929" y="4773650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064929" y="5262111"/>
            <a:ext cx="4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+</a:t>
            </a:r>
            <a:endParaRPr lang="pt-BR" sz="4000" b="1" dirty="0">
              <a:latin typeface="+mj-lt"/>
            </a:endParaRPr>
          </a:p>
        </p:txBody>
      </p:sp>
      <p:sp>
        <p:nvSpPr>
          <p:cNvPr id="9" name="Estrela de 10 Pontos 8"/>
          <p:cNvSpPr/>
          <p:nvPr/>
        </p:nvSpPr>
        <p:spPr>
          <a:xfrm>
            <a:off x="4051476" y="3387521"/>
            <a:ext cx="774815" cy="118510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/>
              <a:t>?</a:t>
            </a:r>
            <a:endParaRPr lang="pt-BR" sz="4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17790" y="4764902"/>
            <a:ext cx="19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Escore do </a:t>
            </a:r>
            <a:r>
              <a:rPr lang="pt-BR" sz="1200" dirty="0" smtClean="0">
                <a:latin typeface="+mj-lt"/>
              </a:rPr>
              <a:t>Teste [</a:t>
            </a:r>
            <a:r>
              <a:rPr lang="pt-BR" sz="1200" dirty="0" err="1" smtClean="0">
                <a:latin typeface="+mj-lt"/>
              </a:rPr>
              <a:t>Findrisk</a:t>
            </a:r>
            <a:r>
              <a:rPr lang="pt-BR" sz="1200" dirty="0" smtClean="0">
                <a:latin typeface="+mj-lt"/>
              </a:rPr>
              <a:t>]</a:t>
            </a:r>
            <a:endParaRPr lang="pt-B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1585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dos dados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Como foi a aplicação do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13" y="2223677"/>
            <a:ext cx="508136" cy="71895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13" y="2376077"/>
            <a:ext cx="508136" cy="71895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13" y="2528477"/>
            <a:ext cx="508136" cy="71895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13" y="2680877"/>
            <a:ext cx="508136" cy="7189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13" y="2833277"/>
            <a:ext cx="508136" cy="71895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13" y="2985677"/>
            <a:ext cx="508136" cy="71895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3" y="3138077"/>
            <a:ext cx="508136" cy="7189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13" y="3290477"/>
            <a:ext cx="508136" cy="71895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 rot="5400000" flipH="1">
            <a:off x="2884364" y="3497479"/>
            <a:ext cx="1617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180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0" y="2941664"/>
            <a:ext cx="1429429" cy="5558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86192" y="5032415"/>
            <a:ext cx="2133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latin typeface="+mj-lt"/>
              </a:rPr>
              <a:t>n = 1062 (adultos)</a:t>
            </a:r>
          </a:p>
          <a:p>
            <a:pPr algn="ctr"/>
            <a:endParaRPr lang="pt-BR" sz="1400" dirty="0">
              <a:latin typeface="+mj-lt"/>
            </a:endParaRPr>
          </a:p>
          <a:p>
            <a:pPr algn="ctr"/>
            <a:r>
              <a:rPr lang="pt-BR" sz="1400" dirty="0" smtClean="0">
                <a:latin typeface="+mj-lt"/>
              </a:rPr>
              <a:t>n</a:t>
            </a:r>
            <a:r>
              <a:rPr lang="pt-BR" sz="1400" dirty="0">
                <a:latin typeface="+mj-lt"/>
              </a:rPr>
              <a:t>α</a:t>
            </a:r>
            <a:r>
              <a:rPr lang="pt-BR" sz="1400" dirty="0" smtClean="0">
                <a:latin typeface="+mj-lt"/>
              </a:rPr>
              <a:t> = 43 diabéticos tipo II</a:t>
            </a:r>
            <a:endParaRPr lang="pt-BR" sz="1400" dirty="0">
              <a:latin typeface="+mj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211370" y="1927513"/>
            <a:ext cx="3576802" cy="3554231"/>
            <a:chOff x="5211370" y="1927513"/>
            <a:chExt cx="3576802" cy="3554231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853" y="3559812"/>
              <a:ext cx="1105716" cy="1034226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8" y="2647775"/>
              <a:ext cx="708848" cy="921344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393" y="3663839"/>
              <a:ext cx="1027704" cy="1018361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206" y="2923940"/>
              <a:ext cx="1126066" cy="647202"/>
            </a:xfrm>
            <a:prstGeom prst="rect">
              <a:avLst/>
            </a:prstGeom>
          </p:spPr>
        </p:pic>
        <p:grpSp>
          <p:nvGrpSpPr>
            <p:cNvPr id="20" name="Group 4"/>
            <p:cNvGrpSpPr/>
            <p:nvPr/>
          </p:nvGrpSpPr>
          <p:grpSpPr>
            <a:xfrm>
              <a:off x="5211370" y="1927513"/>
              <a:ext cx="3576802" cy="3554231"/>
              <a:chOff x="641859" y="1560226"/>
              <a:chExt cx="4769069" cy="4738974"/>
            </a:xfrm>
          </p:grpSpPr>
          <p:grpSp>
            <p:nvGrpSpPr>
              <p:cNvPr id="27" name="Group 5"/>
              <p:cNvGrpSpPr/>
              <p:nvPr/>
            </p:nvGrpSpPr>
            <p:grpSpPr>
              <a:xfrm>
                <a:off x="2884525" y="1560226"/>
                <a:ext cx="303799" cy="723671"/>
                <a:chOff x="8696326" y="973138"/>
                <a:chExt cx="336550" cy="801687"/>
              </a:xfrm>
              <a:solidFill>
                <a:schemeClr val="accent1"/>
              </a:solidFill>
            </p:grpSpPr>
            <p:sp>
              <p:nvSpPr>
                <p:cNvPr id="133" name="Oval 14"/>
                <p:cNvSpPr>
                  <a:spLocks noChangeArrowheads="1"/>
                </p:cNvSpPr>
                <p:nvPr/>
              </p:nvSpPr>
              <p:spPr bwMode="auto">
                <a:xfrm>
                  <a:off x="8793163" y="973138"/>
                  <a:ext cx="142875" cy="142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4" name="Freeform 15"/>
                <p:cNvSpPr>
                  <a:spLocks/>
                </p:cNvSpPr>
                <p:nvPr/>
              </p:nvSpPr>
              <p:spPr bwMode="auto">
                <a:xfrm>
                  <a:off x="8696326" y="1127125"/>
                  <a:ext cx="336550" cy="647700"/>
                </a:xfrm>
                <a:custGeom>
                  <a:avLst/>
                  <a:gdLst>
                    <a:gd name="T0" fmla="*/ 0 w 107"/>
                    <a:gd name="T1" fmla="*/ 30 h 205"/>
                    <a:gd name="T2" fmla="*/ 31 w 107"/>
                    <a:gd name="T3" fmla="*/ 0 h 205"/>
                    <a:gd name="T4" fmla="*/ 62 w 107"/>
                    <a:gd name="T5" fmla="*/ 0 h 205"/>
                    <a:gd name="T6" fmla="*/ 64 w 107"/>
                    <a:gd name="T7" fmla="*/ 0 h 205"/>
                    <a:gd name="T8" fmla="*/ 76 w 107"/>
                    <a:gd name="T9" fmla="*/ 0 h 205"/>
                    <a:gd name="T10" fmla="*/ 107 w 107"/>
                    <a:gd name="T11" fmla="*/ 30 h 205"/>
                    <a:gd name="T12" fmla="*/ 107 w 107"/>
                    <a:gd name="T13" fmla="*/ 30 h 205"/>
                    <a:gd name="T14" fmla="*/ 107 w 107"/>
                    <a:gd name="T15" fmla="*/ 89 h 205"/>
                    <a:gd name="T16" fmla="*/ 97 w 107"/>
                    <a:gd name="T17" fmla="*/ 99 h 205"/>
                    <a:gd name="T18" fmla="*/ 88 w 107"/>
                    <a:gd name="T19" fmla="*/ 89 h 205"/>
                    <a:gd name="T20" fmla="*/ 88 w 107"/>
                    <a:gd name="T21" fmla="*/ 54 h 205"/>
                    <a:gd name="T22" fmla="*/ 88 w 107"/>
                    <a:gd name="T23" fmla="*/ 35 h 205"/>
                    <a:gd name="T24" fmla="*/ 83 w 107"/>
                    <a:gd name="T25" fmla="*/ 35 h 205"/>
                    <a:gd name="T26" fmla="*/ 83 w 107"/>
                    <a:gd name="T27" fmla="*/ 56 h 205"/>
                    <a:gd name="T28" fmla="*/ 83 w 107"/>
                    <a:gd name="T29" fmla="*/ 94 h 205"/>
                    <a:gd name="T30" fmla="*/ 83 w 107"/>
                    <a:gd name="T31" fmla="*/ 99 h 205"/>
                    <a:gd name="T32" fmla="*/ 83 w 107"/>
                    <a:gd name="T33" fmla="*/ 192 h 205"/>
                    <a:gd name="T34" fmla="*/ 69 w 107"/>
                    <a:gd name="T35" fmla="*/ 205 h 205"/>
                    <a:gd name="T36" fmla="*/ 57 w 107"/>
                    <a:gd name="T37" fmla="*/ 192 h 205"/>
                    <a:gd name="T38" fmla="*/ 57 w 107"/>
                    <a:gd name="T39" fmla="*/ 99 h 205"/>
                    <a:gd name="T40" fmla="*/ 51 w 107"/>
                    <a:gd name="T41" fmla="*/ 99 h 205"/>
                    <a:gd name="T42" fmla="*/ 51 w 107"/>
                    <a:gd name="T43" fmla="*/ 192 h 205"/>
                    <a:gd name="T44" fmla="*/ 38 w 107"/>
                    <a:gd name="T45" fmla="*/ 205 h 205"/>
                    <a:gd name="T46" fmla="*/ 25 w 107"/>
                    <a:gd name="T47" fmla="*/ 192 h 205"/>
                    <a:gd name="T48" fmla="*/ 25 w 107"/>
                    <a:gd name="T49" fmla="*/ 99 h 205"/>
                    <a:gd name="T50" fmla="*/ 25 w 107"/>
                    <a:gd name="T51" fmla="*/ 94 h 205"/>
                    <a:gd name="T52" fmla="*/ 25 w 107"/>
                    <a:gd name="T53" fmla="*/ 56 h 205"/>
                    <a:gd name="T54" fmla="*/ 25 w 107"/>
                    <a:gd name="T55" fmla="*/ 35 h 205"/>
                    <a:gd name="T56" fmla="*/ 20 w 107"/>
                    <a:gd name="T57" fmla="*/ 35 h 205"/>
                    <a:gd name="T58" fmla="*/ 20 w 107"/>
                    <a:gd name="T59" fmla="*/ 54 h 205"/>
                    <a:gd name="T60" fmla="*/ 20 w 107"/>
                    <a:gd name="T61" fmla="*/ 89 h 205"/>
                    <a:gd name="T62" fmla="*/ 10 w 107"/>
                    <a:gd name="T63" fmla="*/ 99 h 205"/>
                    <a:gd name="T64" fmla="*/ 0 w 107"/>
                    <a:gd name="T65" fmla="*/ 89 h 205"/>
                    <a:gd name="T66" fmla="*/ 0 w 107"/>
                    <a:gd name="T67" fmla="*/ 30 h 205"/>
                    <a:gd name="T68" fmla="*/ 0 w 107"/>
                    <a:gd name="T69" fmla="*/ 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7" h="205">
                      <a:moveTo>
                        <a:pt x="0" y="30"/>
                      </a:moveTo>
                      <a:cubicBezTo>
                        <a:pt x="0" y="14"/>
                        <a:pt x="15" y="0"/>
                        <a:pt x="31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93" y="0"/>
                        <a:pt x="107" y="14"/>
                        <a:pt x="107" y="30"/>
                      </a:cubicBezTo>
                      <a:cubicBezTo>
                        <a:pt x="107" y="30"/>
                        <a:pt x="107" y="30"/>
                        <a:pt x="107" y="30"/>
                      </a:cubicBezTo>
                      <a:cubicBezTo>
                        <a:pt x="107" y="89"/>
                        <a:pt x="107" y="89"/>
                        <a:pt x="107" y="89"/>
                      </a:cubicBezTo>
                      <a:cubicBezTo>
                        <a:pt x="107" y="95"/>
                        <a:pt x="102" y="99"/>
                        <a:pt x="97" y="99"/>
                      </a:cubicBezTo>
                      <a:cubicBezTo>
                        <a:pt x="91" y="99"/>
                        <a:pt x="88" y="95"/>
                        <a:pt x="88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5"/>
                        <a:pt x="88" y="35"/>
                        <a:pt x="88" y="35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3" y="94"/>
                        <a:pt x="83" y="94"/>
                        <a:pt x="83" y="94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3" y="192"/>
                        <a:pt x="83" y="192"/>
                        <a:pt x="83" y="192"/>
                      </a:cubicBezTo>
                      <a:cubicBezTo>
                        <a:pt x="83" y="199"/>
                        <a:pt x="76" y="205"/>
                        <a:pt x="69" y="205"/>
                      </a:cubicBezTo>
                      <a:cubicBezTo>
                        <a:pt x="62" y="205"/>
                        <a:pt x="57" y="199"/>
                        <a:pt x="57" y="192"/>
                      </a:cubicBezTo>
                      <a:cubicBezTo>
                        <a:pt x="57" y="99"/>
                        <a:pt x="57" y="99"/>
                        <a:pt x="57" y="99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51" y="192"/>
                        <a:pt x="51" y="192"/>
                        <a:pt x="51" y="192"/>
                      </a:cubicBezTo>
                      <a:cubicBezTo>
                        <a:pt x="51" y="199"/>
                        <a:pt x="46" y="205"/>
                        <a:pt x="38" y="205"/>
                      </a:cubicBezTo>
                      <a:cubicBezTo>
                        <a:pt x="31" y="205"/>
                        <a:pt x="25" y="199"/>
                        <a:pt x="25" y="192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9"/>
                        <a:pt x="10" y="99"/>
                      </a:cubicBezTo>
                      <a:cubicBezTo>
                        <a:pt x="5" y="99"/>
                        <a:pt x="0" y="95"/>
                        <a:pt x="0" y="8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8" name="Group 6"/>
              <p:cNvGrpSpPr/>
              <p:nvPr/>
            </p:nvGrpSpPr>
            <p:grpSpPr>
              <a:xfrm>
                <a:off x="2873061" y="5572663"/>
                <a:ext cx="329593" cy="720805"/>
                <a:chOff x="8683626" y="5418138"/>
                <a:chExt cx="365125" cy="798512"/>
              </a:xfrm>
              <a:solidFill>
                <a:schemeClr val="accent5"/>
              </a:solidFill>
            </p:grpSpPr>
            <p:sp>
              <p:nvSpPr>
                <p:cNvPr id="131" name="Oval 16"/>
                <p:cNvSpPr>
                  <a:spLocks noChangeArrowheads="1"/>
                </p:cNvSpPr>
                <p:nvPr/>
              </p:nvSpPr>
              <p:spPr bwMode="auto">
                <a:xfrm>
                  <a:off x="8793163" y="6076950"/>
                  <a:ext cx="142875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2" name="Freeform 17"/>
                <p:cNvSpPr>
                  <a:spLocks/>
                </p:cNvSpPr>
                <p:nvPr/>
              </p:nvSpPr>
              <p:spPr bwMode="auto">
                <a:xfrm>
                  <a:off x="8683626" y="5418138"/>
                  <a:ext cx="365125" cy="635000"/>
                </a:xfrm>
                <a:custGeom>
                  <a:avLst/>
                  <a:gdLst>
                    <a:gd name="T0" fmla="*/ 1 w 116"/>
                    <a:gd name="T1" fmla="*/ 124 h 201"/>
                    <a:gd name="T2" fmla="*/ 18 w 116"/>
                    <a:gd name="T3" fmla="*/ 178 h 201"/>
                    <a:gd name="T4" fmla="*/ 19 w 116"/>
                    <a:gd name="T5" fmla="*/ 179 h 201"/>
                    <a:gd name="T6" fmla="*/ 47 w 116"/>
                    <a:gd name="T7" fmla="*/ 201 h 201"/>
                    <a:gd name="T8" fmla="*/ 56 w 116"/>
                    <a:gd name="T9" fmla="*/ 201 h 201"/>
                    <a:gd name="T10" fmla="*/ 60 w 116"/>
                    <a:gd name="T11" fmla="*/ 201 h 201"/>
                    <a:gd name="T12" fmla="*/ 68 w 116"/>
                    <a:gd name="T13" fmla="*/ 201 h 201"/>
                    <a:gd name="T14" fmla="*/ 96 w 116"/>
                    <a:gd name="T15" fmla="*/ 179 h 201"/>
                    <a:gd name="T16" fmla="*/ 97 w 116"/>
                    <a:gd name="T17" fmla="*/ 178 h 201"/>
                    <a:gd name="T18" fmla="*/ 114 w 116"/>
                    <a:gd name="T19" fmla="*/ 124 h 201"/>
                    <a:gd name="T20" fmla="*/ 110 w 116"/>
                    <a:gd name="T21" fmla="*/ 113 h 201"/>
                    <a:gd name="T22" fmla="*/ 97 w 116"/>
                    <a:gd name="T23" fmla="*/ 117 h 201"/>
                    <a:gd name="T24" fmla="*/ 82 w 116"/>
                    <a:gd name="T25" fmla="*/ 170 h 201"/>
                    <a:gd name="T26" fmla="*/ 77 w 116"/>
                    <a:gd name="T27" fmla="*/ 170 h 201"/>
                    <a:gd name="T28" fmla="*/ 106 w 116"/>
                    <a:gd name="T29" fmla="*/ 80 h 201"/>
                    <a:gd name="T30" fmla="*/ 83 w 116"/>
                    <a:gd name="T31" fmla="*/ 80 h 201"/>
                    <a:gd name="T32" fmla="*/ 83 w 116"/>
                    <a:gd name="T33" fmla="*/ 10 h 201"/>
                    <a:gd name="T34" fmla="*/ 72 w 116"/>
                    <a:gd name="T35" fmla="*/ 0 h 201"/>
                    <a:gd name="T36" fmla="*/ 62 w 116"/>
                    <a:gd name="T37" fmla="*/ 10 h 201"/>
                    <a:gd name="T38" fmla="*/ 62 w 116"/>
                    <a:gd name="T39" fmla="*/ 80 h 201"/>
                    <a:gd name="T40" fmla="*/ 53 w 116"/>
                    <a:gd name="T41" fmla="*/ 80 h 201"/>
                    <a:gd name="T42" fmla="*/ 53 w 116"/>
                    <a:gd name="T43" fmla="*/ 10 h 201"/>
                    <a:gd name="T44" fmla="*/ 44 w 116"/>
                    <a:gd name="T45" fmla="*/ 0 h 201"/>
                    <a:gd name="T46" fmla="*/ 33 w 116"/>
                    <a:gd name="T47" fmla="*/ 10 h 201"/>
                    <a:gd name="T48" fmla="*/ 33 w 116"/>
                    <a:gd name="T49" fmla="*/ 80 h 201"/>
                    <a:gd name="T50" fmla="*/ 9 w 116"/>
                    <a:gd name="T51" fmla="*/ 80 h 201"/>
                    <a:gd name="T52" fmla="*/ 39 w 116"/>
                    <a:gd name="T53" fmla="*/ 170 h 201"/>
                    <a:gd name="T54" fmla="*/ 34 w 116"/>
                    <a:gd name="T55" fmla="*/ 170 h 201"/>
                    <a:gd name="T56" fmla="*/ 18 w 116"/>
                    <a:gd name="T57" fmla="*/ 117 h 201"/>
                    <a:gd name="T58" fmla="*/ 6 w 116"/>
                    <a:gd name="T59" fmla="*/ 113 h 201"/>
                    <a:gd name="T60" fmla="*/ 1 w 116"/>
                    <a:gd name="T61" fmla="*/ 124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1">
                      <a:moveTo>
                        <a:pt x="1" y="124"/>
                      </a:move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19" y="179"/>
                        <a:pt x="19" y="179"/>
                        <a:pt x="19" y="179"/>
                      </a:cubicBezTo>
                      <a:cubicBezTo>
                        <a:pt x="25" y="196"/>
                        <a:pt x="41" y="201"/>
                        <a:pt x="47" y="201"/>
                      </a:cubicBezTo>
                      <a:cubicBezTo>
                        <a:pt x="52" y="201"/>
                        <a:pt x="51" y="201"/>
                        <a:pt x="56" y="201"/>
                      </a:cubicBezTo>
                      <a:cubicBezTo>
                        <a:pt x="57" y="201"/>
                        <a:pt x="58" y="201"/>
                        <a:pt x="60" y="201"/>
                      </a:cubicBezTo>
                      <a:cubicBezTo>
                        <a:pt x="64" y="201"/>
                        <a:pt x="63" y="201"/>
                        <a:pt x="68" y="201"/>
                      </a:cubicBezTo>
                      <a:cubicBezTo>
                        <a:pt x="74" y="201"/>
                        <a:pt x="90" y="196"/>
                        <a:pt x="96" y="179"/>
                      </a:cubicBez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6" y="119"/>
                        <a:pt x="113" y="114"/>
                        <a:pt x="110" y="113"/>
                      </a:cubicBezTo>
                      <a:cubicBezTo>
                        <a:pt x="105" y="111"/>
                        <a:pt x="100" y="114"/>
                        <a:pt x="97" y="117"/>
                      </a:cubicBezTo>
                      <a:cubicBezTo>
                        <a:pt x="82" y="170"/>
                        <a:pt x="82" y="170"/>
                        <a:pt x="82" y="170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106" y="80"/>
                        <a:pt x="106" y="80"/>
                        <a:pt x="106" y="80"/>
                      </a:cubicBezTo>
                      <a:cubicBezTo>
                        <a:pt x="83" y="80"/>
                        <a:pt x="83" y="80"/>
                        <a:pt x="83" y="80"/>
                      </a:cubicBezTo>
                      <a:cubicBezTo>
                        <a:pt x="83" y="10"/>
                        <a:pt x="83" y="10"/>
                        <a:pt x="83" y="10"/>
                      </a:cubicBezTo>
                      <a:cubicBezTo>
                        <a:pt x="83" y="4"/>
                        <a:pt x="78" y="0"/>
                        <a:pt x="72" y="0"/>
                      </a:cubicBezTo>
                      <a:cubicBezTo>
                        <a:pt x="66" y="0"/>
                        <a:pt x="62" y="4"/>
                        <a:pt x="62" y="10"/>
                      </a:cubicBezTo>
                      <a:cubicBezTo>
                        <a:pt x="62" y="80"/>
                        <a:pt x="62" y="80"/>
                        <a:pt x="62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4"/>
                        <a:pt x="50" y="0"/>
                        <a:pt x="44" y="0"/>
                      </a:cubicBezTo>
                      <a:cubicBezTo>
                        <a:pt x="38" y="0"/>
                        <a:pt x="33" y="4"/>
                        <a:pt x="33" y="10"/>
                      </a:cubicBezTo>
                      <a:cubicBezTo>
                        <a:pt x="33" y="80"/>
                        <a:pt x="33" y="80"/>
                        <a:pt x="33" y="80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39" y="170"/>
                        <a:pt x="39" y="170"/>
                        <a:pt x="39" y="170"/>
                      </a:cubicBezTo>
                      <a:cubicBezTo>
                        <a:pt x="34" y="170"/>
                        <a:pt x="34" y="170"/>
                        <a:pt x="34" y="170"/>
                      </a:cubicBezTo>
                      <a:cubicBezTo>
                        <a:pt x="18" y="117"/>
                        <a:pt x="18" y="117"/>
                        <a:pt x="18" y="117"/>
                      </a:cubicBezTo>
                      <a:cubicBezTo>
                        <a:pt x="16" y="114"/>
                        <a:pt x="11" y="111"/>
                        <a:pt x="6" y="113"/>
                      </a:cubicBezTo>
                      <a:cubicBezTo>
                        <a:pt x="2" y="114"/>
                        <a:pt x="0" y="119"/>
                        <a:pt x="1" y="1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9" name="Group 7"/>
              <p:cNvGrpSpPr/>
              <p:nvPr/>
            </p:nvGrpSpPr>
            <p:grpSpPr>
              <a:xfrm>
                <a:off x="3239912" y="1588886"/>
                <a:ext cx="313830" cy="726537"/>
                <a:chOff x="9090026" y="1004888"/>
                <a:chExt cx="347663" cy="804862"/>
              </a:xfrm>
              <a:solidFill>
                <a:schemeClr val="accent1"/>
              </a:solidFill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auto">
                <a:xfrm>
                  <a:off x="9201151" y="1004888"/>
                  <a:ext cx="144463" cy="144462"/>
                </a:xfrm>
                <a:custGeom>
                  <a:avLst/>
                  <a:gdLst>
                    <a:gd name="T0" fmla="*/ 46 w 46"/>
                    <a:gd name="T1" fmla="*/ 24 h 46"/>
                    <a:gd name="T2" fmla="*/ 24 w 46"/>
                    <a:gd name="T3" fmla="*/ 0 h 46"/>
                    <a:gd name="T4" fmla="*/ 0 w 46"/>
                    <a:gd name="T5" fmla="*/ 22 h 46"/>
                    <a:gd name="T6" fmla="*/ 22 w 46"/>
                    <a:gd name="T7" fmla="*/ 45 h 46"/>
                    <a:gd name="T8" fmla="*/ 46 w 46"/>
                    <a:gd name="T9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46" y="24"/>
                      </a:moveTo>
                      <a:cubicBezTo>
                        <a:pt x="46" y="11"/>
                        <a:pt x="36" y="1"/>
                        <a:pt x="24" y="0"/>
                      </a:cubicBezTo>
                      <a:cubicBezTo>
                        <a:pt x="11" y="0"/>
                        <a:pt x="1" y="10"/>
                        <a:pt x="0" y="22"/>
                      </a:cubicBezTo>
                      <a:cubicBezTo>
                        <a:pt x="0" y="34"/>
                        <a:pt x="10" y="45"/>
                        <a:pt x="22" y="45"/>
                      </a:cubicBezTo>
                      <a:cubicBezTo>
                        <a:pt x="35" y="46"/>
                        <a:pt x="45" y="36"/>
                        <a:pt x="4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auto">
                <a:xfrm>
                  <a:off x="9090026" y="1158875"/>
                  <a:ext cx="347663" cy="650875"/>
                </a:xfrm>
                <a:custGeom>
                  <a:avLst/>
                  <a:gdLst>
                    <a:gd name="T0" fmla="*/ 2 w 110"/>
                    <a:gd name="T1" fmla="*/ 28 h 206"/>
                    <a:gd name="T2" fmla="*/ 34 w 110"/>
                    <a:gd name="T3" fmla="*/ 0 h 206"/>
                    <a:gd name="T4" fmla="*/ 65 w 110"/>
                    <a:gd name="T5" fmla="*/ 1 h 206"/>
                    <a:gd name="T6" fmla="*/ 68 w 110"/>
                    <a:gd name="T7" fmla="*/ 1 h 206"/>
                    <a:gd name="T8" fmla="*/ 80 w 110"/>
                    <a:gd name="T9" fmla="*/ 2 h 206"/>
                    <a:gd name="T10" fmla="*/ 110 w 110"/>
                    <a:gd name="T11" fmla="*/ 32 h 206"/>
                    <a:gd name="T12" fmla="*/ 110 w 110"/>
                    <a:gd name="T13" fmla="*/ 32 h 206"/>
                    <a:gd name="T14" fmla="*/ 108 w 110"/>
                    <a:gd name="T15" fmla="*/ 92 h 206"/>
                    <a:gd name="T16" fmla="*/ 98 w 110"/>
                    <a:gd name="T17" fmla="*/ 101 h 206"/>
                    <a:gd name="T18" fmla="*/ 88 w 110"/>
                    <a:gd name="T19" fmla="*/ 91 h 206"/>
                    <a:gd name="T20" fmla="*/ 89 w 110"/>
                    <a:gd name="T21" fmla="*/ 56 h 206"/>
                    <a:gd name="T22" fmla="*/ 90 w 110"/>
                    <a:gd name="T23" fmla="*/ 36 h 206"/>
                    <a:gd name="T24" fmla="*/ 85 w 110"/>
                    <a:gd name="T25" fmla="*/ 36 h 206"/>
                    <a:gd name="T26" fmla="*/ 84 w 110"/>
                    <a:gd name="T27" fmla="*/ 58 h 206"/>
                    <a:gd name="T28" fmla="*/ 83 w 110"/>
                    <a:gd name="T29" fmla="*/ 96 h 206"/>
                    <a:gd name="T30" fmla="*/ 83 w 110"/>
                    <a:gd name="T31" fmla="*/ 101 h 206"/>
                    <a:gd name="T32" fmla="*/ 79 w 110"/>
                    <a:gd name="T33" fmla="*/ 193 h 206"/>
                    <a:gd name="T34" fmla="*/ 65 w 110"/>
                    <a:gd name="T35" fmla="*/ 206 h 206"/>
                    <a:gd name="T36" fmla="*/ 54 w 110"/>
                    <a:gd name="T37" fmla="*/ 192 h 206"/>
                    <a:gd name="T38" fmla="*/ 57 w 110"/>
                    <a:gd name="T39" fmla="*/ 100 h 206"/>
                    <a:gd name="T40" fmla="*/ 51 w 110"/>
                    <a:gd name="T41" fmla="*/ 99 h 206"/>
                    <a:gd name="T42" fmla="*/ 47 w 110"/>
                    <a:gd name="T43" fmla="*/ 192 h 206"/>
                    <a:gd name="T44" fmla="*/ 35 w 110"/>
                    <a:gd name="T45" fmla="*/ 205 h 206"/>
                    <a:gd name="T46" fmla="*/ 21 w 110"/>
                    <a:gd name="T47" fmla="*/ 191 h 206"/>
                    <a:gd name="T48" fmla="*/ 25 w 110"/>
                    <a:gd name="T49" fmla="*/ 99 h 206"/>
                    <a:gd name="T50" fmla="*/ 25 w 110"/>
                    <a:gd name="T51" fmla="*/ 94 h 206"/>
                    <a:gd name="T52" fmla="*/ 26 w 110"/>
                    <a:gd name="T53" fmla="*/ 56 h 206"/>
                    <a:gd name="T54" fmla="*/ 27 w 110"/>
                    <a:gd name="T55" fmla="*/ 34 h 206"/>
                    <a:gd name="T56" fmla="*/ 22 w 110"/>
                    <a:gd name="T57" fmla="*/ 34 h 206"/>
                    <a:gd name="T58" fmla="*/ 21 w 110"/>
                    <a:gd name="T59" fmla="*/ 53 h 206"/>
                    <a:gd name="T60" fmla="*/ 20 w 110"/>
                    <a:gd name="T61" fmla="*/ 89 h 206"/>
                    <a:gd name="T62" fmla="*/ 10 w 110"/>
                    <a:gd name="T63" fmla="*/ 98 h 206"/>
                    <a:gd name="T64" fmla="*/ 0 w 110"/>
                    <a:gd name="T65" fmla="*/ 88 h 206"/>
                    <a:gd name="T66" fmla="*/ 2 w 110"/>
                    <a:gd name="T67" fmla="*/ 28 h 206"/>
                    <a:gd name="T68" fmla="*/ 2 w 110"/>
                    <a:gd name="T69" fmla="*/ 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0" h="206">
                      <a:moveTo>
                        <a:pt x="2" y="28"/>
                      </a:moveTo>
                      <a:cubicBezTo>
                        <a:pt x="3" y="13"/>
                        <a:pt x="18" y="0"/>
                        <a:pt x="34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96" y="2"/>
                        <a:pt x="110" y="16"/>
                        <a:pt x="110" y="32"/>
                      </a:cubicBezTo>
                      <a:cubicBezTo>
                        <a:pt x="110" y="32"/>
                        <a:pt x="110" y="32"/>
                        <a:pt x="110" y="3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8" y="98"/>
                        <a:pt x="102" y="101"/>
                        <a:pt x="98" y="101"/>
                      </a:cubicBezTo>
                      <a:cubicBezTo>
                        <a:pt x="91" y="101"/>
                        <a:pt x="88" y="97"/>
                        <a:pt x="88" y="91"/>
                      </a:cubicBezTo>
                      <a:cubicBezTo>
                        <a:pt x="89" y="56"/>
                        <a:pt x="89" y="56"/>
                        <a:pt x="89" y="56"/>
                      </a:cubicBezTo>
                      <a:cubicBezTo>
                        <a:pt x="90" y="36"/>
                        <a:pt x="90" y="36"/>
                        <a:pt x="90" y="36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4" y="58"/>
                        <a:pt x="84" y="58"/>
                        <a:pt x="84" y="58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79" y="193"/>
                        <a:pt x="79" y="193"/>
                        <a:pt x="79" y="193"/>
                      </a:cubicBezTo>
                      <a:cubicBezTo>
                        <a:pt x="79" y="200"/>
                        <a:pt x="73" y="206"/>
                        <a:pt x="65" y="206"/>
                      </a:cubicBezTo>
                      <a:cubicBezTo>
                        <a:pt x="58" y="206"/>
                        <a:pt x="53" y="199"/>
                        <a:pt x="54" y="192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47" y="192"/>
                        <a:pt x="47" y="192"/>
                        <a:pt x="47" y="192"/>
                      </a:cubicBezTo>
                      <a:cubicBezTo>
                        <a:pt x="47" y="199"/>
                        <a:pt x="42" y="205"/>
                        <a:pt x="35" y="205"/>
                      </a:cubicBezTo>
                      <a:cubicBezTo>
                        <a:pt x="27" y="205"/>
                        <a:pt x="21" y="198"/>
                        <a:pt x="21" y="191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8"/>
                        <a:pt x="10" y="98"/>
                      </a:cubicBezTo>
                      <a:cubicBezTo>
                        <a:pt x="5" y="98"/>
                        <a:pt x="0" y="94"/>
                        <a:pt x="0" y="8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0" name="Group 8"/>
              <p:cNvGrpSpPr/>
              <p:nvPr/>
            </p:nvGrpSpPr>
            <p:grpSpPr>
              <a:xfrm>
                <a:off x="2180915" y="1631877"/>
                <a:ext cx="378315" cy="720805"/>
                <a:chOff x="7916863" y="1052513"/>
                <a:chExt cx="419100" cy="798512"/>
              </a:xfrm>
              <a:solidFill>
                <a:schemeClr val="accent1"/>
              </a:solidFill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7956551" y="1052513"/>
                  <a:ext cx="161925" cy="157162"/>
                </a:xfrm>
                <a:custGeom>
                  <a:avLst/>
                  <a:gdLst>
                    <a:gd name="T0" fmla="*/ 48 w 51"/>
                    <a:gd name="T1" fmla="*/ 18 h 50"/>
                    <a:gd name="T2" fmla="*/ 19 w 51"/>
                    <a:gd name="T3" fmla="*/ 4 h 50"/>
                    <a:gd name="T4" fmla="*/ 4 w 51"/>
                    <a:gd name="T5" fmla="*/ 32 h 50"/>
                    <a:gd name="T6" fmla="*/ 33 w 51"/>
                    <a:gd name="T7" fmla="*/ 47 h 50"/>
                    <a:gd name="T8" fmla="*/ 48 w 51"/>
                    <a:gd name="T9" fmla="*/ 1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8" y="18"/>
                      </a:moveTo>
                      <a:cubicBezTo>
                        <a:pt x="44" y="7"/>
                        <a:pt x="31" y="0"/>
                        <a:pt x="19" y="4"/>
                      </a:cubicBezTo>
                      <a:cubicBezTo>
                        <a:pt x="7" y="7"/>
                        <a:pt x="0" y="20"/>
                        <a:pt x="4" y="32"/>
                      </a:cubicBezTo>
                      <a:cubicBezTo>
                        <a:pt x="8" y="44"/>
                        <a:pt x="21" y="50"/>
                        <a:pt x="33" y="47"/>
                      </a:cubicBezTo>
                      <a:cubicBezTo>
                        <a:pt x="45" y="43"/>
                        <a:pt x="51" y="30"/>
                        <a:pt x="48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7916863" y="1177925"/>
                  <a:ext cx="419100" cy="673100"/>
                </a:xfrm>
                <a:custGeom>
                  <a:avLst/>
                  <a:gdLst>
                    <a:gd name="T0" fmla="*/ 4 w 133"/>
                    <a:gd name="T1" fmla="*/ 55 h 213"/>
                    <a:gd name="T2" fmla="*/ 25 w 133"/>
                    <a:gd name="T3" fmla="*/ 18 h 213"/>
                    <a:gd name="T4" fmla="*/ 55 w 133"/>
                    <a:gd name="T5" fmla="*/ 9 h 213"/>
                    <a:gd name="T6" fmla="*/ 57 w 133"/>
                    <a:gd name="T7" fmla="*/ 8 h 213"/>
                    <a:gd name="T8" fmla="*/ 69 w 133"/>
                    <a:gd name="T9" fmla="*/ 5 h 213"/>
                    <a:gd name="T10" fmla="*/ 107 w 133"/>
                    <a:gd name="T11" fmla="*/ 23 h 213"/>
                    <a:gd name="T12" fmla="*/ 107 w 133"/>
                    <a:gd name="T13" fmla="*/ 23 h 213"/>
                    <a:gd name="T14" fmla="*/ 125 w 133"/>
                    <a:gd name="T15" fmla="*/ 80 h 213"/>
                    <a:gd name="T16" fmla="*/ 118 w 133"/>
                    <a:gd name="T17" fmla="*/ 93 h 213"/>
                    <a:gd name="T18" fmla="*/ 106 w 133"/>
                    <a:gd name="T19" fmla="*/ 86 h 213"/>
                    <a:gd name="T20" fmla="*/ 95 w 133"/>
                    <a:gd name="T21" fmla="*/ 52 h 213"/>
                    <a:gd name="T22" fmla="*/ 90 w 133"/>
                    <a:gd name="T23" fmla="*/ 34 h 213"/>
                    <a:gd name="T24" fmla="*/ 85 w 133"/>
                    <a:gd name="T25" fmla="*/ 35 h 213"/>
                    <a:gd name="T26" fmla="*/ 91 w 133"/>
                    <a:gd name="T27" fmla="*/ 56 h 213"/>
                    <a:gd name="T28" fmla="*/ 102 w 133"/>
                    <a:gd name="T29" fmla="*/ 92 h 213"/>
                    <a:gd name="T30" fmla="*/ 104 w 133"/>
                    <a:gd name="T31" fmla="*/ 97 h 213"/>
                    <a:gd name="T32" fmla="*/ 131 w 133"/>
                    <a:gd name="T33" fmla="*/ 185 h 213"/>
                    <a:gd name="T34" fmla="*/ 122 w 133"/>
                    <a:gd name="T35" fmla="*/ 202 h 213"/>
                    <a:gd name="T36" fmla="*/ 106 w 133"/>
                    <a:gd name="T37" fmla="*/ 193 h 213"/>
                    <a:gd name="T38" fmla="*/ 79 w 133"/>
                    <a:gd name="T39" fmla="*/ 105 h 213"/>
                    <a:gd name="T40" fmla="*/ 73 w 133"/>
                    <a:gd name="T41" fmla="*/ 106 h 213"/>
                    <a:gd name="T42" fmla="*/ 101 w 133"/>
                    <a:gd name="T43" fmla="*/ 195 h 213"/>
                    <a:gd name="T44" fmla="*/ 93 w 133"/>
                    <a:gd name="T45" fmla="*/ 211 h 213"/>
                    <a:gd name="T46" fmla="*/ 76 w 133"/>
                    <a:gd name="T47" fmla="*/ 202 h 213"/>
                    <a:gd name="T48" fmla="*/ 48 w 133"/>
                    <a:gd name="T49" fmla="*/ 114 h 213"/>
                    <a:gd name="T50" fmla="*/ 47 w 133"/>
                    <a:gd name="T51" fmla="*/ 109 h 213"/>
                    <a:gd name="T52" fmla="*/ 36 w 133"/>
                    <a:gd name="T53" fmla="*/ 73 h 213"/>
                    <a:gd name="T54" fmla="*/ 29 w 133"/>
                    <a:gd name="T55" fmla="*/ 52 h 213"/>
                    <a:gd name="T56" fmla="*/ 25 w 133"/>
                    <a:gd name="T57" fmla="*/ 54 h 213"/>
                    <a:gd name="T58" fmla="*/ 30 w 133"/>
                    <a:gd name="T59" fmla="*/ 73 h 213"/>
                    <a:gd name="T60" fmla="*/ 41 w 133"/>
                    <a:gd name="T61" fmla="*/ 106 h 213"/>
                    <a:gd name="T62" fmla="*/ 34 w 133"/>
                    <a:gd name="T63" fmla="*/ 118 h 213"/>
                    <a:gd name="T64" fmla="*/ 22 w 133"/>
                    <a:gd name="T65" fmla="*/ 112 h 213"/>
                    <a:gd name="T66" fmla="*/ 4 w 133"/>
                    <a:gd name="T67" fmla="*/ 55 h 213"/>
                    <a:gd name="T68" fmla="*/ 4 w 133"/>
                    <a:gd name="T69" fmla="*/ 55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3" h="213">
                      <a:moveTo>
                        <a:pt x="4" y="55"/>
                      </a:moveTo>
                      <a:cubicBezTo>
                        <a:pt x="0" y="40"/>
                        <a:pt x="10" y="23"/>
                        <a:pt x="25" y="18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84" y="0"/>
                        <a:pt x="102" y="8"/>
                        <a:pt x="107" y="23"/>
                      </a:cubicBezTo>
                      <a:cubicBezTo>
                        <a:pt x="107" y="23"/>
                        <a:pt x="107" y="23"/>
                        <a:pt x="107" y="23"/>
                      </a:cubicBezTo>
                      <a:cubicBezTo>
                        <a:pt x="125" y="80"/>
                        <a:pt x="125" y="80"/>
                        <a:pt x="125" y="80"/>
                      </a:cubicBezTo>
                      <a:cubicBezTo>
                        <a:pt x="126" y="86"/>
                        <a:pt x="123" y="91"/>
                        <a:pt x="118" y="93"/>
                      </a:cubicBezTo>
                      <a:cubicBezTo>
                        <a:pt x="112" y="94"/>
                        <a:pt x="108" y="92"/>
                        <a:pt x="106" y="86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0" y="34"/>
                        <a:pt x="90" y="34"/>
                        <a:pt x="90" y="34"/>
                      </a:cubicBezTo>
                      <a:cubicBezTo>
                        <a:pt x="85" y="35"/>
                        <a:pt x="85" y="35"/>
                        <a:pt x="85" y="35"/>
                      </a:cubicBezTo>
                      <a:cubicBezTo>
                        <a:pt x="91" y="56"/>
                        <a:pt x="91" y="56"/>
                        <a:pt x="91" y="56"/>
                      </a:cubicBezTo>
                      <a:cubicBezTo>
                        <a:pt x="102" y="92"/>
                        <a:pt x="102" y="92"/>
                        <a:pt x="102" y="92"/>
                      </a:cubicBezTo>
                      <a:cubicBezTo>
                        <a:pt x="104" y="97"/>
                        <a:pt x="104" y="97"/>
                        <a:pt x="104" y="97"/>
                      </a:cubicBezTo>
                      <a:cubicBezTo>
                        <a:pt x="131" y="185"/>
                        <a:pt x="131" y="185"/>
                        <a:pt x="131" y="185"/>
                      </a:cubicBezTo>
                      <a:cubicBezTo>
                        <a:pt x="133" y="192"/>
                        <a:pt x="129" y="200"/>
                        <a:pt x="122" y="202"/>
                      </a:cubicBezTo>
                      <a:cubicBezTo>
                        <a:pt x="115" y="204"/>
                        <a:pt x="109" y="200"/>
                        <a:pt x="106" y="193"/>
                      </a:cubicBezTo>
                      <a:cubicBezTo>
                        <a:pt x="79" y="105"/>
                        <a:pt x="79" y="105"/>
                        <a:pt x="79" y="105"/>
                      </a:cubicBezTo>
                      <a:cubicBezTo>
                        <a:pt x="73" y="106"/>
                        <a:pt x="73" y="106"/>
                        <a:pt x="73" y="106"/>
                      </a:cubicBezTo>
                      <a:cubicBezTo>
                        <a:pt x="101" y="195"/>
                        <a:pt x="101" y="195"/>
                        <a:pt x="101" y="195"/>
                      </a:cubicBezTo>
                      <a:cubicBezTo>
                        <a:pt x="103" y="202"/>
                        <a:pt x="100" y="209"/>
                        <a:pt x="93" y="211"/>
                      </a:cubicBezTo>
                      <a:cubicBezTo>
                        <a:pt x="86" y="213"/>
                        <a:pt x="78" y="209"/>
                        <a:pt x="76" y="202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47" y="109"/>
                        <a:pt x="47" y="109"/>
                        <a:pt x="47" y="109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43" y="112"/>
                        <a:pt x="40" y="117"/>
                        <a:pt x="34" y="118"/>
                      </a:cubicBezTo>
                      <a:cubicBezTo>
                        <a:pt x="30" y="120"/>
                        <a:pt x="24" y="118"/>
                        <a:pt x="22" y="112"/>
                      </a:cubicBezTo>
                      <a:cubicBezTo>
                        <a:pt x="4" y="55"/>
                        <a:pt x="4" y="55"/>
                        <a:pt x="4" y="55"/>
                      </a:cubicBezTo>
                      <a:cubicBezTo>
                        <a:pt x="4" y="55"/>
                        <a:pt x="4" y="55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>
              <a:xfrm>
                <a:off x="2547767" y="1565958"/>
                <a:ext cx="310964" cy="726537"/>
                <a:chOff x="8323263" y="979488"/>
                <a:chExt cx="344488" cy="804862"/>
              </a:xfrm>
              <a:solidFill>
                <a:schemeClr val="accent1"/>
              </a:solidFill>
            </p:grpSpPr>
            <p:sp>
              <p:nvSpPr>
                <p:cNvPr id="125" name="Freeform 22"/>
                <p:cNvSpPr>
                  <a:spLocks/>
                </p:cNvSpPr>
                <p:nvPr/>
              </p:nvSpPr>
              <p:spPr bwMode="auto">
                <a:xfrm>
                  <a:off x="8418513" y="979488"/>
                  <a:ext cx="144463" cy="141287"/>
                </a:xfrm>
                <a:custGeom>
                  <a:avLst/>
                  <a:gdLst>
                    <a:gd name="T0" fmla="*/ 46 w 46"/>
                    <a:gd name="T1" fmla="*/ 22 h 45"/>
                    <a:gd name="T2" fmla="*/ 23 w 46"/>
                    <a:gd name="T3" fmla="*/ 0 h 45"/>
                    <a:gd name="T4" fmla="*/ 1 w 46"/>
                    <a:gd name="T5" fmla="*/ 23 h 45"/>
                    <a:gd name="T6" fmla="*/ 24 w 46"/>
                    <a:gd name="T7" fmla="*/ 45 h 45"/>
                    <a:gd name="T8" fmla="*/ 46 w 46"/>
                    <a:gd name="T9" fmla="*/ 2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6" y="22"/>
                      </a:moveTo>
                      <a:cubicBezTo>
                        <a:pt x="46" y="10"/>
                        <a:pt x="36" y="0"/>
                        <a:pt x="23" y="0"/>
                      </a:cubicBezTo>
                      <a:cubicBezTo>
                        <a:pt x="10" y="0"/>
                        <a:pt x="0" y="10"/>
                        <a:pt x="1" y="23"/>
                      </a:cubicBezTo>
                      <a:cubicBezTo>
                        <a:pt x="1" y="35"/>
                        <a:pt x="11" y="45"/>
                        <a:pt x="24" y="45"/>
                      </a:cubicBezTo>
                      <a:cubicBezTo>
                        <a:pt x="36" y="45"/>
                        <a:pt x="46" y="35"/>
                        <a:pt x="46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6" name="Freeform 23"/>
                <p:cNvSpPr>
                  <a:spLocks/>
                </p:cNvSpPr>
                <p:nvPr/>
              </p:nvSpPr>
              <p:spPr bwMode="auto">
                <a:xfrm>
                  <a:off x="8323263" y="1133475"/>
                  <a:ext cx="344488" cy="650875"/>
                </a:xfrm>
                <a:custGeom>
                  <a:avLst/>
                  <a:gdLst>
                    <a:gd name="T0" fmla="*/ 0 w 109"/>
                    <a:gd name="T1" fmla="*/ 31 h 206"/>
                    <a:gd name="T2" fmla="*/ 31 w 109"/>
                    <a:gd name="T3" fmla="*/ 1 h 206"/>
                    <a:gd name="T4" fmla="*/ 62 w 109"/>
                    <a:gd name="T5" fmla="*/ 1 h 206"/>
                    <a:gd name="T6" fmla="*/ 64 w 109"/>
                    <a:gd name="T7" fmla="*/ 1 h 206"/>
                    <a:gd name="T8" fmla="*/ 77 w 109"/>
                    <a:gd name="T9" fmla="*/ 1 h 206"/>
                    <a:gd name="T10" fmla="*/ 108 w 109"/>
                    <a:gd name="T11" fmla="*/ 29 h 206"/>
                    <a:gd name="T12" fmla="*/ 108 w 109"/>
                    <a:gd name="T13" fmla="*/ 29 h 206"/>
                    <a:gd name="T14" fmla="*/ 109 w 109"/>
                    <a:gd name="T15" fmla="*/ 89 h 206"/>
                    <a:gd name="T16" fmla="*/ 99 w 109"/>
                    <a:gd name="T17" fmla="*/ 99 h 206"/>
                    <a:gd name="T18" fmla="*/ 89 w 109"/>
                    <a:gd name="T19" fmla="*/ 89 h 206"/>
                    <a:gd name="T20" fmla="*/ 88 w 109"/>
                    <a:gd name="T21" fmla="*/ 54 h 206"/>
                    <a:gd name="T22" fmla="*/ 88 w 109"/>
                    <a:gd name="T23" fmla="*/ 34 h 206"/>
                    <a:gd name="T24" fmla="*/ 83 w 109"/>
                    <a:gd name="T25" fmla="*/ 35 h 206"/>
                    <a:gd name="T26" fmla="*/ 83 w 109"/>
                    <a:gd name="T27" fmla="*/ 56 h 206"/>
                    <a:gd name="T28" fmla="*/ 84 w 109"/>
                    <a:gd name="T29" fmla="*/ 94 h 206"/>
                    <a:gd name="T30" fmla="*/ 84 w 109"/>
                    <a:gd name="T31" fmla="*/ 99 h 206"/>
                    <a:gd name="T32" fmla="*/ 85 w 109"/>
                    <a:gd name="T33" fmla="*/ 192 h 206"/>
                    <a:gd name="T34" fmla="*/ 72 w 109"/>
                    <a:gd name="T35" fmla="*/ 205 h 206"/>
                    <a:gd name="T36" fmla="*/ 60 w 109"/>
                    <a:gd name="T37" fmla="*/ 192 h 206"/>
                    <a:gd name="T38" fmla="*/ 58 w 109"/>
                    <a:gd name="T39" fmla="*/ 99 h 206"/>
                    <a:gd name="T40" fmla="*/ 52 w 109"/>
                    <a:gd name="T41" fmla="*/ 100 h 206"/>
                    <a:gd name="T42" fmla="*/ 53 w 109"/>
                    <a:gd name="T43" fmla="*/ 192 h 206"/>
                    <a:gd name="T44" fmla="*/ 41 w 109"/>
                    <a:gd name="T45" fmla="*/ 206 h 206"/>
                    <a:gd name="T46" fmla="*/ 27 w 109"/>
                    <a:gd name="T47" fmla="*/ 192 h 206"/>
                    <a:gd name="T48" fmla="*/ 26 w 109"/>
                    <a:gd name="T49" fmla="*/ 100 h 206"/>
                    <a:gd name="T50" fmla="*/ 26 w 109"/>
                    <a:gd name="T51" fmla="*/ 95 h 206"/>
                    <a:gd name="T52" fmla="*/ 25 w 109"/>
                    <a:gd name="T53" fmla="*/ 57 h 206"/>
                    <a:gd name="T54" fmla="*/ 25 w 109"/>
                    <a:gd name="T55" fmla="*/ 35 h 206"/>
                    <a:gd name="T56" fmla="*/ 20 w 109"/>
                    <a:gd name="T57" fmla="*/ 35 h 206"/>
                    <a:gd name="T58" fmla="*/ 20 w 109"/>
                    <a:gd name="T59" fmla="*/ 55 h 206"/>
                    <a:gd name="T60" fmla="*/ 21 w 109"/>
                    <a:gd name="T61" fmla="*/ 90 h 206"/>
                    <a:gd name="T62" fmla="*/ 11 w 109"/>
                    <a:gd name="T63" fmla="*/ 100 h 206"/>
                    <a:gd name="T64" fmla="*/ 1 w 109"/>
                    <a:gd name="T65" fmla="*/ 91 h 206"/>
                    <a:gd name="T66" fmla="*/ 0 w 109"/>
                    <a:gd name="T67" fmla="*/ 31 h 206"/>
                    <a:gd name="T68" fmla="*/ 0 w 109"/>
                    <a:gd name="T69" fmla="*/ 3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9" h="206">
                      <a:moveTo>
                        <a:pt x="0" y="31"/>
                      </a:moveTo>
                      <a:cubicBezTo>
                        <a:pt x="0" y="15"/>
                        <a:pt x="15" y="1"/>
                        <a:pt x="31" y="1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93" y="0"/>
                        <a:pt x="108" y="13"/>
                        <a:pt x="108" y="29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09" y="95"/>
                        <a:pt x="104" y="99"/>
                        <a:pt x="99" y="99"/>
                      </a:cubicBezTo>
                      <a:cubicBezTo>
                        <a:pt x="93" y="99"/>
                        <a:pt x="89" y="95"/>
                        <a:pt x="89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4" y="94"/>
                        <a:pt x="84" y="94"/>
                        <a:pt x="84" y="94"/>
                      </a:cubicBezTo>
                      <a:cubicBezTo>
                        <a:pt x="84" y="99"/>
                        <a:pt x="84" y="99"/>
                        <a:pt x="84" y="99"/>
                      </a:cubicBezTo>
                      <a:cubicBezTo>
                        <a:pt x="85" y="192"/>
                        <a:pt x="85" y="192"/>
                        <a:pt x="85" y="192"/>
                      </a:cubicBezTo>
                      <a:cubicBezTo>
                        <a:pt x="86" y="199"/>
                        <a:pt x="79" y="205"/>
                        <a:pt x="72" y="205"/>
                      </a:cubicBezTo>
                      <a:cubicBezTo>
                        <a:pt x="65" y="205"/>
                        <a:pt x="60" y="199"/>
                        <a:pt x="60" y="192"/>
                      </a:cubicBezTo>
                      <a:cubicBezTo>
                        <a:pt x="58" y="99"/>
                        <a:pt x="58" y="99"/>
                        <a:pt x="58" y="99"/>
                      </a:cubicBezTo>
                      <a:cubicBezTo>
                        <a:pt x="52" y="100"/>
                        <a:pt x="52" y="100"/>
                        <a:pt x="52" y="100"/>
                      </a:cubicBezTo>
                      <a:cubicBezTo>
                        <a:pt x="53" y="192"/>
                        <a:pt x="53" y="192"/>
                        <a:pt x="53" y="192"/>
                      </a:cubicBezTo>
                      <a:cubicBezTo>
                        <a:pt x="53" y="199"/>
                        <a:pt x="49" y="206"/>
                        <a:pt x="41" y="206"/>
                      </a:cubicBezTo>
                      <a:cubicBezTo>
                        <a:pt x="34" y="206"/>
                        <a:pt x="28" y="200"/>
                        <a:pt x="27" y="192"/>
                      </a:cubicBezTo>
                      <a:cubicBezTo>
                        <a:pt x="26" y="100"/>
                        <a:pt x="26" y="100"/>
                        <a:pt x="26" y="100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1" y="90"/>
                        <a:pt x="21" y="90"/>
                        <a:pt x="21" y="90"/>
                      </a:cubicBezTo>
                      <a:cubicBezTo>
                        <a:pt x="21" y="96"/>
                        <a:pt x="17" y="100"/>
                        <a:pt x="11" y="100"/>
                      </a:cubicBezTo>
                      <a:cubicBezTo>
                        <a:pt x="6" y="100"/>
                        <a:pt x="1" y="97"/>
                        <a:pt x="1" y="9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2" name="Group 10"/>
              <p:cNvGrpSpPr/>
              <p:nvPr/>
            </p:nvGrpSpPr>
            <p:grpSpPr>
              <a:xfrm>
                <a:off x="2527704" y="5569797"/>
                <a:ext cx="331027" cy="723671"/>
                <a:chOff x="8301038" y="5414963"/>
                <a:chExt cx="366713" cy="801687"/>
              </a:xfrm>
              <a:solidFill>
                <a:schemeClr val="accent5"/>
              </a:solidFill>
            </p:grpSpPr>
            <p:sp>
              <p:nvSpPr>
                <p:cNvPr id="123" name="Freeform 24"/>
                <p:cNvSpPr>
                  <a:spLocks/>
                </p:cNvSpPr>
                <p:nvPr/>
              </p:nvSpPr>
              <p:spPr bwMode="auto">
                <a:xfrm>
                  <a:off x="8399463" y="6075363"/>
                  <a:ext cx="144463" cy="141287"/>
                </a:xfrm>
                <a:custGeom>
                  <a:avLst/>
                  <a:gdLst>
                    <a:gd name="T0" fmla="*/ 45 w 46"/>
                    <a:gd name="T1" fmla="*/ 23 h 45"/>
                    <a:gd name="T2" fmla="*/ 22 w 46"/>
                    <a:gd name="T3" fmla="*/ 45 h 45"/>
                    <a:gd name="T4" fmla="*/ 1 w 46"/>
                    <a:gd name="T5" fmla="*/ 22 h 45"/>
                    <a:gd name="T6" fmla="*/ 24 w 46"/>
                    <a:gd name="T7" fmla="*/ 1 h 45"/>
                    <a:gd name="T8" fmla="*/ 45 w 46"/>
                    <a:gd name="T9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5" y="23"/>
                      </a:moveTo>
                      <a:cubicBezTo>
                        <a:pt x="45" y="36"/>
                        <a:pt x="35" y="45"/>
                        <a:pt x="22" y="45"/>
                      </a:cubicBezTo>
                      <a:cubicBezTo>
                        <a:pt x="10" y="44"/>
                        <a:pt x="0" y="34"/>
                        <a:pt x="1" y="22"/>
                      </a:cubicBezTo>
                      <a:cubicBezTo>
                        <a:pt x="1" y="10"/>
                        <a:pt x="11" y="0"/>
                        <a:pt x="24" y="1"/>
                      </a:cubicBezTo>
                      <a:cubicBezTo>
                        <a:pt x="36" y="1"/>
                        <a:pt x="46" y="11"/>
                        <a:pt x="45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4" name="Freeform 25"/>
                <p:cNvSpPr>
                  <a:spLocks/>
                </p:cNvSpPr>
                <p:nvPr/>
              </p:nvSpPr>
              <p:spPr bwMode="auto">
                <a:xfrm>
                  <a:off x="8301038" y="5414963"/>
                  <a:ext cx="366713" cy="638175"/>
                </a:xfrm>
                <a:custGeom>
                  <a:avLst/>
                  <a:gdLst>
                    <a:gd name="T0" fmla="*/ 1 w 116"/>
                    <a:gd name="T1" fmla="*/ 122 h 202"/>
                    <a:gd name="T2" fmla="*/ 17 w 116"/>
                    <a:gd name="T3" fmla="*/ 177 h 202"/>
                    <a:gd name="T4" fmla="*/ 18 w 116"/>
                    <a:gd name="T5" fmla="*/ 178 h 202"/>
                    <a:gd name="T6" fmla="*/ 45 w 116"/>
                    <a:gd name="T7" fmla="*/ 201 h 202"/>
                    <a:gd name="T8" fmla="*/ 54 w 116"/>
                    <a:gd name="T9" fmla="*/ 201 h 202"/>
                    <a:gd name="T10" fmla="*/ 57 w 116"/>
                    <a:gd name="T11" fmla="*/ 201 h 202"/>
                    <a:gd name="T12" fmla="*/ 66 w 116"/>
                    <a:gd name="T13" fmla="*/ 201 h 202"/>
                    <a:gd name="T14" fmla="*/ 95 w 116"/>
                    <a:gd name="T15" fmla="*/ 181 h 202"/>
                    <a:gd name="T16" fmla="*/ 96 w 116"/>
                    <a:gd name="T17" fmla="*/ 180 h 202"/>
                    <a:gd name="T18" fmla="*/ 115 w 116"/>
                    <a:gd name="T19" fmla="*/ 126 h 202"/>
                    <a:gd name="T20" fmla="*/ 110 w 116"/>
                    <a:gd name="T21" fmla="*/ 115 h 202"/>
                    <a:gd name="T22" fmla="*/ 98 w 116"/>
                    <a:gd name="T23" fmla="*/ 119 h 202"/>
                    <a:gd name="T24" fmla="*/ 80 w 116"/>
                    <a:gd name="T25" fmla="*/ 172 h 202"/>
                    <a:gd name="T26" fmla="*/ 75 w 116"/>
                    <a:gd name="T27" fmla="*/ 172 h 202"/>
                    <a:gd name="T28" fmla="*/ 108 w 116"/>
                    <a:gd name="T29" fmla="*/ 82 h 202"/>
                    <a:gd name="T30" fmla="*/ 85 w 116"/>
                    <a:gd name="T31" fmla="*/ 82 h 202"/>
                    <a:gd name="T32" fmla="*/ 87 w 116"/>
                    <a:gd name="T33" fmla="*/ 12 h 202"/>
                    <a:gd name="T34" fmla="*/ 76 w 116"/>
                    <a:gd name="T35" fmla="*/ 1 h 202"/>
                    <a:gd name="T36" fmla="*/ 66 w 116"/>
                    <a:gd name="T37" fmla="*/ 11 h 202"/>
                    <a:gd name="T38" fmla="*/ 64 w 116"/>
                    <a:gd name="T39" fmla="*/ 81 h 202"/>
                    <a:gd name="T40" fmla="*/ 55 w 116"/>
                    <a:gd name="T41" fmla="*/ 81 h 202"/>
                    <a:gd name="T42" fmla="*/ 58 w 116"/>
                    <a:gd name="T43" fmla="*/ 11 h 202"/>
                    <a:gd name="T44" fmla="*/ 48 w 116"/>
                    <a:gd name="T45" fmla="*/ 0 h 202"/>
                    <a:gd name="T46" fmla="*/ 37 w 116"/>
                    <a:gd name="T47" fmla="*/ 10 h 202"/>
                    <a:gd name="T48" fmla="*/ 35 w 116"/>
                    <a:gd name="T49" fmla="*/ 80 h 202"/>
                    <a:gd name="T50" fmla="*/ 11 w 116"/>
                    <a:gd name="T51" fmla="*/ 79 h 202"/>
                    <a:gd name="T52" fmla="*/ 38 w 116"/>
                    <a:gd name="T53" fmla="*/ 170 h 202"/>
                    <a:gd name="T54" fmla="*/ 33 w 116"/>
                    <a:gd name="T55" fmla="*/ 170 h 202"/>
                    <a:gd name="T56" fmla="*/ 19 w 116"/>
                    <a:gd name="T57" fmla="*/ 117 h 202"/>
                    <a:gd name="T58" fmla="*/ 7 w 116"/>
                    <a:gd name="T59" fmla="*/ 111 h 202"/>
                    <a:gd name="T60" fmla="*/ 1 w 116"/>
                    <a:gd name="T61" fmla="*/ 122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2">
                      <a:moveTo>
                        <a:pt x="1" y="122"/>
                      </a:moveTo>
                      <a:cubicBezTo>
                        <a:pt x="17" y="177"/>
                        <a:pt x="17" y="177"/>
                        <a:pt x="17" y="177"/>
                      </a:cubicBez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23" y="195"/>
                        <a:pt x="39" y="200"/>
                        <a:pt x="45" y="201"/>
                      </a:cubicBezTo>
                      <a:cubicBezTo>
                        <a:pt x="50" y="201"/>
                        <a:pt x="49" y="201"/>
                        <a:pt x="54" y="201"/>
                      </a:cubicBezTo>
                      <a:cubicBezTo>
                        <a:pt x="55" y="201"/>
                        <a:pt x="56" y="201"/>
                        <a:pt x="57" y="201"/>
                      </a:cubicBezTo>
                      <a:cubicBezTo>
                        <a:pt x="62" y="201"/>
                        <a:pt x="61" y="201"/>
                        <a:pt x="66" y="201"/>
                      </a:cubicBezTo>
                      <a:cubicBezTo>
                        <a:pt x="72" y="202"/>
                        <a:pt x="88" y="197"/>
                        <a:pt x="95" y="181"/>
                      </a:cubicBezTo>
                      <a:cubicBezTo>
                        <a:pt x="96" y="180"/>
                        <a:pt x="96" y="180"/>
                        <a:pt x="96" y="180"/>
                      </a:cubicBezTo>
                      <a:cubicBezTo>
                        <a:pt x="115" y="126"/>
                        <a:pt x="115" y="126"/>
                        <a:pt x="115" y="126"/>
                      </a:cubicBezTo>
                      <a:cubicBezTo>
                        <a:pt x="116" y="121"/>
                        <a:pt x="114" y="116"/>
                        <a:pt x="110" y="115"/>
                      </a:cubicBezTo>
                      <a:cubicBezTo>
                        <a:pt x="105" y="114"/>
                        <a:pt x="100" y="116"/>
                        <a:pt x="98" y="119"/>
                      </a:cubicBezTo>
                      <a:cubicBezTo>
                        <a:pt x="80" y="172"/>
                        <a:pt x="80" y="172"/>
                        <a:pt x="80" y="172"/>
                      </a:cubicBez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08" y="82"/>
                        <a:pt x="108" y="82"/>
                        <a:pt x="108" y="82"/>
                      </a:cubicBezTo>
                      <a:cubicBezTo>
                        <a:pt x="85" y="82"/>
                        <a:pt x="85" y="82"/>
                        <a:pt x="85" y="82"/>
                      </a:cubicBezTo>
                      <a:cubicBezTo>
                        <a:pt x="87" y="12"/>
                        <a:pt x="87" y="12"/>
                        <a:pt x="87" y="12"/>
                      </a:cubicBezTo>
                      <a:cubicBezTo>
                        <a:pt x="87" y="6"/>
                        <a:pt x="83" y="1"/>
                        <a:pt x="76" y="1"/>
                      </a:cubicBezTo>
                      <a:cubicBezTo>
                        <a:pt x="70" y="0"/>
                        <a:pt x="66" y="5"/>
                        <a:pt x="66" y="11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8" y="5"/>
                        <a:pt x="54" y="0"/>
                        <a:pt x="48" y="0"/>
                      </a:cubicBezTo>
                      <a:cubicBezTo>
                        <a:pt x="42" y="0"/>
                        <a:pt x="37" y="4"/>
                        <a:pt x="37" y="10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11" y="79"/>
                        <a:pt x="11" y="79"/>
                        <a:pt x="11" y="79"/>
                      </a:cubicBezTo>
                      <a:cubicBezTo>
                        <a:pt x="38" y="170"/>
                        <a:pt x="38" y="170"/>
                        <a:pt x="38" y="170"/>
                      </a:cubicBezTo>
                      <a:cubicBezTo>
                        <a:pt x="33" y="170"/>
                        <a:pt x="33" y="170"/>
                        <a:pt x="33" y="170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6" y="113"/>
                        <a:pt x="12" y="110"/>
                        <a:pt x="7" y="111"/>
                      </a:cubicBezTo>
                      <a:cubicBezTo>
                        <a:pt x="3" y="113"/>
                        <a:pt x="0" y="117"/>
                        <a:pt x="1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3" name="Group 11"/>
              <p:cNvGrpSpPr/>
              <p:nvPr/>
            </p:nvGrpSpPr>
            <p:grpSpPr>
              <a:xfrm>
                <a:off x="3548010" y="1686331"/>
                <a:ext cx="398378" cy="716506"/>
                <a:chOff x="9431338" y="1112838"/>
                <a:chExt cx="441325" cy="793749"/>
              </a:xfrm>
              <a:solidFill>
                <a:schemeClr val="accent1"/>
              </a:solidFill>
            </p:grpSpPr>
            <p:sp>
              <p:nvSpPr>
                <p:cNvPr id="121" name="Freeform 26"/>
                <p:cNvSpPr>
                  <a:spLocks/>
                </p:cNvSpPr>
                <p:nvPr/>
              </p:nvSpPr>
              <p:spPr bwMode="auto">
                <a:xfrm>
                  <a:off x="9674226" y="1112838"/>
                  <a:ext cx="163513" cy="160337"/>
                </a:xfrm>
                <a:custGeom>
                  <a:avLst/>
                  <a:gdLst>
                    <a:gd name="T0" fmla="*/ 47 w 52"/>
                    <a:gd name="T1" fmla="*/ 33 h 51"/>
                    <a:gd name="T2" fmla="*/ 33 w 52"/>
                    <a:gd name="T3" fmla="*/ 4 h 51"/>
                    <a:gd name="T4" fmla="*/ 4 w 52"/>
                    <a:gd name="T5" fmla="*/ 18 h 51"/>
                    <a:gd name="T6" fmla="*/ 18 w 52"/>
                    <a:gd name="T7" fmla="*/ 47 h 51"/>
                    <a:gd name="T8" fmla="*/ 47 w 52"/>
                    <a:gd name="T9" fmla="*/ 3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3"/>
                      </a:moveTo>
                      <a:cubicBezTo>
                        <a:pt x="52" y="21"/>
                        <a:pt x="45" y="9"/>
                        <a:pt x="33" y="4"/>
                      </a:cubicBezTo>
                      <a:cubicBezTo>
                        <a:pt x="22" y="0"/>
                        <a:pt x="9" y="6"/>
                        <a:pt x="4" y="18"/>
                      </a:cubicBezTo>
                      <a:cubicBezTo>
                        <a:pt x="0" y="30"/>
                        <a:pt x="7" y="42"/>
                        <a:pt x="18" y="47"/>
                      </a:cubicBezTo>
                      <a:cubicBezTo>
                        <a:pt x="30" y="51"/>
                        <a:pt x="43" y="45"/>
                        <a:pt x="47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2" name="Freeform 27"/>
                <p:cNvSpPr>
                  <a:spLocks/>
                </p:cNvSpPr>
                <p:nvPr/>
              </p:nvSpPr>
              <p:spPr bwMode="auto">
                <a:xfrm>
                  <a:off x="9431338" y="1231900"/>
                  <a:ext cx="441325" cy="674687"/>
                </a:xfrm>
                <a:custGeom>
                  <a:avLst/>
                  <a:gdLst>
                    <a:gd name="T0" fmla="*/ 33 w 140"/>
                    <a:gd name="T1" fmla="*/ 23 h 214"/>
                    <a:gd name="T2" fmla="*/ 72 w 140"/>
                    <a:gd name="T3" fmla="*/ 6 h 214"/>
                    <a:gd name="T4" fmla="*/ 101 w 140"/>
                    <a:gd name="T5" fmla="*/ 16 h 214"/>
                    <a:gd name="T6" fmla="*/ 104 w 140"/>
                    <a:gd name="T7" fmla="*/ 17 h 214"/>
                    <a:gd name="T8" fmla="*/ 115 w 140"/>
                    <a:gd name="T9" fmla="*/ 21 h 214"/>
                    <a:gd name="T10" fmla="*/ 134 w 140"/>
                    <a:gd name="T11" fmla="*/ 59 h 214"/>
                    <a:gd name="T12" fmla="*/ 134 w 140"/>
                    <a:gd name="T13" fmla="*/ 59 h 214"/>
                    <a:gd name="T14" fmla="*/ 114 w 140"/>
                    <a:gd name="T15" fmla="*/ 115 h 214"/>
                    <a:gd name="T16" fmla="*/ 102 w 140"/>
                    <a:gd name="T17" fmla="*/ 121 h 214"/>
                    <a:gd name="T18" fmla="*/ 96 w 140"/>
                    <a:gd name="T19" fmla="*/ 108 h 214"/>
                    <a:gd name="T20" fmla="*/ 108 w 140"/>
                    <a:gd name="T21" fmla="*/ 75 h 214"/>
                    <a:gd name="T22" fmla="*/ 114 w 140"/>
                    <a:gd name="T23" fmla="*/ 57 h 214"/>
                    <a:gd name="T24" fmla="*/ 110 w 140"/>
                    <a:gd name="T25" fmla="*/ 55 h 214"/>
                    <a:gd name="T26" fmla="*/ 102 w 140"/>
                    <a:gd name="T27" fmla="*/ 76 h 214"/>
                    <a:gd name="T28" fmla="*/ 90 w 140"/>
                    <a:gd name="T29" fmla="*/ 111 h 214"/>
                    <a:gd name="T30" fmla="*/ 88 w 140"/>
                    <a:gd name="T31" fmla="*/ 116 h 214"/>
                    <a:gd name="T32" fmla="*/ 57 w 140"/>
                    <a:gd name="T33" fmla="*/ 203 h 214"/>
                    <a:gd name="T34" fmla="*/ 39 w 140"/>
                    <a:gd name="T35" fmla="*/ 211 h 214"/>
                    <a:gd name="T36" fmla="*/ 32 w 140"/>
                    <a:gd name="T37" fmla="*/ 194 h 214"/>
                    <a:gd name="T38" fmla="*/ 63 w 140"/>
                    <a:gd name="T39" fmla="*/ 107 h 214"/>
                    <a:gd name="T40" fmla="*/ 58 w 140"/>
                    <a:gd name="T41" fmla="*/ 105 h 214"/>
                    <a:gd name="T42" fmla="*/ 26 w 140"/>
                    <a:gd name="T43" fmla="*/ 192 h 214"/>
                    <a:gd name="T44" fmla="*/ 10 w 140"/>
                    <a:gd name="T45" fmla="*/ 201 h 214"/>
                    <a:gd name="T46" fmla="*/ 2 w 140"/>
                    <a:gd name="T47" fmla="*/ 183 h 214"/>
                    <a:gd name="T48" fmla="*/ 33 w 140"/>
                    <a:gd name="T49" fmla="*/ 96 h 214"/>
                    <a:gd name="T50" fmla="*/ 35 w 140"/>
                    <a:gd name="T51" fmla="*/ 92 h 214"/>
                    <a:gd name="T52" fmla="*/ 48 w 140"/>
                    <a:gd name="T53" fmla="*/ 56 h 214"/>
                    <a:gd name="T54" fmla="*/ 55 w 140"/>
                    <a:gd name="T55" fmla="*/ 36 h 214"/>
                    <a:gd name="T56" fmla="*/ 50 w 140"/>
                    <a:gd name="T57" fmla="*/ 34 h 214"/>
                    <a:gd name="T58" fmla="*/ 44 w 140"/>
                    <a:gd name="T59" fmla="*/ 52 h 214"/>
                    <a:gd name="T60" fmla="*/ 32 w 140"/>
                    <a:gd name="T61" fmla="*/ 86 h 214"/>
                    <a:gd name="T62" fmla="*/ 19 w 140"/>
                    <a:gd name="T63" fmla="*/ 91 h 214"/>
                    <a:gd name="T64" fmla="*/ 13 w 140"/>
                    <a:gd name="T65" fmla="*/ 79 h 214"/>
                    <a:gd name="T66" fmla="*/ 33 w 140"/>
                    <a:gd name="T67" fmla="*/ 23 h 214"/>
                    <a:gd name="T68" fmla="*/ 33 w 140"/>
                    <a:gd name="T69" fmla="*/ 23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0" h="214">
                      <a:moveTo>
                        <a:pt x="33" y="23"/>
                      </a:moveTo>
                      <a:cubicBezTo>
                        <a:pt x="39" y="8"/>
                        <a:pt x="57" y="0"/>
                        <a:pt x="72" y="6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04" y="17"/>
                        <a:pt x="104" y="17"/>
                        <a:pt x="104" y="17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30" y="26"/>
                        <a:pt x="140" y="44"/>
                        <a:pt x="134" y="59"/>
                      </a:cubicBezTo>
                      <a:cubicBezTo>
                        <a:pt x="134" y="59"/>
                        <a:pt x="134" y="59"/>
                        <a:pt x="134" y="59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2" y="121"/>
                        <a:pt x="106" y="123"/>
                        <a:pt x="102" y="121"/>
                      </a:cubicBezTo>
                      <a:cubicBezTo>
                        <a:pt x="96" y="119"/>
                        <a:pt x="94" y="114"/>
                        <a:pt x="96" y="108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14" y="57"/>
                        <a:pt x="114" y="57"/>
                        <a:pt x="114" y="57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90" y="111"/>
                        <a:pt x="90" y="111"/>
                        <a:pt x="90" y="111"/>
                      </a:cubicBezTo>
                      <a:cubicBezTo>
                        <a:pt x="88" y="116"/>
                        <a:pt x="88" y="116"/>
                        <a:pt x="88" y="116"/>
                      </a:cubicBezTo>
                      <a:cubicBezTo>
                        <a:pt x="57" y="203"/>
                        <a:pt x="57" y="203"/>
                        <a:pt x="57" y="203"/>
                      </a:cubicBezTo>
                      <a:cubicBezTo>
                        <a:pt x="54" y="210"/>
                        <a:pt x="46" y="214"/>
                        <a:pt x="39" y="211"/>
                      </a:cubicBezTo>
                      <a:cubicBezTo>
                        <a:pt x="32" y="209"/>
                        <a:pt x="30" y="201"/>
                        <a:pt x="32" y="194"/>
                      </a:cubicBezTo>
                      <a:cubicBezTo>
                        <a:pt x="63" y="107"/>
                        <a:pt x="63" y="107"/>
                        <a:pt x="63" y="107"/>
                      </a:cubicBezTo>
                      <a:cubicBezTo>
                        <a:pt x="58" y="105"/>
                        <a:pt x="58" y="105"/>
                        <a:pt x="58" y="105"/>
                      </a:cubicBezTo>
                      <a:cubicBezTo>
                        <a:pt x="26" y="192"/>
                        <a:pt x="26" y="192"/>
                        <a:pt x="26" y="192"/>
                      </a:cubicBezTo>
                      <a:cubicBezTo>
                        <a:pt x="24" y="199"/>
                        <a:pt x="17" y="203"/>
                        <a:pt x="10" y="201"/>
                      </a:cubicBezTo>
                      <a:cubicBezTo>
                        <a:pt x="3" y="198"/>
                        <a:pt x="0" y="190"/>
                        <a:pt x="2" y="183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2"/>
                        <a:pt x="35" y="92"/>
                        <a:pt x="35" y="92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0" y="91"/>
                        <a:pt x="25" y="93"/>
                        <a:pt x="19" y="91"/>
                      </a:cubicBezTo>
                      <a:cubicBezTo>
                        <a:pt x="15" y="90"/>
                        <a:pt x="11" y="85"/>
                        <a:pt x="13" y="79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4" name="Group 12"/>
              <p:cNvGrpSpPr/>
              <p:nvPr/>
            </p:nvGrpSpPr>
            <p:grpSpPr>
              <a:xfrm>
                <a:off x="2160853" y="5456588"/>
                <a:ext cx="355387" cy="710775"/>
                <a:chOff x="7894638" y="5289550"/>
                <a:chExt cx="393700" cy="787400"/>
              </a:xfrm>
              <a:solidFill>
                <a:schemeClr val="accent5"/>
              </a:solidFill>
            </p:grpSpPr>
            <p:sp>
              <p:nvSpPr>
                <p:cNvPr id="119" name="Freeform 28"/>
                <p:cNvSpPr>
                  <a:spLocks/>
                </p:cNvSpPr>
                <p:nvPr/>
              </p:nvSpPr>
              <p:spPr bwMode="auto">
                <a:xfrm>
                  <a:off x="7894638" y="5919788"/>
                  <a:ext cx="157163" cy="157162"/>
                </a:xfrm>
                <a:custGeom>
                  <a:avLst/>
                  <a:gdLst>
                    <a:gd name="T0" fmla="*/ 46 w 50"/>
                    <a:gd name="T1" fmla="*/ 33 h 50"/>
                    <a:gd name="T2" fmla="*/ 17 w 50"/>
                    <a:gd name="T3" fmla="*/ 46 h 50"/>
                    <a:gd name="T4" fmla="*/ 4 w 50"/>
                    <a:gd name="T5" fmla="*/ 18 h 50"/>
                    <a:gd name="T6" fmla="*/ 32 w 50"/>
                    <a:gd name="T7" fmla="*/ 4 h 50"/>
                    <a:gd name="T8" fmla="*/ 46 w 50"/>
                    <a:gd name="T9" fmla="*/ 3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6" y="33"/>
                      </a:moveTo>
                      <a:cubicBezTo>
                        <a:pt x="42" y="44"/>
                        <a:pt x="29" y="50"/>
                        <a:pt x="17" y="46"/>
                      </a:cubicBezTo>
                      <a:cubicBezTo>
                        <a:pt x="6" y="42"/>
                        <a:pt x="0" y="29"/>
                        <a:pt x="4" y="18"/>
                      </a:cubicBezTo>
                      <a:cubicBezTo>
                        <a:pt x="8" y="6"/>
                        <a:pt x="21" y="0"/>
                        <a:pt x="32" y="4"/>
                      </a:cubicBezTo>
                      <a:cubicBezTo>
                        <a:pt x="44" y="8"/>
                        <a:pt x="50" y="21"/>
                        <a:pt x="4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0" name="Freeform 29"/>
                <p:cNvSpPr>
                  <a:spLocks/>
                </p:cNvSpPr>
                <p:nvPr/>
              </p:nvSpPr>
              <p:spPr bwMode="auto">
                <a:xfrm>
                  <a:off x="7913688" y="5289550"/>
                  <a:ext cx="374650" cy="639762"/>
                </a:xfrm>
                <a:custGeom>
                  <a:avLst/>
                  <a:gdLst>
                    <a:gd name="T0" fmla="*/ 2 w 119"/>
                    <a:gd name="T1" fmla="*/ 105 h 203"/>
                    <a:gd name="T2" fmla="*/ 0 w 119"/>
                    <a:gd name="T3" fmla="*/ 161 h 203"/>
                    <a:gd name="T4" fmla="*/ 1 w 119"/>
                    <a:gd name="T5" fmla="*/ 163 h 203"/>
                    <a:gd name="T6" fmla="*/ 20 w 119"/>
                    <a:gd name="T7" fmla="*/ 193 h 203"/>
                    <a:gd name="T8" fmla="*/ 28 w 119"/>
                    <a:gd name="T9" fmla="*/ 196 h 203"/>
                    <a:gd name="T10" fmla="*/ 31 w 119"/>
                    <a:gd name="T11" fmla="*/ 197 h 203"/>
                    <a:gd name="T12" fmla="*/ 39 w 119"/>
                    <a:gd name="T13" fmla="*/ 200 h 203"/>
                    <a:gd name="T14" fmla="*/ 73 w 119"/>
                    <a:gd name="T15" fmla="*/ 189 h 203"/>
                    <a:gd name="T16" fmla="*/ 75 w 119"/>
                    <a:gd name="T17" fmla="*/ 188 h 203"/>
                    <a:gd name="T18" fmla="*/ 109 w 119"/>
                    <a:gd name="T19" fmla="*/ 143 h 203"/>
                    <a:gd name="T20" fmla="*/ 108 w 119"/>
                    <a:gd name="T21" fmla="*/ 131 h 203"/>
                    <a:gd name="T22" fmla="*/ 95 w 119"/>
                    <a:gd name="T23" fmla="*/ 132 h 203"/>
                    <a:gd name="T24" fmla="*/ 62 w 119"/>
                    <a:gd name="T25" fmla="*/ 176 h 203"/>
                    <a:gd name="T26" fmla="*/ 57 w 119"/>
                    <a:gd name="T27" fmla="*/ 174 h 203"/>
                    <a:gd name="T28" fmla="*/ 115 w 119"/>
                    <a:gd name="T29" fmla="*/ 99 h 203"/>
                    <a:gd name="T30" fmla="*/ 94 w 119"/>
                    <a:gd name="T31" fmla="*/ 91 h 203"/>
                    <a:gd name="T32" fmla="*/ 117 w 119"/>
                    <a:gd name="T33" fmla="*/ 26 h 203"/>
                    <a:gd name="T34" fmla="*/ 110 w 119"/>
                    <a:gd name="T35" fmla="*/ 12 h 203"/>
                    <a:gd name="T36" fmla="*/ 98 w 119"/>
                    <a:gd name="T37" fmla="*/ 19 h 203"/>
                    <a:gd name="T38" fmla="*/ 74 w 119"/>
                    <a:gd name="T39" fmla="*/ 84 h 203"/>
                    <a:gd name="T40" fmla="*/ 66 w 119"/>
                    <a:gd name="T41" fmla="*/ 82 h 203"/>
                    <a:gd name="T42" fmla="*/ 90 w 119"/>
                    <a:gd name="T43" fmla="*/ 16 h 203"/>
                    <a:gd name="T44" fmla="*/ 84 w 119"/>
                    <a:gd name="T45" fmla="*/ 2 h 203"/>
                    <a:gd name="T46" fmla="*/ 70 w 119"/>
                    <a:gd name="T47" fmla="*/ 9 h 203"/>
                    <a:gd name="T48" fmla="*/ 46 w 119"/>
                    <a:gd name="T49" fmla="*/ 75 h 203"/>
                    <a:gd name="T50" fmla="*/ 25 w 119"/>
                    <a:gd name="T51" fmla="*/ 67 h 203"/>
                    <a:gd name="T52" fmla="*/ 22 w 119"/>
                    <a:gd name="T53" fmla="*/ 162 h 203"/>
                    <a:gd name="T54" fmla="*/ 17 w 119"/>
                    <a:gd name="T55" fmla="*/ 160 h 203"/>
                    <a:gd name="T56" fmla="*/ 20 w 119"/>
                    <a:gd name="T57" fmla="*/ 105 h 203"/>
                    <a:gd name="T58" fmla="*/ 10 w 119"/>
                    <a:gd name="T59" fmla="*/ 96 h 203"/>
                    <a:gd name="T60" fmla="*/ 2 w 119"/>
                    <a:gd name="T61" fmla="*/ 105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9" h="203">
                      <a:moveTo>
                        <a:pt x="2" y="105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1" y="181"/>
                        <a:pt x="14" y="191"/>
                        <a:pt x="20" y="193"/>
                      </a:cubicBezTo>
                      <a:cubicBezTo>
                        <a:pt x="24" y="194"/>
                        <a:pt x="23" y="194"/>
                        <a:pt x="28" y="196"/>
                      </a:cubicBezTo>
                      <a:cubicBezTo>
                        <a:pt x="29" y="196"/>
                        <a:pt x="30" y="197"/>
                        <a:pt x="31" y="197"/>
                      </a:cubicBezTo>
                      <a:cubicBezTo>
                        <a:pt x="36" y="199"/>
                        <a:pt x="35" y="198"/>
                        <a:pt x="39" y="200"/>
                      </a:cubicBezTo>
                      <a:cubicBezTo>
                        <a:pt x="45" y="202"/>
                        <a:pt x="62" y="203"/>
                        <a:pt x="73" y="189"/>
                      </a:cubicBezTo>
                      <a:cubicBezTo>
                        <a:pt x="75" y="188"/>
                        <a:pt x="75" y="188"/>
                        <a:pt x="75" y="188"/>
                      </a:cubicBezTo>
                      <a:cubicBezTo>
                        <a:pt x="109" y="143"/>
                        <a:pt x="109" y="143"/>
                        <a:pt x="109" y="143"/>
                      </a:cubicBezTo>
                      <a:cubicBezTo>
                        <a:pt x="112" y="139"/>
                        <a:pt x="111" y="133"/>
                        <a:pt x="108" y="131"/>
                      </a:cubicBezTo>
                      <a:cubicBezTo>
                        <a:pt x="104" y="128"/>
                        <a:pt x="98" y="129"/>
                        <a:pt x="95" y="132"/>
                      </a:cubicBezTo>
                      <a:cubicBezTo>
                        <a:pt x="62" y="176"/>
                        <a:pt x="62" y="176"/>
                        <a:pt x="62" y="176"/>
                      </a:cubicBezTo>
                      <a:cubicBezTo>
                        <a:pt x="57" y="174"/>
                        <a:pt x="57" y="174"/>
                        <a:pt x="57" y="174"/>
                      </a:cubicBezTo>
                      <a:cubicBezTo>
                        <a:pt x="115" y="99"/>
                        <a:pt x="115" y="99"/>
                        <a:pt x="115" y="99"/>
                      </a:cubicBezTo>
                      <a:cubicBezTo>
                        <a:pt x="94" y="91"/>
                        <a:pt x="94" y="91"/>
                        <a:pt x="94" y="91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9" y="20"/>
                        <a:pt x="116" y="14"/>
                        <a:pt x="110" y="12"/>
                      </a:cubicBezTo>
                      <a:cubicBezTo>
                        <a:pt x="105" y="10"/>
                        <a:pt x="100" y="13"/>
                        <a:pt x="98" y="19"/>
                      </a:cubicBezTo>
                      <a:cubicBezTo>
                        <a:pt x="74" y="84"/>
                        <a:pt x="74" y="84"/>
                        <a:pt x="74" y="84"/>
                      </a:cubicBezTo>
                      <a:cubicBezTo>
                        <a:pt x="66" y="82"/>
                        <a:pt x="66" y="82"/>
                        <a:pt x="66" y="82"/>
                      </a:cubicBezTo>
                      <a:cubicBezTo>
                        <a:pt x="90" y="16"/>
                        <a:pt x="90" y="16"/>
                        <a:pt x="90" y="16"/>
                      </a:cubicBezTo>
                      <a:cubicBezTo>
                        <a:pt x="92" y="10"/>
                        <a:pt x="90" y="4"/>
                        <a:pt x="84" y="2"/>
                      </a:cubicBezTo>
                      <a:cubicBezTo>
                        <a:pt x="78" y="0"/>
                        <a:pt x="72" y="3"/>
                        <a:pt x="70" y="9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2" y="162"/>
                        <a:pt x="22" y="162"/>
                        <a:pt x="22" y="162"/>
                      </a:cubicBezTo>
                      <a:cubicBezTo>
                        <a:pt x="17" y="160"/>
                        <a:pt x="17" y="160"/>
                        <a:pt x="17" y="160"/>
                      </a:cubicBezTo>
                      <a:cubicBezTo>
                        <a:pt x="20" y="105"/>
                        <a:pt x="20" y="105"/>
                        <a:pt x="20" y="105"/>
                      </a:cubicBezTo>
                      <a:cubicBezTo>
                        <a:pt x="19" y="101"/>
                        <a:pt x="15" y="97"/>
                        <a:pt x="10" y="96"/>
                      </a:cubicBezTo>
                      <a:cubicBezTo>
                        <a:pt x="6" y="96"/>
                        <a:pt x="2" y="100"/>
                        <a:pt x="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5" name="Group 13"/>
              <p:cNvGrpSpPr/>
              <p:nvPr/>
            </p:nvGrpSpPr>
            <p:grpSpPr>
              <a:xfrm>
                <a:off x="3856108" y="1833931"/>
                <a:ext cx="412708" cy="712208"/>
                <a:chOff x="9772651" y="1276350"/>
                <a:chExt cx="457200" cy="788988"/>
              </a:xfrm>
              <a:solidFill>
                <a:schemeClr val="accent1"/>
              </a:solidFill>
            </p:grpSpPr>
            <p:sp>
              <p:nvSpPr>
                <p:cNvPr id="117" name="Freeform 30"/>
                <p:cNvSpPr>
                  <a:spLocks/>
                </p:cNvSpPr>
                <p:nvPr/>
              </p:nvSpPr>
              <p:spPr bwMode="auto">
                <a:xfrm>
                  <a:off x="10037763" y="1276350"/>
                  <a:ext cx="163513" cy="160337"/>
                </a:xfrm>
                <a:custGeom>
                  <a:avLst/>
                  <a:gdLst>
                    <a:gd name="T0" fmla="*/ 47 w 52"/>
                    <a:gd name="T1" fmla="*/ 34 h 51"/>
                    <a:gd name="T2" fmla="*/ 34 w 52"/>
                    <a:gd name="T3" fmla="*/ 5 h 51"/>
                    <a:gd name="T4" fmla="*/ 5 w 52"/>
                    <a:gd name="T5" fmla="*/ 17 h 51"/>
                    <a:gd name="T6" fmla="*/ 18 w 52"/>
                    <a:gd name="T7" fmla="*/ 47 h 51"/>
                    <a:gd name="T8" fmla="*/ 47 w 52"/>
                    <a:gd name="T9" fmla="*/ 3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4"/>
                      </a:moveTo>
                      <a:cubicBezTo>
                        <a:pt x="52" y="23"/>
                        <a:pt x="46" y="9"/>
                        <a:pt x="34" y="5"/>
                      </a:cubicBezTo>
                      <a:cubicBezTo>
                        <a:pt x="23" y="0"/>
                        <a:pt x="10" y="6"/>
                        <a:pt x="5" y="17"/>
                      </a:cubicBezTo>
                      <a:cubicBezTo>
                        <a:pt x="0" y="29"/>
                        <a:pt x="6" y="42"/>
                        <a:pt x="18" y="47"/>
                      </a:cubicBezTo>
                      <a:cubicBezTo>
                        <a:pt x="30" y="51"/>
                        <a:pt x="43" y="46"/>
                        <a:pt x="47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8" name="Freeform 31"/>
                <p:cNvSpPr>
                  <a:spLocks/>
                </p:cNvSpPr>
                <p:nvPr/>
              </p:nvSpPr>
              <p:spPr bwMode="auto">
                <a:xfrm>
                  <a:off x="9772651" y="1392238"/>
                  <a:ext cx="457200" cy="673100"/>
                </a:xfrm>
                <a:custGeom>
                  <a:avLst/>
                  <a:gdLst>
                    <a:gd name="T0" fmla="*/ 39 w 145"/>
                    <a:gd name="T1" fmla="*/ 21 h 213"/>
                    <a:gd name="T2" fmla="*/ 79 w 145"/>
                    <a:gd name="T3" fmla="*/ 6 h 213"/>
                    <a:gd name="T4" fmla="*/ 108 w 145"/>
                    <a:gd name="T5" fmla="*/ 17 h 213"/>
                    <a:gd name="T6" fmla="*/ 110 w 145"/>
                    <a:gd name="T7" fmla="*/ 18 h 213"/>
                    <a:gd name="T8" fmla="*/ 121 w 145"/>
                    <a:gd name="T9" fmla="*/ 22 h 213"/>
                    <a:gd name="T10" fmla="*/ 139 w 145"/>
                    <a:gd name="T11" fmla="*/ 61 h 213"/>
                    <a:gd name="T12" fmla="*/ 139 w 145"/>
                    <a:gd name="T13" fmla="*/ 61 h 213"/>
                    <a:gd name="T14" fmla="*/ 117 w 145"/>
                    <a:gd name="T15" fmla="*/ 116 h 213"/>
                    <a:gd name="T16" fmla="*/ 104 w 145"/>
                    <a:gd name="T17" fmla="*/ 122 h 213"/>
                    <a:gd name="T18" fmla="*/ 99 w 145"/>
                    <a:gd name="T19" fmla="*/ 109 h 213"/>
                    <a:gd name="T20" fmla="*/ 112 w 145"/>
                    <a:gd name="T21" fmla="*/ 76 h 213"/>
                    <a:gd name="T22" fmla="*/ 119 w 145"/>
                    <a:gd name="T23" fmla="*/ 58 h 213"/>
                    <a:gd name="T24" fmla="*/ 114 w 145"/>
                    <a:gd name="T25" fmla="*/ 56 h 213"/>
                    <a:gd name="T26" fmla="*/ 106 w 145"/>
                    <a:gd name="T27" fmla="*/ 77 h 213"/>
                    <a:gd name="T28" fmla="*/ 92 w 145"/>
                    <a:gd name="T29" fmla="*/ 112 h 213"/>
                    <a:gd name="T30" fmla="*/ 91 w 145"/>
                    <a:gd name="T31" fmla="*/ 116 h 213"/>
                    <a:gd name="T32" fmla="*/ 56 w 145"/>
                    <a:gd name="T33" fmla="*/ 202 h 213"/>
                    <a:gd name="T34" fmla="*/ 39 w 145"/>
                    <a:gd name="T35" fmla="*/ 210 h 213"/>
                    <a:gd name="T36" fmla="*/ 32 w 145"/>
                    <a:gd name="T37" fmla="*/ 193 h 213"/>
                    <a:gd name="T38" fmla="*/ 67 w 145"/>
                    <a:gd name="T39" fmla="*/ 107 h 213"/>
                    <a:gd name="T40" fmla="*/ 61 w 145"/>
                    <a:gd name="T41" fmla="*/ 105 h 213"/>
                    <a:gd name="T42" fmla="*/ 27 w 145"/>
                    <a:gd name="T43" fmla="*/ 191 h 213"/>
                    <a:gd name="T44" fmla="*/ 10 w 145"/>
                    <a:gd name="T45" fmla="*/ 198 h 213"/>
                    <a:gd name="T46" fmla="*/ 3 w 145"/>
                    <a:gd name="T47" fmla="*/ 181 h 213"/>
                    <a:gd name="T48" fmla="*/ 37 w 145"/>
                    <a:gd name="T49" fmla="*/ 95 h 213"/>
                    <a:gd name="T50" fmla="*/ 39 w 145"/>
                    <a:gd name="T51" fmla="*/ 90 h 213"/>
                    <a:gd name="T52" fmla="*/ 52 w 145"/>
                    <a:gd name="T53" fmla="*/ 55 h 213"/>
                    <a:gd name="T54" fmla="*/ 61 w 145"/>
                    <a:gd name="T55" fmla="*/ 35 h 213"/>
                    <a:gd name="T56" fmla="*/ 56 w 145"/>
                    <a:gd name="T57" fmla="*/ 33 h 213"/>
                    <a:gd name="T58" fmla="*/ 49 w 145"/>
                    <a:gd name="T59" fmla="*/ 51 h 213"/>
                    <a:gd name="T60" fmla="*/ 36 w 145"/>
                    <a:gd name="T61" fmla="*/ 84 h 213"/>
                    <a:gd name="T62" fmla="*/ 23 w 145"/>
                    <a:gd name="T63" fmla="*/ 90 h 213"/>
                    <a:gd name="T64" fmla="*/ 17 w 145"/>
                    <a:gd name="T65" fmla="*/ 77 h 213"/>
                    <a:gd name="T66" fmla="*/ 39 w 145"/>
                    <a:gd name="T67" fmla="*/ 21 h 213"/>
                    <a:gd name="T68" fmla="*/ 39 w 145"/>
                    <a:gd name="T69" fmla="*/ 21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5" h="213">
                      <a:moveTo>
                        <a:pt x="39" y="21"/>
                      </a:moveTo>
                      <a:cubicBezTo>
                        <a:pt x="45" y="7"/>
                        <a:pt x="64" y="0"/>
                        <a:pt x="79" y="6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121" y="22"/>
                        <a:pt x="121" y="22"/>
                        <a:pt x="121" y="22"/>
                      </a:cubicBezTo>
                      <a:cubicBezTo>
                        <a:pt x="136" y="28"/>
                        <a:pt x="145" y="46"/>
                        <a:pt x="139" y="61"/>
                      </a:cubicBezTo>
                      <a:cubicBezTo>
                        <a:pt x="139" y="61"/>
                        <a:pt x="139" y="61"/>
                        <a:pt x="139" y="61"/>
                      </a:cubicBezTo>
                      <a:cubicBezTo>
                        <a:pt x="117" y="116"/>
                        <a:pt x="117" y="116"/>
                        <a:pt x="117" y="116"/>
                      </a:cubicBezTo>
                      <a:cubicBezTo>
                        <a:pt x="115" y="122"/>
                        <a:pt x="109" y="124"/>
                        <a:pt x="104" y="122"/>
                      </a:cubicBezTo>
                      <a:cubicBezTo>
                        <a:pt x="99" y="120"/>
                        <a:pt x="97" y="115"/>
                        <a:pt x="99" y="109"/>
                      </a:cubicBezTo>
                      <a:cubicBezTo>
                        <a:pt x="112" y="76"/>
                        <a:pt x="112" y="76"/>
                        <a:pt x="112" y="76"/>
                      </a:cubicBezTo>
                      <a:cubicBezTo>
                        <a:pt x="119" y="58"/>
                        <a:pt x="119" y="58"/>
                        <a:pt x="119" y="58"/>
                      </a:cubicBezTo>
                      <a:cubicBezTo>
                        <a:pt x="114" y="56"/>
                        <a:pt x="114" y="56"/>
                        <a:pt x="114" y="56"/>
                      </a:cubicBezTo>
                      <a:cubicBezTo>
                        <a:pt x="106" y="77"/>
                        <a:pt x="106" y="77"/>
                        <a:pt x="106" y="77"/>
                      </a:cubicBezTo>
                      <a:cubicBezTo>
                        <a:pt x="92" y="112"/>
                        <a:pt x="92" y="112"/>
                        <a:pt x="92" y="112"/>
                      </a:cubicBezTo>
                      <a:cubicBezTo>
                        <a:pt x="91" y="116"/>
                        <a:pt x="91" y="116"/>
                        <a:pt x="91" y="116"/>
                      </a:cubicBezTo>
                      <a:cubicBezTo>
                        <a:pt x="56" y="202"/>
                        <a:pt x="56" y="202"/>
                        <a:pt x="56" y="202"/>
                      </a:cubicBezTo>
                      <a:cubicBezTo>
                        <a:pt x="54" y="209"/>
                        <a:pt x="46" y="213"/>
                        <a:pt x="39" y="210"/>
                      </a:cubicBezTo>
                      <a:cubicBezTo>
                        <a:pt x="32" y="207"/>
                        <a:pt x="30" y="200"/>
                        <a:pt x="32" y="193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27" y="191"/>
                        <a:pt x="27" y="191"/>
                        <a:pt x="27" y="191"/>
                      </a:cubicBezTo>
                      <a:cubicBezTo>
                        <a:pt x="24" y="197"/>
                        <a:pt x="17" y="201"/>
                        <a:pt x="10" y="198"/>
                      </a:cubicBezTo>
                      <a:cubicBezTo>
                        <a:pt x="3" y="196"/>
                        <a:pt x="0" y="188"/>
                        <a:pt x="3" y="181"/>
                      </a:cubicBezTo>
                      <a:cubicBezTo>
                        <a:pt x="37" y="95"/>
                        <a:pt x="37" y="95"/>
                        <a:pt x="37" y="95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6" y="84"/>
                        <a:pt x="36" y="84"/>
                        <a:pt x="36" y="84"/>
                      </a:cubicBezTo>
                      <a:cubicBezTo>
                        <a:pt x="33" y="90"/>
                        <a:pt x="29" y="92"/>
                        <a:pt x="23" y="90"/>
                      </a:cubicBezTo>
                      <a:cubicBezTo>
                        <a:pt x="18" y="88"/>
                        <a:pt x="15" y="82"/>
                        <a:pt x="17" y="77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6" name="Group 14"/>
              <p:cNvGrpSpPr/>
              <p:nvPr/>
            </p:nvGrpSpPr>
            <p:grpSpPr>
              <a:xfrm>
                <a:off x="1783971" y="5330483"/>
                <a:ext cx="447100" cy="677815"/>
                <a:chOff x="7477126" y="5149850"/>
                <a:chExt cx="495300" cy="750887"/>
              </a:xfrm>
              <a:solidFill>
                <a:schemeClr val="accent5"/>
              </a:solidFill>
            </p:grpSpPr>
            <p:sp>
              <p:nvSpPr>
                <p:cNvPr id="115" name="Freeform 32"/>
                <p:cNvSpPr>
                  <a:spLocks/>
                </p:cNvSpPr>
                <p:nvPr/>
              </p:nvSpPr>
              <p:spPr bwMode="auto">
                <a:xfrm>
                  <a:off x="7477126" y="5740400"/>
                  <a:ext cx="161925" cy="160337"/>
                </a:xfrm>
                <a:custGeom>
                  <a:avLst/>
                  <a:gdLst>
                    <a:gd name="T0" fmla="*/ 45 w 51"/>
                    <a:gd name="T1" fmla="*/ 36 h 51"/>
                    <a:gd name="T2" fmla="*/ 15 w 51"/>
                    <a:gd name="T3" fmla="*/ 45 h 51"/>
                    <a:gd name="T4" fmla="*/ 6 w 51"/>
                    <a:gd name="T5" fmla="*/ 14 h 51"/>
                    <a:gd name="T6" fmla="*/ 36 w 51"/>
                    <a:gd name="T7" fmla="*/ 6 h 51"/>
                    <a:gd name="T8" fmla="*/ 45 w 51"/>
                    <a:gd name="T9" fmla="*/ 3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45" y="36"/>
                      </a:moveTo>
                      <a:cubicBezTo>
                        <a:pt x="39" y="47"/>
                        <a:pt x="25" y="51"/>
                        <a:pt x="15" y="45"/>
                      </a:cubicBezTo>
                      <a:cubicBezTo>
                        <a:pt x="4" y="39"/>
                        <a:pt x="0" y="25"/>
                        <a:pt x="6" y="14"/>
                      </a:cubicBezTo>
                      <a:cubicBezTo>
                        <a:pt x="11" y="4"/>
                        <a:pt x="25" y="0"/>
                        <a:pt x="36" y="6"/>
                      </a:cubicBezTo>
                      <a:cubicBezTo>
                        <a:pt x="47" y="12"/>
                        <a:pt x="51" y="25"/>
                        <a:pt x="45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6" name="Freeform 33"/>
                <p:cNvSpPr>
                  <a:spLocks/>
                </p:cNvSpPr>
                <p:nvPr/>
              </p:nvSpPr>
              <p:spPr bwMode="auto">
                <a:xfrm>
                  <a:off x="7521576" y="5149850"/>
                  <a:ext cx="450850" cy="622300"/>
                </a:xfrm>
                <a:custGeom>
                  <a:avLst/>
                  <a:gdLst>
                    <a:gd name="T0" fmla="*/ 14 w 143"/>
                    <a:gd name="T1" fmla="*/ 91 h 197"/>
                    <a:gd name="T2" fmla="*/ 3 w 143"/>
                    <a:gd name="T3" fmla="*/ 146 h 197"/>
                    <a:gd name="T4" fmla="*/ 3 w 143"/>
                    <a:gd name="T5" fmla="*/ 148 h 197"/>
                    <a:gd name="T6" fmla="*/ 17 w 143"/>
                    <a:gd name="T7" fmla="*/ 180 h 197"/>
                    <a:gd name="T8" fmla="*/ 25 w 143"/>
                    <a:gd name="T9" fmla="*/ 185 h 197"/>
                    <a:gd name="T10" fmla="*/ 28 w 143"/>
                    <a:gd name="T11" fmla="*/ 186 h 197"/>
                    <a:gd name="T12" fmla="*/ 35 w 143"/>
                    <a:gd name="T13" fmla="*/ 190 h 197"/>
                    <a:gd name="T14" fmla="*/ 70 w 143"/>
                    <a:gd name="T15" fmla="*/ 185 h 197"/>
                    <a:gd name="T16" fmla="*/ 72 w 143"/>
                    <a:gd name="T17" fmla="*/ 184 h 197"/>
                    <a:gd name="T18" fmla="*/ 113 w 143"/>
                    <a:gd name="T19" fmla="*/ 145 h 197"/>
                    <a:gd name="T20" fmla="*/ 114 w 143"/>
                    <a:gd name="T21" fmla="*/ 133 h 197"/>
                    <a:gd name="T22" fmla="*/ 101 w 143"/>
                    <a:gd name="T23" fmla="*/ 132 h 197"/>
                    <a:gd name="T24" fmla="*/ 62 w 143"/>
                    <a:gd name="T25" fmla="*/ 170 h 197"/>
                    <a:gd name="T26" fmla="*/ 57 w 143"/>
                    <a:gd name="T27" fmla="*/ 168 h 197"/>
                    <a:gd name="T28" fmla="*/ 127 w 143"/>
                    <a:gd name="T29" fmla="*/ 103 h 197"/>
                    <a:gd name="T30" fmla="*/ 106 w 143"/>
                    <a:gd name="T31" fmla="*/ 92 h 197"/>
                    <a:gd name="T32" fmla="*/ 140 w 143"/>
                    <a:gd name="T33" fmla="*/ 31 h 197"/>
                    <a:gd name="T34" fmla="*/ 135 w 143"/>
                    <a:gd name="T35" fmla="*/ 16 h 197"/>
                    <a:gd name="T36" fmla="*/ 122 w 143"/>
                    <a:gd name="T37" fmla="*/ 21 h 197"/>
                    <a:gd name="T38" fmla="*/ 88 w 143"/>
                    <a:gd name="T39" fmla="*/ 82 h 197"/>
                    <a:gd name="T40" fmla="*/ 81 w 143"/>
                    <a:gd name="T41" fmla="*/ 78 h 197"/>
                    <a:gd name="T42" fmla="*/ 114 w 143"/>
                    <a:gd name="T43" fmla="*/ 17 h 197"/>
                    <a:gd name="T44" fmla="*/ 111 w 143"/>
                    <a:gd name="T45" fmla="*/ 3 h 197"/>
                    <a:gd name="T46" fmla="*/ 96 w 143"/>
                    <a:gd name="T47" fmla="*/ 7 h 197"/>
                    <a:gd name="T48" fmla="*/ 62 w 143"/>
                    <a:gd name="T49" fmla="*/ 68 h 197"/>
                    <a:gd name="T50" fmla="*/ 42 w 143"/>
                    <a:gd name="T51" fmla="*/ 57 h 197"/>
                    <a:gd name="T52" fmla="*/ 24 w 143"/>
                    <a:gd name="T53" fmla="*/ 150 h 197"/>
                    <a:gd name="T54" fmla="*/ 20 w 143"/>
                    <a:gd name="T55" fmla="*/ 148 h 197"/>
                    <a:gd name="T56" fmla="*/ 32 w 143"/>
                    <a:gd name="T57" fmla="*/ 94 h 197"/>
                    <a:gd name="T58" fmla="*/ 23 w 143"/>
                    <a:gd name="T59" fmla="*/ 83 h 197"/>
                    <a:gd name="T60" fmla="*/ 14 w 143"/>
                    <a:gd name="T61" fmla="*/ 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3" h="197">
                      <a:moveTo>
                        <a:pt x="14" y="91"/>
                      </a:moveTo>
                      <a:cubicBezTo>
                        <a:pt x="3" y="146"/>
                        <a:pt x="3" y="146"/>
                        <a:pt x="3" y="146"/>
                      </a:cubicBezTo>
                      <a:cubicBezTo>
                        <a:pt x="3" y="148"/>
                        <a:pt x="3" y="148"/>
                        <a:pt x="3" y="148"/>
                      </a:cubicBezTo>
                      <a:cubicBezTo>
                        <a:pt x="0" y="166"/>
                        <a:pt x="12" y="177"/>
                        <a:pt x="17" y="180"/>
                      </a:cubicBezTo>
                      <a:cubicBezTo>
                        <a:pt x="21" y="183"/>
                        <a:pt x="20" y="182"/>
                        <a:pt x="25" y="185"/>
                      </a:cubicBezTo>
                      <a:cubicBezTo>
                        <a:pt x="26" y="185"/>
                        <a:pt x="27" y="186"/>
                        <a:pt x="28" y="186"/>
                      </a:cubicBezTo>
                      <a:cubicBezTo>
                        <a:pt x="32" y="189"/>
                        <a:pt x="31" y="188"/>
                        <a:pt x="35" y="190"/>
                      </a:cubicBezTo>
                      <a:cubicBezTo>
                        <a:pt x="41" y="193"/>
                        <a:pt x="57" y="197"/>
                        <a:pt x="70" y="185"/>
                      </a:cubicBezTo>
                      <a:cubicBezTo>
                        <a:pt x="72" y="184"/>
                        <a:pt x="72" y="184"/>
                        <a:pt x="72" y="184"/>
                      </a:cubicBezTo>
                      <a:cubicBezTo>
                        <a:pt x="113" y="145"/>
                        <a:pt x="113" y="145"/>
                        <a:pt x="113" y="145"/>
                      </a:cubicBezTo>
                      <a:cubicBezTo>
                        <a:pt x="117" y="142"/>
                        <a:pt x="117" y="136"/>
                        <a:pt x="114" y="133"/>
                      </a:cubicBezTo>
                      <a:cubicBezTo>
                        <a:pt x="110" y="130"/>
                        <a:pt x="105" y="130"/>
                        <a:pt x="101" y="132"/>
                      </a:cubicBezTo>
                      <a:cubicBezTo>
                        <a:pt x="62" y="170"/>
                        <a:pt x="62" y="170"/>
                        <a:pt x="62" y="170"/>
                      </a:cubicBezTo>
                      <a:cubicBezTo>
                        <a:pt x="57" y="168"/>
                        <a:pt x="57" y="168"/>
                        <a:pt x="57" y="168"/>
                      </a:cubicBezTo>
                      <a:cubicBezTo>
                        <a:pt x="127" y="103"/>
                        <a:pt x="127" y="103"/>
                        <a:pt x="127" y="103"/>
                      </a:cubicBezTo>
                      <a:cubicBezTo>
                        <a:pt x="106" y="92"/>
                        <a:pt x="106" y="92"/>
                        <a:pt x="106" y="92"/>
                      </a:cubicBezTo>
                      <a:cubicBezTo>
                        <a:pt x="140" y="31"/>
                        <a:pt x="140" y="31"/>
                        <a:pt x="140" y="31"/>
                      </a:cubicBezTo>
                      <a:cubicBezTo>
                        <a:pt x="143" y="26"/>
                        <a:pt x="141" y="19"/>
                        <a:pt x="135" y="16"/>
                      </a:cubicBezTo>
                      <a:cubicBezTo>
                        <a:pt x="130" y="13"/>
                        <a:pt x="125" y="16"/>
                        <a:pt x="122" y="21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114" y="17"/>
                        <a:pt x="114" y="17"/>
                        <a:pt x="114" y="17"/>
                      </a:cubicBezTo>
                      <a:cubicBezTo>
                        <a:pt x="117" y="11"/>
                        <a:pt x="116" y="5"/>
                        <a:pt x="111" y="3"/>
                      </a:cubicBezTo>
                      <a:cubicBezTo>
                        <a:pt x="105" y="0"/>
                        <a:pt x="99" y="1"/>
                        <a:pt x="96" y="7"/>
                      </a:cubicBezTo>
                      <a:cubicBezTo>
                        <a:pt x="62" y="68"/>
                        <a:pt x="62" y="68"/>
                        <a:pt x="62" y="68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24" y="150"/>
                        <a:pt x="24" y="150"/>
                        <a:pt x="24" y="150"/>
                      </a:cubicBezTo>
                      <a:cubicBezTo>
                        <a:pt x="20" y="148"/>
                        <a:pt x="20" y="148"/>
                        <a:pt x="20" y="148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1" y="89"/>
                        <a:pt x="28" y="85"/>
                        <a:pt x="23" y="83"/>
                      </a:cubicBezTo>
                      <a:cubicBezTo>
                        <a:pt x="19" y="83"/>
                        <a:pt x="15" y="86"/>
                        <a:pt x="1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7" name="Group 15"/>
              <p:cNvGrpSpPr/>
              <p:nvPr/>
            </p:nvGrpSpPr>
            <p:grpSpPr>
              <a:xfrm>
                <a:off x="4063895" y="2101905"/>
                <a:ext cx="554577" cy="611896"/>
                <a:chOff x="10002838" y="1573213"/>
                <a:chExt cx="614363" cy="677862"/>
              </a:xfrm>
              <a:solidFill>
                <a:schemeClr val="accent1"/>
              </a:solidFill>
            </p:grpSpPr>
            <p:sp>
              <p:nvSpPr>
                <p:cNvPr id="113" name="Freeform 34"/>
                <p:cNvSpPr>
                  <a:spLocks/>
                </p:cNvSpPr>
                <p:nvPr/>
              </p:nvSpPr>
              <p:spPr bwMode="auto">
                <a:xfrm>
                  <a:off x="10456863" y="1573213"/>
                  <a:ext cx="160338" cy="157162"/>
                </a:xfrm>
                <a:custGeom>
                  <a:avLst/>
                  <a:gdLst>
                    <a:gd name="T0" fmla="*/ 43 w 51"/>
                    <a:gd name="T1" fmla="*/ 40 h 50"/>
                    <a:gd name="T2" fmla="*/ 40 w 51"/>
                    <a:gd name="T3" fmla="*/ 8 h 50"/>
                    <a:gd name="T4" fmla="*/ 8 w 51"/>
                    <a:gd name="T5" fmla="*/ 10 h 50"/>
                    <a:gd name="T6" fmla="*/ 11 w 51"/>
                    <a:gd name="T7" fmla="*/ 42 h 50"/>
                    <a:gd name="T8" fmla="*/ 43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3" y="40"/>
                      </a:moveTo>
                      <a:cubicBezTo>
                        <a:pt x="51" y="30"/>
                        <a:pt x="50" y="16"/>
                        <a:pt x="40" y="8"/>
                      </a:cubicBezTo>
                      <a:cubicBezTo>
                        <a:pt x="31" y="0"/>
                        <a:pt x="16" y="1"/>
                        <a:pt x="8" y="10"/>
                      </a:cubicBezTo>
                      <a:cubicBezTo>
                        <a:pt x="0" y="19"/>
                        <a:pt x="1" y="34"/>
                        <a:pt x="11" y="42"/>
                      </a:cubicBezTo>
                      <a:cubicBezTo>
                        <a:pt x="20" y="50"/>
                        <a:pt x="35" y="49"/>
                        <a:pt x="43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4" name="Freeform 35"/>
                <p:cNvSpPr>
                  <a:spLocks/>
                </p:cNvSpPr>
                <p:nvPr/>
              </p:nvSpPr>
              <p:spPr bwMode="auto">
                <a:xfrm>
                  <a:off x="10002838" y="1635125"/>
                  <a:ext cx="577850" cy="615950"/>
                </a:xfrm>
                <a:custGeom>
                  <a:avLst/>
                  <a:gdLst>
                    <a:gd name="T0" fmla="*/ 92 w 183"/>
                    <a:gd name="T1" fmla="*/ 13 h 195"/>
                    <a:gd name="T2" fmla="*/ 134 w 183"/>
                    <a:gd name="T3" fmla="*/ 11 h 195"/>
                    <a:gd name="T4" fmla="*/ 158 w 183"/>
                    <a:gd name="T5" fmla="*/ 31 h 195"/>
                    <a:gd name="T6" fmla="*/ 160 w 183"/>
                    <a:gd name="T7" fmla="*/ 32 h 195"/>
                    <a:gd name="T8" fmla="*/ 169 w 183"/>
                    <a:gd name="T9" fmla="*/ 41 h 195"/>
                    <a:gd name="T10" fmla="*/ 173 w 183"/>
                    <a:gd name="T11" fmla="*/ 83 h 195"/>
                    <a:gd name="T12" fmla="*/ 173 w 183"/>
                    <a:gd name="T13" fmla="*/ 83 h 195"/>
                    <a:gd name="T14" fmla="*/ 134 w 183"/>
                    <a:gd name="T15" fmla="*/ 128 h 195"/>
                    <a:gd name="T16" fmla="*/ 120 w 183"/>
                    <a:gd name="T17" fmla="*/ 129 h 195"/>
                    <a:gd name="T18" fmla="*/ 119 w 183"/>
                    <a:gd name="T19" fmla="*/ 115 h 195"/>
                    <a:gd name="T20" fmla="*/ 142 w 183"/>
                    <a:gd name="T21" fmla="*/ 88 h 195"/>
                    <a:gd name="T22" fmla="*/ 155 w 183"/>
                    <a:gd name="T23" fmla="*/ 74 h 195"/>
                    <a:gd name="T24" fmla="*/ 151 w 183"/>
                    <a:gd name="T25" fmla="*/ 70 h 195"/>
                    <a:gd name="T26" fmla="*/ 137 w 183"/>
                    <a:gd name="T27" fmla="*/ 87 h 195"/>
                    <a:gd name="T28" fmla="*/ 112 w 183"/>
                    <a:gd name="T29" fmla="*/ 116 h 195"/>
                    <a:gd name="T30" fmla="*/ 109 w 183"/>
                    <a:gd name="T31" fmla="*/ 119 h 195"/>
                    <a:gd name="T32" fmla="*/ 49 w 183"/>
                    <a:gd name="T33" fmla="*/ 189 h 195"/>
                    <a:gd name="T34" fmla="*/ 30 w 183"/>
                    <a:gd name="T35" fmla="*/ 191 h 195"/>
                    <a:gd name="T36" fmla="*/ 29 w 183"/>
                    <a:gd name="T37" fmla="*/ 172 h 195"/>
                    <a:gd name="T38" fmla="*/ 89 w 183"/>
                    <a:gd name="T39" fmla="*/ 102 h 195"/>
                    <a:gd name="T40" fmla="*/ 85 w 183"/>
                    <a:gd name="T41" fmla="*/ 98 h 195"/>
                    <a:gd name="T42" fmla="*/ 24 w 183"/>
                    <a:gd name="T43" fmla="*/ 168 h 195"/>
                    <a:gd name="T44" fmla="*/ 6 w 183"/>
                    <a:gd name="T45" fmla="*/ 170 h 195"/>
                    <a:gd name="T46" fmla="*/ 5 w 183"/>
                    <a:gd name="T47" fmla="*/ 151 h 195"/>
                    <a:gd name="T48" fmla="*/ 65 w 183"/>
                    <a:gd name="T49" fmla="*/ 81 h 195"/>
                    <a:gd name="T50" fmla="*/ 68 w 183"/>
                    <a:gd name="T51" fmla="*/ 78 h 195"/>
                    <a:gd name="T52" fmla="*/ 93 w 183"/>
                    <a:gd name="T53" fmla="*/ 49 h 195"/>
                    <a:gd name="T54" fmla="*/ 107 w 183"/>
                    <a:gd name="T55" fmla="*/ 32 h 195"/>
                    <a:gd name="T56" fmla="*/ 104 w 183"/>
                    <a:gd name="T57" fmla="*/ 29 h 195"/>
                    <a:gd name="T58" fmla="*/ 91 w 183"/>
                    <a:gd name="T59" fmla="*/ 44 h 195"/>
                    <a:gd name="T60" fmla="*/ 68 w 183"/>
                    <a:gd name="T61" fmla="*/ 71 h 195"/>
                    <a:gd name="T62" fmla="*/ 54 w 183"/>
                    <a:gd name="T63" fmla="*/ 72 h 195"/>
                    <a:gd name="T64" fmla="*/ 53 w 183"/>
                    <a:gd name="T65" fmla="*/ 58 h 195"/>
                    <a:gd name="T66" fmla="*/ 92 w 183"/>
                    <a:gd name="T67" fmla="*/ 13 h 195"/>
                    <a:gd name="T68" fmla="*/ 92 w 183"/>
                    <a:gd name="T69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3" h="195">
                      <a:moveTo>
                        <a:pt x="92" y="13"/>
                      </a:moveTo>
                      <a:cubicBezTo>
                        <a:pt x="102" y="1"/>
                        <a:pt x="122" y="0"/>
                        <a:pt x="134" y="11"/>
                      </a:cubicBezTo>
                      <a:cubicBezTo>
                        <a:pt x="158" y="31"/>
                        <a:pt x="158" y="31"/>
                        <a:pt x="158" y="31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181" y="51"/>
                        <a:pt x="183" y="71"/>
                        <a:pt x="173" y="83"/>
                      </a:cubicBezTo>
                      <a:cubicBezTo>
                        <a:pt x="173" y="83"/>
                        <a:pt x="173" y="83"/>
                        <a:pt x="173" y="83"/>
                      </a:cubicBezTo>
                      <a:cubicBezTo>
                        <a:pt x="134" y="128"/>
                        <a:pt x="134" y="128"/>
                        <a:pt x="134" y="128"/>
                      </a:cubicBezTo>
                      <a:cubicBezTo>
                        <a:pt x="130" y="133"/>
                        <a:pt x="124" y="132"/>
                        <a:pt x="120" y="129"/>
                      </a:cubicBezTo>
                      <a:cubicBezTo>
                        <a:pt x="116" y="125"/>
                        <a:pt x="115" y="120"/>
                        <a:pt x="119" y="115"/>
                      </a:cubicBezTo>
                      <a:cubicBezTo>
                        <a:pt x="142" y="88"/>
                        <a:pt x="142" y="88"/>
                        <a:pt x="142" y="88"/>
                      </a:cubicBezTo>
                      <a:cubicBezTo>
                        <a:pt x="155" y="74"/>
                        <a:pt x="155" y="74"/>
                        <a:pt x="155" y="74"/>
                      </a:cubicBezTo>
                      <a:cubicBezTo>
                        <a:pt x="151" y="70"/>
                        <a:pt x="151" y="70"/>
                        <a:pt x="151" y="70"/>
                      </a:cubicBezTo>
                      <a:cubicBezTo>
                        <a:pt x="137" y="87"/>
                        <a:pt x="137" y="87"/>
                        <a:pt x="137" y="87"/>
                      </a:cubicBezTo>
                      <a:cubicBezTo>
                        <a:pt x="112" y="116"/>
                        <a:pt x="112" y="116"/>
                        <a:pt x="112" y="116"/>
                      </a:cubicBezTo>
                      <a:cubicBezTo>
                        <a:pt x="109" y="119"/>
                        <a:pt x="109" y="119"/>
                        <a:pt x="109" y="119"/>
                      </a:cubicBezTo>
                      <a:cubicBezTo>
                        <a:pt x="49" y="189"/>
                        <a:pt x="49" y="189"/>
                        <a:pt x="49" y="189"/>
                      </a:cubicBezTo>
                      <a:cubicBezTo>
                        <a:pt x="44" y="195"/>
                        <a:pt x="35" y="195"/>
                        <a:pt x="30" y="191"/>
                      </a:cubicBezTo>
                      <a:cubicBezTo>
                        <a:pt x="24" y="186"/>
                        <a:pt x="24" y="178"/>
                        <a:pt x="29" y="172"/>
                      </a:cubicBezTo>
                      <a:cubicBezTo>
                        <a:pt x="89" y="102"/>
                        <a:pt x="89" y="102"/>
                        <a:pt x="89" y="102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24" y="168"/>
                        <a:pt x="24" y="168"/>
                        <a:pt x="24" y="168"/>
                      </a:cubicBezTo>
                      <a:cubicBezTo>
                        <a:pt x="20" y="174"/>
                        <a:pt x="12" y="175"/>
                        <a:pt x="6" y="170"/>
                      </a:cubicBezTo>
                      <a:cubicBezTo>
                        <a:pt x="1" y="166"/>
                        <a:pt x="0" y="157"/>
                        <a:pt x="5" y="15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93" y="49"/>
                        <a:pt x="93" y="49"/>
                        <a:pt x="93" y="49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04" y="29"/>
                        <a:pt x="104" y="29"/>
                        <a:pt x="104" y="29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68" y="71"/>
                        <a:pt x="68" y="71"/>
                        <a:pt x="68" y="71"/>
                      </a:cubicBezTo>
                      <a:cubicBezTo>
                        <a:pt x="64" y="75"/>
                        <a:pt x="59" y="76"/>
                        <a:pt x="54" y="72"/>
                      </a:cubicBezTo>
                      <a:cubicBezTo>
                        <a:pt x="50" y="68"/>
                        <a:pt x="49" y="62"/>
                        <a:pt x="53" y="58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8" name="Group 16"/>
              <p:cNvGrpSpPr/>
              <p:nvPr/>
            </p:nvGrpSpPr>
            <p:grpSpPr>
              <a:xfrm>
                <a:off x="1462976" y="5125563"/>
                <a:ext cx="545978" cy="606164"/>
                <a:chOff x="7121526" y="4922838"/>
                <a:chExt cx="604837" cy="671512"/>
              </a:xfrm>
              <a:solidFill>
                <a:schemeClr val="accent5"/>
              </a:solidFill>
            </p:grpSpPr>
            <p:sp>
              <p:nvSpPr>
                <p:cNvPr id="111" name="Freeform 36"/>
                <p:cNvSpPr>
                  <a:spLocks/>
                </p:cNvSpPr>
                <p:nvPr/>
              </p:nvSpPr>
              <p:spPr bwMode="auto">
                <a:xfrm>
                  <a:off x="7121526" y="5437188"/>
                  <a:ext cx="157163" cy="157162"/>
                </a:xfrm>
                <a:custGeom>
                  <a:avLst/>
                  <a:gdLst>
                    <a:gd name="T0" fmla="*/ 42 w 50"/>
                    <a:gd name="T1" fmla="*/ 39 h 50"/>
                    <a:gd name="T2" fmla="*/ 11 w 50"/>
                    <a:gd name="T3" fmla="*/ 42 h 50"/>
                    <a:gd name="T4" fmla="*/ 8 w 50"/>
                    <a:gd name="T5" fmla="*/ 10 h 50"/>
                    <a:gd name="T6" fmla="*/ 40 w 50"/>
                    <a:gd name="T7" fmla="*/ 8 h 50"/>
                    <a:gd name="T8" fmla="*/ 42 w 50"/>
                    <a:gd name="T9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2" y="39"/>
                      </a:moveTo>
                      <a:cubicBezTo>
                        <a:pt x="34" y="49"/>
                        <a:pt x="20" y="50"/>
                        <a:pt x="11" y="42"/>
                      </a:cubicBezTo>
                      <a:cubicBezTo>
                        <a:pt x="1" y="33"/>
                        <a:pt x="0" y="19"/>
                        <a:pt x="8" y="10"/>
                      </a:cubicBezTo>
                      <a:cubicBezTo>
                        <a:pt x="16" y="1"/>
                        <a:pt x="30" y="0"/>
                        <a:pt x="40" y="8"/>
                      </a:cubicBezTo>
                      <a:cubicBezTo>
                        <a:pt x="49" y="16"/>
                        <a:pt x="50" y="30"/>
                        <a:pt x="4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2" name="Freeform 37"/>
                <p:cNvSpPr>
                  <a:spLocks/>
                </p:cNvSpPr>
                <p:nvPr/>
              </p:nvSpPr>
              <p:spPr bwMode="auto">
                <a:xfrm>
                  <a:off x="7196138" y="4922838"/>
                  <a:ext cx="530225" cy="574675"/>
                </a:xfrm>
                <a:custGeom>
                  <a:avLst/>
                  <a:gdLst>
                    <a:gd name="T0" fmla="*/ 29 w 168"/>
                    <a:gd name="T1" fmla="*/ 69 h 182"/>
                    <a:gd name="T2" fmla="*/ 6 w 168"/>
                    <a:gd name="T3" fmla="*/ 122 h 182"/>
                    <a:gd name="T4" fmla="*/ 6 w 168"/>
                    <a:gd name="T5" fmla="*/ 123 h 182"/>
                    <a:gd name="T6" fmla="*/ 14 w 168"/>
                    <a:gd name="T7" fmla="*/ 158 h 182"/>
                    <a:gd name="T8" fmla="*/ 20 w 168"/>
                    <a:gd name="T9" fmla="*/ 164 h 182"/>
                    <a:gd name="T10" fmla="*/ 23 w 168"/>
                    <a:gd name="T11" fmla="*/ 166 h 182"/>
                    <a:gd name="T12" fmla="*/ 29 w 168"/>
                    <a:gd name="T13" fmla="*/ 172 h 182"/>
                    <a:gd name="T14" fmla="*/ 65 w 168"/>
                    <a:gd name="T15" fmla="*/ 174 h 182"/>
                    <a:gd name="T16" fmla="*/ 66 w 168"/>
                    <a:gd name="T17" fmla="*/ 173 h 182"/>
                    <a:gd name="T18" fmla="*/ 115 w 168"/>
                    <a:gd name="T19" fmla="*/ 144 h 182"/>
                    <a:gd name="T20" fmla="*/ 118 w 168"/>
                    <a:gd name="T21" fmla="*/ 132 h 182"/>
                    <a:gd name="T22" fmla="*/ 106 w 168"/>
                    <a:gd name="T23" fmla="*/ 128 h 182"/>
                    <a:gd name="T24" fmla="*/ 59 w 168"/>
                    <a:gd name="T25" fmla="*/ 158 h 182"/>
                    <a:gd name="T26" fmla="*/ 55 w 168"/>
                    <a:gd name="T27" fmla="*/ 154 h 182"/>
                    <a:gd name="T28" fmla="*/ 136 w 168"/>
                    <a:gd name="T29" fmla="*/ 105 h 182"/>
                    <a:gd name="T30" fmla="*/ 119 w 168"/>
                    <a:gd name="T31" fmla="*/ 90 h 182"/>
                    <a:gd name="T32" fmla="*/ 165 w 168"/>
                    <a:gd name="T33" fmla="*/ 37 h 182"/>
                    <a:gd name="T34" fmla="*/ 163 w 168"/>
                    <a:gd name="T35" fmla="*/ 22 h 182"/>
                    <a:gd name="T36" fmla="*/ 149 w 168"/>
                    <a:gd name="T37" fmla="*/ 24 h 182"/>
                    <a:gd name="T38" fmla="*/ 103 w 168"/>
                    <a:gd name="T39" fmla="*/ 76 h 182"/>
                    <a:gd name="T40" fmla="*/ 97 w 168"/>
                    <a:gd name="T41" fmla="*/ 71 h 182"/>
                    <a:gd name="T42" fmla="*/ 142 w 168"/>
                    <a:gd name="T43" fmla="*/ 18 h 182"/>
                    <a:gd name="T44" fmla="*/ 142 w 168"/>
                    <a:gd name="T45" fmla="*/ 3 h 182"/>
                    <a:gd name="T46" fmla="*/ 127 w 168"/>
                    <a:gd name="T47" fmla="*/ 5 h 182"/>
                    <a:gd name="T48" fmla="*/ 81 w 168"/>
                    <a:gd name="T49" fmla="*/ 57 h 182"/>
                    <a:gd name="T50" fmla="*/ 63 w 168"/>
                    <a:gd name="T51" fmla="*/ 42 h 182"/>
                    <a:gd name="T52" fmla="*/ 27 w 168"/>
                    <a:gd name="T53" fmla="*/ 130 h 182"/>
                    <a:gd name="T54" fmla="*/ 23 w 168"/>
                    <a:gd name="T55" fmla="*/ 126 h 182"/>
                    <a:gd name="T56" fmla="*/ 46 w 168"/>
                    <a:gd name="T57" fmla="*/ 76 h 182"/>
                    <a:gd name="T58" fmla="*/ 40 w 168"/>
                    <a:gd name="T59" fmla="*/ 64 h 182"/>
                    <a:gd name="T60" fmla="*/ 29 w 168"/>
                    <a:gd name="T61" fmla="*/ 69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8" h="182">
                      <a:moveTo>
                        <a:pt x="29" y="69"/>
                      </a:moveTo>
                      <a:cubicBezTo>
                        <a:pt x="6" y="122"/>
                        <a:pt x="6" y="122"/>
                        <a:pt x="6" y="122"/>
                      </a:cubicBezTo>
                      <a:cubicBezTo>
                        <a:pt x="6" y="123"/>
                        <a:pt x="6" y="123"/>
                        <a:pt x="6" y="123"/>
                      </a:cubicBezTo>
                      <a:cubicBezTo>
                        <a:pt x="0" y="140"/>
                        <a:pt x="9" y="154"/>
                        <a:pt x="14" y="158"/>
                      </a:cubicBezTo>
                      <a:cubicBezTo>
                        <a:pt x="17" y="161"/>
                        <a:pt x="16" y="160"/>
                        <a:pt x="20" y="164"/>
                      </a:cubicBezTo>
                      <a:cubicBezTo>
                        <a:pt x="21" y="164"/>
                        <a:pt x="22" y="165"/>
                        <a:pt x="23" y="166"/>
                      </a:cubicBezTo>
                      <a:cubicBezTo>
                        <a:pt x="26" y="169"/>
                        <a:pt x="26" y="168"/>
                        <a:pt x="29" y="172"/>
                      </a:cubicBezTo>
                      <a:cubicBezTo>
                        <a:pt x="34" y="176"/>
                        <a:pt x="49" y="182"/>
                        <a:pt x="65" y="174"/>
                      </a:cubicBezTo>
                      <a:cubicBezTo>
                        <a:pt x="66" y="173"/>
                        <a:pt x="66" y="173"/>
                        <a:pt x="66" y="173"/>
                      </a:cubicBezTo>
                      <a:cubicBezTo>
                        <a:pt x="115" y="144"/>
                        <a:pt x="115" y="144"/>
                        <a:pt x="115" y="144"/>
                      </a:cubicBezTo>
                      <a:cubicBezTo>
                        <a:pt x="119" y="141"/>
                        <a:pt x="120" y="135"/>
                        <a:pt x="118" y="132"/>
                      </a:cubicBezTo>
                      <a:cubicBezTo>
                        <a:pt x="115" y="128"/>
                        <a:pt x="110" y="127"/>
                        <a:pt x="106" y="128"/>
                      </a:cubicBezTo>
                      <a:cubicBezTo>
                        <a:pt x="59" y="158"/>
                        <a:pt x="59" y="158"/>
                        <a:pt x="59" y="158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136" y="105"/>
                        <a:pt x="136" y="105"/>
                        <a:pt x="136" y="105"/>
                      </a:cubicBezTo>
                      <a:cubicBezTo>
                        <a:pt x="119" y="90"/>
                        <a:pt x="119" y="90"/>
                        <a:pt x="119" y="90"/>
                      </a:cubicBezTo>
                      <a:cubicBezTo>
                        <a:pt x="165" y="37"/>
                        <a:pt x="165" y="37"/>
                        <a:pt x="165" y="37"/>
                      </a:cubicBezTo>
                      <a:cubicBezTo>
                        <a:pt x="168" y="33"/>
                        <a:pt x="168" y="26"/>
                        <a:pt x="163" y="22"/>
                      </a:cubicBezTo>
                      <a:cubicBezTo>
                        <a:pt x="159" y="18"/>
                        <a:pt x="153" y="19"/>
                        <a:pt x="149" y="24"/>
                      </a:cubicBezTo>
                      <a:cubicBezTo>
                        <a:pt x="103" y="76"/>
                        <a:pt x="103" y="76"/>
                        <a:pt x="103" y="76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142" y="18"/>
                        <a:pt x="142" y="18"/>
                        <a:pt x="142" y="18"/>
                      </a:cubicBezTo>
                      <a:cubicBezTo>
                        <a:pt x="146" y="14"/>
                        <a:pt x="147" y="7"/>
                        <a:pt x="142" y="3"/>
                      </a:cubicBezTo>
                      <a:cubicBezTo>
                        <a:pt x="137" y="0"/>
                        <a:pt x="131" y="0"/>
                        <a:pt x="127" y="5"/>
                      </a:cubicBezTo>
                      <a:cubicBezTo>
                        <a:pt x="81" y="57"/>
                        <a:pt x="81" y="57"/>
                        <a:pt x="81" y="57"/>
                      </a:cubicBezTo>
                      <a:cubicBezTo>
                        <a:pt x="63" y="42"/>
                        <a:pt x="63" y="42"/>
                        <a:pt x="63" y="42"/>
                      </a:cubicBezTo>
                      <a:cubicBezTo>
                        <a:pt x="27" y="130"/>
                        <a:pt x="27" y="130"/>
                        <a:pt x="27" y="130"/>
                      </a:cubicBezTo>
                      <a:cubicBezTo>
                        <a:pt x="23" y="126"/>
                        <a:pt x="23" y="126"/>
                        <a:pt x="23" y="12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6" y="72"/>
                        <a:pt x="44" y="67"/>
                        <a:pt x="40" y="64"/>
                      </a:cubicBezTo>
                      <a:cubicBezTo>
                        <a:pt x="36" y="63"/>
                        <a:pt x="31" y="65"/>
                        <a:pt x="29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9" name="Group 17"/>
              <p:cNvGrpSpPr/>
              <p:nvPr/>
            </p:nvGrpSpPr>
            <p:grpSpPr>
              <a:xfrm>
                <a:off x="4308940" y="2365579"/>
                <a:ext cx="568907" cy="598999"/>
                <a:chOff x="10274301" y="1865313"/>
                <a:chExt cx="630238" cy="663575"/>
              </a:xfrm>
              <a:solidFill>
                <a:schemeClr val="accent1"/>
              </a:solidFill>
            </p:grpSpPr>
            <p:sp>
              <p:nvSpPr>
                <p:cNvPr id="109" name="Freeform 38"/>
                <p:cNvSpPr>
                  <a:spLocks/>
                </p:cNvSpPr>
                <p:nvPr/>
              </p:nvSpPr>
              <p:spPr bwMode="auto">
                <a:xfrm>
                  <a:off x="10744201" y="1865313"/>
                  <a:ext cx="160338" cy="158750"/>
                </a:xfrm>
                <a:custGeom>
                  <a:avLst/>
                  <a:gdLst>
                    <a:gd name="T0" fmla="*/ 42 w 51"/>
                    <a:gd name="T1" fmla="*/ 40 h 50"/>
                    <a:gd name="T2" fmla="*/ 41 w 51"/>
                    <a:gd name="T3" fmla="*/ 8 h 50"/>
                    <a:gd name="T4" fmla="*/ 9 w 51"/>
                    <a:gd name="T5" fmla="*/ 9 h 50"/>
                    <a:gd name="T6" fmla="*/ 10 w 51"/>
                    <a:gd name="T7" fmla="*/ 41 h 50"/>
                    <a:gd name="T8" fmla="*/ 42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2" y="40"/>
                      </a:moveTo>
                      <a:cubicBezTo>
                        <a:pt x="51" y="31"/>
                        <a:pt x="50" y="17"/>
                        <a:pt x="41" y="8"/>
                      </a:cubicBezTo>
                      <a:cubicBezTo>
                        <a:pt x="32" y="0"/>
                        <a:pt x="17" y="0"/>
                        <a:pt x="9" y="9"/>
                      </a:cubicBezTo>
                      <a:cubicBezTo>
                        <a:pt x="0" y="18"/>
                        <a:pt x="1" y="32"/>
                        <a:pt x="10" y="41"/>
                      </a:cubicBezTo>
                      <a:cubicBezTo>
                        <a:pt x="19" y="50"/>
                        <a:pt x="34" y="49"/>
                        <a:pt x="42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0" name="Freeform 39"/>
                <p:cNvSpPr>
                  <a:spLocks/>
                </p:cNvSpPr>
                <p:nvPr/>
              </p:nvSpPr>
              <p:spPr bwMode="auto">
                <a:xfrm>
                  <a:off x="10274301" y="1922463"/>
                  <a:ext cx="585788" cy="606425"/>
                </a:xfrm>
                <a:custGeom>
                  <a:avLst/>
                  <a:gdLst>
                    <a:gd name="T0" fmla="*/ 97 w 186"/>
                    <a:gd name="T1" fmla="*/ 12 h 192"/>
                    <a:gd name="T2" fmla="*/ 139 w 186"/>
                    <a:gd name="T3" fmla="*/ 11 h 192"/>
                    <a:gd name="T4" fmla="*/ 162 w 186"/>
                    <a:gd name="T5" fmla="*/ 32 h 192"/>
                    <a:gd name="T6" fmla="*/ 164 w 186"/>
                    <a:gd name="T7" fmla="*/ 34 h 192"/>
                    <a:gd name="T8" fmla="*/ 173 w 186"/>
                    <a:gd name="T9" fmla="*/ 42 h 192"/>
                    <a:gd name="T10" fmla="*/ 175 w 186"/>
                    <a:gd name="T11" fmla="*/ 85 h 192"/>
                    <a:gd name="T12" fmla="*/ 175 w 186"/>
                    <a:gd name="T13" fmla="*/ 85 h 192"/>
                    <a:gd name="T14" fmla="*/ 135 w 186"/>
                    <a:gd name="T15" fmla="*/ 128 h 192"/>
                    <a:gd name="T16" fmla="*/ 121 w 186"/>
                    <a:gd name="T17" fmla="*/ 129 h 192"/>
                    <a:gd name="T18" fmla="*/ 120 w 186"/>
                    <a:gd name="T19" fmla="*/ 115 h 192"/>
                    <a:gd name="T20" fmla="*/ 144 w 186"/>
                    <a:gd name="T21" fmla="*/ 89 h 192"/>
                    <a:gd name="T22" fmla="*/ 158 w 186"/>
                    <a:gd name="T23" fmla="*/ 75 h 192"/>
                    <a:gd name="T24" fmla="*/ 154 w 186"/>
                    <a:gd name="T25" fmla="*/ 71 h 192"/>
                    <a:gd name="T26" fmla="*/ 139 w 186"/>
                    <a:gd name="T27" fmla="*/ 87 h 192"/>
                    <a:gd name="T28" fmla="*/ 114 w 186"/>
                    <a:gd name="T29" fmla="*/ 115 h 192"/>
                    <a:gd name="T30" fmla="*/ 110 w 186"/>
                    <a:gd name="T31" fmla="*/ 119 h 192"/>
                    <a:gd name="T32" fmla="*/ 47 w 186"/>
                    <a:gd name="T33" fmla="*/ 187 h 192"/>
                    <a:gd name="T34" fmla="*/ 28 w 186"/>
                    <a:gd name="T35" fmla="*/ 187 h 192"/>
                    <a:gd name="T36" fmla="*/ 28 w 186"/>
                    <a:gd name="T37" fmla="*/ 169 h 192"/>
                    <a:gd name="T38" fmla="*/ 91 w 186"/>
                    <a:gd name="T39" fmla="*/ 101 h 192"/>
                    <a:gd name="T40" fmla="*/ 87 w 186"/>
                    <a:gd name="T41" fmla="*/ 97 h 192"/>
                    <a:gd name="T42" fmla="*/ 24 w 186"/>
                    <a:gd name="T43" fmla="*/ 165 h 192"/>
                    <a:gd name="T44" fmla="*/ 6 w 186"/>
                    <a:gd name="T45" fmla="*/ 166 h 192"/>
                    <a:gd name="T46" fmla="*/ 5 w 186"/>
                    <a:gd name="T47" fmla="*/ 147 h 192"/>
                    <a:gd name="T48" fmla="*/ 68 w 186"/>
                    <a:gd name="T49" fmla="*/ 79 h 192"/>
                    <a:gd name="T50" fmla="*/ 71 w 186"/>
                    <a:gd name="T51" fmla="*/ 76 h 192"/>
                    <a:gd name="T52" fmla="*/ 97 w 186"/>
                    <a:gd name="T53" fmla="*/ 48 h 192"/>
                    <a:gd name="T54" fmla="*/ 111 w 186"/>
                    <a:gd name="T55" fmla="*/ 32 h 192"/>
                    <a:gd name="T56" fmla="*/ 108 w 186"/>
                    <a:gd name="T57" fmla="*/ 29 h 192"/>
                    <a:gd name="T58" fmla="*/ 95 w 186"/>
                    <a:gd name="T59" fmla="*/ 43 h 192"/>
                    <a:gd name="T60" fmla="*/ 71 w 186"/>
                    <a:gd name="T61" fmla="*/ 69 h 192"/>
                    <a:gd name="T62" fmla="*/ 57 w 186"/>
                    <a:gd name="T63" fmla="*/ 69 h 192"/>
                    <a:gd name="T64" fmla="*/ 56 w 186"/>
                    <a:gd name="T65" fmla="*/ 55 h 192"/>
                    <a:gd name="T66" fmla="*/ 97 w 186"/>
                    <a:gd name="T67" fmla="*/ 12 h 192"/>
                    <a:gd name="T68" fmla="*/ 97 w 186"/>
                    <a:gd name="T69" fmla="*/ 1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6" h="192">
                      <a:moveTo>
                        <a:pt x="97" y="12"/>
                      </a:moveTo>
                      <a:cubicBezTo>
                        <a:pt x="107" y="0"/>
                        <a:pt x="127" y="0"/>
                        <a:pt x="139" y="11"/>
                      </a:cubicBezTo>
                      <a:cubicBezTo>
                        <a:pt x="162" y="32"/>
                        <a:pt x="162" y="32"/>
                        <a:pt x="162" y="32"/>
                      </a:cubicBezTo>
                      <a:cubicBezTo>
                        <a:pt x="164" y="34"/>
                        <a:pt x="164" y="34"/>
                        <a:pt x="164" y="34"/>
                      </a:cubicBezTo>
                      <a:cubicBezTo>
                        <a:pt x="173" y="42"/>
                        <a:pt x="173" y="42"/>
                        <a:pt x="173" y="42"/>
                      </a:cubicBezTo>
                      <a:cubicBezTo>
                        <a:pt x="184" y="53"/>
                        <a:pt x="186" y="73"/>
                        <a:pt x="175" y="85"/>
                      </a:cubicBezTo>
                      <a:cubicBezTo>
                        <a:pt x="175" y="85"/>
                        <a:pt x="175" y="85"/>
                        <a:pt x="175" y="85"/>
                      </a:cubicBezTo>
                      <a:cubicBezTo>
                        <a:pt x="135" y="128"/>
                        <a:pt x="135" y="128"/>
                        <a:pt x="135" y="128"/>
                      </a:cubicBezTo>
                      <a:cubicBezTo>
                        <a:pt x="131" y="133"/>
                        <a:pt x="125" y="132"/>
                        <a:pt x="121" y="129"/>
                      </a:cubicBezTo>
                      <a:cubicBezTo>
                        <a:pt x="117" y="125"/>
                        <a:pt x="116" y="119"/>
                        <a:pt x="120" y="115"/>
                      </a:cubicBezTo>
                      <a:cubicBezTo>
                        <a:pt x="144" y="89"/>
                        <a:pt x="144" y="89"/>
                        <a:pt x="144" y="89"/>
                      </a:cubicBezTo>
                      <a:cubicBezTo>
                        <a:pt x="158" y="75"/>
                        <a:pt x="158" y="75"/>
                        <a:pt x="158" y="75"/>
                      </a:cubicBezTo>
                      <a:cubicBezTo>
                        <a:pt x="154" y="71"/>
                        <a:pt x="154" y="71"/>
                        <a:pt x="154" y="71"/>
                      </a:cubicBezTo>
                      <a:cubicBezTo>
                        <a:pt x="139" y="87"/>
                        <a:pt x="139" y="87"/>
                        <a:pt x="139" y="87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0" y="119"/>
                        <a:pt x="110" y="119"/>
                        <a:pt x="110" y="119"/>
                      </a:cubicBezTo>
                      <a:cubicBezTo>
                        <a:pt x="47" y="187"/>
                        <a:pt x="47" y="187"/>
                        <a:pt x="47" y="187"/>
                      </a:cubicBezTo>
                      <a:cubicBezTo>
                        <a:pt x="42" y="192"/>
                        <a:pt x="34" y="192"/>
                        <a:pt x="28" y="187"/>
                      </a:cubicBezTo>
                      <a:cubicBezTo>
                        <a:pt x="23" y="182"/>
                        <a:pt x="23" y="174"/>
                        <a:pt x="28" y="169"/>
                      </a:cubicBezTo>
                      <a:cubicBezTo>
                        <a:pt x="91" y="101"/>
                        <a:pt x="91" y="101"/>
                        <a:pt x="91" y="101"/>
                      </a:cubicBezTo>
                      <a:cubicBezTo>
                        <a:pt x="87" y="97"/>
                        <a:pt x="87" y="97"/>
                        <a:pt x="87" y="97"/>
                      </a:cubicBezTo>
                      <a:cubicBezTo>
                        <a:pt x="24" y="165"/>
                        <a:pt x="24" y="165"/>
                        <a:pt x="24" y="165"/>
                      </a:cubicBezTo>
                      <a:cubicBezTo>
                        <a:pt x="19" y="170"/>
                        <a:pt x="11" y="171"/>
                        <a:pt x="6" y="166"/>
                      </a:cubicBezTo>
                      <a:cubicBezTo>
                        <a:pt x="0" y="161"/>
                        <a:pt x="0" y="153"/>
                        <a:pt x="5" y="147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1" y="76"/>
                        <a:pt x="71" y="76"/>
                        <a:pt x="71" y="76"/>
                      </a:cubicBezTo>
                      <a:cubicBezTo>
                        <a:pt x="97" y="48"/>
                        <a:pt x="97" y="48"/>
                        <a:pt x="97" y="48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95" y="43"/>
                        <a:pt x="95" y="43"/>
                        <a:pt x="95" y="43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66" y="73"/>
                        <a:pt x="61" y="73"/>
                        <a:pt x="57" y="69"/>
                      </a:cubicBezTo>
                      <a:cubicBezTo>
                        <a:pt x="53" y="66"/>
                        <a:pt x="52" y="60"/>
                        <a:pt x="56" y="55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0" name="Group 18"/>
              <p:cNvGrpSpPr/>
              <p:nvPr/>
            </p:nvGrpSpPr>
            <p:grpSpPr>
              <a:xfrm>
                <a:off x="1160610" y="4917775"/>
                <a:ext cx="609031" cy="547411"/>
                <a:chOff x="6786563" y="4692650"/>
                <a:chExt cx="674688" cy="606425"/>
              </a:xfrm>
              <a:solidFill>
                <a:schemeClr val="accent5"/>
              </a:solidFill>
            </p:grpSpPr>
            <p:sp>
              <p:nvSpPr>
                <p:cNvPr id="107" name="Freeform 40"/>
                <p:cNvSpPr>
                  <a:spLocks/>
                </p:cNvSpPr>
                <p:nvPr/>
              </p:nvSpPr>
              <p:spPr bwMode="auto">
                <a:xfrm>
                  <a:off x="6786563" y="5140325"/>
                  <a:ext cx="157163" cy="158750"/>
                </a:xfrm>
                <a:custGeom>
                  <a:avLst/>
                  <a:gdLst>
                    <a:gd name="T0" fmla="*/ 40 w 50"/>
                    <a:gd name="T1" fmla="*/ 42 h 50"/>
                    <a:gd name="T2" fmla="*/ 8 w 50"/>
                    <a:gd name="T3" fmla="*/ 39 h 50"/>
                    <a:gd name="T4" fmla="*/ 10 w 50"/>
                    <a:gd name="T5" fmla="*/ 8 h 50"/>
                    <a:gd name="T6" fmla="*/ 42 w 50"/>
                    <a:gd name="T7" fmla="*/ 10 h 50"/>
                    <a:gd name="T8" fmla="*/ 4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0" y="42"/>
                      </a:moveTo>
                      <a:cubicBezTo>
                        <a:pt x="31" y="50"/>
                        <a:pt x="16" y="49"/>
                        <a:pt x="8" y="39"/>
                      </a:cubicBezTo>
                      <a:cubicBezTo>
                        <a:pt x="0" y="30"/>
                        <a:pt x="1" y="16"/>
                        <a:pt x="10" y="8"/>
                      </a:cubicBezTo>
                      <a:cubicBezTo>
                        <a:pt x="20" y="0"/>
                        <a:pt x="34" y="1"/>
                        <a:pt x="42" y="10"/>
                      </a:cubicBezTo>
                      <a:cubicBezTo>
                        <a:pt x="50" y="20"/>
                        <a:pt x="49" y="34"/>
                        <a:pt x="4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8" name="Freeform 41"/>
                <p:cNvSpPr>
                  <a:spLocks/>
                </p:cNvSpPr>
                <p:nvPr/>
              </p:nvSpPr>
              <p:spPr bwMode="auto">
                <a:xfrm>
                  <a:off x="6883401" y="4692650"/>
                  <a:ext cx="577850" cy="530225"/>
                </a:xfrm>
                <a:custGeom>
                  <a:avLst/>
                  <a:gdLst>
                    <a:gd name="T0" fmla="*/ 39 w 183"/>
                    <a:gd name="T1" fmla="*/ 54 h 168"/>
                    <a:gd name="T2" fmla="*/ 9 w 183"/>
                    <a:gd name="T3" fmla="*/ 102 h 168"/>
                    <a:gd name="T4" fmla="*/ 9 w 183"/>
                    <a:gd name="T5" fmla="*/ 104 h 168"/>
                    <a:gd name="T6" fmla="*/ 11 w 183"/>
                    <a:gd name="T7" fmla="*/ 139 h 168"/>
                    <a:gd name="T8" fmla="*/ 16 w 183"/>
                    <a:gd name="T9" fmla="*/ 146 h 168"/>
                    <a:gd name="T10" fmla="*/ 19 w 183"/>
                    <a:gd name="T11" fmla="*/ 148 h 168"/>
                    <a:gd name="T12" fmla="*/ 24 w 183"/>
                    <a:gd name="T13" fmla="*/ 155 h 168"/>
                    <a:gd name="T14" fmla="*/ 59 w 183"/>
                    <a:gd name="T15" fmla="*/ 162 h 168"/>
                    <a:gd name="T16" fmla="*/ 61 w 183"/>
                    <a:gd name="T17" fmla="*/ 162 h 168"/>
                    <a:gd name="T18" fmla="*/ 113 w 183"/>
                    <a:gd name="T19" fmla="*/ 140 h 168"/>
                    <a:gd name="T20" fmla="*/ 118 w 183"/>
                    <a:gd name="T21" fmla="*/ 129 h 168"/>
                    <a:gd name="T22" fmla="*/ 106 w 183"/>
                    <a:gd name="T23" fmla="*/ 123 h 168"/>
                    <a:gd name="T24" fmla="*/ 56 w 183"/>
                    <a:gd name="T25" fmla="*/ 145 h 168"/>
                    <a:gd name="T26" fmla="*/ 53 w 183"/>
                    <a:gd name="T27" fmla="*/ 142 h 168"/>
                    <a:gd name="T28" fmla="*/ 140 w 183"/>
                    <a:gd name="T29" fmla="*/ 105 h 168"/>
                    <a:gd name="T30" fmla="*/ 125 w 183"/>
                    <a:gd name="T31" fmla="*/ 87 h 168"/>
                    <a:gd name="T32" fmla="*/ 178 w 183"/>
                    <a:gd name="T33" fmla="*/ 42 h 168"/>
                    <a:gd name="T34" fmla="*/ 179 w 183"/>
                    <a:gd name="T35" fmla="*/ 26 h 168"/>
                    <a:gd name="T36" fmla="*/ 164 w 183"/>
                    <a:gd name="T37" fmla="*/ 26 h 168"/>
                    <a:gd name="T38" fmla="*/ 111 w 183"/>
                    <a:gd name="T39" fmla="*/ 72 h 168"/>
                    <a:gd name="T40" fmla="*/ 106 w 183"/>
                    <a:gd name="T41" fmla="*/ 65 h 168"/>
                    <a:gd name="T42" fmla="*/ 159 w 183"/>
                    <a:gd name="T43" fmla="*/ 19 h 168"/>
                    <a:gd name="T44" fmla="*/ 161 w 183"/>
                    <a:gd name="T45" fmla="*/ 5 h 168"/>
                    <a:gd name="T46" fmla="*/ 145 w 183"/>
                    <a:gd name="T47" fmla="*/ 4 h 168"/>
                    <a:gd name="T48" fmla="*/ 92 w 183"/>
                    <a:gd name="T49" fmla="*/ 49 h 168"/>
                    <a:gd name="T50" fmla="*/ 77 w 183"/>
                    <a:gd name="T51" fmla="*/ 32 h 168"/>
                    <a:gd name="T52" fmla="*/ 28 w 183"/>
                    <a:gd name="T53" fmla="*/ 113 h 168"/>
                    <a:gd name="T54" fmla="*/ 25 w 183"/>
                    <a:gd name="T55" fmla="*/ 109 h 168"/>
                    <a:gd name="T56" fmla="*/ 55 w 183"/>
                    <a:gd name="T57" fmla="*/ 63 h 168"/>
                    <a:gd name="T58" fmla="*/ 50 w 183"/>
                    <a:gd name="T59" fmla="*/ 50 h 168"/>
                    <a:gd name="T60" fmla="*/ 39 w 183"/>
                    <a:gd name="T61" fmla="*/ 54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3" h="168">
                      <a:moveTo>
                        <a:pt x="39" y="54"/>
                      </a:moveTo>
                      <a:cubicBezTo>
                        <a:pt x="9" y="102"/>
                        <a:pt x="9" y="102"/>
                        <a:pt x="9" y="102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0" y="119"/>
                        <a:pt x="7" y="134"/>
                        <a:pt x="11" y="139"/>
                      </a:cubicBezTo>
                      <a:cubicBezTo>
                        <a:pt x="14" y="143"/>
                        <a:pt x="13" y="142"/>
                        <a:pt x="16" y="146"/>
                      </a:cubicBezTo>
                      <a:cubicBezTo>
                        <a:pt x="17" y="146"/>
                        <a:pt x="18" y="147"/>
                        <a:pt x="19" y="148"/>
                      </a:cubicBezTo>
                      <a:cubicBezTo>
                        <a:pt x="22" y="152"/>
                        <a:pt x="21" y="151"/>
                        <a:pt x="24" y="155"/>
                      </a:cubicBezTo>
                      <a:cubicBezTo>
                        <a:pt x="28" y="159"/>
                        <a:pt x="42" y="168"/>
                        <a:pt x="59" y="162"/>
                      </a:cubicBezTo>
                      <a:cubicBezTo>
                        <a:pt x="61" y="162"/>
                        <a:pt x="61" y="162"/>
                        <a:pt x="61" y="162"/>
                      </a:cubicBezTo>
                      <a:cubicBezTo>
                        <a:pt x="113" y="140"/>
                        <a:pt x="113" y="140"/>
                        <a:pt x="113" y="140"/>
                      </a:cubicBezTo>
                      <a:cubicBezTo>
                        <a:pt x="117" y="137"/>
                        <a:pt x="119" y="132"/>
                        <a:pt x="118" y="129"/>
                      </a:cubicBezTo>
                      <a:cubicBezTo>
                        <a:pt x="116" y="124"/>
                        <a:pt x="111" y="122"/>
                        <a:pt x="106" y="123"/>
                      </a:cubicBezTo>
                      <a:cubicBezTo>
                        <a:pt x="56" y="145"/>
                        <a:pt x="56" y="145"/>
                        <a:pt x="56" y="145"/>
                      </a:cubicBezTo>
                      <a:cubicBezTo>
                        <a:pt x="53" y="142"/>
                        <a:pt x="53" y="142"/>
                        <a:pt x="53" y="142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25" y="87"/>
                        <a:pt x="125" y="87"/>
                        <a:pt x="125" y="87"/>
                      </a:cubicBezTo>
                      <a:cubicBezTo>
                        <a:pt x="178" y="42"/>
                        <a:pt x="178" y="42"/>
                        <a:pt x="178" y="42"/>
                      </a:cubicBezTo>
                      <a:cubicBezTo>
                        <a:pt x="182" y="38"/>
                        <a:pt x="183" y="31"/>
                        <a:pt x="179" y="26"/>
                      </a:cubicBezTo>
                      <a:cubicBezTo>
                        <a:pt x="175" y="22"/>
                        <a:pt x="169" y="22"/>
                        <a:pt x="164" y="26"/>
                      </a:cubicBezTo>
                      <a:cubicBezTo>
                        <a:pt x="111" y="72"/>
                        <a:pt x="111" y="72"/>
                        <a:pt x="111" y="72"/>
                      </a:cubicBezTo>
                      <a:cubicBezTo>
                        <a:pt x="106" y="65"/>
                        <a:pt x="106" y="65"/>
                        <a:pt x="106" y="65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63" y="16"/>
                        <a:pt x="165" y="10"/>
                        <a:pt x="161" y="5"/>
                      </a:cubicBezTo>
                      <a:cubicBezTo>
                        <a:pt x="157" y="0"/>
                        <a:pt x="150" y="0"/>
                        <a:pt x="145" y="4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77" y="32"/>
                        <a:pt x="77" y="32"/>
                        <a:pt x="77" y="32"/>
                      </a:cubicBezTo>
                      <a:cubicBezTo>
                        <a:pt x="28" y="113"/>
                        <a:pt x="28" y="113"/>
                        <a:pt x="28" y="113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55" y="63"/>
                        <a:pt x="55" y="63"/>
                        <a:pt x="55" y="63"/>
                      </a:cubicBezTo>
                      <a:cubicBezTo>
                        <a:pt x="56" y="58"/>
                        <a:pt x="54" y="53"/>
                        <a:pt x="50" y="50"/>
                      </a:cubicBezTo>
                      <a:cubicBezTo>
                        <a:pt x="47" y="48"/>
                        <a:pt x="42" y="50"/>
                        <a:pt x="39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1" name="Group 19"/>
              <p:cNvGrpSpPr/>
              <p:nvPr/>
            </p:nvGrpSpPr>
            <p:grpSpPr>
              <a:xfrm>
                <a:off x="4459406" y="2725265"/>
                <a:ext cx="680682" cy="464296"/>
                <a:chOff x="10440988" y="2263775"/>
                <a:chExt cx="754063" cy="514350"/>
              </a:xfrm>
              <a:solidFill>
                <a:schemeClr val="accent1"/>
              </a:solidFill>
            </p:grpSpPr>
            <p:sp>
              <p:nvSpPr>
                <p:cNvPr id="105" name="Freeform 42"/>
                <p:cNvSpPr>
                  <a:spLocks/>
                </p:cNvSpPr>
                <p:nvPr/>
              </p:nvSpPr>
              <p:spPr bwMode="auto">
                <a:xfrm>
                  <a:off x="11031538" y="2263775"/>
                  <a:ext cx="163513" cy="163512"/>
                </a:xfrm>
                <a:custGeom>
                  <a:avLst/>
                  <a:gdLst>
                    <a:gd name="T0" fmla="*/ 37 w 52"/>
                    <a:gd name="T1" fmla="*/ 46 h 52"/>
                    <a:gd name="T2" fmla="*/ 46 w 52"/>
                    <a:gd name="T3" fmla="*/ 15 h 52"/>
                    <a:gd name="T4" fmla="*/ 15 w 52"/>
                    <a:gd name="T5" fmla="*/ 6 h 52"/>
                    <a:gd name="T6" fmla="*/ 7 w 52"/>
                    <a:gd name="T7" fmla="*/ 37 h 52"/>
                    <a:gd name="T8" fmla="*/ 37 w 52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37" y="46"/>
                      </a:moveTo>
                      <a:cubicBezTo>
                        <a:pt x="48" y="40"/>
                        <a:pt x="52" y="26"/>
                        <a:pt x="46" y="15"/>
                      </a:cubicBezTo>
                      <a:cubicBezTo>
                        <a:pt x="40" y="4"/>
                        <a:pt x="26" y="0"/>
                        <a:pt x="15" y="6"/>
                      </a:cubicBezTo>
                      <a:cubicBezTo>
                        <a:pt x="4" y="13"/>
                        <a:pt x="0" y="26"/>
                        <a:pt x="7" y="37"/>
                      </a:cubicBezTo>
                      <a:cubicBezTo>
                        <a:pt x="13" y="48"/>
                        <a:pt x="27" y="52"/>
                        <a:pt x="3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6" name="Freeform 43"/>
                <p:cNvSpPr>
                  <a:spLocks/>
                </p:cNvSpPr>
                <p:nvPr/>
              </p:nvSpPr>
              <p:spPr bwMode="auto">
                <a:xfrm>
                  <a:off x="10440988" y="2263775"/>
                  <a:ext cx="660400" cy="514350"/>
                </a:xfrm>
                <a:custGeom>
                  <a:avLst/>
                  <a:gdLst>
                    <a:gd name="T0" fmla="*/ 137 w 209"/>
                    <a:gd name="T1" fmla="*/ 7 h 163"/>
                    <a:gd name="T2" fmla="*/ 178 w 209"/>
                    <a:gd name="T3" fmla="*/ 20 h 163"/>
                    <a:gd name="T4" fmla="*/ 193 w 209"/>
                    <a:gd name="T5" fmla="*/ 47 h 163"/>
                    <a:gd name="T6" fmla="*/ 195 w 209"/>
                    <a:gd name="T7" fmla="*/ 49 h 163"/>
                    <a:gd name="T8" fmla="*/ 201 w 209"/>
                    <a:gd name="T9" fmla="*/ 60 h 163"/>
                    <a:gd name="T10" fmla="*/ 190 w 209"/>
                    <a:gd name="T11" fmla="*/ 101 h 163"/>
                    <a:gd name="T12" fmla="*/ 190 w 209"/>
                    <a:gd name="T13" fmla="*/ 101 h 163"/>
                    <a:gd name="T14" fmla="*/ 139 w 209"/>
                    <a:gd name="T15" fmla="*/ 130 h 163"/>
                    <a:gd name="T16" fmla="*/ 125 w 209"/>
                    <a:gd name="T17" fmla="*/ 127 h 163"/>
                    <a:gd name="T18" fmla="*/ 129 w 209"/>
                    <a:gd name="T19" fmla="*/ 113 h 163"/>
                    <a:gd name="T20" fmla="*/ 160 w 209"/>
                    <a:gd name="T21" fmla="*/ 96 h 163"/>
                    <a:gd name="T22" fmla="*/ 176 w 209"/>
                    <a:gd name="T23" fmla="*/ 86 h 163"/>
                    <a:gd name="T24" fmla="*/ 174 w 209"/>
                    <a:gd name="T25" fmla="*/ 82 h 163"/>
                    <a:gd name="T26" fmla="*/ 155 w 209"/>
                    <a:gd name="T27" fmla="*/ 93 h 163"/>
                    <a:gd name="T28" fmla="*/ 122 w 209"/>
                    <a:gd name="T29" fmla="*/ 111 h 163"/>
                    <a:gd name="T30" fmla="*/ 118 w 209"/>
                    <a:gd name="T31" fmla="*/ 114 h 163"/>
                    <a:gd name="T32" fmla="*/ 37 w 209"/>
                    <a:gd name="T33" fmla="*/ 159 h 163"/>
                    <a:gd name="T34" fmla="*/ 19 w 209"/>
                    <a:gd name="T35" fmla="*/ 154 h 163"/>
                    <a:gd name="T36" fmla="*/ 25 w 209"/>
                    <a:gd name="T37" fmla="*/ 137 h 163"/>
                    <a:gd name="T38" fmla="*/ 105 w 209"/>
                    <a:gd name="T39" fmla="*/ 91 h 163"/>
                    <a:gd name="T40" fmla="*/ 102 w 209"/>
                    <a:gd name="T41" fmla="*/ 86 h 163"/>
                    <a:gd name="T42" fmla="*/ 22 w 209"/>
                    <a:gd name="T43" fmla="*/ 131 h 163"/>
                    <a:gd name="T44" fmla="*/ 4 w 209"/>
                    <a:gd name="T45" fmla="*/ 127 h 163"/>
                    <a:gd name="T46" fmla="*/ 9 w 209"/>
                    <a:gd name="T47" fmla="*/ 109 h 163"/>
                    <a:gd name="T48" fmla="*/ 89 w 209"/>
                    <a:gd name="T49" fmla="*/ 63 h 163"/>
                    <a:gd name="T50" fmla="*/ 94 w 209"/>
                    <a:gd name="T51" fmla="*/ 61 h 163"/>
                    <a:gd name="T52" fmla="*/ 126 w 209"/>
                    <a:gd name="T53" fmla="*/ 42 h 163"/>
                    <a:gd name="T54" fmla="*/ 145 w 209"/>
                    <a:gd name="T55" fmla="*/ 31 h 163"/>
                    <a:gd name="T56" fmla="*/ 143 w 209"/>
                    <a:gd name="T57" fmla="*/ 27 h 163"/>
                    <a:gd name="T58" fmla="*/ 126 w 209"/>
                    <a:gd name="T59" fmla="*/ 37 h 163"/>
                    <a:gd name="T60" fmla="*/ 95 w 209"/>
                    <a:gd name="T61" fmla="*/ 54 h 163"/>
                    <a:gd name="T62" fmla="*/ 82 w 209"/>
                    <a:gd name="T63" fmla="*/ 50 h 163"/>
                    <a:gd name="T64" fmla="*/ 86 w 209"/>
                    <a:gd name="T65" fmla="*/ 37 h 163"/>
                    <a:gd name="T66" fmla="*/ 137 w 209"/>
                    <a:gd name="T67" fmla="*/ 7 h 163"/>
                    <a:gd name="T68" fmla="*/ 137 w 209"/>
                    <a:gd name="T69" fmla="*/ 7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9" h="163">
                      <a:moveTo>
                        <a:pt x="137" y="7"/>
                      </a:moveTo>
                      <a:cubicBezTo>
                        <a:pt x="151" y="0"/>
                        <a:pt x="170" y="6"/>
                        <a:pt x="178" y="20"/>
                      </a:cubicBezTo>
                      <a:cubicBezTo>
                        <a:pt x="193" y="47"/>
                        <a:pt x="193" y="47"/>
                        <a:pt x="193" y="47"/>
                      </a:cubicBezTo>
                      <a:cubicBezTo>
                        <a:pt x="195" y="49"/>
                        <a:pt x="195" y="49"/>
                        <a:pt x="195" y="49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9" y="74"/>
                        <a:pt x="204" y="93"/>
                        <a:pt x="190" y="101"/>
                      </a:cubicBezTo>
                      <a:cubicBezTo>
                        <a:pt x="190" y="101"/>
                        <a:pt x="190" y="101"/>
                        <a:pt x="190" y="101"/>
                      </a:cubicBezTo>
                      <a:cubicBezTo>
                        <a:pt x="139" y="130"/>
                        <a:pt x="139" y="130"/>
                        <a:pt x="139" y="130"/>
                      </a:cubicBezTo>
                      <a:cubicBezTo>
                        <a:pt x="133" y="133"/>
                        <a:pt x="128" y="131"/>
                        <a:pt x="125" y="127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76" y="86"/>
                        <a:pt x="176" y="86"/>
                        <a:pt x="176" y="86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37" y="159"/>
                        <a:pt x="37" y="159"/>
                        <a:pt x="37" y="159"/>
                      </a:cubicBezTo>
                      <a:cubicBezTo>
                        <a:pt x="31" y="163"/>
                        <a:pt x="23" y="160"/>
                        <a:pt x="19" y="154"/>
                      </a:cubicBezTo>
                      <a:cubicBezTo>
                        <a:pt x="15" y="148"/>
                        <a:pt x="18" y="140"/>
                        <a:pt x="25" y="137"/>
                      </a:cubicBezTo>
                      <a:cubicBezTo>
                        <a:pt x="105" y="91"/>
                        <a:pt x="105" y="91"/>
                        <a:pt x="105" y="91"/>
                      </a:cubicBezTo>
                      <a:cubicBezTo>
                        <a:pt x="102" y="86"/>
                        <a:pt x="102" y="86"/>
                        <a:pt x="102" y="86"/>
                      </a:cubicBezTo>
                      <a:cubicBezTo>
                        <a:pt x="22" y="131"/>
                        <a:pt x="22" y="131"/>
                        <a:pt x="22" y="131"/>
                      </a:cubicBezTo>
                      <a:cubicBezTo>
                        <a:pt x="15" y="135"/>
                        <a:pt x="7" y="134"/>
                        <a:pt x="4" y="127"/>
                      </a:cubicBezTo>
                      <a:cubicBezTo>
                        <a:pt x="0" y="121"/>
                        <a:pt x="2" y="112"/>
                        <a:pt x="9" y="109"/>
                      </a:cubicBezTo>
                      <a:cubicBezTo>
                        <a:pt x="89" y="63"/>
                        <a:pt x="89" y="63"/>
                        <a:pt x="89" y="63"/>
                      </a:cubicBezTo>
                      <a:cubicBezTo>
                        <a:pt x="94" y="61"/>
                        <a:pt x="94" y="61"/>
                        <a:pt x="94" y="61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45" y="31"/>
                        <a:pt x="145" y="31"/>
                        <a:pt x="145" y="31"/>
                      </a:cubicBezTo>
                      <a:cubicBezTo>
                        <a:pt x="143" y="27"/>
                        <a:pt x="143" y="27"/>
                        <a:pt x="143" y="27"/>
                      </a:cubicBezTo>
                      <a:cubicBezTo>
                        <a:pt x="126" y="37"/>
                        <a:pt x="126" y="37"/>
                        <a:pt x="126" y="37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0" y="57"/>
                        <a:pt x="85" y="56"/>
                        <a:pt x="82" y="50"/>
                      </a:cubicBezTo>
                      <a:cubicBezTo>
                        <a:pt x="80" y="46"/>
                        <a:pt x="80" y="40"/>
                        <a:pt x="86" y="3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2" name="Group 20"/>
              <p:cNvGrpSpPr/>
              <p:nvPr/>
            </p:nvGrpSpPr>
            <p:grpSpPr>
              <a:xfrm>
                <a:off x="961421" y="4649802"/>
                <a:ext cx="657753" cy="481492"/>
                <a:chOff x="6565901" y="4395788"/>
                <a:chExt cx="728662" cy="533399"/>
              </a:xfrm>
              <a:solidFill>
                <a:schemeClr val="accent5"/>
              </a:solidFill>
            </p:grpSpPr>
            <p:sp>
              <p:nvSpPr>
                <p:cNvPr id="103" name="Freeform 44"/>
                <p:cNvSpPr>
                  <a:spLocks/>
                </p:cNvSpPr>
                <p:nvPr/>
              </p:nvSpPr>
              <p:spPr bwMode="auto">
                <a:xfrm>
                  <a:off x="6565901" y="4768850"/>
                  <a:ext cx="157163" cy="160337"/>
                </a:xfrm>
                <a:custGeom>
                  <a:avLst/>
                  <a:gdLst>
                    <a:gd name="T0" fmla="*/ 37 w 50"/>
                    <a:gd name="T1" fmla="*/ 44 h 51"/>
                    <a:gd name="T2" fmla="*/ 6 w 50"/>
                    <a:gd name="T3" fmla="*/ 37 h 51"/>
                    <a:gd name="T4" fmla="*/ 13 w 50"/>
                    <a:gd name="T5" fmla="*/ 6 h 51"/>
                    <a:gd name="T6" fmla="*/ 44 w 50"/>
                    <a:gd name="T7" fmla="*/ 13 h 51"/>
                    <a:gd name="T8" fmla="*/ 37 w 50"/>
                    <a:gd name="T9" fmla="*/ 4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37" y="44"/>
                      </a:moveTo>
                      <a:cubicBezTo>
                        <a:pt x="27" y="51"/>
                        <a:pt x="13" y="48"/>
                        <a:pt x="6" y="37"/>
                      </a:cubicBezTo>
                      <a:cubicBezTo>
                        <a:pt x="0" y="27"/>
                        <a:pt x="2" y="13"/>
                        <a:pt x="13" y="6"/>
                      </a:cubicBezTo>
                      <a:cubicBezTo>
                        <a:pt x="23" y="0"/>
                        <a:pt x="37" y="3"/>
                        <a:pt x="44" y="13"/>
                      </a:cubicBezTo>
                      <a:cubicBezTo>
                        <a:pt x="50" y="24"/>
                        <a:pt x="47" y="38"/>
                        <a:pt x="3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4" name="Freeform 45"/>
                <p:cNvSpPr>
                  <a:spLocks/>
                </p:cNvSpPr>
                <p:nvPr/>
              </p:nvSpPr>
              <p:spPr bwMode="auto">
                <a:xfrm>
                  <a:off x="6684963" y="4395788"/>
                  <a:ext cx="609600" cy="479425"/>
                </a:xfrm>
                <a:custGeom>
                  <a:avLst/>
                  <a:gdLst>
                    <a:gd name="T0" fmla="*/ 47 w 193"/>
                    <a:gd name="T1" fmla="*/ 38 h 152"/>
                    <a:gd name="T2" fmla="*/ 11 w 193"/>
                    <a:gd name="T3" fmla="*/ 81 h 152"/>
                    <a:gd name="T4" fmla="*/ 10 w 193"/>
                    <a:gd name="T5" fmla="*/ 83 h 152"/>
                    <a:gd name="T6" fmla="*/ 7 w 193"/>
                    <a:gd name="T7" fmla="*/ 118 h 152"/>
                    <a:gd name="T8" fmla="*/ 12 w 193"/>
                    <a:gd name="T9" fmla="*/ 126 h 152"/>
                    <a:gd name="T10" fmla="*/ 14 w 193"/>
                    <a:gd name="T11" fmla="*/ 129 h 152"/>
                    <a:gd name="T12" fmla="*/ 18 w 193"/>
                    <a:gd name="T13" fmla="*/ 136 h 152"/>
                    <a:gd name="T14" fmla="*/ 52 w 193"/>
                    <a:gd name="T15" fmla="*/ 148 h 152"/>
                    <a:gd name="T16" fmla="*/ 54 w 193"/>
                    <a:gd name="T17" fmla="*/ 148 h 152"/>
                    <a:gd name="T18" fmla="*/ 108 w 193"/>
                    <a:gd name="T19" fmla="*/ 134 h 152"/>
                    <a:gd name="T20" fmla="*/ 115 w 193"/>
                    <a:gd name="T21" fmla="*/ 124 h 152"/>
                    <a:gd name="T22" fmla="*/ 104 w 193"/>
                    <a:gd name="T23" fmla="*/ 116 h 152"/>
                    <a:gd name="T24" fmla="*/ 51 w 193"/>
                    <a:gd name="T25" fmla="*/ 131 h 152"/>
                    <a:gd name="T26" fmla="*/ 48 w 193"/>
                    <a:gd name="T27" fmla="*/ 127 h 152"/>
                    <a:gd name="T28" fmla="*/ 140 w 193"/>
                    <a:gd name="T29" fmla="*/ 103 h 152"/>
                    <a:gd name="T30" fmla="*/ 128 w 193"/>
                    <a:gd name="T31" fmla="*/ 83 h 152"/>
                    <a:gd name="T32" fmla="*/ 187 w 193"/>
                    <a:gd name="T33" fmla="*/ 46 h 152"/>
                    <a:gd name="T34" fmla="*/ 190 w 193"/>
                    <a:gd name="T35" fmla="*/ 31 h 152"/>
                    <a:gd name="T36" fmla="*/ 175 w 193"/>
                    <a:gd name="T37" fmla="*/ 28 h 152"/>
                    <a:gd name="T38" fmla="*/ 117 w 193"/>
                    <a:gd name="T39" fmla="*/ 66 h 152"/>
                    <a:gd name="T40" fmla="*/ 112 w 193"/>
                    <a:gd name="T41" fmla="*/ 59 h 152"/>
                    <a:gd name="T42" fmla="*/ 171 w 193"/>
                    <a:gd name="T43" fmla="*/ 21 h 152"/>
                    <a:gd name="T44" fmla="*/ 175 w 193"/>
                    <a:gd name="T45" fmla="*/ 7 h 152"/>
                    <a:gd name="T46" fmla="*/ 160 w 193"/>
                    <a:gd name="T47" fmla="*/ 4 h 152"/>
                    <a:gd name="T48" fmla="*/ 101 w 193"/>
                    <a:gd name="T49" fmla="*/ 41 h 152"/>
                    <a:gd name="T50" fmla="*/ 88 w 193"/>
                    <a:gd name="T51" fmla="*/ 22 h 152"/>
                    <a:gd name="T52" fmla="*/ 28 w 193"/>
                    <a:gd name="T53" fmla="*/ 95 h 152"/>
                    <a:gd name="T54" fmla="*/ 25 w 193"/>
                    <a:gd name="T55" fmla="*/ 91 h 152"/>
                    <a:gd name="T56" fmla="*/ 61 w 193"/>
                    <a:gd name="T57" fmla="*/ 49 h 152"/>
                    <a:gd name="T58" fmla="*/ 59 w 193"/>
                    <a:gd name="T59" fmla="*/ 36 h 152"/>
                    <a:gd name="T60" fmla="*/ 47 w 193"/>
                    <a:gd name="T61" fmla="*/ 38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3" h="152">
                      <a:moveTo>
                        <a:pt x="47" y="38"/>
                      </a:moveTo>
                      <a:cubicBezTo>
                        <a:pt x="11" y="81"/>
                        <a:pt x="11" y="81"/>
                        <a:pt x="11" y="81"/>
                      </a:cubicBezTo>
                      <a:cubicBezTo>
                        <a:pt x="10" y="83"/>
                        <a:pt x="10" y="83"/>
                        <a:pt x="10" y="83"/>
                      </a:cubicBezTo>
                      <a:cubicBezTo>
                        <a:pt x="0" y="97"/>
                        <a:pt x="4" y="113"/>
                        <a:pt x="7" y="118"/>
                      </a:cubicBezTo>
                      <a:cubicBezTo>
                        <a:pt x="10" y="123"/>
                        <a:pt x="9" y="121"/>
                        <a:pt x="12" y="126"/>
                      </a:cubicBezTo>
                      <a:cubicBezTo>
                        <a:pt x="13" y="127"/>
                        <a:pt x="13" y="128"/>
                        <a:pt x="14" y="129"/>
                      </a:cubicBezTo>
                      <a:cubicBezTo>
                        <a:pt x="16" y="133"/>
                        <a:pt x="16" y="132"/>
                        <a:pt x="18" y="136"/>
                      </a:cubicBezTo>
                      <a:cubicBezTo>
                        <a:pt x="22" y="141"/>
                        <a:pt x="34" y="152"/>
                        <a:pt x="52" y="148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108" y="134"/>
                        <a:pt x="108" y="134"/>
                        <a:pt x="108" y="134"/>
                      </a:cubicBezTo>
                      <a:cubicBezTo>
                        <a:pt x="113" y="132"/>
                        <a:pt x="116" y="127"/>
                        <a:pt x="115" y="124"/>
                      </a:cubicBezTo>
                      <a:cubicBezTo>
                        <a:pt x="113" y="119"/>
                        <a:pt x="109" y="116"/>
                        <a:pt x="104" y="11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48" y="127"/>
                        <a:pt x="48" y="127"/>
                        <a:pt x="48" y="127"/>
                      </a:cubicBezTo>
                      <a:cubicBezTo>
                        <a:pt x="140" y="103"/>
                        <a:pt x="140" y="103"/>
                        <a:pt x="140" y="103"/>
                      </a:cubicBezTo>
                      <a:cubicBezTo>
                        <a:pt x="128" y="83"/>
                        <a:pt x="128" y="83"/>
                        <a:pt x="128" y="83"/>
                      </a:cubicBezTo>
                      <a:cubicBezTo>
                        <a:pt x="187" y="46"/>
                        <a:pt x="187" y="46"/>
                        <a:pt x="187" y="46"/>
                      </a:cubicBezTo>
                      <a:cubicBezTo>
                        <a:pt x="192" y="43"/>
                        <a:pt x="193" y="36"/>
                        <a:pt x="190" y="31"/>
                      </a:cubicBezTo>
                      <a:cubicBezTo>
                        <a:pt x="186" y="26"/>
                        <a:pt x="180" y="25"/>
                        <a:pt x="175" y="28"/>
                      </a:cubicBezTo>
                      <a:cubicBezTo>
                        <a:pt x="117" y="66"/>
                        <a:pt x="117" y="66"/>
                        <a:pt x="117" y="66"/>
                      </a:cubicBezTo>
                      <a:cubicBezTo>
                        <a:pt x="112" y="59"/>
                        <a:pt x="112" y="59"/>
                        <a:pt x="112" y="59"/>
                      </a:cubicBezTo>
                      <a:cubicBezTo>
                        <a:pt x="171" y="21"/>
                        <a:pt x="171" y="21"/>
                        <a:pt x="171" y="21"/>
                      </a:cubicBezTo>
                      <a:cubicBezTo>
                        <a:pt x="176" y="18"/>
                        <a:pt x="178" y="12"/>
                        <a:pt x="175" y="7"/>
                      </a:cubicBezTo>
                      <a:cubicBezTo>
                        <a:pt x="171" y="2"/>
                        <a:pt x="165" y="0"/>
                        <a:pt x="160" y="4"/>
                      </a:cubicBezTo>
                      <a:cubicBezTo>
                        <a:pt x="101" y="41"/>
                        <a:pt x="101" y="41"/>
                        <a:pt x="101" y="41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28" y="95"/>
                        <a:pt x="28" y="95"/>
                        <a:pt x="28" y="95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5"/>
                        <a:pt x="63" y="40"/>
                        <a:pt x="59" y="36"/>
                      </a:cubicBezTo>
                      <a:cubicBezTo>
                        <a:pt x="56" y="34"/>
                        <a:pt x="51" y="34"/>
                        <a:pt x="4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3" name="Group 21"/>
              <p:cNvGrpSpPr/>
              <p:nvPr/>
            </p:nvGrpSpPr>
            <p:grpSpPr>
              <a:xfrm>
                <a:off x="4601275" y="3043394"/>
                <a:ext cx="690712" cy="452832"/>
                <a:chOff x="10598151" y="2616200"/>
                <a:chExt cx="765175" cy="501650"/>
              </a:xfrm>
              <a:solidFill>
                <a:schemeClr val="accent1"/>
              </a:solidFill>
            </p:grpSpPr>
            <p:sp>
              <p:nvSpPr>
                <p:cNvPr id="101" name="Freeform 46"/>
                <p:cNvSpPr>
                  <a:spLocks/>
                </p:cNvSpPr>
                <p:nvPr/>
              </p:nvSpPr>
              <p:spPr bwMode="auto">
                <a:xfrm>
                  <a:off x="11201401" y="2625725"/>
                  <a:ext cx="161925" cy="165100"/>
                </a:xfrm>
                <a:custGeom>
                  <a:avLst/>
                  <a:gdLst>
                    <a:gd name="T0" fmla="*/ 36 w 51"/>
                    <a:gd name="T1" fmla="*/ 46 h 52"/>
                    <a:gd name="T2" fmla="*/ 45 w 51"/>
                    <a:gd name="T3" fmla="*/ 16 h 52"/>
                    <a:gd name="T4" fmla="*/ 15 w 51"/>
                    <a:gd name="T5" fmla="*/ 6 h 52"/>
                    <a:gd name="T6" fmla="*/ 5 w 51"/>
                    <a:gd name="T7" fmla="*/ 36 h 52"/>
                    <a:gd name="T8" fmla="*/ 36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36" y="46"/>
                      </a:moveTo>
                      <a:cubicBezTo>
                        <a:pt x="47" y="40"/>
                        <a:pt x="51" y="27"/>
                        <a:pt x="45" y="16"/>
                      </a:cubicBezTo>
                      <a:cubicBezTo>
                        <a:pt x="39" y="5"/>
                        <a:pt x="26" y="0"/>
                        <a:pt x="15" y="6"/>
                      </a:cubicBezTo>
                      <a:cubicBezTo>
                        <a:pt x="4" y="12"/>
                        <a:pt x="0" y="25"/>
                        <a:pt x="5" y="36"/>
                      </a:cubicBezTo>
                      <a:cubicBezTo>
                        <a:pt x="11" y="48"/>
                        <a:pt x="25" y="52"/>
                        <a:pt x="36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2" name="Freeform 47"/>
                <p:cNvSpPr>
                  <a:spLocks/>
                </p:cNvSpPr>
                <p:nvPr/>
              </p:nvSpPr>
              <p:spPr bwMode="auto">
                <a:xfrm>
                  <a:off x="10598151" y="2616200"/>
                  <a:ext cx="663575" cy="501650"/>
                </a:xfrm>
                <a:custGeom>
                  <a:avLst/>
                  <a:gdLst>
                    <a:gd name="T0" fmla="*/ 141 w 210"/>
                    <a:gd name="T1" fmla="*/ 8 h 159"/>
                    <a:gd name="T2" fmla="*/ 182 w 210"/>
                    <a:gd name="T3" fmla="*/ 21 h 159"/>
                    <a:gd name="T4" fmla="*/ 196 w 210"/>
                    <a:gd name="T5" fmla="*/ 49 h 159"/>
                    <a:gd name="T6" fmla="*/ 197 w 210"/>
                    <a:gd name="T7" fmla="*/ 51 h 159"/>
                    <a:gd name="T8" fmla="*/ 203 w 210"/>
                    <a:gd name="T9" fmla="*/ 62 h 159"/>
                    <a:gd name="T10" fmla="*/ 191 w 210"/>
                    <a:gd name="T11" fmla="*/ 103 h 159"/>
                    <a:gd name="T12" fmla="*/ 191 w 210"/>
                    <a:gd name="T13" fmla="*/ 103 h 159"/>
                    <a:gd name="T14" fmla="*/ 138 w 210"/>
                    <a:gd name="T15" fmla="*/ 130 h 159"/>
                    <a:gd name="T16" fmla="*/ 125 w 210"/>
                    <a:gd name="T17" fmla="*/ 126 h 159"/>
                    <a:gd name="T18" fmla="*/ 129 w 210"/>
                    <a:gd name="T19" fmla="*/ 113 h 159"/>
                    <a:gd name="T20" fmla="*/ 160 w 210"/>
                    <a:gd name="T21" fmla="*/ 97 h 159"/>
                    <a:gd name="T22" fmla="*/ 178 w 210"/>
                    <a:gd name="T23" fmla="*/ 88 h 159"/>
                    <a:gd name="T24" fmla="*/ 175 w 210"/>
                    <a:gd name="T25" fmla="*/ 83 h 159"/>
                    <a:gd name="T26" fmla="*/ 156 w 210"/>
                    <a:gd name="T27" fmla="*/ 93 h 159"/>
                    <a:gd name="T28" fmla="*/ 122 w 210"/>
                    <a:gd name="T29" fmla="*/ 111 h 159"/>
                    <a:gd name="T30" fmla="*/ 118 w 210"/>
                    <a:gd name="T31" fmla="*/ 113 h 159"/>
                    <a:gd name="T32" fmla="*/ 36 w 210"/>
                    <a:gd name="T33" fmla="*/ 156 h 159"/>
                    <a:gd name="T34" fmla="*/ 18 w 210"/>
                    <a:gd name="T35" fmla="*/ 150 h 159"/>
                    <a:gd name="T36" fmla="*/ 24 w 210"/>
                    <a:gd name="T37" fmla="*/ 133 h 159"/>
                    <a:gd name="T38" fmla="*/ 106 w 210"/>
                    <a:gd name="T39" fmla="*/ 90 h 159"/>
                    <a:gd name="T40" fmla="*/ 103 w 210"/>
                    <a:gd name="T41" fmla="*/ 85 h 159"/>
                    <a:gd name="T42" fmla="*/ 21 w 210"/>
                    <a:gd name="T43" fmla="*/ 127 h 159"/>
                    <a:gd name="T44" fmla="*/ 4 w 210"/>
                    <a:gd name="T45" fmla="*/ 123 h 159"/>
                    <a:gd name="T46" fmla="*/ 9 w 210"/>
                    <a:gd name="T47" fmla="*/ 104 h 159"/>
                    <a:gd name="T48" fmla="*/ 91 w 210"/>
                    <a:gd name="T49" fmla="*/ 62 h 159"/>
                    <a:gd name="T50" fmla="*/ 96 w 210"/>
                    <a:gd name="T51" fmla="*/ 59 h 159"/>
                    <a:gd name="T52" fmla="*/ 129 w 210"/>
                    <a:gd name="T53" fmla="*/ 42 h 159"/>
                    <a:gd name="T54" fmla="*/ 149 w 210"/>
                    <a:gd name="T55" fmla="*/ 32 h 159"/>
                    <a:gd name="T56" fmla="*/ 146 w 210"/>
                    <a:gd name="T57" fmla="*/ 27 h 159"/>
                    <a:gd name="T58" fmla="*/ 129 w 210"/>
                    <a:gd name="T59" fmla="*/ 36 h 159"/>
                    <a:gd name="T60" fmla="*/ 98 w 210"/>
                    <a:gd name="T61" fmla="*/ 53 h 159"/>
                    <a:gd name="T62" fmla="*/ 84 w 210"/>
                    <a:gd name="T63" fmla="*/ 48 h 159"/>
                    <a:gd name="T64" fmla="*/ 88 w 210"/>
                    <a:gd name="T65" fmla="*/ 35 h 159"/>
                    <a:gd name="T66" fmla="*/ 141 w 210"/>
                    <a:gd name="T67" fmla="*/ 8 h 159"/>
                    <a:gd name="T68" fmla="*/ 141 w 210"/>
                    <a:gd name="T69" fmla="*/ 8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0" h="159">
                      <a:moveTo>
                        <a:pt x="141" y="8"/>
                      </a:moveTo>
                      <a:cubicBezTo>
                        <a:pt x="155" y="0"/>
                        <a:pt x="174" y="7"/>
                        <a:pt x="182" y="21"/>
                      </a:cubicBezTo>
                      <a:cubicBezTo>
                        <a:pt x="196" y="49"/>
                        <a:pt x="196" y="49"/>
                        <a:pt x="196" y="49"/>
                      </a:cubicBezTo>
                      <a:cubicBezTo>
                        <a:pt x="197" y="51"/>
                        <a:pt x="197" y="51"/>
                        <a:pt x="197" y="51"/>
                      </a:cubicBezTo>
                      <a:cubicBezTo>
                        <a:pt x="203" y="62"/>
                        <a:pt x="203" y="62"/>
                        <a:pt x="203" y="62"/>
                      </a:cubicBezTo>
                      <a:cubicBezTo>
                        <a:pt x="210" y="76"/>
                        <a:pt x="205" y="96"/>
                        <a:pt x="191" y="103"/>
                      </a:cubicBezTo>
                      <a:cubicBezTo>
                        <a:pt x="191" y="103"/>
                        <a:pt x="191" y="103"/>
                        <a:pt x="191" y="103"/>
                      </a:cubicBezTo>
                      <a:cubicBezTo>
                        <a:pt x="138" y="130"/>
                        <a:pt x="138" y="130"/>
                        <a:pt x="138" y="130"/>
                      </a:cubicBezTo>
                      <a:cubicBezTo>
                        <a:pt x="133" y="133"/>
                        <a:pt x="127" y="131"/>
                        <a:pt x="125" y="126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7"/>
                        <a:pt x="160" y="97"/>
                        <a:pt x="160" y="97"/>
                      </a:cubicBezTo>
                      <a:cubicBezTo>
                        <a:pt x="178" y="88"/>
                        <a:pt x="178" y="88"/>
                        <a:pt x="178" y="88"/>
                      </a:cubicBezTo>
                      <a:cubicBezTo>
                        <a:pt x="175" y="83"/>
                        <a:pt x="175" y="83"/>
                        <a:pt x="175" y="83"/>
                      </a:cubicBezTo>
                      <a:cubicBezTo>
                        <a:pt x="156" y="93"/>
                        <a:pt x="156" y="93"/>
                        <a:pt x="156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3"/>
                        <a:pt x="118" y="113"/>
                        <a:pt x="118" y="113"/>
                      </a:cubicBezTo>
                      <a:cubicBezTo>
                        <a:pt x="36" y="156"/>
                        <a:pt x="36" y="156"/>
                        <a:pt x="36" y="156"/>
                      </a:cubicBezTo>
                      <a:cubicBezTo>
                        <a:pt x="30" y="159"/>
                        <a:pt x="21" y="157"/>
                        <a:pt x="18" y="150"/>
                      </a:cubicBezTo>
                      <a:cubicBezTo>
                        <a:pt x="14" y="143"/>
                        <a:pt x="18" y="136"/>
                        <a:pt x="24" y="133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3" y="85"/>
                        <a:pt x="103" y="85"/>
                        <a:pt x="103" y="85"/>
                      </a:cubicBezTo>
                      <a:cubicBezTo>
                        <a:pt x="21" y="127"/>
                        <a:pt x="21" y="127"/>
                        <a:pt x="21" y="127"/>
                      </a:cubicBezTo>
                      <a:cubicBezTo>
                        <a:pt x="15" y="131"/>
                        <a:pt x="7" y="129"/>
                        <a:pt x="4" y="123"/>
                      </a:cubicBezTo>
                      <a:cubicBezTo>
                        <a:pt x="0" y="116"/>
                        <a:pt x="3" y="108"/>
                        <a:pt x="9" y="104"/>
                      </a:cubicBezTo>
                      <a:cubicBezTo>
                        <a:pt x="91" y="62"/>
                        <a:pt x="91" y="62"/>
                        <a:pt x="91" y="62"/>
                      </a:cubicBezTo>
                      <a:cubicBezTo>
                        <a:pt x="96" y="59"/>
                        <a:pt x="96" y="59"/>
                        <a:pt x="96" y="59"/>
                      </a:cubicBezTo>
                      <a:cubicBezTo>
                        <a:pt x="129" y="42"/>
                        <a:pt x="129" y="42"/>
                        <a:pt x="129" y="42"/>
                      </a:cubicBezTo>
                      <a:cubicBezTo>
                        <a:pt x="149" y="32"/>
                        <a:pt x="149" y="32"/>
                        <a:pt x="149" y="32"/>
                      </a:cubicBezTo>
                      <a:cubicBezTo>
                        <a:pt x="146" y="27"/>
                        <a:pt x="146" y="27"/>
                        <a:pt x="146" y="27"/>
                      </a:cubicBezTo>
                      <a:cubicBezTo>
                        <a:pt x="129" y="36"/>
                        <a:pt x="129" y="36"/>
                        <a:pt x="129" y="36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2" y="55"/>
                        <a:pt x="87" y="54"/>
                        <a:pt x="84" y="48"/>
                      </a:cubicBezTo>
                      <a:cubicBezTo>
                        <a:pt x="82" y="44"/>
                        <a:pt x="83" y="38"/>
                        <a:pt x="88" y="35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4" name="Group 22"/>
              <p:cNvGrpSpPr/>
              <p:nvPr/>
            </p:nvGrpSpPr>
            <p:grpSpPr>
              <a:xfrm>
                <a:off x="777996" y="4378962"/>
                <a:ext cx="699310" cy="399811"/>
                <a:chOff x="6362701" y="4095750"/>
                <a:chExt cx="774700" cy="442913"/>
              </a:xfrm>
              <a:solidFill>
                <a:schemeClr val="accent5"/>
              </a:solidFill>
            </p:grpSpPr>
            <p:sp>
              <p:nvSpPr>
                <p:cNvPr id="99" name="Freeform 48"/>
                <p:cNvSpPr>
                  <a:spLocks/>
                </p:cNvSpPr>
                <p:nvPr/>
              </p:nvSpPr>
              <p:spPr bwMode="auto">
                <a:xfrm>
                  <a:off x="6362701" y="4376738"/>
                  <a:ext cx="161925" cy="161925"/>
                </a:xfrm>
                <a:custGeom>
                  <a:avLst/>
                  <a:gdLst>
                    <a:gd name="T0" fmla="*/ 34 w 51"/>
                    <a:gd name="T1" fmla="*/ 46 h 51"/>
                    <a:gd name="T2" fmla="*/ 5 w 51"/>
                    <a:gd name="T3" fmla="*/ 34 h 51"/>
                    <a:gd name="T4" fmla="*/ 16 w 51"/>
                    <a:gd name="T5" fmla="*/ 5 h 51"/>
                    <a:gd name="T6" fmla="*/ 46 w 51"/>
                    <a:gd name="T7" fmla="*/ 16 h 51"/>
                    <a:gd name="T8" fmla="*/ 34 w 51"/>
                    <a:gd name="T9" fmla="*/ 4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34" y="46"/>
                      </a:moveTo>
                      <a:cubicBezTo>
                        <a:pt x="23" y="51"/>
                        <a:pt x="10" y="46"/>
                        <a:pt x="5" y="34"/>
                      </a:cubicBezTo>
                      <a:cubicBezTo>
                        <a:pt x="0" y="23"/>
                        <a:pt x="5" y="10"/>
                        <a:pt x="16" y="5"/>
                      </a:cubicBezTo>
                      <a:cubicBezTo>
                        <a:pt x="27" y="0"/>
                        <a:pt x="41" y="5"/>
                        <a:pt x="46" y="16"/>
                      </a:cubicBezTo>
                      <a:cubicBezTo>
                        <a:pt x="51" y="28"/>
                        <a:pt x="46" y="41"/>
                        <a:pt x="3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0" name="Freeform 49"/>
                <p:cNvSpPr>
                  <a:spLocks/>
                </p:cNvSpPr>
                <p:nvPr/>
              </p:nvSpPr>
              <p:spPr bwMode="auto">
                <a:xfrm>
                  <a:off x="6505576" y="4095750"/>
                  <a:ext cx="631825" cy="411162"/>
                </a:xfrm>
                <a:custGeom>
                  <a:avLst/>
                  <a:gdLst>
                    <a:gd name="T0" fmla="*/ 56 w 200"/>
                    <a:gd name="T1" fmla="*/ 19 h 130"/>
                    <a:gd name="T2" fmla="*/ 13 w 200"/>
                    <a:gd name="T3" fmla="*/ 57 h 130"/>
                    <a:gd name="T4" fmla="*/ 13 w 200"/>
                    <a:gd name="T5" fmla="*/ 58 h 130"/>
                    <a:gd name="T6" fmla="*/ 4 w 200"/>
                    <a:gd name="T7" fmla="*/ 93 h 130"/>
                    <a:gd name="T8" fmla="*/ 8 w 200"/>
                    <a:gd name="T9" fmla="*/ 101 h 130"/>
                    <a:gd name="T10" fmla="*/ 9 w 200"/>
                    <a:gd name="T11" fmla="*/ 104 h 130"/>
                    <a:gd name="T12" fmla="*/ 13 w 200"/>
                    <a:gd name="T13" fmla="*/ 112 h 130"/>
                    <a:gd name="T14" fmla="*/ 44 w 200"/>
                    <a:gd name="T15" fmla="*/ 129 h 130"/>
                    <a:gd name="T16" fmla="*/ 45 w 200"/>
                    <a:gd name="T17" fmla="*/ 129 h 130"/>
                    <a:gd name="T18" fmla="*/ 102 w 200"/>
                    <a:gd name="T19" fmla="*/ 123 h 130"/>
                    <a:gd name="T20" fmla="*/ 110 w 200"/>
                    <a:gd name="T21" fmla="*/ 114 h 130"/>
                    <a:gd name="T22" fmla="*/ 100 w 200"/>
                    <a:gd name="T23" fmla="*/ 105 h 130"/>
                    <a:gd name="T24" fmla="*/ 46 w 200"/>
                    <a:gd name="T25" fmla="*/ 112 h 130"/>
                    <a:gd name="T26" fmla="*/ 44 w 200"/>
                    <a:gd name="T27" fmla="*/ 108 h 130"/>
                    <a:gd name="T28" fmla="*/ 138 w 200"/>
                    <a:gd name="T29" fmla="*/ 98 h 130"/>
                    <a:gd name="T30" fmla="*/ 129 w 200"/>
                    <a:gd name="T31" fmla="*/ 77 h 130"/>
                    <a:gd name="T32" fmla="*/ 193 w 200"/>
                    <a:gd name="T33" fmla="*/ 49 h 130"/>
                    <a:gd name="T34" fmla="*/ 198 w 200"/>
                    <a:gd name="T35" fmla="*/ 34 h 130"/>
                    <a:gd name="T36" fmla="*/ 184 w 200"/>
                    <a:gd name="T37" fmla="*/ 30 h 130"/>
                    <a:gd name="T38" fmla="*/ 120 w 200"/>
                    <a:gd name="T39" fmla="*/ 58 h 130"/>
                    <a:gd name="T40" fmla="*/ 117 w 200"/>
                    <a:gd name="T41" fmla="*/ 50 h 130"/>
                    <a:gd name="T42" fmla="*/ 181 w 200"/>
                    <a:gd name="T43" fmla="*/ 22 h 130"/>
                    <a:gd name="T44" fmla="*/ 187 w 200"/>
                    <a:gd name="T45" fmla="*/ 8 h 130"/>
                    <a:gd name="T46" fmla="*/ 172 w 200"/>
                    <a:gd name="T47" fmla="*/ 3 h 130"/>
                    <a:gd name="T48" fmla="*/ 109 w 200"/>
                    <a:gd name="T49" fmla="*/ 31 h 130"/>
                    <a:gd name="T50" fmla="*/ 99 w 200"/>
                    <a:gd name="T51" fmla="*/ 10 h 130"/>
                    <a:gd name="T52" fmla="*/ 28 w 200"/>
                    <a:gd name="T53" fmla="*/ 73 h 130"/>
                    <a:gd name="T54" fmla="*/ 26 w 200"/>
                    <a:gd name="T55" fmla="*/ 68 h 130"/>
                    <a:gd name="T56" fmla="*/ 68 w 200"/>
                    <a:gd name="T57" fmla="*/ 33 h 130"/>
                    <a:gd name="T58" fmla="*/ 68 w 200"/>
                    <a:gd name="T59" fmla="*/ 19 h 130"/>
                    <a:gd name="T60" fmla="*/ 56 w 200"/>
                    <a:gd name="T61" fmla="*/ 19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0" h="130">
                      <a:moveTo>
                        <a:pt x="56" y="19"/>
                      </a:move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0" y="71"/>
                        <a:pt x="2" y="87"/>
                        <a:pt x="4" y="93"/>
                      </a:cubicBezTo>
                      <a:cubicBezTo>
                        <a:pt x="6" y="97"/>
                        <a:pt x="6" y="96"/>
                        <a:pt x="8" y="101"/>
                      </a:cubicBezTo>
                      <a:cubicBezTo>
                        <a:pt x="8" y="102"/>
                        <a:pt x="9" y="103"/>
                        <a:pt x="9" y="104"/>
                      </a:cubicBezTo>
                      <a:cubicBezTo>
                        <a:pt x="11" y="108"/>
                        <a:pt x="11" y="107"/>
                        <a:pt x="13" y="112"/>
                      </a:cubicBezTo>
                      <a:cubicBezTo>
                        <a:pt x="15" y="117"/>
                        <a:pt x="26" y="130"/>
                        <a:pt x="44" y="129"/>
                      </a:cubicBezTo>
                      <a:cubicBezTo>
                        <a:pt x="45" y="129"/>
                        <a:pt x="45" y="129"/>
                        <a:pt x="45" y="129"/>
                      </a:cubicBezTo>
                      <a:cubicBezTo>
                        <a:pt x="102" y="123"/>
                        <a:pt x="102" y="123"/>
                        <a:pt x="102" y="123"/>
                      </a:cubicBezTo>
                      <a:cubicBezTo>
                        <a:pt x="107" y="122"/>
                        <a:pt x="110" y="118"/>
                        <a:pt x="110" y="114"/>
                      </a:cubicBezTo>
                      <a:cubicBezTo>
                        <a:pt x="109" y="109"/>
                        <a:pt x="105" y="106"/>
                        <a:pt x="100" y="105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138" y="98"/>
                        <a:pt x="138" y="98"/>
                        <a:pt x="138" y="98"/>
                      </a:cubicBezTo>
                      <a:cubicBezTo>
                        <a:pt x="129" y="77"/>
                        <a:pt x="129" y="77"/>
                        <a:pt x="129" y="77"/>
                      </a:cubicBezTo>
                      <a:cubicBezTo>
                        <a:pt x="193" y="49"/>
                        <a:pt x="193" y="49"/>
                        <a:pt x="193" y="49"/>
                      </a:cubicBezTo>
                      <a:cubicBezTo>
                        <a:pt x="198" y="46"/>
                        <a:pt x="200" y="40"/>
                        <a:pt x="198" y="34"/>
                      </a:cubicBezTo>
                      <a:cubicBezTo>
                        <a:pt x="196" y="29"/>
                        <a:pt x="190" y="27"/>
                        <a:pt x="184" y="30"/>
                      </a:cubicBezTo>
                      <a:cubicBezTo>
                        <a:pt x="120" y="58"/>
                        <a:pt x="120" y="58"/>
                        <a:pt x="120" y="58"/>
                      </a:cubicBezTo>
                      <a:cubicBezTo>
                        <a:pt x="117" y="50"/>
                        <a:pt x="117" y="50"/>
                        <a:pt x="117" y="50"/>
                      </a:cubicBezTo>
                      <a:cubicBezTo>
                        <a:pt x="181" y="22"/>
                        <a:pt x="181" y="22"/>
                        <a:pt x="181" y="22"/>
                      </a:cubicBezTo>
                      <a:cubicBezTo>
                        <a:pt x="186" y="19"/>
                        <a:pt x="189" y="14"/>
                        <a:pt x="187" y="8"/>
                      </a:cubicBezTo>
                      <a:cubicBezTo>
                        <a:pt x="184" y="3"/>
                        <a:pt x="178" y="0"/>
                        <a:pt x="172" y="3"/>
                      </a:cubicBezTo>
                      <a:cubicBezTo>
                        <a:pt x="109" y="31"/>
                        <a:pt x="109" y="31"/>
                        <a:pt x="109" y="31"/>
                      </a:cubicBezTo>
                      <a:cubicBezTo>
                        <a:pt x="99" y="10"/>
                        <a:pt x="99" y="10"/>
                        <a:pt x="99" y="10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cubicBezTo>
                        <a:pt x="26" y="68"/>
                        <a:pt x="26" y="68"/>
                        <a:pt x="26" y="68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71" y="29"/>
                        <a:pt x="71" y="23"/>
                        <a:pt x="68" y="19"/>
                      </a:cubicBezTo>
                      <a:cubicBezTo>
                        <a:pt x="65" y="17"/>
                        <a:pt x="60" y="16"/>
                        <a:pt x="56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5" name="Group 23"/>
              <p:cNvGrpSpPr/>
              <p:nvPr/>
            </p:nvGrpSpPr>
            <p:grpSpPr>
              <a:xfrm>
                <a:off x="4649998" y="3423143"/>
                <a:ext cx="732270" cy="341057"/>
                <a:chOff x="10652126" y="3036888"/>
                <a:chExt cx="811213" cy="377825"/>
              </a:xfrm>
              <a:solidFill>
                <a:schemeClr val="accent1"/>
              </a:solidFill>
            </p:grpSpPr>
            <p:sp>
              <p:nvSpPr>
                <p:cNvPr id="97" name="Freeform 50"/>
                <p:cNvSpPr>
                  <a:spLocks/>
                </p:cNvSpPr>
                <p:nvPr/>
              </p:nvSpPr>
              <p:spPr bwMode="auto">
                <a:xfrm>
                  <a:off x="11312526" y="3108325"/>
                  <a:ext cx="150813" cy="152400"/>
                </a:xfrm>
                <a:custGeom>
                  <a:avLst/>
                  <a:gdLst>
                    <a:gd name="T0" fmla="*/ 27 w 48"/>
                    <a:gd name="T1" fmla="*/ 46 h 48"/>
                    <a:gd name="T2" fmla="*/ 46 w 48"/>
                    <a:gd name="T3" fmla="*/ 20 h 48"/>
                    <a:gd name="T4" fmla="*/ 20 w 48"/>
                    <a:gd name="T5" fmla="*/ 2 h 48"/>
                    <a:gd name="T6" fmla="*/ 2 w 48"/>
                    <a:gd name="T7" fmla="*/ 28 h 48"/>
                    <a:gd name="T8" fmla="*/ 27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7" y="46"/>
                      </a:moveTo>
                      <a:cubicBezTo>
                        <a:pt x="40" y="44"/>
                        <a:pt x="48" y="33"/>
                        <a:pt x="46" y="20"/>
                      </a:cubicBezTo>
                      <a:cubicBezTo>
                        <a:pt x="44" y="8"/>
                        <a:pt x="32" y="0"/>
                        <a:pt x="20" y="2"/>
                      </a:cubicBezTo>
                      <a:cubicBezTo>
                        <a:pt x="8" y="3"/>
                        <a:pt x="0" y="15"/>
                        <a:pt x="2" y="28"/>
                      </a:cubicBezTo>
                      <a:cubicBezTo>
                        <a:pt x="4" y="40"/>
                        <a:pt x="15" y="48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8" name="Freeform 51"/>
                <p:cNvSpPr>
                  <a:spLocks/>
                </p:cNvSpPr>
                <p:nvPr/>
              </p:nvSpPr>
              <p:spPr bwMode="auto">
                <a:xfrm>
                  <a:off x="10652126" y="3036888"/>
                  <a:ext cx="669925" cy="377825"/>
                </a:xfrm>
                <a:custGeom>
                  <a:avLst/>
                  <a:gdLst>
                    <a:gd name="T0" fmla="*/ 168 w 212"/>
                    <a:gd name="T1" fmla="*/ 3 h 120"/>
                    <a:gd name="T2" fmla="*/ 202 w 212"/>
                    <a:gd name="T3" fmla="*/ 29 h 120"/>
                    <a:gd name="T4" fmla="*/ 207 w 212"/>
                    <a:gd name="T5" fmla="*/ 59 h 120"/>
                    <a:gd name="T6" fmla="*/ 208 w 212"/>
                    <a:gd name="T7" fmla="*/ 62 h 120"/>
                    <a:gd name="T8" fmla="*/ 210 w 212"/>
                    <a:gd name="T9" fmla="*/ 74 h 120"/>
                    <a:gd name="T10" fmla="*/ 186 w 212"/>
                    <a:gd name="T11" fmla="*/ 109 h 120"/>
                    <a:gd name="T12" fmla="*/ 186 w 212"/>
                    <a:gd name="T13" fmla="*/ 109 h 120"/>
                    <a:gd name="T14" fmla="*/ 127 w 212"/>
                    <a:gd name="T15" fmla="*/ 119 h 120"/>
                    <a:gd name="T16" fmla="*/ 115 w 212"/>
                    <a:gd name="T17" fmla="*/ 110 h 120"/>
                    <a:gd name="T18" fmla="*/ 124 w 212"/>
                    <a:gd name="T19" fmla="*/ 99 h 120"/>
                    <a:gd name="T20" fmla="*/ 158 w 212"/>
                    <a:gd name="T21" fmla="*/ 93 h 120"/>
                    <a:gd name="T22" fmla="*/ 178 w 212"/>
                    <a:gd name="T23" fmla="*/ 90 h 120"/>
                    <a:gd name="T24" fmla="*/ 177 w 212"/>
                    <a:gd name="T25" fmla="*/ 85 h 120"/>
                    <a:gd name="T26" fmla="*/ 155 w 212"/>
                    <a:gd name="T27" fmla="*/ 89 h 120"/>
                    <a:gd name="T28" fmla="*/ 118 w 212"/>
                    <a:gd name="T29" fmla="*/ 95 h 120"/>
                    <a:gd name="T30" fmla="*/ 113 w 212"/>
                    <a:gd name="T31" fmla="*/ 96 h 120"/>
                    <a:gd name="T32" fmla="*/ 22 w 212"/>
                    <a:gd name="T33" fmla="*/ 111 h 120"/>
                    <a:gd name="T34" fmla="*/ 6 w 212"/>
                    <a:gd name="T35" fmla="*/ 99 h 120"/>
                    <a:gd name="T36" fmla="*/ 18 w 212"/>
                    <a:gd name="T37" fmla="*/ 85 h 120"/>
                    <a:gd name="T38" fmla="*/ 109 w 212"/>
                    <a:gd name="T39" fmla="*/ 70 h 120"/>
                    <a:gd name="T40" fmla="*/ 108 w 212"/>
                    <a:gd name="T41" fmla="*/ 64 h 120"/>
                    <a:gd name="T42" fmla="*/ 17 w 212"/>
                    <a:gd name="T43" fmla="*/ 79 h 120"/>
                    <a:gd name="T44" fmla="*/ 1 w 212"/>
                    <a:gd name="T45" fmla="*/ 69 h 120"/>
                    <a:gd name="T46" fmla="*/ 13 w 212"/>
                    <a:gd name="T47" fmla="*/ 53 h 120"/>
                    <a:gd name="T48" fmla="*/ 104 w 212"/>
                    <a:gd name="T49" fmla="*/ 38 h 120"/>
                    <a:gd name="T50" fmla="*/ 109 w 212"/>
                    <a:gd name="T51" fmla="*/ 38 h 120"/>
                    <a:gd name="T52" fmla="*/ 146 w 212"/>
                    <a:gd name="T53" fmla="*/ 32 h 120"/>
                    <a:gd name="T54" fmla="*/ 168 w 212"/>
                    <a:gd name="T55" fmla="*/ 28 h 120"/>
                    <a:gd name="T56" fmla="*/ 167 w 212"/>
                    <a:gd name="T57" fmla="*/ 23 h 120"/>
                    <a:gd name="T58" fmla="*/ 148 w 212"/>
                    <a:gd name="T59" fmla="*/ 26 h 120"/>
                    <a:gd name="T60" fmla="*/ 113 w 212"/>
                    <a:gd name="T61" fmla="*/ 32 h 120"/>
                    <a:gd name="T62" fmla="*/ 101 w 212"/>
                    <a:gd name="T63" fmla="*/ 24 h 120"/>
                    <a:gd name="T64" fmla="*/ 110 w 212"/>
                    <a:gd name="T65" fmla="*/ 13 h 120"/>
                    <a:gd name="T66" fmla="*/ 168 w 212"/>
                    <a:gd name="T67" fmla="*/ 3 h 120"/>
                    <a:gd name="T68" fmla="*/ 168 w 212"/>
                    <a:gd name="T69" fmla="*/ 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120">
                      <a:moveTo>
                        <a:pt x="168" y="3"/>
                      </a:moveTo>
                      <a:cubicBezTo>
                        <a:pt x="184" y="0"/>
                        <a:pt x="200" y="13"/>
                        <a:pt x="202" y="29"/>
                      </a:cubicBezTo>
                      <a:cubicBezTo>
                        <a:pt x="207" y="59"/>
                        <a:pt x="207" y="59"/>
                        <a:pt x="207" y="59"/>
                      </a:cubicBezTo>
                      <a:cubicBezTo>
                        <a:pt x="208" y="62"/>
                        <a:pt x="208" y="62"/>
                        <a:pt x="208" y="62"/>
                      </a:cubicBezTo>
                      <a:cubicBezTo>
                        <a:pt x="210" y="74"/>
                        <a:pt x="210" y="74"/>
                        <a:pt x="210" y="74"/>
                      </a:cubicBezTo>
                      <a:cubicBezTo>
                        <a:pt x="212" y="90"/>
                        <a:pt x="201" y="107"/>
                        <a:pt x="186" y="109"/>
                      </a:cubicBezTo>
                      <a:cubicBezTo>
                        <a:pt x="186" y="109"/>
                        <a:pt x="186" y="109"/>
                        <a:pt x="186" y="109"/>
                      </a:cubicBezTo>
                      <a:cubicBezTo>
                        <a:pt x="127" y="119"/>
                        <a:pt x="127" y="119"/>
                        <a:pt x="127" y="119"/>
                      </a:cubicBezTo>
                      <a:cubicBezTo>
                        <a:pt x="121" y="120"/>
                        <a:pt x="116" y="115"/>
                        <a:pt x="115" y="110"/>
                      </a:cubicBezTo>
                      <a:cubicBezTo>
                        <a:pt x="115" y="104"/>
                        <a:pt x="118" y="100"/>
                        <a:pt x="124" y="99"/>
                      </a:cubicBezTo>
                      <a:cubicBezTo>
                        <a:pt x="158" y="93"/>
                        <a:pt x="158" y="93"/>
                        <a:pt x="158" y="93"/>
                      </a:cubicBezTo>
                      <a:cubicBezTo>
                        <a:pt x="178" y="90"/>
                        <a:pt x="178" y="90"/>
                        <a:pt x="178" y="90"/>
                      </a:cubicBezTo>
                      <a:cubicBezTo>
                        <a:pt x="177" y="85"/>
                        <a:pt x="177" y="85"/>
                        <a:pt x="177" y="85"/>
                      </a:cubicBezTo>
                      <a:cubicBezTo>
                        <a:pt x="155" y="89"/>
                        <a:pt x="155" y="89"/>
                        <a:pt x="155" y="89"/>
                      </a:cubicBezTo>
                      <a:cubicBezTo>
                        <a:pt x="118" y="95"/>
                        <a:pt x="118" y="95"/>
                        <a:pt x="118" y="95"/>
                      </a:cubicBezTo>
                      <a:cubicBezTo>
                        <a:pt x="113" y="96"/>
                        <a:pt x="113" y="96"/>
                        <a:pt x="113" y="96"/>
                      </a:cubicBezTo>
                      <a:cubicBezTo>
                        <a:pt x="22" y="111"/>
                        <a:pt x="22" y="111"/>
                        <a:pt x="22" y="111"/>
                      </a:cubicBezTo>
                      <a:cubicBezTo>
                        <a:pt x="15" y="112"/>
                        <a:pt x="8" y="107"/>
                        <a:pt x="6" y="99"/>
                      </a:cubicBezTo>
                      <a:cubicBezTo>
                        <a:pt x="5" y="92"/>
                        <a:pt x="10" y="86"/>
                        <a:pt x="18" y="85"/>
                      </a:cubicBezTo>
                      <a:cubicBezTo>
                        <a:pt x="109" y="70"/>
                        <a:pt x="109" y="70"/>
                        <a:pt x="109" y="70"/>
                      </a:cubicBezTo>
                      <a:cubicBezTo>
                        <a:pt x="108" y="64"/>
                        <a:pt x="108" y="64"/>
                        <a:pt x="108" y="64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9" y="80"/>
                        <a:pt x="3" y="76"/>
                        <a:pt x="1" y="69"/>
                      </a:cubicBezTo>
                      <a:cubicBezTo>
                        <a:pt x="0" y="61"/>
                        <a:pt x="5" y="54"/>
                        <a:pt x="13" y="53"/>
                      </a:cubicBezTo>
                      <a:cubicBezTo>
                        <a:pt x="104" y="38"/>
                        <a:pt x="104" y="38"/>
                        <a:pt x="104" y="38"/>
                      </a:cubicBezTo>
                      <a:cubicBezTo>
                        <a:pt x="109" y="38"/>
                        <a:pt x="109" y="38"/>
                        <a:pt x="109" y="38"/>
                      </a:cubicBezTo>
                      <a:cubicBezTo>
                        <a:pt x="146" y="32"/>
                        <a:pt x="146" y="32"/>
                        <a:pt x="146" y="32"/>
                      </a:cubicBezTo>
                      <a:cubicBezTo>
                        <a:pt x="168" y="28"/>
                        <a:pt x="168" y="28"/>
                        <a:pt x="168" y="28"/>
                      </a:cubicBezTo>
                      <a:cubicBezTo>
                        <a:pt x="167" y="23"/>
                        <a:pt x="167" y="23"/>
                        <a:pt x="167" y="23"/>
                      </a:cubicBezTo>
                      <a:cubicBezTo>
                        <a:pt x="148" y="26"/>
                        <a:pt x="148" y="26"/>
                        <a:pt x="148" y="26"/>
                      </a:cubicBezTo>
                      <a:cubicBezTo>
                        <a:pt x="113" y="32"/>
                        <a:pt x="113" y="32"/>
                        <a:pt x="113" y="32"/>
                      </a:cubicBezTo>
                      <a:cubicBezTo>
                        <a:pt x="107" y="33"/>
                        <a:pt x="102" y="30"/>
                        <a:pt x="101" y="24"/>
                      </a:cubicBezTo>
                      <a:cubicBezTo>
                        <a:pt x="101" y="19"/>
                        <a:pt x="104" y="13"/>
                        <a:pt x="110" y="1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6" name="Group 24"/>
              <p:cNvGrpSpPr/>
              <p:nvPr/>
            </p:nvGrpSpPr>
            <p:grpSpPr>
              <a:xfrm>
                <a:off x="681983" y="4066566"/>
                <a:ext cx="729404" cy="326727"/>
                <a:chOff x="6256338" y="3749675"/>
                <a:chExt cx="808038" cy="361950"/>
              </a:xfrm>
              <a:solidFill>
                <a:schemeClr val="accent5"/>
              </a:solidFill>
            </p:grpSpPr>
            <p:sp>
              <p:nvSpPr>
                <p:cNvPr id="95" name="Freeform 52"/>
                <p:cNvSpPr>
                  <a:spLocks/>
                </p:cNvSpPr>
                <p:nvPr/>
              </p:nvSpPr>
              <p:spPr bwMode="auto">
                <a:xfrm>
                  <a:off x="6256338" y="3900488"/>
                  <a:ext cx="150813" cy="149225"/>
                </a:xfrm>
                <a:custGeom>
                  <a:avLst/>
                  <a:gdLst>
                    <a:gd name="T0" fmla="*/ 27 w 48"/>
                    <a:gd name="T1" fmla="*/ 46 h 47"/>
                    <a:gd name="T2" fmla="*/ 2 w 48"/>
                    <a:gd name="T3" fmla="*/ 26 h 47"/>
                    <a:gd name="T4" fmla="*/ 21 w 48"/>
                    <a:gd name="T5" fmla="*/ 1 h 47"/>
                    <a:gd name="T6" fmla="*/ 46 w 48"/>
                    <a:gd name="T7" fmla="*/ 21 h 47"/>
                    <a:gd name="T8" fmla="*/ 27 w 48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7">
                      <a:moveTo>
                        <a:pt x="27" y="46"/>
                      </a:moveTo>
                      <a:cubicBezTo>
                        <a:pt x="15" y="47"/>
                        <a:pt x="4" y="39"/>
                        <a:pt x="2" y="26"/>
                      </a:cubicBezTo>
                      <a:cubicBezTo>
                        <a:pt x="0" y="14"/>
                        <a:pt x="9" y="3"/>
                        <a:pt x="21" y="1"/>
                      </a:cubicBezTo>
                      <a:cubicBezTo>
                        <a:pt x="33" y="0"/>
                        <a:pt x="44" y="9"/>
                        <a:pt x="46" y="21"/>
                      </a:cubicBezTo>
                      <a:cubicBezTo>
                        <a:pt x="48" y="33"/>
                        <a:pt x="39" y="44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6" name="Freeform 53"/>
                <p:cNvSpPr>
                  <a:spLocks/>
                </p:cNvSpPr>
                <p:nvPr/>
              </p:nvSpPr>
              <p:spPr bwMode="auto">
                <a:xfrm>
                  <a:off x="6419851" y="3749675"/>
                  <a:ext cx="644525" cy="361950"/>
                </a:xfrm>
                <a:custGeom>
                  <a:avLst/>
                  <a:gdLst>
                    <a:gd name="T0" fmla="*/ 72 w 204"/>
                    <a:gd name="T1" fmla="*/ 2 h 115"/>
                    <a:gd name="T2" fmla="*/ 20 w 204"/>
                    <a:gd name="T3" fmla="*/ 26 h 115"/>
                    <a:gd name="T4" fmla="*/ 19 w 204"/>
                    <a:gd name="T5" fmla="*/ 27 h 115"/>
                    <a:gd name="T6" fmla="*/ 1 w 204"/>
                    <a:gd name="T7" fmla="*/ 58 h 115"/>
                    <a:gd name="T8" fmla="*/ 2 w 204"/>
                    <a:gd name="T9" fmla="*/ 66 h 115"/>
                    <a:gd name="T10" fmla="*/ 3 w 204"/>
                    <a:gd name="T11" fmla="*/ 70 h 115"/>
                    <a:gd name="T12" fmla="*/ 4 w 204"/>
                    <a:gd name="T13" fmla="*/ 78 h 115"/>
                    <a:gd name="T14" fmla="*/ 29 w 204"/>
                    <a:gd name="T15" fmla="*/ 103 h 115"/>
                    <a:gd name="T16" fmla="*/ 30 w 204"/>
                    <a:gd name="T17" fmla="*/ 105 h 115"/>
                    <a:gd name="T18" fmla="*/ 86 w 204"/>
                    <a:gd name="T19" fmla="*/ 115 h 115"/>
                    <a:gd name="T20" fmla="*/ 96 w 204"/>
                    <a:gd name="T21" fmla="*/ 108 h 115"/>
                    <a:gd name="T22" fmla="*/ 90 w 204"/>
                    <a:gd name="T23" fmla="*/ 97 h 115"/>
                    <a:gd name="T24" fmla="*/ 35 w 204"/>
                    <a:gd name="T25" fmla="*/ 88 h 115"/>
                    <a:gd name="T26" fmla="*/ 35 w 204"/>
                    <a:gd name="T27" fmla="*/ 83 h 115"/>
                    <a:gd name="T28" fmla="*/ 128 w 204"/>
                    <a:gd name="T29" fmla="*/ 101 h 115"/>
                    <a:gd name="T30" fmla="*/ 125 w 204"/>
                    <a:gd name="T31" fmla="*/ 78 h 115"/>
                    <a:gd name="T32" fmla="*/ 194 w 204"/>
                    <a:gd name="T33" fmla="*/ 69 h 115"/>
                    <a:gd name="T34" fmla="*/ 204 w 204"/>
                    <a:gd name="T35" fmla="*/ 57 h 115"/>
                    <a:gd name="T36" fmla="*/ 192 w 204"/>
                    <a:gd name="T37" fmla="*/ 48 h 115"/>
                    <a:gd name="T38" fmla="*/ 122 w 204"/>
                    <a:gd name="T39" fmla="*/ 57 h 115"/>
                    <a:gd name="T40" fmla="*/ 121 w 204"/>
                    <a:gd name="T41" fmla="*/ 49 h 115"/>
                    <a:gd name="T42" fmla="*/ 191 w 204"/>
                    <a:gd name="T43" fmla="*/ 40 h 115"/>
                    <a:gd name="T44" fmla="*/ 200 w 204"/>
                    <a:gd name="T45" fmla="*/ 29 h 115"/>
                    <a:gd name="T46" fmla="*/ 188 w 204"/>
                    <a:gd name="T47" fmla="*/ 19 h 115"/>
                    <a:gd name="T48" fmla="*/ 119 w 204"/>
                    <a:gd name="T49" fmla="*/ 28 h 115"/>
                    <a:gd name="T50" fmla="*/ 116 w 204"/>
                    <a:gd name="T51" fmla="*/ 5 h 115"/>
                    <a:gd name="T52" fmla="*/ 30 w 204"/>
                    <a:gd name="T53" fmla="*/ 46 h 115"/>
                    <a:gd name="T54" fmla="*/ 29 w 204"/>
                    <a:gd name="T55" fmla="*/ 41 h 115"/>
                    <a:gd name="T56" fmla="*/ 80 w 204"/>
                    <a:gd name="T57" fmla="*/ 18 h 115"/>
                    <a:gd name="T58" fmla="*/ 83 w 204"/>
                    <a:gd name="T59" fmla="*/ 6 h 115"/>
                    <a:gd name="T60" fmla="*/ 72 w 204"/>
                    <a:gd name="T61" fmla="*/ 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5">
                      <a:moveTo>
                        <a:pt x="72" y="2"/>
                      </a:move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3" y="35"/>
                        <a:pt x="0" y="52"/>
                        <a:pt x="1" y="58"/>
                      </a:cubicBezTo>
                      <a:cubicBezTo>
                        <a:pt x="2" y="63"/>
                        <a:pt x="2" y="61"/>
                        <a:pt x="2" y="66"/>
                      </a:cubicBezTo>
                      <a:cubicBezTo>
                        <a:pt x="2" y="67"/>
                        <a:pt x="3" y="69"/>
                        <a:pt x="3" y="70"/>
                      </a:cubicBezTo>
                      <a:cubicBezTo>
                        <a:pt x="3" y="75"/>
                        <a:pt x="3" y="74"/>
                        <a:pt x="4" y="78"/>
                      </a:cubicBezTo>
                      <a:cubicBezTo>
                        <a:pt x="5" y="84"/>
                        <a:pt x="11" y="100"/>
                        <a:pt x="29" y="103"/>
                      </a:cubicBezTo>
                      <a:cubicBezTo>
                        <a:pt x="30" y="105"/>
                        <a:pt x="30" y="105"/>
                        <a:pt x="30" y="105"/>
                      </a:cubicBezTo>
                      <a:cubicBezTo>
                        <a:pt x="86" y="115"/>
                        <a:pt x="86" y="115"/>
                        <a:pt x="86" y="115"/>
                      </a:cubicBezTo>
                      <a:cubicBezTo>
                        <a:pt x="91" y="115"/>
                        <a:pt x="95" y="112"/>
                        <a:pt x="96" y="108"/>
                      </a:cubicBezTo>
                      <a:cubicBezTo>
                        <a:pt x="97" y="103"/>
                        <a:pt x="94" y="99"/>
                        <a:pt x="90" y="97"/>
                      </a:cubicBezTo>
                      <a:cubicBezTo>
                        <a:pt x="35" y="88"/>
                        <a:pt x="35" y="88"/>
                        <a:pt x="35" y="88"/>
                      </a:cubicBezTo>
                      <a:cubicBezTo>
                        <a:pt x="35" y="83"/>
                        <a:pt x="35" y="83"/>
                        <a:pt x="35" y="83"/>
                      </a:cubicBezTo>
                      <a:cubicBezTo>
                        <a:pt x="128" y="101"/>
                        <a:pt x="128" y="101"/>
                        <a:pt x="128" y="101"/>
                      </a:cubicBezTo>
                      <a:cubicBezTo>
                        <a:pt x="125" y="78"/>
                        <a:pt x="125" y="78"/>
                        <a:pt x="125" y="78"/>
                      </a:cubicBezTo>
                      <a:cubicBezTo>
                        <a:pt x="194" y="69"/>
                        <a:pt x="194" y="69"/>
                        <a:pt x="194" y="69"/>
                      </a:cubicBezTo>
                      <a:cubicBezTo>
                        <a:pt x="200" y="68"/>
                        <a:pt x="204" y="63"/>
                        <a:pt x="204" y="57"/>
                      </a:cubicBezTo>
                      <a:cubicBezTo>
                        <a:pt x="203" y="51"/>
                        <a:pt x="198" y="48"/>
                        <a:pt x="192" y="48"/>
                      </a:cubicBezTo>
                      <a:cubicBezTo>
                        <a:pt x="122" y="57"/>
                        <a:pt x="122" y="57"/>
                        <a:pt x="122" y="5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91" y="40"/>
                        <a:pt x="191" y="40"/>
                        <a:pt x="191" y="40"/>
                      </a:cubicBezTo>
                      <a:cubicBezTo>
                        <a:pt x="196" y="39"/>
                        <a:pt x="201" y="35"/>
                        <a:pt x="200" y="29"/>
                      </a:cubicBezTo>
                      <a:cubicBezTo>
                        <a:pt x="199" y="23"/>
                        <a:pt x="194" y="19"/>
                        <a:pt x="188" y="19"/>
                      </a:cubicBezTo>
                      <a:cubicBezTo>
                        <a:pt x="119" y="28"/>
                        <a:pt x="119" y="28"/>
                        <a:pt x="119" y="28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83" y="15"/>
                        <a:pt x="85" y="10"/>
                        <a:pt x="83" y="6"/>
                      </a:cubicBezTo>
                      <a:cubicBezTo>
                        <a:pt x="81" y="2"/>
                        <a:pt x="76" y="0"/>
                        <a:pt x="7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7" name="Group 25"/>
              <p:cNvGrpSpPr/>
              <p:nvPr/>
            </p:nvGrpSpPr>
            <p:grpSpPr>
              <a:xfrm>
                <a:off x="4681524" y="3801459"/>
                <a:ext cx="729404" cy="316695"/>
                <a:chOff x="10687051" y="3455988"/>
                <a:chExt cx="808038" cy="350837"/>
              </a:xfrm>
              <a:solidFill>
                <a:schemeClr val="accent1"/>
              </a:solidFill>
            </p:grpSpPr>
            <p:sp>
              <p:nvSpPr>
                <p:cNvPr id="93" name="Freeform 54"/>
                <p:cNvSpPr>
                  <a:spLocks/>
                </p:cNvSpPr>
                <p:nvPr/>
              </p:nvSpPr>
              <p:spPr bwMode="auto">
                <a:xfrm>
                  <a:off x="11350626" y="3548063"/>
                  <a:ext cx="144463" cy="144462"/>
                </a:xfrm>
                <a:custGeom>
                  <a:avLst/>
                  <a:gdLst>
                    <a:gd name="T0" fmla="*/ 24 w 46"/>
                    <a:gd name="T1" fmla="*/ 46 h 46"/>
                    <a:gd name="T2" fmla="*/ 45 w 46"/>
                    <a:gd name="T3" fmla="*/ 22 h 46"/>
                    <a:gd name="T4" fmla="*/ 22 w 46"/>
                    <a:gd name="T5" fmla="*/ 0 h 46"/>
                    <a:gd name="T6" fmla="*/ 0 w 46"/>
                    <a:gd name="T7" fmla="*/ 24 h 46"/>
                    <a:gd name="T8" fmla="*/ 24 w 46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36" y="45"/>
                        <a:pt x="46" y="35"/>
                        <a:pt x="45" y="22"/>
                      </a:cubicBezTo>
                      <a:cubicBezTo>
                        <a:pt x="45" y="9"/>
                        <a:pt x="34" y="0"/>
                        <a:pt x="22" y="0"/>
                      </a:cubicBezTo>
                      <a:cubicBezTo>
                        <a:pt x="9" y="1"/>
                        <a:pt x="0" y="11"/>
                        <a:pt x="0" y="24"/>
                      </a:cubicBezTo>
                      <a:cubicBezTo>
                        <a:pt x="1" y="37"/>
                        <a:pt x="11" y="46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4" name="Freeform 55"/>
                <p:cNvSpPr>
                  <a:spLocks/>
                </p:cNvSpPr>
                <p:nvPr/>
              </p:nvSpPr>
              <p:spPr bwMode="auto">
                <a:xfrm>
                  <a:off x="10687051" y="3455988"/>
                  <a:ext cx="654050" cy="350837"/>
                </a:xfrm>
                <a:custGeom>
                  <a:avLst/>
                  <a:gdLst>
                    <a:gd name="T0" fmla="*/ 174 w 207"/>
                    <a:gd name="T1" fmla="*/ 1 h 111"/>
                    <a:gd name="T2" fmla="*/ 204 w 207"/>
                    <a:gd name="T3" fmla="*/ 30 h 111"/>
                    <a:gd name="T4" fmla="*/ 206 w 207"/>
                    <a:gd name="T5" fmla="*/ 61 h 111"/>
                    <a:gd name="T6" fmla="*/ 206 w 207"/>
                    <a:gd name="T7" fmla="*/ 64 h 111"/>
                    <a:gd name="T8" fmla="*/ 206 w 207"/>
                    <a:gd name="T9" fmla="*/ 76 h 111"/>
                    <a:gd name="T10" fmla="*/ 179 w 207"/>
                    <a:gd name="T11" fmla="*/ 108 h 111"/>
                    <a:gd name="T12" fmla="*/ 179 w 207"/>
                    <a:gd name="T13" fmla="*/ 108 h 111"/>
                    <a:gd name="T14" fmla="*/ 119 w 207"/>
                    <a:gd name="T15" fmla="*/ 111 h 111"/>
                    <a:gd name="T16" fmla="*/ 109 w 207"/>
                    <a:gd name="T17" fmla="*/ 101 h 111"/>
                    <a:gd name="T18" fmla="*/ 118 w 207"/>
                    <a:gd name="T19" fmla="*/ 91 h 111"/>
                    <a:gd name="T20" fmla="*/ 153 w 207"/>
                    <a:gd name="T21" fmla="*/ 89 h 111"/>
                    <a:gd name="T22" fmla="*/ 173 w 207"/>
                    <a:gd name="T23" fmla="*/ 89 h 111"/>
                    <a:gd name="T24" fmla="*/ 173 w 207"/>
                    <a:gd name="T25" fmla="*/ 84 h 111"/>
                    <a:gd name="T26" fmla="*/ 151 w 207"/>
                    <a:gd name="T27" fmla="*/ 85 h 111"/>
                    <a:gd name="T28" fmla="*/ 113 w 207"/>
                    <a:gd name="T29" fmla="*/ 86 h 111"/>
                    <a:gd name="T30" fmla="*/ 108 w 207"/>
                    <a:gd name="T31" fmla="*/ 86 h 111"/>
                    <a:gd name="T32" fmla="*/ 16 w 207"/>
                    <a:gd name="T33" fmla="*/ 91 h 111"/>
                    <a:gd name="T34" fmla="*/ 2 w 207"/>
                    <a:gd name="T35" fmla="*/ 78 h 111"/>
                    <a:gd name="T36" fmla="*/ 15 w 207"/>
                    <a:gd name="T37" fmla="*/ 65 h 111"/>
                    <a:gd name="T38" fmla="*/ 107 w 207"/>
                    <a:gd name="T39" fmla="*/ 61 h 111"/>
                    <a:gd name="T40" fmla="*/ 107 w 207"/>
                    <a:gd name="T41" fmla="*/ 54 h 111"/>
                    <a:gd name="T42" fmla="*/ 14 w 207"/>
                    <a:gd name="T43" fmla="*/ 58 h 111"/>
                    <a:gd name="T44" fmla="*/ 0 w 207"/>
                    <a:gd name="T45" fmla="*/ 47 h 111"/>
                    <a:gd name="T46" fmla="*/ 13 w 207"/>
                    <a:gd name="T47" fmla="*/ 33 h 111"/>
                    <a:gd name="T48" fmla="*/ 106 w 207"/>
                    <a:gd name="T49" fmla="*/ 28 h 111"/>
                    <a:gd name="T50" fmla="*/ 111 w 207"/>
                    <a:gd name="T51" fmla="*/ 28 h 111"/>
                    <a:gd name="T52" fmla="*/ 148 w 207"/>
                    <a:gd name="T53" fmla="*/ 27 h 111"/>
                    <a:gd name="T54" fmla="*/ 170 w 207"/>
                    <a:gd name="T55" fmla="*/ 26 h 111"/>
                    <a:gd name="T56" fmla="*/ 170 w 207"/>
                    <a:gd name="T57" fmla="*/ 21 h 111"/>
                    <a:gd name="T58" fmla="*/ 150 w 207"/>
                    <a:gd name="T59" fmla="*/ 22 h 111"/>
                    <a:gd name="T60" fmla="*/ 115 w 207"/>
                    <a:gd name="T61" fmla="*/ 23 h 111"/>
                    <a:gd name="T62" fmla="*/ 105 w 207"/>
                    <a:gd name="T63" fmla="*/ 14 h 111"/>
                    <a:gd name="T64" fmla="*/ 114 w 207"/>
                    <a:gd name="T65" fmla="*/ 3 h 111"/>
                    <a:gd name="T66" fmla="*/ 174 w 207"/>
                    <a:gd name="T67" fmla="*/ 1 h 111"/>
                    <a:gd name="T68" fmla="*/ 174 w 207"/>
                    <a:gd name="T69" fmla="*/ 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7" h="111">
                      <a:moveTo>
                        <a:pt x="174" y="1"/>
                      </a:moveTo>
                      <a:cubicBezTo>
                        <a:pt x="190" y="0"/>
                        <a:pt x="204" y="14"/>
                        <a:pt x="204" y="30"/>
                      </a:cubicBezTo>
                      <a:cubicBezTo>
                        <a:pt x="206" y="61"/>
                        <a:pt x="206" y="61"/>
                        <a:pt x="206" y="61"/>
                      </a:cubicBezTo>
                      <a:cubicBezTo>
                        <a:pt x="206" y="64"/>
                        <a:pt x="206" y="64"/>
                        <a:pt x="206" y="64"/>
                      </a:cubicBezTo>
                      <a:cubicBezTo>
                        <a:pt x="206" y="76"/>
                        <a:pt x="206" y="76"/>
                        <a:pt x="206" y="76"/>
                      </a:cubicBezTo>
                      <a:cubicBezTo>
                        <a:pt x="207" y="92"/>
                        <a:pt x="194" y="107"/>
                        <a:pt x="179" y="108"/>
                      </a:cubicBezTo>
                      <a:cubicBezTo>
                        <a:pt x="179" y="108"/>
                        <a:pt x="179" y="108"/>
                        <a:pt x="179" y="108"/>
                      </a:cubicBezTo>
                      <a:cubicBezTo>
                        <a:pt x="119" y="111"/>
                        <a:pt x="119" y="111"/>
                        <a:pt x="119" y="111"/>
                      </a:cubicBezTo>
                      <a:cubicBezTo>
                        <a:pt x="113" y="111"/>
                        <a:pt x="109" y="106"/>
                        <a:pt x="109" y="101"/>
                      </a:cubicBezTo>
                      <a:cubicBezTo>
                        <a:pt x="109" y="95"/>
                        <a:pt x="112" y="91"/>
                        <a:pt x="118" y="91"/>
                      </a:cubicBezTo>
                      <a:cubicBezTo>
                        <a:pt x="153" y="89"/>
                        <a:pt x="153" y="89"/>
                        <a:pt x="153" y="89"/>
                      </a:cubicBezTo>
                      <a:cubicBezTo>
                        <a:pt x="173" y="89"/>
                        <a:pt x="173" y="89"/>
                        <a:pt x="173" y="89"/>
                      </a:cubicBezTo>
                      <a:cubicBezTo>
                        <a:pt x="173" y="84"/>
                        <a:pt x="173" y="84"/>
                        <a:pt x="173" y="84"/>
                      </a:cubicBezTo>
                      <a:cubicBezTo>
                        <a:pt x="151" y="85"/>
                        <a:pt x="151" y="85"/>
                        <a:pt x="151" y="85"/>
                      </a:cubicBezTo>
                      <a:cubicBezTo>
                        <a:pt x="113" y="86"/>
                        <a:pt x="113" y="86"/>
                        <a:pt x="113" y="86"/>
                      </a:cubicBezTo>
                      <a:cubicBezTo>
                        <a:pt x="108" y="86"/>
                        <a:pt x="108" y="86"/>
                        <a:pt x="108" y="86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8" y="91"/>
                        <a:pt x="2" y="85"/>
                        <a:pt x="2" y="78"/>
                      </a:cubicBezTo>
                      <a:cubicBezTo>
                        <a:pt x="1" y="70"/>
                        <a:pt x="7" y="65"/>
                        <a:pt x="15" y="65"/>
                      </a:cubicBezTo>
                      <a:cubicBezTo>
                        <a:pt x="107" y="61"/>
                        <a:pt x="107" y="61"/>
                        <a:pt x="107" y="61"/>
                      </a:cubicBezTo>
                      <a:cubicBezTo>
                        <a:pt x="107" y="54"/>
                        <a:pt x="107" y="54"/>
                        <a:pt x="107" y="54"/>
                      </a:cubicBezTo>
                      <a:cubicBezTo>
                        <a:pt x="14" y="58"/>
                        <a:pt x="14" y="58"/>
                        <a:pt x="14" y="58"/>
                      </a:cubicBezTo>
                      <a:cubicBezTo>
                        <a:pt x="7" y="59"/>
                        <a:pt x="1" y="54"/>
                        <a:pt x="0" y="47"/>
                      </a:cubicBezTo>
                      <a:cubicBezTo>
                        <a:pt x="0" y="39"/>
                        <a:pt x="6" y="33"/>
                        <a:pt x="13" y="33"/>
                      </a:cubicBezTo>
                      <a:cubicBezTo>
                        <a:pt x="106" y="28"/>
                        <a:pt x="106" y="28"/>
                        <a:pt x="106" y="28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48" y="27"/>
                        <a:pt x="148" y="27"/>
                        <a:pt x="148" y="27"/>
                      </a:cubicBezTo>
                      <a:cubicBezTo>
                        <a:pt x="170" y="26"/>
                        <a:pt x="170" y="26"/>
                        <a:pt x="170" y="26"/>
                      </a:cubicBezTo>
                      <a:cubicBezTo>
                        <a:pt x="170" y="21"/>
                        <a:pt x="170" y="21"/>
                        <a:pt x="170" y="21"/>
                      </a:cubicBezTo>
                      <a:cubicBezTo>
                        <a:pt x="150" y="22"/>
                        <a:pt x="150" y="22"/>
                        <a:pt x="150" y="22"/>
                      </a:cubicBezTo>
                      <a:cubicBezTo>
                        <a:pt x="115" y="23"/>
                        <a:pt x="115" y="23"/>
                        <a:pt x="115" y="23"/>
                      </a:cubicBezTo>
                      <a:cubicBezTo>
                        <a:pt x="109" y="23"/>
                        <a:pt x="105" y="20"/>
                        <a:pt x="105" y="14"/>
                      </a:cubicBezTo>
                      <a:cubicBezTo>
                        <a:pt x="105" y="9"/>
                        <a:pt x="108" y="4"/>
                        <a:pt x="114" y="3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8" name="Group 26"/>
              <p:cNvGrpSpPr/>
              <p:nvPr/>
            </p:nvGrpSpPr>
            <p:grpSpPr>
              <a:xfrm>
                <a:off x="641859" y="3726942"/>
                <a:ext cx="726538" cy="331026"/>
                <a:chOff x="6211888" y="3373438"/>
                <a:chExt cx="804863" cy="366712"/>
              </a:xfrm>
              <a:solidFill>
                <a:schemeClr val="accent5"/>
              </a:solidFill>
            </p:grpSpPr>
            <p:sp>
              <p:nvSpPr>
                <p:cNvPr id="91" name="Freeform 56"/>
                <p:cNvSpPr>
                  <a:spLocks/>
                </p:cNvSpPr>
                <p:nvPr/>
              </p:nvSpPr>
              <p:spPr bwMode="auto">
                <a:xfrm>
                  <a:off x="6211888" y="3500438"/>
                  <a:ext cx="141288" cy="144462"/>
                </a:xfrm>
                <a:custGeom>
                  <a:avLst/>
                  <a:gdLst>
                    <a:gd name="T0" fmla="*/ 24 w 45"/>
                    <a:gd name="T1" fmla="*/ 46 h 46"/>
                    <a:gd name="T2" fmla="*/ 0 w 45"/>
                    <a:gd name="T3" fmla="*/ 25 h 46"/>
                    <a:gd name="T4" fmla="*/ 21 w 45"/>
                    <a:gd name="T5" fmla="*/ 1 h 46"/>
                    <a:gd name="T6" fmla="*/ 45 w 45"/>
                    <a:gd name="T7" fmla="*/ 22 h 46"/>
                    <a:gd name="T8" fmla="*/ 24 w 45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6">
                      <a:moveTo>
                        <a:pt x="24" y="46"/>
                      </a:moveTo>
                      <a:cubicBezTo>
                        <a:pt x="11" y="46"/>
                        <a:pt x="1" y="37"/>
                        <a:pt x="0" y="25"/>
                      </a:cubicBezTo>
                      <a:cubicBezTo>
                        <a:pt x="0" y="12"/>
                        <a:pt x="9" y="2"/>
                        <a:pt x="21" y="1"/>
                      </a:cubicBezTo>
                      <a:cubicBezTo>
                        <a:pt x="34" y="0"/>
                        <a:pt x="44" y="10"/>
                        <a:pt x="45" y="22"/>
                      </a:cubicBezTo>
                      <a:cubicBezTo>
                        <a:pt x="45" y="35"/>
                        <a:pt x="36" y="45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2" name="Freeform 57"/>
                <p:cNvSpPr>
                  <a:spLocks/>
                </p:cNvSpPr>
                <p:nvPr/>
              </p:nvSpPr>
              <p:spPr bwMode="auto">
                <a:xfrm>
                  <a:off x="6375401" y="3373438"/>
                  <a:ext cx="641350" cy="366712"/>
                </a:xfrm>
                <a:custGeom>
                  <a:avLst/>
                  <a:gdLst>
                    <a:gd name="T0" fmla="*/ 75 w 203"/>
                    <a:gd name="T1" fmla="*/ 2 h 116"/>
                    <a:gd name="T2" fmla="*/ 22 w 203"/>
                    <a:gd name="T3" fmla="*/ 21 h 116"/>
                    <a:gd name="T4" fmla="*/ 21 w 203"/>
                    <a:gd name="T5" fmla="*/ 23 h 116"/>
                    <a:gd name="T6" fmla="*/ 1 w 203"/>
                    <a:gd name="T7" fmla="*/ 52 h 116"/>
                    <a:gd name="T8" fmla="*/ 1 w 203"/>
                    <a:gd name="T9" fmla="*/ 60 h 116"/>
                    <a:gd name="T10" fmla="*/ 1 w 203"/>
                    <a:gd name="T11" fmla="*/ 64 h 116"/>
                    <a:gd name="T12" fmla="*/ 2 w 203"/>
                    <a:gd name="T13" fmla="*/ 73 h 116"/>
                    <a:gd name="T14" fmla="*/ 25 w 203"/>
                    <a:gd name="T15" fmla="*/ 99 h 116"/>
                    <a:gd name="T16" fmla="*/ 26 w 203"/>
                    <a:gd name="T17" fmla="*/ 101 h 116"/>
                    <a:gd name="T18" fmla="*/ 81 w 203"/>
                    <a:gd name="T19" fmla="*/ 115 h 116"/>
                    <a:gd name="T20" fmla="*/ 91 w 203"/>
                    <a:gd name="T21" fmla="*/ 110 h 116"/>
                    <a:gd name="T22" fmla="*/ 86 w 203"/>
                    <a:gd name="T23" fmla="*/ 98 h 116"/>
                    <a:gd name="T24" fmla="*/ 32 w 203"/>
                    <a:gd name="T25" fmla="*/ 84 h 116"/>
                    <a:gd name="T26" fmla="*/ 32 w 203"/>
                    <a:gd name="T27" fmla="*/ 80 h 116"/>
                    <a:gd name="T28" fmla="*/ 124 w 203"/>
                    <a:gd name="T29" fmla="*/ 104 h 116"/>
                    <a:gd name="T30" fmla="*/ 123 w 203"/>
                    <a:gd name="T31" fmla="*/ 81 h 116"/>
                    <a:gd name="T32" fmla="*/ 192 w 203"/>
                    <a:gd name="T33" fmla="*/ 78 h 116"/>
                    <a:gd name="T34" fmla="*/ 202 w 203"/>
                    <a:gd name="T35" fmla="*/ 66 h 116"/>
                    <a:gd name="T36" fmla="*/ 191 w 203"/>
                    <a:gd name="T37" fmla="*/ 57 h 116"/>
                    <a:gd name="T38" fmla="*/ 121 w 203"/>
                    <a:gd name="T39" fmla="*/ 60 h 116"/>
                    <a:gd name="T40" fmla="*/ 121 w 203"/>
                    <a:gd name="T41" fmla="*/ 52 h 116"/>
                    <a:gd name="T42" fmla="*/ 191 w 203"/>
                    <a:gd name="T43" fmla="*/ 48 h 116"/>
                    <a:gd name="T44" fmla="*/ 201 w 203"/>
                    <a:gd name="T45" fmla="*/ 38 h 116"/>
                    <a:gd name="T46" fmla="*/ 190 w 203"/>
                    <a:gd name="T47" fmla="*/ 28 h 116"/>
                    <a:gd name="T48" fmla="*/ 120 w 203"/>
                    <a:gd name="T49" fmla="*/ 31 h 116"/>
                    <a:gd name="T50" fmla="*/ 119 w 203"/>
                    <a:gd name="T51" fmla="*/ 8 h 116"/>
                    <a:gd name="T52" fmla="*/ 30 w 203"/>
                    <a:gd name="T53" fmla="*/ 42 h 116"/>
                    <a:gd name="T54" fmla="*/ 30 w 203"/>
                    <a:gd name="T55" fmla="*/ 37 h 116"/>
                    <a:gd name="T56" fmla="*/ 82 w 203"/>
                    <a:gd name="T57" fmla="*/ 18 h 116"/>
                    <a:gd name="T58" fmla="*/ 86 w 203"/>
                    <a:gd name="T59" fmla="*/ 6 h 116"/>
                    <a:gd name="T60" fmla="*/ 75 w 203"/>
                    <a:gd name="T61" fmla="*/ 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6">
                      <a:moveTo>
                        <a:pt x="75" y="2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4" y="30"/>
                        <a:pt x="0" y="46"/>
                        <a:pt x="1" y="52"/>
                      </a:cubicBezTo>
                      <a:cubicBezTo>
                        <a:pt x="1" y="57"/>
                        <a:pt x="1" y="55"/>
                        <a:pt x="1" y="60"/>
                      </a:cubicBezTo>
                      <a:cubicBezTo>
                        <a:pt x="1" y="62"/>
                        <a:pt x="1" y="63"/>
                        <a:pt x="1" y="64"/>
                      </a:cubicBezTo>
                      <a:cubicBezTo>
                        <a:pt x="1" y="69"/>
                        <a:pt x="1" y="68"/>
                        <a:pt x="2" y="73"/>
                      </a:cubicBezTo>
                      <a:cubicBezTo>
                        <a:pt x="2" y="79"/>
                        <a:pt x="8" y="94"/>
                        <a:pt x="25" y="99"/>
                      </a:cubicBezTo>
                      <a:cubicBezTo>
                        <a:pt x="26" y="101"/>
                        <a:pt x="26" y="101"/>
                        <a:pt x="26" y="101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cubicBezTo>
                        <a:pt x="86" y="116"/>
                        <a:pt x="90" y="113"/>
                        <a:pt x="91" y="110"/>
                      </a:cubicBezTo>
                      <a:cubicBezTo>
                        <a:pt x="92" y="105"/>
                        <a:pt x="90" y="100"/>
                        <a:pt x="86" y="98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124" y="104"/>
                        <a:pt x="124" y="104"/>
                        <a:pt x="124" y="104"/>
                      </a:cubicBezTo>
                      <a:cubicBezTo>
                        <a:pt x="123" y="81"/>
                        <a:pt x="123" y="81"/>
                        <a:pt x="123" y="81"/>
                      </a:cubicBezTo>
                      <a:cubicBezTo>
                        <a:pt x="192" y="78"/>
                        <a:pt x="192" y="78"/>
                        <a:pt x="192" y="78"/>
                      </a:cubicBezTo>
                      <a:cubicBezTo>
                        <a:pt x="198" y="77"/>
                        <a:pt x="203" y="72"/>
                        <a:pt x="202" y="66"/>
                      </a:cubicBezTo>
                      <a:cubicBezTo>
                        <a:pt x="202" y="60"/>
                        <a:pt x="197" y="57"/>
                        <a:pt x="191" y="57"/>
                      </a:cubicBezTo>
                      <a:cubicBezTo>
                        <a:pt x="121" y="60"/>
                        <a:pt x="121" y="60"/>
                        <a:pt x="121" y="60"/>
                      </a:cubicBezTo>
                      <a:cubicBezTo>
                        <a:pt x="121" y="52"/>
                        <a:pt x="121" y="52"/>
                        <a:pt x="121" y="52"/>
                      </a:cubicBezTo>
                      <a:cubicBezTo>
                        <a:pt x="191" y="48"/>
                        <a:pt x="191" y="48"/>
                        <a:pt x="191" y="48"/>
                      </a:cubicBezTo>
                      <a:cubicBezTo>
                        <a:pt x="197" y="48"/>
                        <a:pt x="201" y="44"/>
                        <a:pt x="201" y="38"/>
                      </a:cubicBezTo>
                      <a:cubicBezTo>
                        <a:pt x="201" y="32"/>
                        <a:pt x="196" y="27"/>
                        <a:pt x="190" y="28"/>
                      </a:cubicBezTo>
                      <a:cubicBezTo>
                        <a:pt x="120" y="31"/>
                        <a:pt x="120" y="31"/>
                        <a:pt x="120" y="31"/>
                      </a:cubicBez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82" y="18"/>
                        <a:pt x="82" y="18"/>
                        <a:pt x="82" y="18"/>
                      </a:cubicBezTo>
                      <a:cubicBezTo>
                        <a:pt x="86" y="16"/>
                        <a:pt x="88" y="11"/>
                        <a:pt x="86" y="6"/>
                      </a:cubicBezTo>
                      <a:cubicBezTo>
                        <a:pt x="85" y="2"/>
                        <a:pt x="80" y="0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9" name="Group 27"/>
              <p:cNvGrpSpPr/>
              <p:nvPr/>
            </p:nvGrpSpPr>
            <p:grpSpPr>
              <a:xfrm>
                <a:off x="4647131" y="4159712"/>
                <a:ext cx="732270" cy="333892"/>
                <a:chOff x="10648951" y="3852863"/>
                <a:chExt cx="811213" cy="369887"/>
              </a:xfrm>
              <a:solidFill>
                <a:schemeClr val="accent1"/>
              </a:solidFill>
            </p:grpSpPr>
            <p:sp>
              <p:nvSpPr>
                <p:cNvPr id="89" name="Freeform 58"/>
                <p:cNvSpPr>
                  <a:spLocks/>
                </p:cNvSpPr>
                <p:nvPr/>
              </p:nvSpPr>
              <p:spPr bwMode="auto">
                <a:xfrm>
                  <a:off x="11309351" y="3995738"/>
                  <a:ext cx="150813" cy="150812"/>
                </a:xfrm>
                <a:custGeom>
                  <a:avLst/>
                  <a:gdLst>
                    <a:gd name="T0" fmla="*/ 21 w 48"/>
                    <a:gd name="T1" fmla="*/ 46 h 48"/>
                    <a:gd name="T2" fmla="*/ 46 w 48"/>
                    <a:gd name="T3" fmla="*/ 27 h 48"/>
                    <a:gd name="T4" fmla="*/ 27 w 48"/>
                    <a:gd name="T5" fmla="*/ 1 h 48"/>
                    <a:gd name="T6" fmla="*/ 2 w 48"/>
                    <a:gd name="T7" fmla="*/ 21 h 48"/>
                    <a:gd name="T8" fmla="*/ 21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1" y="46"/>
                      </a:moveTo>
                      <a:cubicBezTo>
                        <a:pt x="33" y="48"/>
                        <a:pt x="45" y="39"/>
                        <a:pt x="46" y="27"/>
                      </a:cubicBezTo>
                      <a:cubicBezTo>
                        <a:pt x="48" y="14"/>
                        <a:pt x="39" y="3"/>
                        <a:pt x="27" y="1"/>
                      </a:cubicBezTo>
                      <a:cubicBezTo>
                        <a:pt x="15" y="0"/>
                        <a:pt x="3" y="8"/>
                        <a:pt x="2" y="21"/>
                      </a:cubicBezTo>
                      <a:cubicBezTo>
                        <a:pt x="0" y="33"/>
                        <a:pt x="9" y="45"/>
                        <a:pt x="2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/>
              </p:nvSpPr>
              <p:spPr bwMode="auto">
                <a:xfrm>
                  <a:off x="10648951" y="3852863"/>
                  <a:ext cx="666750" cy="369887"/>
                </a:xfrm>
                <a:custGeom>
                  <a:avLst/>
                  <a:gdLst>
                    <a:gd name="T0" fmla="*/ 184 w 211"/>
                    <a:gd name="T1" fmla="*/ 8 h 117"/>
                    <a:gd name="T2" fmla="*/ 209 w 211"/>
                    <a:gd name="T3" fmla="*/ 43 h 117"/>
                    <a:gd name="T4" fmla="*/ 205 w 211"/>
                    <a:gd name="T5" fmla="*/ 73 h 117"/>
                    <a:gd name="T6" fmla="*/ 205 w 211"/>
                    <a:gd name="T7" fmla="*/ 76 h 117"/>
                    <a:gd name="T8" fmla="*/ 203 w 211"/>
                    <a:gd name="T9" fmla="*/ 88 h 117"/>
                    <a:gd name="T10" fmla="*/ 170 w 211"/>
                    <a:gd name="T11" fmla="*/ 115 h 117"/>
                    <a:gd name="T12" fmla="*/ 170 w 211"/>
                    <a:gd name="T13" fmla="*/ 115 h 117"/>
                    <a:gd name="T14" fmla="*/ 111 w 211"/>
                    <a:gd name="T15" fmla="*/ 107 h 117"/>
                    <a:gd name="T16" fmla="*/ 102 w 211"/>
                    <a:gd name="T17" fmla="*/ 96 h 117"/>
                    <a:gd name="T18" fmla="*/ 113 w 211"/>
                    <a:gd name="T19" fmla="*/ 87 h 117"/>
                    <a:gd name="T20" fmla="*/ 148 w 211"/>
                    <a:gd name="T21" fmla="*/ 92 h 117"/>
                    <a:gd name="T22" fmla="*/ 168 w 211"/>
                    <a:gd name="T23" fmla="*/ 94 h 117"/>
                    <a:gd name="T24" fmla="*/ 168 w 211"/>
                    <a:gd name="T25" fmla="*/ 90 h 117"/>
                    <a:gd name="T26" fmla="*/ 147 w 211"/>
                    <a:gd name="T27" fmla="*/ 87 h 117"/>
                    <a:gd name="T28" fmla="*/ 109 w 211"/>
                    <a:gd name="T29" fmla="*/ 82 h 117"/>
                    <a:gd name="T30" fmla="*/ 104 w 211"/>
                    <a:gd name="T31" fmla="*/ 81 h 117"/>
                    <a:gd name="T32" fmla="*/ 13 w 211"/>
                    <a:gd name="T33" fmla="*/ 69 h 117"/>
                    <a:gd name="T34" fmla="*/ 1 w 211"/>
                    <a:gd name="T35" fmla="*/ 54 h 117"/>
                    <a:gd name="T36" fmla="*/ 16 w 211"/>
                    <a:gd name="T37" fmla="*/ 44 h 117"/>
                    <a:gd name="T38" fmla="*/ 108 w 211"/>
                    <a:gd name="T39" fmla="*/ 55 h 117"/>
                    <a:gd name="T40" fmla="*/ 109 w 211"/>
                    <a:gd name="T41" fmla="*/ 49 h 117"/>
                    <a:gd name="T42" fmla="*/ 17 w 211"/>
                    <a:gd name="T43" fmla="*/ 37 h 117"/>
                    <a:gd name="T44" fmla="*/ 5 w 211"/>
                    <a:gd name="T45" fmla="*/ 23 h 117"/>
                    <a:gd name="T46" fmla="*/ 20 w 211"/>
                    <a:gd name="T47" fmla="*/ 12 h 117"/>
                    <a:gd name="T48" fmla="*/ 112 w 211"/>
                    <a:gd name="T49" fmla="*/ 24 h 117"/>
                    <a:gd name="T50" fmla="*/ 117 w 211"/>
                    <a:gd name="T51" fmla="*/ 24 h 117"/>
                    <a:gd name="T52" fmla="*/ 154 w 211"/>
                    <a:gd name="T53" fmla="*/ 29 h 117"/>
                    <a:gd name="T54" fmla="*/ 176 w 211"/>
                    <a:gd name="T55" fmla="*/ 32 h 117"/>
                    <a:gd name="T56" fmla="*/ 176 w 211"/>
                    <a:gd name="T57" fmla="*/ 27 h 117"/>
                    <a:gd name="T58" fmla="*/ 157 w 211"/>
                    <a:gd name="T59" fmla="*/ 25 h 117"/>
                    <a:gd name="T60" fmla="*/ 122 w 211"/>
                    <a:gd name="T61" fmla="*/ 20 h 117"/>
                    <a:gd name="T62" fmla="*/ 114 w 211"/>
                    <a:gd name="T63" fmla="*/ 9 h 117"/>
                    <a:gd name="T64" fmla="*/ 125 w 211"/>
                    <a:gd name="T65" fmla="*/ 0 h 117"/>
                    <a:gd name="T66" fmla="*/ 184 w 211"/>
                    <a:gd name="T67" fmla="*/ 8 h 117"/>
                    <a:gd name="T68" fmla="*/ 184 w 211"/>
                    <a:gd name="T69" fmla="*/ 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117">
                      <a:moveTo>
                        <a:pt x="184" y="8"/>
                      </a:moveTo>
                      <a:cubicBezTo>
                        <a:pt x="200" y="10"/>
                        <a:pt x="211" y="27"/>
                        <a:pt x="209" y="43"/>
                      </a:cubicBezTo>
                      <a:cubicBezTo>
                        <a:pt x="205" y="73"/>
                        <a:pt x="205" y="73"/>
                        <a:pt x="205" y="73"/>
                      </a:cubicBezTo>
                      <a:cubicBezTo>
                        <a:pt x="205" y="76"/>
                        <a:pt x="205" y="76"/>
                        <a:pt x="205" y="76"/>
                      </a:cubicBezTo>
                      <a:cubicBezTo>
                        <a:pt x="203" y="88"/>
                        <a:pt x="203" y="88"/>
                        <a:pt x="203" y="88"/>
                      </a:cubicBezTo>
                      <a:cubicBezTo>
                        <a:pt x="201" y="104"/>
                        <a:pt x="186" y="117"/>
                        <a:pt x="170" y="115"/>
                      </a:cubicBezTo>
                      <a:cubicBezTo>
                        <a:pt x="170" y="115"/>
                        <a:pt x="170" y="115"/>
                        <a:pt x="170" y="115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05" y="106"/>
                        <a:pt x="102" y="101"/>
                        <a:pt x="102" y="96"/>
                      </a:cubicBezTo>
                      <a:cubicBezTo>
                        <a:pt x="103" y="90"/>
                        <a:pt x="107" y="87"/>
                        <a:pt x="113" y="87"/>
                      </a:cubicBezTo>
                      <a:cubicBezTo>
                        <a:pt x="148" y="92"/>
                        <a:pt x="148" y="92"/>
                        <a:pt x="148" y="92"/>
                      </a:cubicBezTo>
                      <a:cubicBezTo>
                        <a:pt x="168" y="94"/>
                        <a:pt x="168" y="94"/>
                        <a:pt x="168" y="94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cubicBezTo>
                        <a:pt x="147" y="87"/>
                        <a:pt x="147" y="87"/>
                        <a:pt x="147" y="87"/>
                      </a:cubicBezTo>
                      <a:cubicBezTo>
                        <a:pt x="109" y="82"/>
                        <a:pt x="109" y="82"/>
                        <a:pt x="109" y="82"/>
                      </a:cubicBezTo>
                      <a:cubicBezTo>
                        <a:pt x="104" y="81"/>
                        <a:pt x="104" y="81"/>
                        <a:pt x="104" y="81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5" y="68"/>
                        <a:pt x="0" y="61"/>
                        <a:pt x="1" y="54"/>
                      </a:cubicBezTo>
                      <a:cubicBezTo>
                        <a:pt x="2" y="47"/>
                        <a:pt x="9" y="43"/>
                        <a:pt x="16" y="44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9" y="49"/>
                        <a:pt x="109" y="49"/>
                        <a:pt x="109" y="49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9" y="36"/>
                        <a:pt x="4" y="31"/>
                        <a:pt x="5" y="23"/>
                      </a:cubicBezTo>
                      <a:cubicBezTo>
                        <a:pt x="6" y="16"/>
                        <a:pt x="13" y="11"/>
                        <a:pt x="20" y="12"/>
                      </a:cubicBezTo>
                      <a:cubicBezTo>
                        <a:pt x="112" y="24"/>
                        <a:pt x="112" y="24"/>
                        <a:pt x="112" y="24"/>
                      </a:cubicBezTo>
                      <a:cubicBezTo>
                        <a:pt x="117" y="24"/>
                        <a:pt x="117" y="24"/>
                        <a:pt x="117" y="24"/>
                      </a:cubicBezTo>
                      <a:cubicBezTo>
                        <a:pt x="154" y="29"/>
                        <a:pt x="154" y="29"/>
                        <a:pt x="154" y="29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7"/>
                        <a:pt x="176" y="27"/>
                        <a:pt x="176" y="27"/>
                      </a:cubicBezTo>
                      <a:cubicBezTo>
                        <a:pt x="157" y="25"/>
                        <a:pt x="157" y="25"/>
                        <a:pt x="157" y="25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16" y="19"/>
                        <a:pt x="113" y="15"/>
                        <a:pt x="114" y="9"/>
                      </a:cubicBezTo>
                      <a:cubicBezTo>
                        <a:pt x="114" y="4"/>
                        <a:pt x="119" y="0"/>
                        <a:pt x="125" y="0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0" name="Group 28"/>
              <p:cNvGrpSpPr/>
              <p:nvPr/>
            </p:nvGrpSpPr>
            <p:grpSpPr>
              <a:xfrm>
                <a:off x="699180" y="3374421"/>
                <a:ext cx="726538" cy="323861"/>
                <a:chOff x="6275388" y="2982913"/>
                <a:chExt cx="804863" cy="358775"/>
              </a:xfrm>
              <a:solidFill>
                <a:schemeClr val="accent5"/>
              </a:solidFill>
            </p:grpSpPr>
            <p:sp>
              <p:nvSpPr>
                <p:cNvPr id="87" name="Freeform 60"/>
                <p:cNvSpPr>
                  <a:spLocks/>
                </p:cNvSpPr>
                <p:nvPr/>
              </p:nvSpPr>
              <p:spPr bwMode="auto">
                <a:xfrm>
                  <a:off x="6275388" y="3017838"/>
                  <a:ext cx="150813" cy="153987"/>
                </a:xfrm>
                <a:custGeom>
                  <a:avLst/>
                  <a:gdLst>
                    <a:gd name="T0" fmla="*/ 20 w 48"/>
                    <a:gd name="T1" fmla="*/ 47 h 49"/>
                    <a:gd name="T2" fmla="*/ 2 w 48"/>
                    <a:gd name="T3" fmla="*/ 21 h 49"/>
                    <a:gd name="T4" fmla="*/ 28 w 48"/>
                    <a:gd name="T5" fmla="*/ 3 h 49"/>
                    <a:gd name="T6" fmla="*/ 46 w 48"/>
                    <a:gd name="T7" fmla="*/ 29 h 49"/>
                    <a:gd name="T8" fmla="*/ 20 w 48"/>
                    <a:gd name="T9" fmla="*/ 4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9">
                      <a:moveTo>
                        <a:pt x="20" y="47"/>
                      </a:moveTo>
                      <a:cubicBezTo>
                        <a:pt x="8" y="45"/>
                        <a:pt x="0" y="33"/>
                        <a:pt x="2" y="21"/>
                      </a:cubicBezTo>
                      <a:cubicBezTo>
                        <a:pt x="4" y="9"/>
                        <a:pt x="16" y="0"/>
                        <a:pt x="28" y="3"/>
                      </a:cubicBezTo>
                      <a:cubicBezTo>
                        <a:pt x="40" y="5"/>
                        <a:pt x="48" y="17"/>
                        <a:pt x="46" y="29"/>
                      </a:cubicBezTo>
                      <a:cubicBezTo>
                        <a:pt x="43" y="41"/>
                        <a:pt x="32" y="49"/>
                        <a:pt x="2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8" name="Freeform 61"/>
                <p:cNvSpPr>
                  <a:spLocks/>
                </p:cNvSpPr>
                <p:nvPr/>
              </p:nvSpPr>
              <p:spPr bwMode="auto">
                <a:xfrm>
                  <a:off x="6435726" y="2982913"/>
                  <a:ext cx="644525" cy="358775"/>
                </a:xfrm>
                <a:custGeom>
                  <a:avLst/>
                  <a:gdLst>
                    <a:gd name="T0" fmla="*/ 89 w 204"/>
                    <a:gd name="T1" fmla="*/ 0 h 114"/>
                    <a:gd name="T2" fmla="*/ 33 w 204"/>
                    <a:gd name="T3" fmla="*/ 7 h 114"/>
                    <a:gd name="T4" fmla="*/ 31 w 204"/>
                    <a:gd name="T5" fmla="*/ 8 h 114"/>
                    <a:gd name="T6" fmla="*/ 5 w 204"/>
                    <a:gd name="T7" fmla="*/ 31 h 114"/>
                    <a:gd name="T8" fmla="*/ 3 w 204"/>
                    <a:gd name="T9" fmla="*/ 40 h 114"/>
                    <a:gd name="T10" fmla="*/ 3 w 204"/>
                    <a:gd name="T11" fmla="*/ 43 h 114"/>
                    <a:gd name="T12" fmla="*/ 1 w 204"/>
                    <a:gd name="T13" fmla="*/ 52 h 114"/>
                    <a:gd name="T14" fmla="*/ 17 w 204"/>
                    <a:gd name="T15" fmla="*/ 83 h 114"/>
                    <a:gd name="T16" fmla="*/ 18 w 204"/>
                    <a:gd name="T17" fmla="*/ 85 h 114"/>
                    <a:gd name="T18" fmla="*/ 68 w 204"/>
                    <a:gd name="T19" fmla="*/ 111 h 114"/>
                    <a:gd name="T20" fmla="*/ 80 w 204"/>
                    <a:gd name="T21" fmla="*/ 109 h 114"/>
                    <a:gd name="T22" fmla="*/ 77 w 204"/>
                    <a:gd name="T23" fmla="*/ 96 h 114"/>
                    <a:gd name="T24" fmla="*/ 28 w 204"/>
                    <a:gd name="T25" fmla="*/ 71 h 114"/>
                    <a:gd name="T26" fmla="*/ 29 w 204"/>
                    <a:gd name="T27" fmla="*/ 66 h 114"/>
                    <a:gd name="T28" fmla="*/ 113 w 204"/>
                    <a:gd name="T29" fmla="*/ 111 h 114"/>
                    <a:gd name="T30" fmla="*/ 117 w 204"/>
                    <a:gd name="T31" fmla="*/ 88 h 114"/>
                    <a:gd name="T32" fmla="*/ 185 w 204"/>
                    <a:gd name="T33" fmla="*/ 101 h 114"/>
                    <a:gd name="T34" fmla="*/ 198 w 204"/>
                    <a:gd name="T35" fmla="*/ 92 h 114"/>
                    <a:gd name="T36" fmla="*/ 189 w 204"/>
                    <a:gd name="T37" fmla="*/ 80 h 114"/>
                    <a:gd name="T38" fmla="*/ 120 w 204"/>
                    <a:gd name="T39" fmla="*/ 68 h 114"/>
                    <a:gd name="T40" fmla="*/ 122 w 204"/>
                    <a:gd name="T41" fmla="*/ 59 h 114"/>
                    <a:gd name="T42" fmla="*/ 191 w 204"/>
                    <a:gd name="T43" fmla="*/ 72 h 114"/>
                    <a:gd name="T44" fmla="*/ 203 w 204"/>
                    <a:gd name="T45" fmla="*/ 64 h 114"/>
                    <a:gd name="T46" fmla="*/ 194 w 204"/>
                    <a:gd name="T47" fmla="*/ 52 h 114"/>
                    <a:gd name="T48" fmla="*/ 126 w 204"/>
                    <a:gd name="T49" fmla="*/ 39 h 114"/>
                    <a:gd name="T50" fmla="*/ 130 w 204"/>
                    <a:gd name="T51" fmla="*/ 16 h 114"/>
                    <a:gd name="T52" fmla="*/ 36 w 204"/>
                    <a:gd name="T53" fmla="*/ 29 h 114"/>
                    <a:gd name="T54" fmla="*/ 37 w 204"/>
                    <a:gd name="T55" fmla="*/ 24 h 114"/>
                    <a:gd name="T56" fmla="*/ 92 w 204"/>
                    <a:gd name="T57" fmla="*/ 18 h 114"/>
                    <a:gd name="T58" fmla="*/ 99 w 204"/>
                    <a:gd name="T59" fmla="*/ 7 h 114"/>
                    <a:gd name="T60" fmla="*/ 89 w 204"/>
                    <a:gd name="T6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4">
                      <a:moveTo>
                        <a:pt x="89" y="0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4" y="11"/>
                        <a:pt x="6" y="25"/>
                        <a:pt x="5" y="31"/>
                      </a:cubicBezTo>
                      <a:cubicBezTo>
                        <a:pt x="4" y="36"/>
                        <a:pt x="4" y="35"/>
                        <a:pt x="3" y="40"/>
                      </a:cubicBezTo>
                      <a:cubicBezTo>
                        <a:pt x="3" y="41"/>
                        <a:pt x="3" y="42"/>
                        <a:pt x="3" y="43"/>
                      </a:cubicBezTo>
                      <a:cubicBezTo>
                        <a:pt x="2" y="48"/>
                        <a:pt x="2" y="47"/>
                        <a:pt x="1" y="52"/>
                      </a:cubicBezTo>
                      <a:cubicBezTo>
                        <a:pt x="0" y="58"/>
                        <a:pt x="2" y="74"/>
                        <a:pt x="17" y="83"/>
                      </a:cubicBezTo>
                      <a:cubicBezTo>
                        <a:pt x="18" y="85"/>
                        <a:pt x="18" y="85"/>
                        <a:pt x="18" y="85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73" y="114"/>
                        <a:pt x="78" y="112"/>
                        <a:pt x="80" y="109"/>
                      </a:cubicBezTo>
                      <a:cubicBezTo>
                        <a:pt x="82" y="104"/>
                        <a:pt x="80" y="99"/>
                        <a:pt x="77" y="96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13" y="111"/>
                        <a:pt x="113" y="111"/>
                        <a:pt x="113" y="111"/>
                      </a:cubicBezTo>
                      <a:cubicBezTo>
                        <a:pt x="117" y="88"/>
                        <a:pt x="117" y="88"/>
                        <a:pt x="117" y="88"/>
                      </a:cubicBezTo>
                      <a:cubicBezTo>
                        <a:pt x="185" y="101"/>
                        <a:pt x="185" y="101"/>
                        <a:pt x="185" y="101"/>
                      </a:cubicBezTo>
                      <a:cubicBezTo>
                        <a:pt x="191" y="102"/>
                        <a:pt x="197" y="98"/>
                        <a:pt x="198" y="92"/>
                      </a:cubicBezTo>
                      <a:cubicBezTo>
                        <a:pt x="199" y="86"/>
                        <a:pt x="195" y="82"/>
                        <a:pt x="189" y="80"/>
                      </a:cubicBezTo>
                      <a:cubicBezTo>
                        <a:pt x="120" y="68"/>
                        <a:pt x="120" y="68"/>
                        <a:pt x="120" y="68"/>
                      </a:cubicBezTo>
                      <a:cubicBezTo>
                        <a:pt x="122" y="59"/>
                        <a:pt x="122" y="59"/>
                        <a:pt x="122" y="59"/>
                      </a:cubicBez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7" y="73"/>
                        <a:pt x="202" y="70"/>
                        <a:pt x="203" y="64"/>
                      </a:cubicBezTo>
                      <a:cubicBezTo>
                        <a:pt x="204" y="58"/>
                        <a:pt x="200" y="53"/>
                        <a:pt x="194" y="52"/>
                      </a:cubicBezTo>
                      <a:cubicBezTo>
                        <a:pt x="126" y="39"/>
                        <a:pt x="126" y="39"/>
                        <a:pt x="126" y="39"/>
                      </a:cubicBezTo>
                      <a:cubicBezTo>
                        <a:pt x="130" y="16"/>
                        <a:pt x="130" y="16"/>
                        <a:pt x="130" y="16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7" y="24"/>
                        <a:pt x="37" y="24"/>
                        <a:pt x="37" y="24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6" y="16"/>
                        <a:pt x="99" y="12"/>
                        <a:pt x="99" y="7"/>
                      </a:cubicBezTo>
                      <a:cubicBezTo>
                        <a:pt x="98" y="3"/>
                        <a:pt x="94" y="0"/>
                        <a:pt x="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1" name="Group 29"/>
              <p:cNvGrpSpPr/>
              <p:nvPr/>
            </p:nvGrpSpPr>
            <p:grpSpPr>
              <a:xfrm>
                <a:off x="4559717" y="4467809"/>
                <a:ext cx="720806" cy="389780"/>
                <a:chOff x="10552113" y="4194175"/>
                <a:chExt cx="798513" cy="431800"/>
              </a:xfrm>
              <a:solidFill>
                <a:schemeClr val="accent1"/>
              </a:solidFill>
            </p:grpSpPr>
            <p:sp>
              <p:nvSpPr>
                <p:cNvPr id="85" name="Freeform 62"/>
                <p:cNvSpPr>
                  <a:spLocks/>
                </p:cNvSpPr>
                <p:nvPr/>
              </p:nvSpPr>
              <p:spPr bwMode="auto">
                <a:xfrm>
                  <a:off x="11188701" y="4424363"/>
                  <a:ext cx="161925" cy="160337"/>
                </a:xfrm>
                <a:custGeom>
                  <a:avLst/>
                  <a:gdLst>
                    <a:gd name="T0" fmla="*/ 18 w 51"/>
                    <a:gd name="T1" fmla="*/ 47 h 51"/>
                    <a:gd name="T2" fmla="*/ 47 w 51"/>
                    <a:gd name="T3" fmla="*/ 32 h 51"/>
                    <a:gd name="T4" fmla="*/ 32 w 51"/>
                    <a:gd name="T5" fmla="*/ 4 h 51"/>
                    <a:gd name="T6" fmla="*/ 4 w 51"/>
                    <a:gd name="T7" fmla="*/ 18 h 51"/>
                    <a:gd name="T8" fmla="*/ 18 w 51"/>
                    <a:gd name="T9" fmla="*/ 4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18" y="47"/>
                      </a:moveTo>
                      <a:cubicBezTo>
                        <a:pt x="30" y="51"/>
                        <a:pt x="43" y="44"/>
                        <a:pt x="47" y="32"/>
                      </a:cubicBezTo>
                      <a:cubicBezTo>
                        <a:pt x="51" y="20"/>
                        <a:pt x="44" y="8"/>
                        <a:pt x="32" y="4"/>
                      </a:cubicBezTo>
                      <a:cubicBezTo>
                        <a:pt x="21" y="0"/>
                        <a:pt x="8" y="6"/>
                        <a:pt x="4" y="18"/>
                      </a:cubicBezTo>
                      <a:cubicBezTo>
                        <a:pt x="0" y="30"/>
                        <a:pt x="6" y="43"/>
                        <a:pt x="18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6" name="Freeform 63"/>
                <p:cNvSpPr>
                  <a:spLocks/>
                </p:cNvSpPr>
                <p:nvPr/>
              </p:nvSpPr>
              <p:spPr bwMode="auto">
                <a:xfrm>
                  <a:off x="10552113" y="4194175"/>
                  <a:ext cx="671513" cy="431800"/>
                </a:xfrm>
                <a:custGeom>
                  <a:avLst/>
                  <a:gdLst>
                    <a:gd name="T0" fmla="*/ 190 w 213"/>
                    <a:gd name="T1" fmla="*/ 30 h 137"/>
                    <a:gd name="T2" fmla="*/ 208 w 213"/>
                    <a:gd name="T3" fmla="*/ 68 h 137"/>
                    <a:gd name="T4" fmla="*/ 199 w 213"/>
                    <a:gd name="T5" fmla="*/ 97 h 137"/>
                    <a:gd name="T6" fmla="*/ 198 w 213"/>
                    <a:gd name="T7" fmla="*/ 100 h 137"/>
                    <a:gd name="T8" fmla="*/ 194 w 213"/>
                    <a:gd name="T9" fmla="*/ 112 h 137"/>
                    <a:gd name="T10" fmla="*/ 157 w 213"/>
                    <a:gd name="T11" fmla="*/ 132 h 137"/>
                    <a:gd name="T12" fmla="*/ 157 w 213"/>
                    <a:gd name="T13" fmla="*/ 132 h 137"/>
                    <a:gd name="T14" fmla="*/ 100 w 213"/>
                    <a:gd name="T15" fmla="*/ 113 h 137"/>
                    <a:gd name="T16" fmla="*/ 94 w 213"/>
                    <a:gd name="T17" fmla="*/ 101 h 137"/>
                    <a:gd name="T18" fmla="*/ 106 w 213"/>
                    <a:gd name="T19" fmla="*/ 94 h 137"/>
                    <a:gd name="T20" fmla="*/ 140 w 213"/>
                    <a:gd name="T21" fmla="*/ 105 h 137"/>
                    <a:gd name="T22" fmla="*/ 158 w 213"/>
                    <a:gd name="T23" fmla="*/ 111 h 137"/>
                    <a:gd name="T24" fmla="*/ 160 w 213"/>
                    <a:gd name="T25" fmla="*/ 107 h 137"/>
                    <a:gd name="T26" fmla="*/ 139 w 213"/>
                    <a:gd name="T27" fmla="*/ 100 h 137"/>
                    <a:gd name="T28" fmla="*/ 103 w 213"/>
                    <a:gd name="T29" fmla="*/ 88 h 137"/>
                    <a:gd name="T30" fmla="*/ 99 w 213"/>
                    <a:gd name="T31" fmla="*/ 87 h 137"/>
                    <a:gd name="T32" fmla="*/ 11 w 213"/>
                    <a:gd name="T33" fmla="*/ 58 h 137"/>
                    <a:gd name="T34" fmla="*/ 2 w 213"/>
                    <a:gd name="T35" fmla="*/ 41 h 137"/>
                    <a:gd name="T36" fmla="*/ 19 w 213"/>
                    <a:gd name="T37" fmla="*/ 33 h 137"/>
                    <a:gd name="T38" fmla="*/ 107 w 213"/>
                    <a:gd name="T39" fmla="*/ 62 h 137"/>
                    <a:gd name="T40" fmla="*/ 109 w 213"/>
                    <a:gd name="T41" fmla="*/ 56 h 137"/>
                    <a:gd name="T42" fmla="*/ 21 w 213"/>
                    <a:gd name="T43" fmla="*/ 27 h 137"/>
                    <a:gd name="T44" fmla="*/ 12 w 213"/>
                    <a:gd name="T45" fmla="*/ 11 h 137"/>
                    <a:gd name="T46" fmla="*/ 29 w 213"/>
                    <a:gd name="T47" fmla="*/ 3 h 137"/>
                    <a:gd name="T48" fmla="*/ 117 w 213"/>
                    <a:gd name="T49" fmla="*/ 32 h 137"/>
                    <a:gd name="T50" fmla="*/ 121 w 213"/>
                    <a:gd name="T51" fmla="*/ 33 h 137"/>
                    <a:gd name="T52" fmla="*/ 157 w 213"/>
                    <a:gd name="T53" fmla="*/ 45 h 137"/>
                    <a:gd name="T54" fmla="*/ 178 w 213"/>
                    <a:gd name="T55" fmla="*/ 52 h 137"/>
                    <a:gd name="T56" fmla="*/ 180 w 213"/>
                    <a:gd name="T57" fmla="*/ 47 h 137"/>
                    <a:gd name="T58" fmla="*/ 161 w 213"/>
                    <a:gd name="T59" fmla="*/ 41 h 137"/>
                    <a:gd name="T60" fmla="*/ 127 w 213"/>
                    <a:gd name="T61" fmla="*/ 30 h 137"/>
                    <a:gd name="T62" fmla="*/ 121 w 213"/>
                    <a:gd name="T63" fmla="*/ 17 h 137"/>
                    <a:gd name="T64" fmla="*/ 134 w 213"/>
                    <a:gd name="T65" fmla="*/ 11 h 137"/>
                    <a:gd name="T66" fmla="*/ 190 w 213"/>
                    <a:gd name="T67" fmla="*/ 30 h 137"/>
                    <a:gd name="T68" fmla="*/ 190 w 213"/>
                    <a:gd name="T69" fmla="*/ 3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3" h="137">
                      <a:moveTo>
                        <a:pt x="190" y="30"/>
                      </a:moveTo>
                      <a:cubicBezTo>
                        <a:pt x="205" y="35"/>
                        <a:pt x="213" y="53"/>
                        <a:pt x="208" y="68"/>
                      </a:cubicBezTo>
                      <a:cubicBezTo>
                        <a:pt x="199" y="97"/>
                        <a:pt x="199" y="97"/>
                        <a:pt x="199" y="97"/>
                      </a:cubicBezTo>
                      <a:cubicBezTo>
                        <a:pt x="198" y="100"/>
                        <a:pt x="198" y="100"/>
                        <a:pt x="198" y="100"/>
                      </a:cubicBezTo>
                      <a:cubicBezTo>
                        <a:pt x="194" y="112"/>
                        <a:pt x="194" y="112"/>
                        <a:pt x="194" y="112"/>
                      </a:cubicBezTo>
                      <a:cubicBezTo>
                        <a:pt x="189" y="127"/>
                        <a:pt x="172" y="137"/>
                        <a:pt x="157" y="132"/>
                      </a:cubicBezTo>
                      <a:cubicBezTo>
                        <a:pt x="157" y="132"/>
                        <a:pt x="157" y="132"/>
                        <a:pt x="157" y="132"/>
                      </a:cubicBezTo>
                      <a:cubicBezTo>
                        <a:pt x="100" y="113"/>
                        <a:pt x="100" y="113"/>
                        <a:pt x="100" y="113"/>
                      </a:cubicBezTo>
                      <a:cubicBezTo>
                        <a:pt x="94" y="111"/>
                        <a:pt x="92" y="105"/>
                        <a:pt x="94" y="101"/>
                      </a:cubicBezTo>
                      <a:cubicBezTo>
                        <a:pt x="96" y="95"/>
                        <a:pt x="101" y="93"/>
                        <a:pt x="106" y="94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58" y="111"/>
                        <a:pt x="158" y="111"/>
                        <a:pt x="158" y="111"/>
                      </a:cubicBezTo>
                      <a:cubicBezTo>
                        <a:pt x="160" y="107"/>
                        <a:pt x="160" y="107"/>
                        <a:pt x="160" y="107"/>
                      </a:cubicBezTo>
                      <a:cubicBezTo>
                        <a:pt x="139" y="100"/>
                        <a:pt x="139" y="100"/>
                        <a:pt x="139" y="100"/>
                      </a:cubicBezTo>
                      <a:cubicBezTo>
                        <a:pt x="103" y="88"/>
                        <a:pt x="103" y="88"/>
                        <a:pt x="103" y="88"/>
                      </a:cubicBezTo>
                      <a:cubicBezTo>
                        <a:pt x="99" y="87"/>
                        <a:pt x="99" y="87"/>
                        <a:pt x="99" y="87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4" y="56"/>
                        <a:pt x="0" y="48"/>
                        <a:pt x="2" y="41"/>
                      </a:cubicBezTo>
                      <a:cubicBezTo>
                        <a:pt x="4" y="34"/>
                        <a:pt x="12" y="31"/>
                        <a:pt x="19" y="33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09" y="56"/>
                        <a:pt x="109" y="56"/>
                        <a:pt x="109" y="56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4" y="25"/>
                        <a:pt x="9" y="18"/>
                        <a:pt x="12" y="11"/>
                      </a:cubicBezTo>
                      <a:cubicBezTo>
                        <a:pt x="14" y="4"/>
                        <a:pt x="22" y="0"/>
                        <a:pt x="29" y="3"/>
                      </a:cubicBezTo>
                      <a:cubicBezTo>
                        <a:pt x="117" y="32"/>
                        <a:pt x="117" y="32"/>
                        <a:pt x="117" y="32"/>
                      </a:cubicBezTo>
                      <a:cubicBezTo>
                        <a:pt x="121" y="33"/>
                        <a:pt x="121" y="33"/>
                        <a:pt x="121" y="33"/>
                      </a:cubicBezTo>
                      <a:cubicBezTo>
                        <a:pt x="157" y="45"/>
                        <a:pt x="157" y="45"/>
                        <a:pt x="157" y="45"/>
                      </a:cubicBezTo>
                      <a:cubicBezTo>
                        <a:pt x="178" y="52"/>
                        <a:pt x="178" y="52"/>
                        <a:pt x="178" y="52"/>
                      </a:cubicBezTo>
                      <a:cubicBezTo>
                        <a:pt x="180" y="47"/>
                        <a:pt x="180" y="47"/>
                        <a:pt x="180" y="47"/>
                      </a:cubicBezTo>
                      <a:cubicBezTo>
                        <a:pt x="161" y="41"/>
                        <a:pt x="161" y="41"/>
                        <a:pt x="161" y="41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22" y="28"/>
                        <a:pt x="119" y="23"/>
                        <a:pt x="121" y="17"/>
                      </a:cubicBezTo>
                      <a:cubicBezTo>
                        <a:pt x="123" y="13"/>
                        <a:pt x="128" y="9"/>
                        <a:pt x="134" y="11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2" name="Group 30"/>
              <p:cNvGrpSpPr/>
              <p:nvPr/>
            </p:nvGrpSpPr>
            <p:grpSpPr>
              <a:xfrm>
                <a:off x="809522" y="2996105"/>
                <a:ext cx="715074" cy="338191"/>
                <a:chOff x="6397626" y="2563813"/>
                <a:chExt cx="792163" cy="374650"/>
              </a:xfrm>
              <a:solidFill>
                <a:schemeClr val="accent5"/>
              </a:solidFill>
            </p:grpSpPr>
            <p:sp>
              <p:nvSpPr>
                <p:cNvPr id="83" name="Freeform 64"/>
                <p:cNvSpPr>
                  <a:spLocks/>
                </p:cNvSpPr>
                <p:nvPr/>
              </p:nvSpPr>
              <p:spPr bwMode="auto">
                <a:xfrm>
                  <a:off x="6397626" y="2563813"/>
                  <a:ext cx="155575" cy="157162"/>
                </a:xfrm>
                <a:custGeom>
                  <a:avLst/>
                  <a:gdLst>
                    <a:gd name="T0" fmla="*/ 18 w 49"/>
                    <a:gd name="T1" fmla="*/ 46 h 50"/>
                    <a:gd name="T2" fmla="*/ 3 w 49"/>
                    <a:gd name="T3" fmla="*/ 18 h 50"/>
                    <a:gd name="T4" fmla="*/ 31 w 49"/>
                    <a:gd name="T5" fmla="*/ 4 h 50"/>
                    <a:gd name="T6" fmla="*/ 46 w 49"/>
                    <a:gd name="T7" fmla="*/ 32 h 50"/>
                    <a:gd name="T8" fmla="*/ 18 w 49"/>
                    <a:gd name="T9" fmla="*/ 46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0">
                      <a:moveTo>
                        <a:pt x="18" y="46"/>
                      </a:moveTo>
                      <a:cubicBezTo>
                        <a:pt x="6" y="43"/>
                        <a:pt x="0" y="30"/>
                        <a:pt x="3" y="18"/>
                      </a:cubicBezTo>
                      <a:cubicBezTo>
                        <a:pt x="7" y="6"/>
                        <a:pt x="20" y="0"/>
                        <a:pt x="31" y="4"/>
                      </a:cubicBezTo>
                      <a:cubicBezTo>
                        <a:pt x="43" y="8"/>
                        <a:pt x="49" y="20"/>
                        <a:pt x="46" y="32"/>
                      </a:cubicBezTo>
                      <a:cubicBezTo>
                        <a:pt x="42" y="44"/>
                        <a:pt x="29" y="50"/>
                        <a:pt x="18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4" name="Freeform 65"/>
                <p:cNvSpPr>
                  <a:spLocks/>
                </p:cNvSpPr>
                <p:nvPr/>
              </p:nvSpPr>
              <p:spPr bwMode="auto">
                <a:xfrm>
                  <a:off x="6550026" y="2576513"/>
                  <a:ext cx="639763" cy="361950"/>
                </a:xfrm>
                <a:custGeom>
                  <a:avLst/>
                  <a:gdLst>
                    <a:gd name="T0" fmla="*/ 96 w 203"/>
                    <a:gd name="T1" fmla="*/ 1 h 115"/>
                    <a:gd name="T2" fmla="*/ 39 w 203"/>
                    <a:gd name="T3" fmla="*/ 0 h 115"/>
                    <a:gd name="T4" fmla="*/ 38 w 203"/>
                    <a:gd name="T5" fmla="*/ 1 h 115"/>
                    <a:gd name="T6" fmla="*/ 9 w 203"/>
                    <a:gd name="T7" fmla="*/ 21 h 115"/>
                    <a:gd name="T8" fmla="*/ 6 w 203"/>
                    <a:gd name="T9" fmla="*/ 29 h 115"/>
                    <a:gd name="T10" fmla="*/ 5 w 203"/>
                    <a:gd name="T11" fmla="*/ 33 h 115"/>
                    <a:gd name="T12" fmla="*/ 2 w 203"/>
                    <a:gd name="T13" fmla="*/ 41 h 115"/>
                    <a:gd name="T14" fmla="*/ 14 w 203"/>
                    <a:gd name="T15" fmla="*/ 74 h 115"/>
                    <a:gd name="T16" fmla="*/ 15 w 203"/>
                    <a:gd name="T17" fmla="*/ 76 h 115"/>
                    <a:gd name="T18" fmla="*/ 61 w 203"/>
                    <a:gd name="T19" fmla="*/ 109 h 115"/>
                    <a:gd name="T20" fmla="*/ 73 w 203"/>
                    <a:gd name="T21" fmla="*/ 107 h 115"/>
                    <a:gd name="T22" fmla="*/ 72 w 203"/>
                    <a:gd name="T23" fmla="*/ 94 h 115"/>
                    <a:gd name="T24" fmla="*/ 27 w 203"/>
                    <a:gd name="T25" fmla="*/ 63 h 115"/>
                    <a:gd name="T26" fmla="*/ 28 w 203"/>
                    <a:gd name="T27" fmla="*/ 58 h 115"/>
                    <a:gd name="T28" fmla="*/ 105 w 203"/>
                    <a:gd name="T29" fmla="*/ 114 h 115"/>
                    <a:gd name="T30" fmla="*/ 112 w 203"/>
                    <a:gd name="T31" fmla="*/ 92 h 115"/>
                    <a:gd name="T32" fmla="*/ 179 w 203"/>
                    <a:gd name="T33" fmla="*/ 113 h 115"/>
                    <a:gd name="T34" fmla="*/ 192 w 203"/>
                    <a:gd name="T35" fmla="*/ 106 h 115"/>
                    <a:gd name="T36" fmla="*/ 185 w 203"/>
                    <a:gd name="T37" fmla="*/ 94 h 115"/>
                    <a:gd name="T38" fmla="*/ 119 w 203"/>
                    <a:gd name="T39" fmla="*/ 72 h 115"/>
                    <a:gd name="T40" fmla="*/ 121 w 203"/>
                    <a:gd name="T41" fmla="*/ 64 h 115"/>
                    <a:gd name="T42" fmla="*/ 188 w 203"/>
                    <a:gd name="T43" fmla="*/ 85 h 115"/>
                    <a:gd name="T44" fmla="*/ 201 w 203"/>
                    <a:gd name="T45" fmla="*/ 79 h 115"/>
                    <a:gd name="T46" fmla="*/ 194 w 203"/>
                    <a:gd name="T47" fmla="*/ 66 h 115"/>
                    <a:gd name="T48" fmla="*/ 128 w 203"/>
                    <a:gd name="T49" fmla="*/ 44 h 115"/>
                    <a:gd name="T50" fmla="*/ 135 w 203"/>
                    <a:gd name="T51" fmla="*/ 22 h 115"/>
                    <a:gd name="T52" fmla="*/ 40 w 203"/>
                    <a:gd name="T53" fmla="*/ 22 h 115"/>
                    <a:gd name="T54" fmla="*/ 41 w 203"/>
                    <a:gd name="T55" fmla="*/ 17 h 115"/>
                    <a:gd name="T56" fmla="*/ 97 w 203"/>
                    <a:gd name="T57" fmla="*/ 19 h 115"/>
                    <a:gd name="T58" fmla="*/ 105 w 203"/>
                    <a:gd name="T59" fmla="*/ 9 h 115"/>
                    <a:gd name="T60" fmla="*/ 96 w 203"/>
                    <a:gd name="T61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5">
                      <a:moveTo>
                        <a:pt x="96" y="1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20" y="2"/>
                        <a:pt x="11" y="15"/>
                        <a:pt x="9" y="21"/>
                      </a:cubicBezTo>
                      <a:cubicBezTo>
                        <a:pt x="7" y="26"/>
                        <a:pt x="8" y="24"/>
                        <a:pt x="6" y="29"/>
                      </a:cubicBezTo>
                      <a:cubicBezTo>
                        <a:pt x="6" y="30"/>
                        <a:pt x="5" y="31"/>
                        <a:pt x="5" y="33"/>
                      </a:cubicBezTo>
                      <a:cubicBezTo>
                        <a:pt x="3" y="37"/>
                        <a:pt x="4" y="36"/>
                        <a:pt x="2" y="41"/>
                      </a:cubicBezTo>
                      <a:cubicBezTo>
                        <a:pt x="0" y="47"/>
                        <a:pt x="0" y="63"/>
                        <a:pt x="14" y="74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61" y="109"/>
                        <a:pt x="61" y="109"/>
                        <a:pt x="61" y="109"/>
                      </a:cubicBezTo>
                      <a:cubicBezTo>
                        <a:pt x="65" y="111"/>
                        <a:pt x="71" y="110"/>
                        <a:pt x="73" y="107"/>
                      </a:cubicBezTo>
                      <a:cubicBezTo>
                        <a:pt x="76" y="103"/>
                        <a:pt x="75" y="98"/>
                        <a:pt x="72" y="94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05" y="114"/>
                        <a:pt x="105" y="114"/>
                        <a:pt x="105" y="114"/>
                      </a:cubicBezTo>
                      <a:cubicBezTo>
                        <a:pt x="112" y="92"/>
                        <a:pt x="112" y="92"/>
                        <a:pt x="112" y="92"/>
                      </a:cubicBezTo>
                      <a:cubicBezTo>
                        <a:pt x="179" y="113"/>
                        <a:pt x="179" y="113"/>
                        <a:pt x="179" y="113"/>
                      </a:cubicBezTo>
                      <a:cubicBezTo>
                        <a:pt x="184" y="115"/>
                        <a:pt x="190" y="112"/>
                        <a:pt x="192" y="106"/>
                      </a:cubicBezTo>
                      <a:cubicBezTo>
                        <a:pt x="194" y="100"/>
                        <a:pt x="191" y="95"/>
                        <a:pt x="185" y="94"/>
                      </a:cubicBezTo>
                      <a:cubicBezTo>
                        <a:pt x="119" y="72"/>
                        <a:pt x="119" y="72"/>
                        <a:pt x="119" y="72"/>
                      </a:cubicBezTo>
                      <a:cubicBezTo>
                        <a:pt x="121" y="64"/>
                        <a:pt x="121" y="64"/>
                        <a:pt x="121" y="64"/>
                      </a:cubicBezTo>
                      <a:cubicBezTo>
                        <a:pt x="188" y="85"/>
                        <a:pt x="188" y="85"/>
                        <a:pt x="188" y="85"/>
                      </a:cubicBezTo>
                      <a:cubicBezTo>
                        <a:pt x="193" y="87"/>
                        <a:pt x="199" y="85"/>
                        <a:pt x="201" y="79"/>
                      </a:cubicBezTo>
                      <a:cubicBezTo>
                        <a:pt x="203" y="74"/>
                        <a:pt x="200" y="68"/>
                        <a:pt x="194" y="66"/>
                      </a:cubicBezTo>
                      <a:cubicBezTo>
                        <a:pt x="128" y="44"/>
                        <a:pt x="128" y="44"/>
                        <a:pt x="128" y="44"/>
                      </a:cubicBezTo>
                      <a:cubicBezTo>
                        <a:pt x="135" y="22"/>
                        <a:pt x="135" y="22"/>
                        <a:pt x="135" y="22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101" y="18"/>
                        <a:pt x="105" y="14"/>
                        <a:pt x="105" y="9"/>
                      </a:cubicBezTo>
                      <a:cubicBezTo>
                        <a:pt x="105" y="5"/>
                        <a:pt x="101" y="1"/>
                        <a:pt x="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3" name="Group 31"/>
              <p:cNvGrpSpPr/>
              <p:nvPr/>
            </p:nvGrpSpPr>
            <p:grpSpPr>
              <a:xfrm>
                <a:off x="4410684" y="4732917"/>
                <a:ext cx="677816" cy="467162"/>
                <a:chOff x="10387013" y="4487863"/>
                <a:chExt cx="750888" cy="517525"/>
              </a:xfrm>
              <a:solidFill>
                <a:schemeClr val="accent1"/>
              </a:solidFill>
            </p:grpSpPr>
            <p:sp>
              <p:nvSpPr>
                <p:cNvPr id="81" name="Freeform 66"/>
                <p:cNvSpPr>
                  <a:spLocks/>
                </p:cNvSpPr>
                <p:nvPr/>
              </p:nvSpPr>
              <p:spPr bwMode="auto">
                <a:xfrm>
                  <a:off x="10977563" y="4840288"/>
                  <a:ext cx="160338" cy="165100"/>
                </a:xfrm>
                <a:custGeom>
                  <a:avLst/>
                  <a:gdLst>
                    <a:gd name="T0" fmla="*/ 14 w 51"/>
                    <a:gd name="T1" fmla="*/ 46 h 52"/>
                    <a:gd name="T2" fmla="*/ 45 w 51"/>
                    <a:gd name="T3" fmla="*/ 37 h 52"/>
                    <a:gd name="T4" fmla="*/ 37 w 51"/>
                    <a:gd name="T5" fmla="*/ 6 h 52"/>
                    <a:gd name="T6" fmla="*/ 6 w 51"/>
                    <a:gd name="T7" fmla="*/ 15 h 52"/>
                    <a:gd name="T8" fmla="*/ 14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14" y="46"/>
                      </a:moveTo>
                      <a:cubicBezTo>
                        <a:pt x="25" y="52"/>
                        <a:pt x="39" y="48"/>
                        <a:pt x="45" y="37"/>
                      </a:cubicBezTo>
                      <a:cubicBezTo>
                        <a:pt x="51" y="26"/>
                        <a:pt x="48" y="13"/>
                        <a:pt x="37" y="6"/>
                      </a:cubicBezTo>
                      <a:cubicBezTo>
                        <a:pt x="26" y="0"/>
                        <a:pt x="12" y="4"/>
                        <a:pt x="6" y="15"/>
                      </a:cubicBezTo>
                      <a:cubicBezTo>
                        <a:pt x="0" y="26"/>
                        <a:pt x="3" y="40"/>
                        <a:pt x="1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2" name="Freeform 67"/>
                <p:cNvSpPr>
                  <a:spLocks/>
                </p:cNvSpPr>
                <p:nvPr/>
              </p:nvSpPr>
              <p:spPr bwMode="auto">
                <a:xfrm>
                  <a:off x="10387013" y="4487863"/>
                  <a:ext cx="657225" cy="517525"/>
                </a:xfrm>
                <a:custGeom>
                  <a:avLst/>
                  <a:gdLst>
                    <a:gd name="T0" fmla="*/ 190 w 208"/>
                    <a:gd name="T1" fmla="*/ 63 h 164"/>
                    <a:gd name="T2" fmla="*/ 200 w 208"/>
                    <a:gd name="T3" fmla="*/ 105 h 164"/>
                    <a:gd name="T4" fmla="*/ 185 w 208"/>
                    <a:gd name="T5" fmla="*/ 131 h 164"/>
                    <a:gd name="T6" fmla="*/ 184 w 208"/>
                    <a:gd name="T7" fmla="*/ 134 h 164"/>
                    <a:gd name="T8" fmla="*/ 178 w 208"/>
                    <a:gd name="T9" fmla="*/ 144 h 164"/>
                    <a:gd name="T10" fmla="*/ 137 w 208"/>
                    <a:gd name="T11" fmla="*/ 156 h 164"/>
                    <a:gd name="T12" fmla="*/ 137 w 208"/>
                    <a:gd name="T13" fmla="*/ 156 h 164"/>
                    <a:gd name="T14" fmla="*/ 85 w 208"/>
                    <a:gd name="T15" fmla="*/ 127 h 164"/>
                    <a:gd name="T16" fmla="*/ 82 w 208"/>
                    <a:gd name="T17" fmla="*/ 113 h 164"/>
                    <a:gd name="T18" fmla="*/ 95 w 208"/>
                    <a:gd name="T19" fmla="*/ 110 h 164"/>
                    <a:gd name="T20" fmla="*/ 126 w 208"/>
                    <a:gd name="T21" fmla="*/ 127 h 164"/>
                    <a:gd name="T22" fmla="*/ 142 w 208"/>
                    <a:gd name="T23" fmla="*/ 137 h 164"/>
                    <a:gd name="T24" fmla="*/ 145 w 208"/>
                    <a:gd name="T25" fmla="*/ 133 h 164"/>
                    <a:gd name="T26" fmla="*/ 126 w 208"/>
                    <a:gd name="T27" fmla="*/ 122 h 164"/>
                    <a:gd name="T28" fmla="*/ 93 w 208"/>
                    <a:gd name="T29" fmla="*/ 103 h 164"/>
                    <a:gd name="T30" fmla="*/ 89 w 208"/>
                    <a:gd name="T31" fmla="*/ 100 h 164"/>
                    <a:gd name="T32" fmla="*/ 9 w 208"/>
                    <a:gd name="T33" fmla="*/ 54 h 164"/>
                    <a:gd name="T34" fmla="*/ 4 w 208"/>
                    <a:gd name="T35" fmla="*/ 36 h 164"/>
                    <a:gd name="T36" fmla="*/ 22 w 208"/>
                    <a:gd name="T37" fmla="*/ 32 h 164"/>
                    <a:gd name="T38" fmla="*/ 102 w 208"/>
                    <a:gd name="T39" fmla="*/ 78 h 164"/>
                    <a:gd name="T40" fmla="*/ 105 w 208"/>
                    <a:gd name="T41" fmla="*/ 73 h 164"/>
                    <a:gd name="T42" fmla="*/ 25 w 208"/>
                    <a:gd name="T43" fmla="*/ 26 h 164"/>
                    <a:gd name="T44" fmla="*/ 19 w 208"/>
                    <a:gd name="T45" fmla="*/ 9 h 164"/>
                    <a:gd name="T46" fmla="*/ 38 w 208"/>
                    <a:gd name="T47" fmla="*/ 4 h 164"/>
                    <a:gd name="T48" fmla="*/ 118 w 208"/>
                    <a:gd name="T49" fmla="*/ 50 h 164"/>
                    <a:gd name="T50" fmla="*/ 122 w 208"/>
                    <a:gd name="T51" fmla="*/ 53 h 164"/>
                    <a:gd name="T52" fmla="*/ 155 w 208"/>
                    <a:gd name="T53" fmla="*/ 71 h 164"/>
                    <a:gd name="T54" fmla="*/ 174 w 208"/>
                    <a:gd name="T55" fmla="*/ 82 h 164"/>
                    <a:gd name="T56" fmla="*/ 176 w 208"/>
                    <a:gd name="T57" fmla="*/ 78 h 164"/>
                    <a:gd name="T58" fmla="*/ 159 w 208"/>
                    <a:gd name="T59" fmla="*/ 68 h 164"/>
                    <a:gd name="T60" fmla="*/ 129 w 208"/>
                    <a:gd name="T61" fmla="*/ 51 h 164"/>
                    <a:gd name="T62" fmla="*/ 125 w 208"/>
                    <a:gd name="T63" fmla="*/ 37 h 164"/>
                    <a:gd name="T64" fmla="*/ 139 w 208"/>
                    <a:gd name="T65" fmla="*/ 34 h 164"/>
                    <a:gd name="T66" fmla="*/ 190 w 208"/>
                    <a:gd name="T67" fmla="*/ 63 h 164"/>
                    <a:gd name="T68" fmla="*/ 190 w 208"/>
                    <a:gd name="T69" fmla="*/ 63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8" h="164">
                      <a:moveTo>
                        <a:pt x="190" y="63"/>
                      </a:moveTo>
                      <a:cubicBezTo>
                        <a:pt x="204" y="71"/>
                        <a:pt x="208" y="91"/>
                        <a:pt x="200" y="105"/>
                      </a:cubicBezTo>
                      <a:cubicBezTo>
                        <a:pt x="185" y="131"/>
                        <a:pt x="185" y="131"/>
                        <a:pt x="185" y="131"/>
                      </a:cubicBezTo>
                      <a:cubicBezTo>
                        <a:pt x="184" y="134"/>
                        <a:pt x="184" y="134"/>
                        <a:pt x="184" y="134"/>
                      </a:cubicBezTo>
                      <a:cubicBezTo>
                        <a:pt x="178" y="144"/>
                        <a:pt x="178" y="144"/>
                        <a:pt x="178" y="144"/>
                      </a:cubicBezTo>
                      <a:cubicBezTo>
                        <a:pt x="170" y="158"/>
                        <a:pt x="151" y="164"/>
                        <a:pt x="137" y="156"/>
                      </a:cubicBez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85" y="127"/>
                        <a:pt x="85" y="127"/>
                        <a:pt x="85" y="127"/>
                      </a:cubicBezTo>
                      <a:cubicBezTo>
                        <a:pt x="80" y="124"/>
                        <a:pt x="79" y="118"/>
                        <a:pt x="82" y="113"/>
                      </a:cubicBezTo>
                      <a:cubicBezTo>
                        <a:pt x="85" y="108"/>
                        <a:pt x="90" y="107"/>
                        <a:pt x="95" y="110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45" y="133"/>
                        <a:pt x="145" y="133"/>
                        <a:pt x="145" y="133"/>
                      </a:cubicBezTo>
                      <a:cubicBezTo>
                        <a:pt x="126" y="122"/>
                        <a:pt x="126" y="122"/>
                        <a:pt x="126" y="122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9" y="100"/>
                        <a:pt x="89" y="100"/>
                        <a:pt x="89" y="100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2" y="51"/>
                        <a:pt x="0" y="42"/>
                        <a:pt x="4" y="36"/>
                      </a:cubicBezTo>
                      <a:cubicBezTo>
                        <a:pt x="8" y="29"/>
                        <a:pt x="15" y="28"/>
                        <a:pt x="22" y="32"/>
                      </a:cubicBezTo>
                      <a:cubicBezTo>
                        <a:pt x="102" y="78"/>
                        <a:pt x="102" y="78"/>
                        <a:pt x="102" y="78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19" y="23"/>
                        <a:pt x="16" y="15"/>
                        <a:pt x="19" y="9"/>
                      </a:cubicBezTo>
                      <a:cubicBezTo>
                        <a:pt x="23" y="3"/>
                        <a:pt x="31" y="0"/>
                        <a:pt x="38" y="4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22" y="53"/>
                        <a:pt x="122" y="53"/>
                        <a:pt x="122" y="53"/>
                      </a:cubicBezTo>
                      <a:cubicBezTo>
                        <a:pt x="155" y="71"/>
                        <a:pt x="155" y="71"/>
                        <a:pt x="155" y="71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76" y="78"/>
                        <a:pt x="176" y="78"/>
                        <a:pt x="176" y="78"/>
                      </a:cubicBezTo>
                      <a:cubicBezTo>
                        <a:pt x="159" y="68"/>
                        <a:pt x="159" y="68"/>
                        <a:pt x="159" y="68"/>
                      </a:cubicBezTo>
                      <a:cubicBezTo>
                        <a:pt x="129" y="51"/>
                        <a:pt x="129" y="51"/>
                        <a:pt x="129" y="51"/>
                      </a:cubicBezTo>
                      <a:cubicBezTo>
                        <a:pt x="124" y="48"/>
                        <a:pt x="122" y="43"/>
                        <a:pt x="125" y="37"/>
                      </a:cubicBezTo>
                      <a:cubicBezTo>
                        <a:pt x="128" y="33"/>
                        <a:pt x="133" y="31"/>
                        <a:pt x="139" y="34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4" name="Group 32"/>
              <p:cNvGrpSpPr/>
              <p:nvPr/>
            </p:nvGrpSpPr>
            <p:grpSpPr>
              <a:xfrm>
                <a:off x="1004412" y="2622088"/>
                <a:ext cx="663485" cy="472894"/>
                <a:chOff x="6613526" y="2149475"/>
                <a:chExt cx="735012" cy="523875"/>
              </a:xfrm>
              <a:solidFill>
                <a:schemeClr val="accent5"/>
              </a:solidFill>
            </p:grpSpPr>
            <p:sp>
              <p:nvSpPr>
                <p:cNvPr id="79" name="Freeform 68"/>
                <p:cNvSpPr>
                  <a:spLocks/>
                </p:cNvSpPr>
                <p:nvPr/>
              </p:nvSpPr>
              <p:spPr bwMode="auto">
                <a:xfrm>
                  <a:off x="6613526" y="2149475"/>
                  <a:ext cx="157163" cy="161925"/>
                </a:xfrm>
                <a:custGeom>
                  <a:avLst/>
                  <a:gdLst>
                    <a:gd name="T0" fmla="*/ 13 w 50"/>
                    <a:gd name="T1" fmla="*/ 45 h 51"/>
                    <a:gd name="T2" fmla="*/ 6 w 50"/>
                    <a:gd name="T3" fmla="*/ 14 h 51"/>
                    <a:gd name="T4" fmla="*/ 37 w 50"/>
                    <a:gd name="T5" fmla="*/ 7 h 51"/>
                    <a:gd name="T6" fmla="*/ 44 w 50"/>
                    <a:gd name="T7" fmla="*/ 37 h 51"/>
                    <a:gd name="T8" fmla="*/ 13 w 50"/>
                    <a:gd name="T9" fmla="*/ 4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13" y="45"/>
                      </a:moveTo>
                      <a:cubicBezTo>
                        <a:pt x="3" y="38"/>
                        <a:pt x="0" y="25"/>
                        <a:pt x="6" y="14"/>
                      </a:cubicBezTo>
                      <a:cubicBezTo>
                        <a:pt x="13" y="3"/>
                        <a:pt x="26" y="0"/>
                        <a:pt x="37" y="7"/>
                      </a:cubicBezTo>
                      <a:cubicBezTo>
                        <a:pt x="47" y="13"/>
                        <a:pt x="50" y="27"/>
                        <a:pt x="44" y="37"/>
                      </a:cubicBezTo>
                      <a:cubicBezTo>
                        <a:pt x="37" y="48"/>
                        <a:pt x="24" y="51"/>
                        <a:pt x="1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0" name="Freeform 69"/>
                <p:cNvSpPr>
                  <a:spLocks/>
                </p:cNvSpPr>
                <p:nvPr/>
              </p:nvSpPr>
              <p:spPr bwMode="auto">
                <a:xfrm>
                  <a:off x="6732588" y="2203450"/>
                  <a:ext cx="615950" cy="469900"/>
                </a:xfrm>
                <a:custGeom>
                  <a:avLst/>
                  <a:gdLst>
                    <a:gd name="T0" fmla="*/ 108 w 195"/>
                    <a:gd name="T1" fmla="*/ 17 h 149"/>
                    <a:gd name="T2" fmla="*/ 53 w 195"/>
                    <a:gd name="T3" fmla="*/ 3 h 149"/>
                    <a:gd name="T4" fmla="*/ 52 w 195"/>
                    <a:gd name="T5" fmla="*/ 4 h 149"/>
                    <a:gd name="T6" fmla="*/ 18 w 195"/>
                    <a:gd name="T7" fmla="*/ 16 h 149"/>
                    <a:gd name="T8" fmla="*/ 14 w 195"/>
                    <a:gd name="T9" fmla="*/ 23 h 149"/>
                    <a:gd name="T10" fmla="*/ 12 w 195"/>
                    <a:gd name="T11" fmla="*/ 27 h 149"/>
                    <a:gd name="T12" fmla="*/ 8 w 195"/>
                    <a:gd name="T13" fmla="*/ 34 h 149"/>
                    <a:gd name="T14" fmla="*/ 11 w 195"/>
                    <a:gd name="T15" fmla="*/ 69 h 149"/>
                    <a:gd name="T16" fmla="*/ 12 w 195"/>
                    <a:gd name="T17" fmla="*/ 71 h 149"/>
                    <a:gd name="T18" fmla="*/ 49 w 195"/>
                    <a:gd name="T19" fmla="*/ 114 h 149"/>
                    <a:gd name="T20" fmla="*/ 61 w 195"/>
                    <a:gd name="T21" fmla="*/ 115 h 149"/>
                    <a:gd name="T22" fmla="*/ 63 w 195"/>
                    <a:gd name="T23" fmla="*/ 102 h 149"/>
                    <a:gd name="T24" fmla="*/ 26 w 195"/>
                    <a:gd name="T25" fmla="*/ 61 h 149"/>
                    <a:gd name="T26" fmla="*/ 29 w 195"/>
                    <a:gd name="T27" fmla="*/ 57 h 149"/>
                    <a:gd name="T28" fmla="*/ 90 w 195"/>
                    <a:gd name="T29" fmla="*/ 129 h 149"/>
                    <a:gd name="T30" fmla="*/ 102 w 195"/>
                    <a:gd name="T31" fmla="*/ 109 h 149"/>
                    <a:gd name="T32" fmla="*/ 162 w 195"/>
                    <a:gd name="T33" fmla="*/ 146 h 149"/>
                    <a:gd name="T34" fmla="*/ 177 w 195"/>
                    <a:gd name="T35" fmla="*/ 142 h 149"/>
                    <a:gd name="T36" fmla="*/ 173 w 195"/>
                    <a:gd name="T37" fmla="*/ 128 h 149"/>
                    <a:gd name="T38" fmla="*/ 113 w 195"/>
                    <a:gd name="T39" fmla="*/ 92 h 149"/>
                    <a:gd name="T40" fmla="*/ 118 w 195"/>
                    <a:gd name="T41" fmla="*/ 84 h 149"/>
                    <a:gd name="T42" fmla="*/ 177 w 195"/>
                    <a:gd name="T43" fmla="*/ 121 h 149"/>
                    <a:gd name="T44" fmla="*/ 192 w 195"/>
                    <a:gd name="T45" fmla="*/ 118 h 149"/>
                    <a:gd name="T46" fmla="*/ 188 w 195"/>
                    <a:gd name="T47" fmla="*/ 103 h 149"/>
                    <a:gd name="T48" fmla="*/ 129 w 195"/>
                    <a:gd name="T49" fmla="*/ 67 h 149"/>
                    <a:gd name="T50" fmla="*/ 141 w 195"/>
                    <a:gd name="T51" fmla="*/ 47 h 149"/>
                    <a:gd name="T52" fmla="*/ 49 w 195"/>
                    <a:gd name="T53" fmla="*/ 25 h 149"/>
                    <a:gd name="T54" fmla="*/ 51 w 195"/>
                    <a:gd name="T55" fmla="*/ 20 h 149"/>
                    <a:gd name="T56" fmla="*/ 105 w 195"/>
                    <a:gd name="T57" fmla="*/ 35 h 149"/>
                    <a:gd name="T58" fmla="*/ 115 w 195"/>
                    <a:gd name="T59" fmla="*/ 27 h 149"/>
                    <a:gd name="T60" fmla="*/ 108 w 195"/>
                    <a:gd name="T61" fmla="*/ 1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5" h="149">
                      <a:moveTo>
                        <a:pt x="108" y="17"/>
                      </a:move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34" y="0"/>
                        <a:pt x="22" y="11"/>
                        <a:pt x="18" y="16"/>
                      </a:cubicBezTo>
                      <a:cubicBezTo>
                        <a:pt x="16" y="20"/>
                        <a:pt x="17" y="19"/>
                        <a:pt x="14" y="23"/>
                      </a:cubicBezTo>
                      <a:cubicBezTo>
                        <a:pt x="13" y="24"/>
                        <a:pt x="13" y="26"/>
                        <a:pt x="12" y="27"/>
                      </a:cubicBezTo>
                      <a:cubicBezTo>
                        <a:pt x="10" y="31"/>
                        <a:pt x="10" y="30"/>
                        <a:pt x="8" y="34"/>
                      </a:cubicBezTo>
                      <a:cubicBezTo>
                        <a:pt x="4" y="39"/>
                        <a:pt x="0" y="55"/>
                        <a:pt x="11" y="69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2" y="117"/>
                        <a:pt x="58" y="118"/>
                        <a:pt x="61" y="115"/>
                      </a:cubicBezTo>
                      <a:cubicBezTo>
                        <a:pt x="64" y="112"/>
                        <a:pt x="65" y="106"/>
                        <a:pt x="63" y="102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29" y="57"/>
                        <a:pt x="29" y="57"/>
                        <a:pt x="29" y="57"/>
                      </a:cubicBezTo>
                      <a:cubicBezTo>
                        <a:pt x="90" y="129"/>
                        <a:pt x="90" y="129"/>
                        <a:pt x="90" y="129"/>
                      </a:cubicBezTo>
                      <a:cubicBezTo>
                        <a:pt x="102" y="109"/>
                        <a:pt x="102" y="109"/>
                        <a:pt x="102" y="109"/>
                      </a:cubicBezTo>
                      <a:cubicBezTo>
                        <a:pt x="162" y="146"/>
                        <a:pt x="162" y="146"/>
                        <a:pt x="162" y="146"/>
                      </a:cubicBezTo>
                      <a:cubicBezTo>
                        <a:pt x="167" y="149"/>
                        <a:pt x="174" y="147"/>
                        <a:pt x="177" y="142"/>
                      </a:cubicBezTo>
                      <a:cubicBezTo>
                        <a:pt x="180" y="137"/>
                        <a:pt x="178" y="131"/>
                        <a:pt x="173" y="128"/>
                      </a:cubicBezTo>
                      <a:cubicBezTo>
                        <a:pt x="113" y="92"/>
                        <a:pt x="113" y="92"/>
                        <a:pt x="113" y="92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77" y="121"/>
                        <a:pt x="177" y="121"/>
                        <a:pt x="177" y="121"/>
                      </a:cubicBezTo>
                      <a:cubicBezTo>
                        <a:pt x="182" y="124"/>
                        <a:pt x="188" y="124"/>
                        <a:pt x="192" y="118"/>
                      </a:cubicBezTo>
                      <a:cubicBezTo>
                        <a:pt x="195" y="113"/>
                        <a:pt x="193" y="106"/>
                        <a:pt x="188" y="103"/>
                      </a:cubicBezTo>
                      <a:cubicBezTo>
                        <a:pt x="129" y="67"/>
                        <a:pt x="129" y="67"/>
                        <a:pt x="129" y="67"/>
                      </a:cubicBezTo>
                      <a:cubicBezTo>
                        <a:pt x="141" y="47"/>
                        <a:pt x="141" y="47"/>
                        <a:pt x="141" y="47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105" y="35"/>
                        <a:pt x="105" y="35"/>
                        <a:pt x="105" y="35"/>
                      </a:cubicBezTo>
                      <a:cubicBezTo>
                        <a:pt x="109" y="35"/>
                        <a:pt x="114" y="32"/>
                        <a:pt x="115" y="27"/>
                      </a:cubicBezTo>
                      <a:cubicBezTo>
                        <a:pt x="116" y="23"/>
                        <a:pt x="113" y="18"/>
                        <a:pt x="108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5" name="Group 33"/>
              <p:cNvGrpSpPr/>
              <p:nvPr/>
            </p:nvGrpSpPr>
            <p:grpSpPr>
              <a:xfrm>
                <a:off x="4225826" y="4980828"/>
                <a:ext cx="617629" cy="548844"/>
                <a:chOff x="10182226" y="4762500"/>
                <a:chExt cx="684213" cy="608012"/>
              </a:xfrm>
              <a:solidFill>
                <a:schemeClr val="accent1"/>
              </a:solidFill>
            </p:grpSpPr>
            <p:sp>
              <p:nvSpPr>
                <p:cNvPr id="77" name="Freeform 70"/>
                <p:cNvSpPr>
                  <a:spLocks/>
                </p:cNvSpPr>
                <p:nvPr/>
              </p:nvSpPr>
              <p:spPr bwMode="auto">
                <a:xfrm>
                  <a:off x="10709276" y="5213350"/>
                  <a:ext cx="157163" cy="157162"/>
                </a:xfrm>
                <a:custGeom>
                  <a:avLst/>
                  <a:gdLst>
                    <a:gd name="T0" fmla="*/ 10 w 50"/>
                    <a:gd name="T1" fmla="*/ 42 h 50"/>
                    <a:gd name="T2" fmla="*/ 42 w 50"/>
                    <a:gd name="T3" fmla="*/ 40 h 50"/>
                    <a:gd name="T4" fmla="*/ 40 w 50"/>
                    <a:gd name="T5" fmla="*/ 8 h 50"/>
                    <a:gd name="T6" fmla="*/ 8 w 50"/>
                    <a:gd name="T7" fmla="*/ 11 h 50"/>
                    <a:gd name="T8" fmla="*/ 1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10" y="42"/>
                      </a:moveTo>
                      <a:cubicBezTo>
                        <a:pt x="20" y="50"/>
                        <a:pt x="34" y="49"/>
                        <a:pt x="42" y="40"/>
                      </a:cubicBezTo>
                      <a:cubicBezTo>
                        <a:pt x="50" y="30"/>
                        <a:pt x="49" y="16"/>
                        <a:pt x="40" y="8"/>
                      </a:cubicBezTo>
                      <a:cubicBezTo>
                        <a:pt x="30" y="0"/>
                        <a:pt x="16" y="1"/>
                        <a:pt x="8" y="11"/>
                      </a:cubicBezTo>
                      <a:cubicBezTo>
                        <a:pt x="0" y="20"/>
                        <a:pt x="1" y="34"/>
                        <a:pt x="1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8" name="Freeform 71"/>
                <p:cNvSpPr>
                  <a:spLocks/>
                </p:cNvSpPr>
                <p:nvPr/>
              </p:nvSpPr>
              <p:spPr bwMode="auto">
                <a:xfrm>
                  <a:off x="10182226" y="4762500"/>
                  <a:ext cx="619125" cy="576262"/>
                </a:xfrm>
                <a:custGeom>
                  <a:avLst/>
                  <a:gdLst>
                    <a:gd name="T0" fmla="*/ 183 w 196"/>
                    <a:gd name="T1" fmla="*/ 91 h 183"/>
                    <a:gd name="T2" fmla="*/ 186 w 196"/>
                    <a:gd name="T3" fmla="*/ 133 h 183"/>
                    <a:gd name="T4" fmla="*/ 166 w 196"/>
                    <a:gd name="T5" fmla="*/ 157 h 183"/>
                    <a:gd name="T6" fmla="*/ 164 w 196"/>
                    <a:gd name="T7" fmla="*/ 158 h 183"/>
                    <a:gd name="T8" fmla="*/ 156 w 196"/>
                    <a:gd name="T9" fmla="*/ 168 h 183"/>
                    <a:gd name="T10" fmla="*/ 114 w 196"/>
                    <a:gd name="T11" fmla="*/ 173 h 183"/>
                    <a:gd name="T12" fmla="*/ 114 w 196"/>
                    <a:gd name="T13" fmla="*/ 173 h 183"/>
                    <a:gd name="T14" fmla="*/ 69 w 196"/>
                    <a:gd name="T15" fmla="*/ 134 h 183"/>
                    <a:gd name="T16" fmla="*/ 67 w 196"/>
                    <a:gd name="T17" fmla="*/ 120 h 183"/>
                    <a:gd name="T18" fmla="*/ 81 w 196"/>
                    <a:gd name="T19" fmla="*/ 119 h 183"/>
                    <a:gd name="T20" fmla="*/ 108 w 196"/>
                    <a:gd name="T21" fmla="*/ 142 h 183"/>
                    <a:gd name="T22" fmla="*/ 123 w 196"/>
                    <a:gd name="T23" fmla="*/ 154 h 183"/>
                    <a:gd name="T24" fmla="*/ 126 w 196"/>
                    <a:gd name="T25" fmla="*/ 151 h 183"/>
                    <a:gd name="T26" fmla="*/ 110 w 196"/>
                    <a:gd name="T27" fmla="*/ 136 h 183"/>
                    <a:gd name="T28" fmla="*/ 81 w 196"/>
                    <a:gd name="T29" fmla="*/ 112 h 183"/>
                    <a:gd name="T30" fmla="*/ 77 w 196"/>
                    <a:gd name="T31" fmla="*/ 109 h 183"/>
                    <a:gd name="T32" fmla="*/ 6 w 196"/>
                    <a:gd name="T33" fmla="*/ 49 h 183"/>
                    <a:gd name="T34" fmla="*/ 5 w 196"/>
                    <a:gd name="T35" fmla="*/ 30 h 183"/>
                    <a:gd name="T36" fmla="*/ 23 w 196"/>
                    <a:gd name="T37" fmla="*/ 29 h 183"/>
                    <a:gd name="T38" fmla="*/ 94 w 196"/>
                    <a:gd name="T39" fmla="*/ 89 h 183"/>
                    <a:gd name="T40" fmla="*/ 98 w 196"/>
                    <a:gd name="T41" fmla="*/ 84 h 183"/>
                    <a:gd name="T42" fmla="*/ 27 w 196"/>
                    <a:gd name="T43" fmla="*/ 25 h 183"/>
                    <a:gd name="T44" fmla="*/ 25 w 196"/>
                    <a:gd name="T45" fmla="*/ 7 h 183"/>
                    <a:gd name="T46" fmla="*/ 44 w 196"/>
                    <a:gd name="T47" fmla="*/ 5 h 183"/>
                    <a:gd name="T48" fmla="*/ 114 w 196"/>
                    <a:gd name="T49" fmla="*/ 65 h 183"/>
                    <a:gd name="T50" fmla="*/ 118 w 196"/>
                    <a:gd name="T51" fmla="*/ 68 h 183"/>
                    <a:gd name="T52" fmla="*/ 147 w 196"/>
                    <a:gd name="T53" fmla="*/ 92 h 183"/>
                    <a:gd name="T54" fmla="*/ 164 w 196"/>
                    <a:gd name="T55" fmla="*/ 106 h 183"/>
                    <a:gd name="T56" fmla="*/ 167 w 196"/>
                    <a:gd name="T57" fmla="*/ 103 h 183"/>
                    <a:gd name="T58" fmla="*/ 152 w 196"/>
                    <a:gd name="T59" fmla="*/ 90 h 183"/>
                    <a:gd name="T60" fmla="*/ 125 w 196"/>
                    <a:gd name="T61" fmla="*/ 67 h 183"/>
                    <a:gd name="T62" fmla="*/ 124 w 196"/>
                    <a:gd name="T63" fmla="*/ 53 h 183"/>
                    <a:gd name="T64" fmla="*/ 138 w 196"/>
                    <a:gd name="T65" fmla="*/ 52 h 183"/>
                    <a:gd name="T66" fmla="*/ 183 w 196"/>
                    <a:gd name="T67" fmla="*/ 91 h 183"/>
                    <a:gd name="T68" fmla="*/ 183 w 196"/>
                    <a:gd name="T69" fmla="*/ 9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96" h="183">
                      <a:moveTo>
                        <a:pt x="183" y="91"/>
                      </a:moveTo>
                      <a:cubicBezTo>
                        <a:pt x="196" y="101"/>
                        <a:pt x="196" y="121"/>
                        <a:pt x="186" y="133"/>
                      </a:cubicBezTo>
                      <a:cubicBezTo>
                        <a:pt x="166" y="157"/>
                        <a:pt x="166" y="157"/>
                        <a:pt x="166" y="157"/>
                      </a:cubicBezTo>
                      <a:cubicBezTo>
                        <a:pt x="164" y="158"/>
                        <a:pt x="164" y="158"/>
                        <a:pt x="164" y="158"/>
                      </a:cubicBezTo>
                      <a:cubicBezTo>
                        <a:pt x="156" y="168"/>
                        <a:pt x="156" y="168"/>
                        <a:pt x="156" y="168"/>
                      </a:cubicBezTo>
                      <a:cubicBezTo>
                        <a:pt x="146" y="180"/>
                        <a:pt x="126" y="183"/>
                        <a:pt x="114" y="173"/>
                      </a:cubicBezTo>
                      <a:cubicBezTo>
                        <a:pt x="114" y="173"/>
                        <a:pt x="114" y="173"/>
                        <a:pt x="114" y="173"/>
                      </a:cubicBezTo>
                      <a:cubicBezTo>
                        <a:pt x="69" y="134"/>
                        <a:pt x="69" y="134"/>
                        <a:pt x="69" y="134"/>
                      </a:cubicBezTo>
                      <a:cubicBezTo>
                        <a:pt x="64" y="130"/>
                        <a:pt x="64" y="124"/>
                        <a:pt x="67" y="120"/>
                      </a:cubicBezTo>
                      <a:cubicBezTo>
                        <a:pt x="71" y="116"/>
                        <a:pt x="77" y="115"/>
                        <a:pt x="81" y="119"/>
                      </a:cubicBezTo>
                      <a:cubicBezTo>
                        <a:pt x="108" y="142"/>
                        <a:pt x="108" y="142"/>
                        <a:pt x="108" y="142"/>
                      </a:cubicBezTo>
                      <a:cubicBezTo>
                        <a:pt x="123" y="154"/>
                        <a:pt x="123" y="154"/>
                        <a:pt x="123" y="154"/>
                      </a:cubicBezTo>
                      <a:cubicBezTo>
                        <a:pt x="126" y="151"/>
                        <a:pt x="126" y="151"/>
                        <a:pt x="126" y="151"/>
                      </a:cubicBezTo>
                      <a:cubicBezTo>
                        <a:pt x="110" y="136"/>
                        <a:pt x="110" y="136"/>
                        <a:pt x="110" y="136"/>
                      </a:cubicBezTo>
                      <a:cubicBezTo>
                        <a:pt x="81" y="112"/>
                        <a:pt x="81" y="112"/>
                        <a:pt x="81" y="112"/>
                      </a:cubicBezTo>
                      <a:cubicBezTo>
                        <a:pt x="77" y="109"/>
                        <a:pt x="77" y="109"/>
                        <a:pt x="77" y="109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1" y="45"/>
                        <a:pt x="0" y="36"/>
                        <a:pt x="5" y="30"/>
                      </a:cubicBezTo>
                      <a:cubicBezTo>
                        <a:pt x="10" y="25"/>
                        <a:pt x="17" y="25"/>
                        <a:pt x="23" y="29"/>
                      </a:cubicBezTo>
                      <a:cubicBezTo>
                        <a:pt x="94" y="89"/>
                        <a:pt x="94" y="89"/>
                        <a:pt x="94" y="89"/>
                      </a:cubicBezTo>
                      <a:cubicBezTo>
                        <a:pt x="98" y="84"/>
                        <a:pt x="98" y="84"/>
                        <a:pt x="98" y="84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1" y="20"/>
                        <a:pt x="20" y="12"/>
                        <a:pt x="25" y="7"/>
                      </a:cubicBezTo>
                      <a:cubicBezTo>
                        <a:pt x="30" y="1"/>
                        <a:pt x="38" y="0"/>
                        <a:pt x="44" y="5"/>
                      </a:cubicBezTo>
                      <a:cubicBezTo>
                        <a:pt x="114" y="65"/>
                        <a:pt x="114" y="65"/>
                        <a:pt x="114" y="65"/>
                      </a:cubicBezTo>
                      <a:cubicBezTo>
                        <a:pt x="118" y="68"/>
                        <a:pt x="118" y="68"/>
                        <a:pt x="118" y="68"/>
                      </a:cubicBezTo>
                      <a:cubicBezTo>
                        <a:pt x="147" y="92"/>
                        <a:pt x="147" y="92"/>
                        <a:pt x="147" y="92"/>
                      </a:cubicBezTo>
                      <a:cubicBezTo>
                        <a:pt x="164" y="106"/>
                        <a:pt x="164" y="106"/>
                        <a:pt x="164" y="106"/>
                      </a:cubicBezTo>
                      <a:cubicBezTo>
                        <a:pt x="167" y="103"/>
                        <a:pt x="167" y="103"/>
                        <a:pt x="167" y="103"/>
                      </a:cubicBezTo>
                      <a:cubicBezTo>
                        <a:pt x="152" y="90"/>
                        <a:pt x="152" y="90"/>
                        <a:pt x="152" y="90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0" y="63"/>
                        <a:pt x="120" y="58"/>
                        <a:pt x="124" y="53"/>
                      </a:cubicBezTo>
                      <a:cubicBezTo>
                        <a:pt x="127" y="50"/>
                        <a:pt x="133" y="48"/>
                        <a:pt x="138" y="52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6" name="Group 34"/>
              <p:cNvGrpSpPr/>
              <p:nvPr/>
            </p:nvGrpSpPr>
            <p:grpSpPr>
              <a:xfrm>
                <a:off x="1246591" y="2275299"/>
                <a:ext cx="588969" cy="563174"/>
                <a:chOff x="6881813" y="1765300"/>
                <a:chExt cx="652463" cy="623887"/>
              </a:xfrm>
              <a:solidFill>
                <a:schemeClr val="accent5"/>
              </a:solidFill>
            </p:grpSpPr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6881813" y="1765300"/>
                  <a:ext cx="153988" cy="153987"/>
                </a:xfrm>
                <a:custGeom>
                  <a:avLst/>
                  <a:gdLst>
                    <a:gd name="T0" fmla="*/ 9 w 49"/>
                    <a:gd name="T1" fmla="*/ 41 h 49"/>
                    <a:gd name="T2" fmla="*/ 8 w 49"/>
                    <a:gd name="T3" fmla="*/ 9 h 49"/>
                    <a:gd name="T4" fmla="*/ 40 w 49"/>
                    <a:gd name="T5" fmla="*/ 8 h 49"/>
                    <a:gd name="T6" fmla="*/ 41 w 49"/>
                    <a:gd name="T7" fmla="*/ 39 h 49"/>
                    <a:gd name="T8" fmla="*/ 9 w 49"/>
                    <a:gd name="T9" fmla="*/ 4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9">
                      <a:moveTo>
                        <a:pt x="9" y="41"/>
                      </a:moveTo>
                      <a:cubicBezTo>
                        <a:pt x="0" y="32"/>
                        <a:pt x="0" y="18"/>
                        <a:pt x="8" y="9"/>
                      </a:cubicBezTo>
                      <a:cubicBezTo>
                        <a:pt x="17" y="0"/>
                        <a:pt x="31" y="0"/>
                        <a:pt x="40" y="8"/>
                      </a:cubicBezTo>
                      <a:cubicBezTo>
                        <a:pt x="49" y="16"/>
                        <a:pt x="49" y="30"/>
                        <a:pt x="41" y="39"/>
                      </a:cubicBezTo>
                      <a:cubicBezTo>
                        <a:pt x="32" y="49"/>
                        <a:pt x="18" y="49"/>
                        <a:pt x="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6" name="Freeform 73"/>
                <p:cNvSpPr>
                  <a:spLocks/>
                </p:cNvSpPr>
                <p:nvPr/>
              </p:nvSpPr>
              <p:spPr bwMode="auto">
                <a:xfrm>
                  <a:off x="6969126" y="1844675"/>
                  <a:ext cx="565150" cy="544512"/>
                </a:xfrm>
                <a:custGeom>
                  <a:avLst/>
                  <a:gdLst>
                    <a:gd name="T0" fmla="*/ 114 w 179"/>
                    <a:gd name="T1" fmla="*/ 32 h 173"/>
                    <a:gd name="T2" fmla="*/ 63 w 179"/>
                    <a:gd name="T3" fmla="*/ 7 h 173"/>
                    <a:gd name="T4" fmla="*/ 61 w 179"/>
                    <a:gd name="T5" fmla="*/ 7 h 173"/>
                    <a:gd name="T6" fmla="*/ 26 w 179"/>
                    <a:gd name="T7" fmla="*/ 13 h 173"/>
                    <a:gd name="T8" fmla="*/ 20 w 179"/>
                    <a:gd name="T9" fmla="*/ 19 h 173"/>
                    <a:gd name="T10" fmla="*/ 17 w 179"/>
                    <a:gd name="T11" fmla="*/ 22 h 173"/>
                    <a:gd name="T12" fmla="*/ 12 w 179"/>
                    <a:gd name="T13" fmla="*/ 28 h 173"/>
                    <a:gd name="T14" fmla="*/ 8 w 179"/>
                    <a:gd name="T15" fmla="*/ 63 h 173"/>
                    <a:gd name="T16" fmla="*/ 8 w 179"/>
                    <a:gd name="T17" fmla="*/ 65 h 173"/>
                    <a:gd name="T18" fmla="*/ 36 w 179"/>
                    <a:gd name="T19" fmla="*/ 115 h 173"/>
                    <a:gd name="T20" fmla="*/ 47 w 179"/>
                    <a:gd name="T21" fmla="*/ 118 h 173"/>
                    <a:gd name="T22" fmla="*/ 52 w 179"/>
                    <a:gd name="T23" fmla="*/ 106 h 173"/>
                    <a:gd name="T24" fmla="*/ 24 w 179"/>
                    <a:gd name="T25" fmla="*/ 58 h 173"/>
                    <a:gd name="T26" fmla="*/ 28 w 179"/>
                    <a:gd name="T27" fmla="*/ 55 h 173"/>
                    <a:gd name="T28" fmla="*/ 74 w 179"/>
                    <a:gd name="T29" fmla="*/ 138 h 173"/>
                    <a:gd name="T30" fmla="*/ 89 w 179"/>
                    <a:gd name="T31" fmla="*/ 121 h 173"/>
                    <a:gd name="T32" fmla="*/ 140 w 179"/>
                    <a:gd name="T33" fmla="*/ 169 h 173"/>
                    <a:gd name="T34" fmla="*/ 156 w 179"/>
                    <a:gd name="T35" fmla="*/ 168 h 173"/>
                    <a:gd name="T36" fmla="*/ 154 w 179"/>
                    <a:gd name="T37" fmla="*/ 154 h 173"/>
                    <a:gd name="T38" fmla="*/ 104 w 179"/>
                    <a:gd name="T39" fmla="*/ 106 h 173"/>
                    <a:gd name="T40" fmla="*/ 109 w 179"/>
                    <a:gd name="T41" fmla="*/ 100 h 173"/>
                    <a:gd name="T42" fmla="*/ 160 w 179"/>
                    <a:gd name="T43" fmla="*/ 147 h 173"/>
                    <a:gd name="T44" fmla="*/ 175 w 179"/>
                    <a:gd name="T45" fmla="*/ 148 h 173"/>
                    <a:gd name="T46" fmla="*/ 175 w 179"/>
                    <a:gd name="T47" fmla="*/ 132 h 173"/>
                    <a:gd name="T48" fmla="*/ 124 w 179"/>
                    <a:gd name="T49" fmla="*/ 85 h 173"/>
                    <a:gd name="T50" fmla="*/ 139 w 179"/>
                    <a:gd name="T51" fmla="*/ 68 h 173"/>
                    <a:gd name="T52" fmla="*/ 54 w 179"/>
                    <a:gd name="T53" fmla="*/ 27 h 173"/>
                    <a:gd name="T54" fmla="*/ 57 w 179"/>
                    <a:gd name="T55" fmla="*/ 24 h 173"/>
                    <a:gd name="T56" fmla="*/ 106 w 179"/>
                    <a:gd name="T57" fmla="*/ 48 h 173"/>
                    <a:gd name="T58" fmla="*/ 118 w 179"/>
                    <a:gd name="T59" fmla="*/ 43 h 173"/>
                    <a:gd name="T60" fmla="*/ 114 w 179"/>
                    <a:gd name="T61" fmla="*/ 3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" h="173">
                      <a:moveTo>
                        <a:pt x="114" y="32"/>
                      </a:move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cubicBezTo>
                        <a:pt x="44" y="0"/>
                        <a:pt x="30" y="8"/>
                        <a:pt x="26" y="13"/>
                      </a:cubicBezTo>
                      <a:cubicBezTo>
                        <a:pt x="23" y="16"/>
                        <a:pt x="23" y="16"/>
                        <a:pt x="20" y="19"/>
                      </a:cubicBezTo>
                      <a:cubicBezTo>
                        <a:pt x="19" y="20"/>
                        <a:pt x="18" y="21"/>
                        <a:pt x="17" y="22"/>
                      </a:cubicBezTo>
                      <a:cubicBezTo>
                        <a:pt x="14" y="25"/>
                        <a:pt x="15" y="25"/>
                        <a:pt x="12" y="28"/>
                      </a:cubicBezTo>
                      <a:cubicBezTo>
                        <a:pt x="7" y="33"/>
                        <a:pt x="0" y="47"/>
                        <a:pt x="8" y="6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36" y="115"/>
                        <a:pt x="36" y="115"/>
                        <a:pt x="36" y="115"/>
                      </a:cubicBezTo>
                      <a:cubicBezTo>
                        <a:pt x="39" y="119"/>
                        <a:pt x="44" y="120"/>
                        <a:pt x="47" y="118"/>
                      </a:cubicBezTo>
                      <a:cubicBezTo>
                        <a:pt x="52" y="116"/>
                        <a:pt x="53" y="110"/>
                        <a:pt x="52" y="106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74" y="138"/>
                        <a:pt x="74" y="138"/>
                        <a:pt x="74" y="138"/>
                      </a:cubicBezTo>
                      <a:cubicBezTo>
                        <a:pt x="89" y="121"/>
                        <a:pt x="89" y="121"/>
                        <a:pt x="89" y="121"/>
                      </a:cubicBezTo>
                      <a:cubicBezTo>
                        <a:pt x="140" y="169"/>
                        <a:pt x="140" y="169"/>
                        <a:pt x="140" y="169"/>
                      </a:cubicBezTo>
                      <a:cubicBezTo>
                        <a:pt x="145" y="173"/>
                        <a:pt x="152" y="173"/>
                        <a:pt x="156" y="168"/>
                      </a:cubicBezTo>
                      <a:cubicBezTo>
                        <a:pt x="160" y="164"/>
                        <a:pt x="159" y="158"/>
                        <a:pt x="154" y="154"/>
                      </a:cubicBezTo>
                      <a:cubicBezTo>
                        <a:pt x="104" y="106"/>
                        <a:pt x="104" y="106"/>
                        <a:pt x="104" y="106"/>
                      </a:cubicBezTo>
                      <a:cubicBezTo>
                        <a:pt x="109" y="100"/>
                        <a:pt x="109" y="100"/>
                        <a:pt x="109" y="100"/>
                      </a:cubicBezTo>
                      <a:cubicBezTo>
                        <a:pt x="160" y="147"/>
                        <a:pt x="160" y="147"/>
                        <a:pt x="160" y="147"/>
                      </a:cubicBezTo>
                      <a:cubicBezTo>
                        <a:pt x="165" y="152"/>
                        <a:pt x="171" y="152"/>
                        <a:pt x="175" y="148"/>
                      </a:cubicBezTo>
                      <a:cubicBezTo>
                        <a:pt x="179" y="143"/>
                        <a:pt x="179" y="136"/>
                        <a:pt x="175" y="132"/>
                      </a:cubicBezTo>
                      <a:cubicBezTo>
                        <a:pt x="124" y="85"/>
                        <a:pt x="124" y="85"/>
                        <a:pt x="124" y="85"/>
                      </a:cubicBezTo>
                      <a:cubicBezTo>
                        <a:pt x="139" y="68"/>
                        <a:pt x="139" y="68"/>
                        <a:pt x="139" y="68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06" y="48"/>
                        <a:pt x="106" y="48"/>
                        <a:pt x="106" y="48"/>
                      </a:cubicBezTo>
                      <a:cubicBezTo>
                        <a:pt x="111" y="49"/>
                        <a:pt x="116" y="47"/>
                        <a:pt x="118" y="43"/>
                      </a:cubicBezTo>
                      <a:cubicBezTo>
                        <a:pt x="120" y="39"/>
                        <a:pt x="118" y="34"/>
                        <a:pt x="11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7" name="Group 35"/>
              <p:cNvGrpSpPr/>
              <p:nvPr/>
            </p:nvGrpSpPr>
            <p:grpSpPr>
              <a:xfrm>
                <a:off x="4009440" y="5191481"/>
                <a:ext cx="538813" cy="629092"/>
                <a:chOff x="9942513" y="4995863"/>
                <a:chExt cx="596900" cy="696912"/>
              </a:xfrm>
              <a:solidFill>
                <a:schemeClr val="accent1"/>
              </a:solidFill>
            </p:grpSpPr>
            <p:sp>
              <p:nvSpPr>
                <p:cNvPr id="73" name="Freeform 74"/>
                <p:cNvSpPr>
                  <a:spLocks/>
                </p:cNvSpPr>
                <p:nvPr/>
              </p:nvSpPr>
              <p:spPr bwMode="auto">
                <a:xfrm>
                  <a:off x="10377488" y="5532438"/>
                  <a:ext cx="161925" cy="160337"/>
                </a:xfrm>
                <a:custGeom>
                  <a:avLst/>
                  <a:gdLst>
                    <a:gd name="T0" fmla="*/ 8 w 51"/>
                    <a:gd name="T1" fmla="*/ 40 h 51"/>
                    <a:gd name="T2" fmla="*/ 40 w 51"/>
                    <a:gd name="T3" fmla="*/ 43 h 51"/>
                    <a:gd name="T4" fmla="*/ 44 w 51"/>
                    <a:gd name="T5" fmla="*/ 11 h 51"/>
                    <a:gd name="T6" fmla="*/ 12 w 51"/>
                    <a:gd name="T7" fmla="*/ 8 h 51"/>
                    <a:gd name="T8" fmla="*/ 8 w 51"/>
                    <a:gd name="T9" fmla="*/ 4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8" y="40"/>
                      </a:moveTo>
                      <a:cubicBezTo>
                        <a:pt x="16" y="49"/>
                        <a:pt x="30" y="51"/>
                        <a:pt x="40" y="43"/>
                      </a:cubicBezTo>
                      <a:cubicBezTo>
                        <a:pt x="50" y="35"/>
                        <a:pt x="51" y="21"/>
                        <a:pt x="44" y="11"/>
                      </a:cubicBezTo>
                      <a:cubicBezTo>
                        <a:pt x="36" y="1"/>
                        <a:pt x="22" y="0"/>
                        <a:pt x="12" y="8"/>
                      </a:cubicBezTo>
                      <a:cubicBezTo>
                        <a:pt x="2" y="16"/>
                        <a:pt x="0" y="30"/>
                        <a:pt x="8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4" name="Freeform 75"/>
                <p:cNvSpPr>
                  <a:spLocks/>
                </p:cNvSpPr>
                <p:nvPr/>
              </p:nvSpPr>
              <p:spPr bwMode="auto">
                <a:xfrm>
                  <a:off x="9942513" y="4995863"/>
                  <a:ext cx="568325" cy="623887"/>
                </a:xfrm>
                <a:custGeom>
                  <a:avLst/>
                  <a:gdLst>
                    <a:gd name="T0" fmla="*/ 170 w 180"/>
                    <a:gd name="T1" fmla="*/ 118 h 198"/>
                    <a:gd name="T2" fmla="*/ 165 w 180"/>
                    <a:gd name="T3" fmla="*/ 160 h 198"/>
                    <a:gd name="T4" fmla="*/ 140 w 180"/>
                    <a:gd name="T5" fmla="*/ 179 h 198"/>
                    <a:gd name="T6" fmla="*/ 139 w 180"/>
                    <a:gd name="T7" fmla="*/ 181 h 198"/>
                    <a:gd name="T8" fmla="*/ 129 w 180"/>
                    <a:gd name="T9" fmla="*/ 188 h 198"/>
                    <a:gd name="T10" fmla="*/ 87 w 180"/>
                    <a:gd name="T11" fmla="*/ 185 h 198"/>
                    <a:gd name="T12" fmla="*/ 87 w 180"/>
                    <a:gd name="T13" fmla="*/ 185 h 198"/>
                    <a:gd name="T14" fmla="*/ 49 w 180"/>
                    <a:gd name="T15" fmla="*/ 138 h 198"/>
                    <a:gd name="T16" fmla="*/ 51 w 180"/>
                    <a:gd name="T17" fmla="*/ 125 h 198"/>
                    <a:gd name="T18" fmla="*/ 65 w 180"/>
                    <a:gd name="T19" fmla="*/ 126 h 198"/>
                    <a:gd name="T20" fmla="*/ 87 w 180"/>
                    <a:gd name="T21" fmla="*/ 153 h 198"/>
                    <a:gd name="T22" fmla="*/ 99 w 180"/>
                    <a:gd name="T23" fmla="*/ 169 h 198"/>
                    <a:gd name="T24" fmla="*/ 103 w 180"/>
                    <a:gd name="T25" fmla="*/ 166 h 198"/>
                    <a:gd name="T26" fmla="*/ 89 w 180"/>
                    <a:gd name="T27" fmla="*/ 148 h 198"/>
                    <a:gd name="T28" fmla="*/ 65 w 180"/>
                    <a:gd name="T29" fmla="*/ 119 h 198"/>
                    <a:gd name="T30" fmla="*/ 62 w 180"/>
                    <a:gd name="T31" fmla="*/ 115 h 198"/>
                    <a:gd name="T32" fmla="*/ 4 w 180"/>
                    <a:gd name="T33" fmla="*/ 43 h 198"/>
                    <a:gd name="T34" fmla="*/ 7 w 180"/>
                    <a:gd name="T35" fmla="*/ 24 h 198"/>
                    <a:gd name="T36" fmla="*/ 25 w 180"/>
                    <a:gd name="T37" fmla="*/ 27 h 198"/>
                    <a:gd name="T38" fmla="*/ 83 w 180"/>
                    <a:gd name="T39" fmla="*/ 99 h 198"/>
                    <a:gd name="T40" fmla="*/ 87 w 180"/>
                    <a:gd name="T41" fmla="*/ 95 h 198"/>
                    <a:gd name="T42" fmla="*/ 29 w 180"/>
                    <a:gd name="T43" fmla="*/ 23 h 198"/>
                    <a:gd name="T44" fmla="*/ 31 w 180"/>
                    <a:gd name="T45" fmla="*/ 5 h 198"/>
                    <a:gd name="T46" fmla="*/ 50 w 180"/>
                    <a:gd name="T47" fmla="*/ 7 h 198"/>
                    <a:gd name="T48" fmla="*/ 108 w 180"/>
                    <a:gd name="T49" fmla="*/ 79 h 198"/>
                    <a:gd name="T50" fmla="*/ 111 w 180"/>
                    <a:gd name="T51" fmla="*/ 83 h 198"/>
                    <a:gd name="T52" fmla="*/ 134 w 180"/>
                    <a:gd name="T53" fmla="*/ 112 h 198"/>
                    <a:gd name="T54" fmla="*/ 148 w 180"/>
                    <a:gd name="T55" fmla="*/ 129 h 198"/>
                    <a:gd name="T56" fmla="*/ 152 w 180"/>
                    <a:gd name="T57" fmla="*/ 126 h 198"/>
                    <a:gd name="T58" fmla="*/ 140 w 180"/>
                    <a:gd name="T59" fmla="*/ 111 h 198"/>
                    <a:gd name="T60" fmla="*/ 118 w 180"/>
                    <a:gd name="T61" fmla="*/ 83 h 198"/>
                    <a:gd name="T62" fmla="*/ 119 w 180"/>
                    <a:gd name="T63" fmla="*/ 70 h 198"/>
                    <a:gd name="T64" fmla="*/ 133 w 180"/>
                    <a:gd name="T65" fmla="*/ 71 h 198"/>
                    <a:gd name="T66" fmla="*/ 170 w 180"/>
                    <a:gd name="T67" fmla="*/ 118 h 198"/>
                    <a:gd name="T68" fmla="*/ 170 w 180"/>
                    <a:gd name="T69" fmla="*/ 1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0" h="198">
                      <a:moveTo>
                        <a:pt x="170" y="118"/>
                      </a:moveTo>
                      <a:cubicBezTo>
                        <a:pt x="180" y="130"/>
                        <a:pt x="177" y="150"/>
                        <a:pt x="165" y="160"/>
                      </a:cubicBezTo>
                      <a:cubicBezTo>
                        <a:pt x="140" y="179"/>
                        <a:pt x="140" y="179"/>
                        <a:pt x="140" y="179"/>
                      </a:cubicBezTo>
                      <a:cubicBezTo>
                        <a:pt x="139" y="181"/>
                        <a:pt x="139" y="181"/>
                        <a:pt x="139" y="181"/>
                      </a:cubicBezTo>
                      <a:cubicBezTo>
                        <a:pt x="129" y="188"/>
                        <a:pt x="129" y="188"/>
                        <a:pt x="129" y="188"/>
                      </a:cubicBezTo>
                      <a:cubicBezTo>
                        <a:pt x="116" y="198"/>
                        <a:pt x="96" y="197"/>
                        <a:pt x="87" y="185"/>
                      </a:cubicBezTo>
                      <a:cubicBezTo>
                        <a:pt x="87" y="185"/>
                        <a:pt x="87" y="185"/>
                        <a:pt x="87" y="185"/>
                      </a:cubicBezTo>
                      <a:cubicBezTo>
                        <a:pt x="49" y="138"/>
                        <a:pt x="49" y="138"/>
                        <a:pt x="49" y="138"/>
                      </a:cubicBezTo>
                      <a:cubicBezTo>
                        <a:pt x="45" y="134"/>
                        <a:pt x="47" y="128"/>
                        <a:pt x="51" y="125"/>
                      </a:cubicBezTo>
                      <a:cubicBezTo>
                        <a:pt x="56" y="121"/>
                        <a:pt x="61" y="121"/>
                        <a:pt x="65" y="126"/>
                      </a:cubicBezTo>
                      <a:cubicBezTo>
                        <a:pt x="87" y="153"/>
                        <a:pt x="87" y="153"/>
                        <a:pt x="87" y="153"/>
                      </a:cubicBezTo>
                      <a:cubicBezTo>
                        <a:pt x="99" y="169"/>
                        <a:pt x="99" y="169"/>
                        <a:pt x="99" y="169"/>
                      </a:cubicBezTo>
                      <a:cubicBezTo>
                        <a:pt x="103" y="166"/>
                        <a:pt x="103" y="166"/>
                        <a:pt x="103" y="166"/>
                      </a:cubicBezTo>
                      <a:cubicBezTo>
                        <a:pt x="89" y="148"/>
                        <a:pt x="89" y="148"/>
                        <a:pt x="89" y="148"/>
                      </a:cubicBezTo>
                      <a:cubicBezTo>
                        <a:pt x="65" y="119"/>
                        <a:pt x="65" y="119"/>
                        <a:pt x="65" y="119"/>
                      </a:cubicBezTo>
                      <a:cubicBezTo>
                        <a:pt x="62" y="115"/>
                        <a:pt x="62" y="115"/>
                        <a:pt x="62" y="115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37"/>
                        <a:pt x="1" y="29"/>
                        <a:pt x="7" y="24"/>
                      </a:cubicBezTo>
                      <a:cubicBezTo>
                        <a:pt x="12" y="19"/>
                        <a:pt x="20" y="21"/>
                        <a:pt x="25" y="27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7" y="95"/>
                        <a:pt x="87" y="95"/>
                        <a:pt x="87" y="95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5" y="17"/>
                        <a:pt x="25" y="9"/>
                        <a:pt x="31" y="5"/>
                      </a:cubicBezTo>
                      <a:cubicBezTo>
                        <a:pt x="37" y="0"/>
                        <a:pt x="45" y="1"/>
                        <a:pt x="50" y="7"/>
                      </a:cubicBezTo>
                      <a:cubicBezTo>
                        <a:pt x="108" y="79"/>
                        <a:pt x="108" y="79"/>
                        <a:pt x="108" y="79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34" y="112"/>
                        <a:pt x="134" y="112"/>
                        <a:pt x="134" y="112"/>
                      </a:cubicBezTo>
                      <a:cubicBezTo>
                        <a:pt x="148" y="129"/>
                        <a:pt x="148" y="129"/>
                        <a:pt x="148" y="129"/>
                      </a:cubicBezTo>
                      <a:cubicBezTo>
                        <a:pt x="152" y="126"/>
                        <a:pt x="152" y="126"/>
                        <a:pt x="152" y="126"/>
                      </a:cubicBezTo>
                      <a:cubicBezTo>
                        <a:pt x="140" y="111"/>
                        <a:pt x="140" y="111"/>
                        <a:pt x="140" y="111"/>
                      </a:cubicBezTo>
                      <a:cubicBezTo>
                        <a:pt x="118" y="83"/>
                        <a:pt x="118" y="83"/>
                        <a:pt x="118" y="83"/>
                      </a:cubicBezTo>
                      <a:cubicBezTo>
                        <a:pt x="114" y="79"/>
                        <a:pt x="114" y="74"/>
                        <a:pt x="119" y="70"/>
                      </a:cubicBezTo>
                      <a:cubicBezTo>
                        <a:pt x="123" y="67"/>
                        <a:pt x="129" y="66"/>
                        <a:pt x="133" y="71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8" name="Group 36"/>
              <p:cNvGrpSpPr/>
              <p:nvPr/>
            </p:nvGrpSpPr>
            <p:grpSpPr>
              <a:xfrm>
                <a:off x="1558987" y="2013058"/>
                <a:ext cx="515885" cy="634824"/>
                <a:chOff x="7227888" y="1474788"/>
                <a:chExt cx="571500" cy="703262"/>
              </a:xfrm>
              <a:solidFill>
                <a:schemeClr val="accent5"/>
              </a:solidFill>
            </p:grpSpPr>
            <p:sp>
              <p:nvSpPr>
                <p:cNvPr id="71" name="Freeform 76"/>
                <p:cNvSpPr>
                  <a:spLocks/>
                </p:cNvSpPr>
                <p:nvPr/>
              </p:nvSpPr>
              <p:spPr bwMode="auto">
                <a:xfrm>
                  <a:off x="7227888" y="1474788"/>
                  <a:ext cx="158750" cy="160337"/>
                </a:xfrm>
                <a:custGeom>
                  <a:avLst/>
                  <a:gdLst>
                    <a:gd name="T0" fmla="*/ 7 w 50"/>
                    <a:gd name="T1" fmla="*/ 39 h 51"/>
                    <a:gd name="T2" fmla="*/ 12 w 50"/>
                    <a:gd name="T3" fmla="*/ 8 h 51"/>
                    <a:gd name="T4" fmla="*/ 43 w 50"/>
                    <a:gd name="T5" fmla="*/ 12 h 51"/>
                    <a:gd name="T6" fmla="*/ 38 w 50"/>
                    <a:gd name="T7" fmla="*/ 43 h 51"/>
                    <a:gd name="T8" fmla="*/ 7 w 50"/>
                    <a:gd name="T9" fmla="*/ 3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7" y="39"/>
                      </a:moveTo>
                      <a:cubicBezTo>
                        <a:pt x="0" y="29"/>
                        <a:pt x="2" y="15"/>
                        <a:pt x="12" y="8"/>
                      </a:cubicBezTo>
                      <a:cubicBezTo>
                        <a:pt x="22" y="0"/>
                        <a:pt x="36" y="2"/>
                        <a:pt x="43" y="12"/>
                      </a:cubicBezTo>
                      <a:cubicBezTo>
                        <a:pt x="50" y="22"/>
                        <a:pt x="48" y="36"/>
                        <a:pt x="38" y="43"/>
                      </a:cubicBezTo>
                      <a:cubicBezTo>
                        <a:pt x="28" y="51"/>
                        <a:pt x="14" y="49"/>
                        <a:pt x="7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2" name="Freeform 77"/>
                <p:cNvSpPr>
                  <a:spLocks/>
                </p:cNvSpPr>
                <p:nvPr/>
              </p:nvSpPr>
              <p:spPr bwMode="auto">
                <a:xfrm>
                  <a:off x="7291388" y="1585913"/>
                  <a:ext cx="508000" cy="592137"/>
                </a:xfrm>
                <a:custGeom>
                  <a:avLst/>
                  <a:gdLst>
                    <a:gd name="T0" fmla="*/ 115 w 161"/>
                    <a:gd name="T1" fmla="*/ 43 h 188"/>
                    <a:gd name="T2" fmla="*/ 69 w 161"/>
                    <a:gd name="T3" fmla="*/ 10 h 188"/>
                    <a:gd name="T4" fmla="*/ 67 w 161"/>
                    <a:gd name="T5" fmla="*/ 10 h 188"/>
                    <a:gd name="T6" fmla="*/ 31 w 161"/>
                    <a:gd name="T7" fmla="*/ 9 h 188"/>
                    <a:gd name="T8" fmla="*/ 25 w 161"/>
                    <a:gd name="T9" fmla="*/ 14 h 188"/>
                    <a:gd name="T10" fmla="*/ 22 w 161"/>
                    <a:gd name="T11" fmla="*/ 16 h 188"/>
                    <a:gd name="T12" fmla="*/ 15 w 161"/>
                    <a:gd name="T13" fmla="*/ 22 h 188"/>
                    <a:gd name="T14" fmla="*/ 5 w 161"/>
                    <a:gd name="T15" fmla="*/ 56 h 188"/>
                    <a:gd name="T16" fmla="*/ 5 w 161"/>
                    <a:gd name="T17" fmla="*/ 57 h 188"/>
                    <a:gd name="T18" fmla="*/ 24 w 161"/>
                    <a:gd name="T19" fmla="*/ 111 h 188"/>
                    <a:gd name="T20" fmla="*/ 34 w 161"/>
                    <a:gd name="T21" fmla="*/ 117 h 188"/>
                    <a:gd name="T22" fmla="*/ 41 w 161"/>
                    <a:gd name="T23" fmla="*/ 106 h 188"/>
                    <a:gd name="T24" fmla="*/ 22 w 161"/>
                    <a:gd name="T25" fmla="*/ 54 h 188"/>
                    <a:gd name="T26" fmla="*/ 26 w 161"/>
                    <a:gd name="T27" fmla="*/ 51 h 188"/>
                    <a:gd name="T28" fmla="*/ 57 w 161"/>
                    <a:gd name="T29" fmla="*/ 141 h 188"/>
                    <a:gd name="T30" fmla="*/ 75 w 161"/>
                    <a:gd name="T31" fmla="*/ 127 h 188"/>
                    <a:gd name="T32" fmla="*/ 117 w 161"/>
                    <a:gd name="T33" fmla="*/ 183 h 188"/>
                    <a:gd name="T34" fmla="*/ 132 w 161"/>
                    <a:gd name="T35" fmla="*/ 185 h 188"/>
                    <a:gd name="T36" fmla="*/ 134 w 161"/>
                    <a:gd name="T37" fmla="*/ 170 h 188"/>
                    <a:gd name="T38" fmla="*/ 92 w 161"/>
                    <a:gd name="T39" fmla="*/ 114 h 188"/>
                    <a:gd name="T40" fmla="*/ 99 w 161"/>
                    <a:gd name="T41" fmla="*/ 109 h 188"/>
                    <a:gd name="T42" fmla="*/ 140 w 161"/>
                    <a:gd name="T43" fmla="*/ 165 h 188"/>
                    <a:gd name="T44" fmla="*/ 155 w 161"/>
                    <a:gd name="T45" fmla="*/ 168 h 188"/>
                    <a:gd name="T46" fmla="*/ 157 w 161"/>
                    <a:gd name="T47" fmla="*/ 153 h 188"/>
                    <a:gd name="T48" fmla="*/ 115 w 161"/>
                    <a:gd name="T49" fmla="*/ 97 h 188"/>
                    <a:gd name="T50" fmla="*/ 134 w 161"/>
                    <a:gd name="T51" fmla="*/ 83 h 188"/>
                    <a:gd name="T52" fmla="*/ 56 w 161"/>
                    <a:gd name="T53" fmla="*/ 28 h 188"/>
                    <a:gd name="T54" fmla="*/ 60 w 161"/>
                    <a:gd name="T55" fmla="*/ 25 h 188"/>
                    <a:gd name="T56" fmla="*/ 105 w 161"/>
                    <a:gd name="T57" fmla="*/ 58 h 188"/>
                    <a:gd name="T58" fmla="*/ 117 w 161"/>
                    <a:gd name="T59" fmla="*/ 55 h 188"/>
                    <a:gd name="T60" fmla="*/ 115 w 161"/>
                    <a:gd name="T61" fmla="*/ 4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1" h="188">
                      <a:moveTo>
                        <a:pt x="115" y="43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7" y="10"/>
                        <a:pt x="67" y="10"/>
                        <a:pt x="67" y="10"/>
                      </a:cubicBezTo>
                      <a:cubicBezTo>
                        <a:pt x="52" y="0"/>
                        <a:pt x="36" y="5"/>
                        <a:pt x="31" y="9"/>
                      </a:cubicBezTo>
                      <a:cubicBezTo>
                        <a:pt x="28" y="12"/>
                        <a:pt x="28" y="11"/>
                        <a:pt x="25" y="14"/>
                      </a:cubicBezTo>
                      <a:cubicBezTo>
                        <a:pt x="24" y="15"/>
                        <a:pt x="23" y="16"/>
                        <a:pt x="22" y="16"/>
                      </a:cubicBezTo>
                      <a:cubicBezTo>
                        <a:pt x="18" y="19"/>
                        <a:pt x="19" y="19"/>
                        <a:pt x="15" y="22"/>
                      </a:cubicBezTo>
                      <a:cubicBezTo>
                        <a:pt x="10" y="25"/>
                        <a:pt x="0" y="39"/>
                        <a:pt x="5" y="5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24" y="111"/>
                        <a:pt x="24" y="111"/>
                        <a:pt x="24" y="111"/>
                      </a:cubicBezTo>
                      <a:cubicBezTo>
                        <a:pt x="26" y="116"/>
                        <a:pt x="31" y="118"/>
                        <a:pt x="34" y="117"/>
                      </a:cubicBezTo>
                      <a:cubicBezTo>
                        <a:pt x="39" y="115"/>
                        <a:pt x="41" y="110"/>
                        <a:pt x="41" y="106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6" y="51"/>
                        <a:pt x="26" y="51"/>
                        <a:pt x="26" y="51"/>
                      </a:cubicBezTo>
                      <a:cubicBezTo>
                        <a:pt x="57" y="141"/>
                        <a:pt x="57" y="141"/>
                        <a:pt x="57" y="141"/>
                      </a:cubicBezTo>
                      <a:cubicBezTo>
                        <a:pt x="75" y="127"/>
                        <a:pt x="75" y="127"/>
                        <a:pt x="75" y="127"/>
                      </a:cubicBezTo>
                      <a:cubicBezTo>
                        <a:pt x="117" y="183"/>
                        <a:pt x="117" y="183"/>
                        <a:pt x="117" y="183"/>
                      </a:cubicBezTo>
                      <a:cubicBezTo>
                        <a:pt x="121" y="187"/>
                        <a:pt x="127" y="188"/>
                        <a:pt x="132" y="185"/>
                      </a:cubicBezTo>
                      <a:cubicBezTo>
                        <a:pt x="137" y="181"/>
                        <a:pt x="137" y="175"/>
                        <a:pt x="134" y="170"/>
                      </a:cubicBezTo>
                      <a:cubicBezTo>
                        <a:pt x="92" y="114"/>
                        <a:pt x="92" y="114"/>
                        <a:pt x="92" y="114"/>
                      </a:cubicBezTo>
                      <a:cubicBezTo>
                        <a:pt x="99" y="109"/>
                        <a:pt x="99" y="109"/>
                        <a:pt x="99" y="109"/>
                      </a:cubicBezTo>
                      <a:cubicBezTo>
                        <a:pt x="140" y="165"/>
                        <a:pt x="140" y="165"/>
                        <a:pt x="140" y="165"/>
                      </a:cubicBezTo>
                      <a:cubicBezTo>
                        <a:pt x="144" y="170"/>
                        <a:pt x="150" y="171"/>
                        <a:pt x="155" y="168"/>
                      </a:cubicBezTo>
                      <a:cubicBezTo>
                        <a:pt x="160" y="164"/>
                        <a:pt x="161" y="157"/>
                        <a:pt x="157" y="153"/>
                      </a:cubicBezTo>
                      <a:cubicBezTo>
                        <a:pt x="115" y="97"/>
                        <a:pt x="115" y="97"/>
                        <a:pt x="115" y="97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cubicBezTo>
                        <a:pt x="56" y="28"/>
                        <a:pt x="56" y="28"/>
                        <a:pt x="56" y="28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105" y="58"/>
                        <a:pt x="105" y="58"/>
                        <a:pt x="105" y="58"/>
                      </a:cubicBezTo>
                      <a:cubicBezTo>
                        <a:pt x="109" y="59"/>
                        <a:pt x="114" y="58"/>
                        <a:pt x="117" y="55"/>
                      </a:cubicBezTo>
                      <a:cubicBezTo>
                        <a:pt x="119" y="51"/>
                        <a:pt x="119" y="46"/>
                        <a:pt x="11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9" name="Group 37"/>
              <p:cNvGrpSpPr/>
              <p:nvPr/>
            </p:nvGrpSpPr>
            <p:grpSpPr>
              <a:xfrm>
                <a:off x="3741467" y="5370607"/>
                <a:ext cx="495823" cy="663485"/>
                <a:chOff x="9645651" y="5194300"/>
                <a:chExt cx="549275" cy="735012"/>
              </a:xfrm>
              <a:solidFill>
                <a:schemeClr val="accent1"/>
              </a:solidFill>
            </p:grpSpPr>
            <p:sp>
              <p:nvSpPr>
                <p:cNvPr id="69" name="Freeform 78"/>
                <p:cNvSpPr>
                  <a:spLocks/>
                </p:cNvSpPr>
                <p:nvPr/>
              </p:nvSpPr>
              <p:spPr bwMode="auto">
                <a:xfrm>
                  <a:off x="10031413" y="5765800"/>
                  <a:ext cx="163513" cy="163512"/>
                </a:xfrm>
                <a:custGeom>
                  <a:avLst/>
                  <a:gdLst>
                    <a:gd name="T0" fmla="*/ 7 w 52"/>
                    <a:gd name="T1" fmla="*/ 38 h 52"/>
                    <a:gd name="T2" fmla="*/ 38 w 52"/>
                    <a:gd name="T3" fmla="*/ 45 h 52"/>
                    <a:gd name="T4" fmla="*/ 45 w 52"/>
                    <a:gd name="T5" fmla="*/ 13 h 52"/>
                    <a:gd name="T6" fmla="*/ 13 w 52"/>
                    <a:gd name="T7" fmla="*/ 7 h 52"/>
                    <a:gd name="T8" fmla="*/ 7 w 52"/>
                    <a:gd name="T9" fmla="*/ 3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7" y="38"/>
                      </a:moveTo>
                      <a:cubicBezTo>
                        <a:pt x="13" y="49"/>
                        <a:pt x="27" y="52"/>
                        <a:pt x="38" y="45"/>
                      </a:cubicBezTo>
                      <a:cubicBezTo>
                        <a:pt x="49" y="38"/>
                        <a:pt x="52" y="24"/>
                        <a:pt x="45" y="13"/>
                      </a:cubicBezTo>
                      <a:cubicBezTo>
                        <a:pt x="38" y="3"/>
                        <a:pt x="24" y="0"/>
                        <a:pt x="13" y="7"/>
                      </a:cubicBezTo>
                      <a:cubicBezTo>
                        <a:pt x="3" y="14"/>
                        <a:pt x="0" y="28"/>
                        <a:pt x="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0" name="Freeform 79"/>
                <p:cNvSpPr>
                  <a:spLocks/>
                </p:cNvSpPr>
                <p:nvPr/>
              </p:nvSpPr>
              <p:spPr bwMode="auto">
                <a:xfrm>
                  <a:off x="9645651" y="5194300"/>
                  <a:ext cx="536575" cy="646112"/>
                </a:xfrm>
                <a:custGeom>
                  <a:avLst/>
                  <a:gdLst>
                    <a:gd name="T0" fmla="*/ 162 w 170"/>
                    <a:gd name="T1" fmla="*/ 130 h 205"/>
                    <a:gd name="T2" fmla="*/ 152 w 170"/>
                    <a:gd name="T3" fmla="*/ 172 h 205"/>
                    <a:gd name="T4" fmla="*/ 126 w 170"/>
                    <a:gd name="T5" fmla="*/ 188 h 205"/>
                    <a:gd name="T6" fmla="*/ 124 w 170"/>
                    <a:gd name="T7" fmla="*/ 190 h 205"/>
                    <a:gd name="T8" fmla="*/ 114 w 170"/>
                    <a:gd name="T9" fmla="*/ 197 h 205"/>
                    <a:gd name="T10" fmla="*/ 72 w 170"/>
                    <a:gd name="T11" fmla="*/ 189 h 205"/>
                    <a:gd name="T12" fmla="*/ 72 w 170"/>
                    <a:gd name="T13" fmla="*/ 189 h 205"/>
                    <a:gd name="T14" fmla="*/ 39 w 170"/>
                    <a:gd name="T15" fmla="*/ 139 h 205"/>
                    <a:gd name="T16" fmla="*/ 42 w 170"/>
                    <a:gd name="T17" fmla="*/ 126 h 205"/>
                    <a:gd name="T18" fmla="*/ 56 w 170"/>
                    <a:gd name="T19" fmla="*/ 128 h 205"/>
                    <a:gd name="T20" fmla="*/ 75 w 170"/>
                    <a:gd name="T21" fmla="*/ 158 h 205"/>
                    <a:gd name="T22" fmla="*/ 86 w 170"/>
                    <a:gd name="T23" fmla="*/ 174 h 205"/>
                    <a:gd name="T24" fmla="*/ 90 w 170"/>
                    <a:gd name="T25" fmla="*/ 171 h 205"/>
                    <a:gd name="T26" fmla="*/ 78 w 170"/>
                    <a:gd name="T27" fmla="*/ 153 h 205"/>
                    <a:gd name="T28" fmla="*/ 57 w 170"/>
                    <a:gd name="T29" fmla="*/ 121 h 205"/>
                    <a:gd name="T30" fmla="*/ 54 w 170"/>
                    <a:gd name="T31" fmla="*/ 117 h 205"/>
                    <a:gd name="T32" fmla="*/ 4 w 170"/>
                    <a:gd name="T33" fmla="*/ 40 h 205"/>
                    <a:gd name="T34" fmla="*/ 8 w 170"/>
                    <a:gd name="T35" fmla="*/ 21 h 205"/>
                    <a:gd name="T36" fmla="*/ 25 w 170"/>
                    <a:gd name="T37" fmla="*/ 26 h 205"/>
                    <a:gd name="T38" fmla="*/ 76 w 170"/>
                    <a:gd name="T39" fmla="*/ 103 h 205"/>
                    <a:gd name="T40" fmla="*/ 81 w 170"/>
                    <a:gd name="T41" fmla="*/ 100 h 205"/>
                    <a:gd name="T42" fmla="*/ 31 w 170"/>
                    <a:gd name="T43" fmla="*/ 22 h 205"/>
                    <a:gd name="T44" fmla="*/ 34 w 170"/>
                    <a:gd name="T45" fmla="*/ 4 h 205"/>
                    <a:gd name="T46" fmla="*/ 52 w 170"/>
                    <a:gd name="T47" fmla="*/ 8 h 205"/>
                    <a:gd name="T48" fmla="*/ 103 w 170"/>
                    <a:gd name="T49" fmla="*/ 86 h 205"/>
                    <a:gd name="T50" fmla="*/ 106 w 170"/>
                    <a:gd name="T51" fmla="*/ 90 h 205"/>
                    <a:gd name="T52" fmla="*/ 126 w 170"/>
                    <a:gd name="T53" fmla="*/ 121 h 205"/>
                    <a:gd name="T54" fmla="*/ 138 w 170"/>
                    <a:gd name="T55" fmla="*/ 140 h 205"/>
                    <a:gd name="T56" fmla="*/ 142 w 170"/>
                    <a:gd name="T57" fmla="*/ 137 h 205"/>
                    <a:gd name="T58" fmla="*/ 132 w 170"/>
                    <a:gd name="T59" fmla="*/ 121 h 205"/>
                    <a:gd name="T60" fmla="*/ 112 w 170"/>
                    <a:gd name="T61" fmla="*/ 91 h 205"/>
                    <a:gd name="T62" fmla="*/ 115 w 170"/>
                    <a:gd name="T63" fmla="*/ 77 h 205"/>
                    <a:gd name="T64" fmla="*/ 129 w 170"/>
                    <a:gd name="T65" fmla="*/ 80 h 205"/>
                    <a:gd name="T66" fmla="*/ 162 w 170"/>
                    <a:gd name="T67" fmla="*/ 130 h 205"/>
                    <a:gd name="T68" fmla="*/ 162 w 170"/>
                    <a:gd name="T69" fmla="*/ 1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" h="205">
                      <a:moveTo>
                        <a:pt x="162" y="130"/>
                      </a:moveTo>
                      <a:cubicBezTo>
                        <a:pt x="170" y="143"/>
                        <a:pt x="165" y="163"/>
                        <a:pt x="152" y="172"/>
                      </a:cubicBezTo>
                      <a:cubicBezTo>
                        <a:pt x="126" y="188"/>
                        <a:pt x="126" y="188"/>
                        <a:pt x="126" y="188"/>
                      </a:cubicBezTo>
                      <a:cubicBezTo>
                        <a:pt x="124" y="190"/>
                        <a:pt x="124" y="190"/>
                        <a:pt x="124" y="190"/>
                      </a:cubicBezTo>
                      <a:cubicBezTo>
                        <a:pt x="114" y="197"/>
                        <a:pt x="114" y="197"/>
                        <a:pt x="114" y="197"/>
                      </a:cubicBezTo>
                      <a:cubicBezTo>
                        <a:pt x="100" y="205"/>
                        <a:pt x="80" y="202"/>
                        <a:pt x="72" y="189"/>
                      </a:cubicBezTo>
                      <a:cubicBezTo>
                        <a:pt x="72" y="189"/>
                        <a:pt x="72" y="189"/>
                        <a:pt x="72" y="189"/>
                      </a:cubicBezTo>
                      <a:cubicBezTo>
                        <a:pt x="39" y="139"/>
                        <a:pt x="39" y="139"/>
                        <a:pt x="39" y="139"/>
                      </a:cubicBezTo>
                      <a:cubicBezTo>
                        <a:pt x="36" y="134"/>
                        <a:pt x="38" y="128"/>
                        <a:pt x="42" y="126"/>
                      </a:cubicBezTo>
                      <a:cubicBezTo>
                        <a:pt x="47" y="122"/>
                        <a:pt x="52" y="123"/>
                        <a:pt x="56" y="128"/>
                      </a:cubicBezTo>
                      <a:cubicBezTo>
                        <a:pt x="75" y="158"/>
                        <a:pt x="75" y="158"/>
                        <a:pt x="75" y="158"/>
                      </a:cubicBezTo>
                      <a:cubicBezTo>
                        <a:pt x="86" y="174"/>
                        <a:pt x="86" y="174"/>
                        <a:pt x="86" y="174"/>
                      </a:cubicBezTo>
                      <a:cubicBezTo>
                        <a:pt x="90" y="171"/>
                        <a:pt x="90" y="171"/>
                        <a:pt x="90" y="171"/>
                      </a:cubicBezTo>
                      <a:cubicBezTo>
                        <a:pt x="78" y="153"/>
                        <a:pt x="78" y="153"/>
                        <a:pt x="78" y="153"/>
                      </a:cubicBezTo>
                      <a:cubicBezTo>
                        <a:pt x="57" y="121"/>
                        <a:pt x="57" y="121"/>
                        <a:pt x="57" y="121"/>
                      </a:cubicBezTo>
                      <a:cubicBezTo>
                        <a:pt x="54" y="117"/>
                        <a:pt x="54" y="117"/>
                        <a:pt x="54" y="117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34"/>
                        <a:pt x="2" y="25"/>
                        <a:pt x="8" y="21"/>
                      </a:cubicBezTo>
                      <a:cubicBezTo>
                        <a:pt x="14" y="17"/>
                        <a:pt x="21" y="20"/>
                        <a:pt x="25" y="26"/>
                      </a:cubicBezTo>
                      <a:cubicBezTo>
                        <a:pt x="76" y="103"/>
                        <a:pt x="76" y="103"/>
                        <a:pt x="76" y="103"/>
                      </a:cubicBezTo>
                      <a:cubicBezTo>
                        <a:pt x="81" y="100"/>
                        <a:pt x="81" y="100"/>
                        <a:pt x="81" y="10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16"/>
                        <a:pt x="27" y="8"/>
                        <a:pt x="34" y="4"/>
                      </a:cubicBezTo>
                      <a:cubicBezTo>
                        <a:pt x="40" y="0"/>
                        <a:pt x="48" y="2"/>
                        <a:pt x="52" y="8"/>
                      </a:cubicBezTo>
                      <a:cubicBezTo>
                        <a:pt x="103" y="86"/>
                        <a:pt x="103" y="86"/>
                        <a:pt x="103" y="86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26" y="121"/>
                        <a:pt x="126" y="121"/>
                        <a:pt x="126" y="121"/>
                      </a:cubicBezTo>
                      <a:cubicBezTo>
                        <a:pt x="138" y="140"/>
                        <a:pt x="138" y="140"/>
                        <a:pt x="138" y="140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32" y="121"/>
                        <a:pt x="132" y="121"/>
                        <a:pt x="132" y="121"/>
                      </a:cubicBezTo>
                      <a:cubicBezTo>
                        <a:pt x="112" y="91"/>
                        <a:pt x="112" y="91"/>
                        <a:pt x="112" y="91"/>
                      </a:cubicBezTo>
                      <a:cubicBezTo>
                        <a:pt x="109" y="86"/>
                        <a:pt x="110" y="81"/>
                        <a:pt x="115" y="77"/>
                      </a:cubicBezTo>
                      <a:cubicBezTo>
                        <a:pt x="120" y="75"/>
                        <a:pt x="126" y="75"/>
                        <a:pt x="129" y="8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60" name="Group 38"/>
              <p:cNvGrpSpPr/>
              <p:nvPr/>
            </p:nvGrpSpPr>
            <p:grpSpPr>
              <a:xfrm>
                <a:off x="3510752" y="5482383"/>
                <a:ext cx="386914" cy="719373"/>
                <a:chOff x="9390063" y="5318125"/>
                <a:chExt cx="428625" cy="796925"/>
              </a:xfrm>
              <a:solidFill>
                <a:schemeClr val="accent1"/>
              </a:solidFill>
            </p:grpSpPr>
            <p:sp>
              <p:nvSpPr>
                <p:cNvPr id="67" name="Freeform 80"/>
                <p:cNvSpPr>
                  <a:spLocks/>
                </p:cNvSpPr>
                <p:nvPr/>
              </p:nvSpPr>
              <p:spPr bwMode="auto">
                <a:xfrm>
                  <a:off x="9617076" y="5957888"/>
                  <a:ext cx="161925" cy="157162"/>
                </a:xfrm>
                <a:custGeom>
                  <a:avLst/>
                  <a:gdLst>
                    <a:gd name="T0" fmla="*/ 4 w 51"/>
                    <a:gd name="T1" fmla="*/ 32 h 50"/>
                    <a:gd name="T2" fmla="*/ 32 w 51"/>
                    <a:gd name="T3" fmla="*/ 46 h 50"/>
                    <a:gd name="T4" fmla="*/ 47 w 51"/>
                    <a:gd name="T5" fmla="*/ 18 h 50"/>
                    <a:gd name="T6" fmla="*/ 18 w 51"/>
                    <a:gd name="T7" fmla="*/ 4 h 50"/>
                    <a:gd name="T8" fmla="*/ 4 w 51"/>
                    <a:gd name="T9" fmla="*/ 3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" y="32"/>
                      </a:moveTo>
                      <a:cubicBezTo>
                        <a:pt x="7" y="44"/>
                        <a:pt x="20" y="50"/>
                        <a:pt x="32" y="46"/>
                      </a:cubicBezTo>
                      <a:cubicBezTo>
                        <a:pt x="44" y="43"/>
                        <a:pt x="51" y="30"/>
                        <a:pt x="47" y="18"/>
                      </a:cubicBezTo>
                      <a:cubicBezTo>
                        <a:pt x="43" y="6"/>
                        <a:pt x="30" y="0"/>
                        <a:pt x="18" y="4"/>
                      </a:cubicBezTo>
                      <a:cubicBezTo>
                        <a:pt x="6" y="8"/>
                        <a:pt x="0" y="20"/>
                        <a:pt x="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8" name="Freeform 81"/>
                <p:cNvSpPr>
                  <a:spLocks/>
                </p:cNvSpPr>
                <p:nvPr/>
              </p:nvSpPr>
              <p:spPr bwMode="auto">
                <a:xfrm>
                  <a:off x="9390063" y="5318125"/>
                  <a:ext cx="428625" cy="674687"/>
                </a:xfrm>
                <a:custGeom>
                  <a:avLst/>
                  <a:gdLst>
                    <a:gd name="T0" fmla="*/ 131 w 136"/>
                    <a:gd name="T1" fmla="*/ 158 h 214"/>
                    <a:gd name="T2" fmla="*/ 111 w 136"/>
                    <a:gd name="T3" fmla="*/ 195 h 214"/>
                    <a:gd name="T4" fmla="*/ 81 w 136"/>
                    <a:gd name="T5" fmla="*/ 205 h 214"/>
                    <a:gd name="T6" fmla="*/ 79 w 136"/>
                    <a:gd name="T7" fmla="*/ 205 h 214"/>
                    <a:gd name="T8" fmla="*/ 67 w 136"/>
                    <a:gd name="T9" fmla="*/ 209 h 214"/>
                    <a:gd name="T10" fmla="*/ 29 w 136"/>
                    <a:gd name="T11" fmla="*/ 191 h 214"/>
                    <a:gd name="T12" fmla="*/ 29 w 136"/>
                    <a:gd name="T13" fmla="*/ 191 h 214"/>
                    <a:gd name="T14" fmla="*/ 10 w 136"/>
                    <a:gd name="T15" fmla="*/ 134 h 214"/>
                    <a:gd name="T16" fmla="*/ 17 w 136"/>
                    <a:gd name="T17" fmla="*/ 122 h 214"/>
                    <a:gd name="T18" fmla="*/ 29 w 136"/>
                    <a:gd name="T19" fmla="*/ 128 h 214"/>
                    <a:gd name="T20" fmla="*/ 40 w 136"/>
                    <a:gd name="T21" fmla="*/ 162 h 214"/>
                    <a:gd name="T22" fmla="*/ 46 w 136"/>
                    <a:gd name="T23" fmla="*/ 180 h 214"/>
                    <a:gd name="T24" fmla="*/ 51 w 136"/>
                    <a:gd name="T25" fmla="*/ 179 h 214"/>
                    <a:gd name="T26" fmla="*/ 44 w 136"/>
                    <a:gd name="T27" fmla="*/ 158 h 214"/>
                    <a:gd name="T28" fmla="*/ 32 w 136"/>
                    <a:gd name="T29" fmla="*/ 122 h 214"/>
                    <a:gd name="T30" fmla="*/ 31 w 136"/>
                    <a:gd name="T31" fmla="*/ 117 h 214"/>
                    <a:gd name="T32" fmla="*/ 2 w 136"/>
                    <a:gd name="T33" fmla="*/ 29 h 214"/>
                    <a:gd name="T34" fmla="*/ 11 w 136"/>
                    <a:gd name="T35" fmla="*/ 12 h 214"/>
                    <a:gd name="T36" fmla="*/ 27 w 136"/>
                    <a:gd name="T37" fmla="*/ 21 h 214"/>
                    <a:gd name="T38" fmla="*/ 56 w 136"/>
                    <a:gd name="T39" fmla="*/ 109 h 214"/>
                    <a:gd name="T40" fmla="*/ 61 w 136"/>
                    <a:gd name="T41" fmla="*/ 107 h 214"/>
                    <a:gd name="T42" fmla="*/ 33 w 136"/>
                    <a:gd name="T43" fmla="*/ 19 h 214"/>
                    <a:gd name="T44" fmla="*/ 41 w 136"/>
                    <a:gd name="T45" fmla="*/ 3 h 214"/>
                    <a:gd name="T46" fmla="*/ 58 w 136"/>
                    <a:gd name="T47" fmla="*/ 11 h 214"/>
                    <a:gd name="T48" fmla="*/ 86 w 136"/>
                    <a:gd name="T49" fmla="*/ 99 h 214"/>
                    <a:gd name="T50" fmla="*/ 88 w 136"/>
                    <a:gd name="T51" fmla="*/ 104 h 214"/>
                    <a:gd name="T52" fmla="*/ 99 w 136"/>
                    <a:gd name="T53" fmla="*/ 140 h 214"/>
                    <a:gd name="T54" fmla="*/ 106 w 136"/>
                    <a:gd name="T55" fmla="*/ 161 h 214"/>
                    <a:gd name="T56" fmla="*/ 111 w 136"/>
                    <a:gd name="T57" fmla="*/ 159 h 214"/>
                    <a:gd name="T58" fmla="*/ 105 w 136"/>
                    <a:gd name="T59" fmla="*/ 141 h 214"/>
                    <a:gd name="T60" fmla="*/ 94 w 136"/>
                    <a:gd name="T61" fmla="*/ 107 h 214"/>
                    <a:gd name="T62" fmla="*/ 100 w 136"/>
                    <a:gd name="T63" fmla="*/ 95 h 214"/>
                    <a:gd name="T64" fmla="*/ 113 w 136"/>
                    <a:gd name="T65" fmla="*/ 101 h 214"/>
                    <a:gd name="T66" fmla="*/ 131 w 136"/>
                    <a:gd name="T67" fmla="*/ 158 h 214"/>
                    <a:gd name="T68" fmla="*/ 131 w 136"/>
                    <a:gd name="T69" fmla="*/ 15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6" h="214">
                      <a:moveTo>
                        <a:pt x="131" y="158"/>
                      </a:moveTo>
                      <a:cubicBezTo>
                        <a:pt x="136" y="173"/>
                        <a:pt x="126" y="190"/>
                        <a:pt x="111" y="195"/>
                      </a:cubicBezTo>
                      <a:cubicBezTo>
                        <a:pt x="81" y="205"/>
                        <a:pt x="81" y="205"/>
                        <a:pt x="81" y="205"/>
                      </a:cubicBezTo>
                      <a:cubicBezTo>
                        <a:pt x="79" y="205"/>
                        <a:pt x="79" y="205"/>
                        <a:pt x="79" y="205"/>
                      </a:cubicBezTo>
                      <a:cubicBezTo>
                        <a:pt x="67" y="209"/>
                        <a:pt x="67" y="209"/>
                        <a:pt x="67" y="209"/>
                      </a:cubicBezTo>
                      <a:cubicBezTo>
                        <a:pt x="52" y="214"/>
                        <a:pt x="34" y="206"/>
                        <a:pt x="29" y="191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10" y="134"/>
                        <a:pt x="10" y="134"/>
                        <a:pt x="10" y="134"/>
                      </a:cubicBezTo>
                      <a:cubicBezTo>
                        <a:pt x="8" y="128"/>
                        <a:pt x="12" y="123"/>
                        <a:pt x="17" y="122"/>
                      </a:cubicBezTo>
                      <a:cubicBezTo>
                        <a:pt x="23" y="120"/>
                        <a:pt x="27" y="122"/>
                        <a:pt x="29" y="128"/>
                      </a:cubicBezTo>
                      <a:cubicBezTo>
                        <a:pt x="40" y="162"/>
                        <a:pt x="40" y="162"/>
                        <a:pt x="40" y="162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51" y="179"/>
                        <a:pt x="51" y="179"/>
                        <a:pt x="51" y="179"/>
                      </a:cubicBezTo>
                      <a:cubicBezTo>
                        <a:pt x="44" y="158"/>
                        <a:pt x="44" y="158"/>
                        <a:pt x="44" y="158"/>
                      </a:cubicBezTo>
                      <a:cubicBezTo>
                        <a:pt x="32" y="122"/>
                        <a:pt x="32" y="122"/>
                        <a:pt x="32" y="122"/>
                      </a:cubicBezTo>
                      <a:cubicBezTo>
                        <a:pt x="31" y="117"/>
                        <a:pt x="31" y="117"/>
                        <a:pt x="31" y="117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0" y="22"/>
                        <a:pt x="4" y="14"/>
                        <a:pt x="11" y="12"/>
                      </a:cubicBezTo>
                      <a:cubicBezTo>
                        <a:pt x="18" y="10"/>
                        <a:pt x="25" y="14"/>
                        <a:pt x="27" y="21"/>
                      </a:cubicBezTo>
                      <a:cubicBezTo>
                        <a:pt x="56" y="109"/>
                        <a:pt x="56" y="109"/>
                        <a:pt x="56" y="109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1" y="12"/>
                        <a:pt x="34" y="5"/>
                        <a:pt x="41" y="3"/>
                      </a:cubicBezTo>
                      <a:cubicBezTo>
                        <a:pt x="48" y="0"/>
                        <a:pt x="55" y="4"/>
                        <a:pt x="58" y="11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8" y="104"/>
                        <a:pt x="88" y="104"/>
                        <a:pt x="88" y="104"/>
                      </a:cubicBezTo>
                      <a:cubicBezTo>
                        <a:pt x="99" y="140"/>
                        <a:pt x="99" y="140"/>
                        <a:pt x="99" y="140"/>
                      </a:cubicBezTo>
                      <a:cubicBezTo>
                        <a:pt x="106" y="161"/>
                        <a:pt x="106" y="161"/>
                        <a:pt x="106" y="161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5" y="141"/>
                        <a:pt x="105" y="141"/>
                        <a:pt x="105" y="141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2" y="101"/>
                        <a:pt x="94" y="97"/>
                        <a:pt x="100" y="95"/>
                      </a:cubicBezTo>
                      <a:cubicBezTo>
                        <a:pt x="105" y="93"/>
                        <a:pt x="111" y="95"/>
                        <a:pt x="113" y="101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61" name="Group 39"/>
              <p:cNvGrpSpPr/>
              <p:nvPr/>
            </p:nvGrpSpPr>
            <p:grpSpPr>
              <a:xfrm>
                <a:off x="3222716" y="5566931"/>
                <a:ext cx="333893" cy="732269"/>
                <a:chOff x="9070976" y="5411788"/>
                <a:chExt cx="369888" cy="811212"/>
              </a:xfrm>
              <a:solidFill>
                <a:schemeClr val="accent1"/>
              </a:solidFill>
            </p:grpSpPr>
            <p:sp>
              <p:nvSpPr>
                <p:cNvPr id="65" name="Freeform 82"/>
                <p:cNvSpPr>
                  <a:spLocks/>
                </p:cNvSpPr>
                <p:nvPr/>
              </p:nvSpPr>
              <p:spPr bwMode="auto">
                <a:xfrm>
                  <a:off x="9217026" y="6072188"/>
                  <a:ext cx="150813" cy="150812"/>
                </a:xfrm>
                <a:custGeom>
                  <a:avLst/>
                  <a:gdLst>
                    <a:gd name="T0" fmla="*/ 2 w 48"/>
                    <a:gd name="T1" fmla="*/ 27 h 48"/>
                    <a:gd name="T2" fmla="*/ 27 w 48"/>
                    <a:gd name="T3" fmla="*/ 46 h 48"/>
                    <a:gd name="T4" fmla="*/ 47 w 48"/>
                    <a:gd name="T5" fmla="*/ 20 h 48"/>
                    <a:gd name="T6" fmla="*/ 21 w 48"/>
                    <a:gd name="T7" fmla="*/ 1 h 48"/>
                    <a:gd name="T8" fmla="*/ 2 w 48"/>
                    <a:gd name="T9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" y="27"/>
                      </a:moveTo>
                      <a:cubicBezTo>
                        <a:pt x="3" y="39"/>
                        <a:pt x="15" y="48"/>
                        <a:pt x="27" y="46"/>
                      </a:cubicBezTo>
                      <a:cubicBezTo>
                        <a:pt x="40" y="44"/>
                        <a:pt x="48" y="33"/>
                        <a:pt x="47" y="20"/>
                      </a:cubicBezTo>
                      <a:cubicBezTo>
                        <a:pt x="45" y="8"/>
                        <a:pt x="33" y="0"/>
                        <a:pt x="21" y="1"/>
                      </a:cubicBezTo>
                      <a:cubicBezTo>
                        <a:pt x="8" y="3"/>
                        <a:pt x="0" y="1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6" name="Freeform 83"/>
                <p:cNvSpPr>
                  <a:spLocks/>
                </p:cNvSpPr>
                <p:nvPr/>
              </p:nvSpPr>
              <p:spPr bwMode="auto">
                <a:xfrm>
                  <a:off x="9070976" y="5411788"/>
                  <a:ext cx="369888" cy="665162"/>
                </a:xfrm>
                <a:custGeom>
                  <a:avLst/>
                  <a:gdLst>
                    <a:gd name="T0" fmla="*/ 115 w 117"/>
                    <a:gd name="T1" fmla="*/ 169 h 211"/>
                    <a:gd name="T2" fmla="*/ 89 w 117"/>
                    <a:gd name="T3" fmla="*/ 202 h 211"/>
                    <a:gd name="T4" fmla="*/ 58 w 117"/>
                    <a:gd name="T5" fmla="*/ 207 h 211"/>
                    <a:gd name="T6" fmla="*/ 56 w 117"/>
                    <a:gd name="T7" fmla="*/ 207 h 211"/>
                    <a:gd name="T8" fmla="*/ 44 w 117"/>
                    <a:gd name="T9" fmla="*/ 209 h 211"/>
                    <a:gd name="T10" fmla="*/ 9 w 117"/>
                    <a:gd name="T11" fmla="*/ 184 h 211"/>
                    <a:gd name="T12" fmla="*/ 9 w 117"/>
                    <a:gd name="T13" fmla="*/ 184 h 211"/>
                    <a:gd name="T14" fmla="*/ 0 w 117"/>
                    <a:gd name="T15" fmla="*/ 125 h 211"/>
                    <a:gd name="T16" fmla="*/ 9 w 117"/>
                    <a:gd name="T17" fmla="*/ 114 h 211"/>
                    <a:gd name="T18" fmla="*/ 20 w 117"/>
                    <a:gd name="T19" fmla="*/ 122 h 211"/>
                    <a:gd name="T20" fmla="*/ 25 w 117"/>
                    <a:gd name="T21" fmla="*/ 157 h 211"/>
                    <a:gd name="T22" fmla="*/ 28 w 117"/>
                    <a:gd name="T23" fmla="*/ 177 h 211"/>
                    <a:gd name="T24" fmla="*/ 33 w 117"/>
                    <a:gd name="T25" fmla="*/ 176 h 211"/>
                    <a:gd name="T26" fmla="*/ 30 w 117"/>
                    <a:gd name="T27" fmla="*/ 154 h 211"/>
                    <a:gd name="T28" fmla="*/ 24 w 117"/>
                    <a:gd name="T29" fmla="*/ 117 h 211"/>
                    <a:gd name="T30" fmla="*/ 24 w 117"/>
                    <a:gd name="T31" fmla="*/ 112 h 211"/>
                    <a:gd name="T32" fmla="*/ 10 w 117"/>
                    <a:gd name="T33" fmla="*/ 20 h 211"/>
                    <a:gd name="T34" fmla="*/ 22 w 117"/>
                    <a:gd name="T35" fmla="*/ 5 h 211"/>
                    <a:gd name="T36" fmla="*/ 36 w 117"/>
                    <a:gd name="T37" fmla="*/ 17 h 211"/>
                    <a:gd name="T38" fmla="*/ 49 w 117"/>
                    <a:gd name="T39" fmla="*/ 108 h 211"/>
                    <a:gd name="T40" fmla="*/ 55 w 117"/>
                    <a:gd name="T41" fmla="*/ 108 h 211"/>
                    <a:gd name="T42" fmla="*/ 42 w 117"/>
                    <a:gd name="T43" fmla="*/ 16 h 211"/>
                    <a:gd name="T44" fmla="*/ 53 w 117"/>
                    <a:gd name="T45" fmla="*/ 1 h 211"/>
                    <a:gd name="T46" fmla="*/ 68 w 117"/>
                    <a:gd name="T47" fmla="*/ 12 h 211"/>
                    <a:gd name="T48" fmla="*/ 81 w 117"/>
                    <a:gd name="T49" fmla="*/ 104 h 211"/>
                    <a:gd name="T50" fmla="*/ 82 w 117"/>
                    <a:gd name="T51" fmla="*/ 109 h 211"/>
                    <a:gd name="T52" fmla="*/ 87 w 117"/>
                    <a:gd name="T53" fmla="*/ 146 h 211"/>
                    <a:gd name="T54" fmla="*/ 90 w 117"/>
                    <a:gd name="T55" fmla="*/ 168 h 211"/>
                    <a:gd name="T56" fmla="*/ 95 w 117"/>
                    <a:gd name="T57" fmla="*/ 167 h 211"/>
                    <a:gd name="T58" fmla="*/ 92 w 117"/>
                    <a:gd name="T59" fmla="*/ 148 h 211"/>
                    <a:gd name="T60" fmla="*/ 87 w 117"/>
                    <a:gd name="T61" fmla="*/ 113 h 211"/>
                    <a:gd name="T62" fmla="*/ 96 w 117"/>
                    <a:gd name="T63" fmla="*/ 102 h 211"/>
                    <a:gd name="T64" fmla="*/ 107 w 117"/>
                    <a:gd name="T65" fmla="*/ 110 h 211"/>
                    <a:gd name="T66" fmla="*/ 115 w 117"/>
                    <a:gd name="T67" fmla="*/ 169 h 211"/>
                    <a:gd name="T68" fmla="*/ 115 w 117"/>
                    <a:gd name="T69" fmla="*/ 169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" h="211">
                      <a:moveTo>
                        <a:pt x="115" y="169"/>
                      </a:moveTo>
                      <a:cubicBezTo>
                        <a:pt x="117" y="185"/>
                        <a:pt x="105" y="200"/>
                        <a:pt x="89" y="202"/>
                      </a:cubicBezTo>
                      <a:cubicBezTo>
                        <a:pt x="58" y="207"/>
                        <a:pt x="58" y="207"/>
                        <a:pt x="58" y="207"/>
                      </a:cubicBezTo>
                      <a:cubicBezTo>
                        <a:pt x="56" y="207"/>
                        <a:pt x="56" y="207"/>
                        <a:pt x="56" y="207"/>
                      </a:cubicBezTo>
                      <a:cubicBezTo>
                        <a:pt x="44" y="209"/>
                        <a:pt x="44" y="209"/>
                        <a:pt x="44" y="209"/>
                      </a:cubicBezTo>
                      <a:cubicBezTo>
                        <a:pt x="28" y="211"/>
                        <a:pt x="11" y="200"/>
                        <a:pt x="9" y="184"/>
                      </a:cubicBezTo>
                      <a:cubicBezTo>
                        <a:pt x="9" y="184"/>
                        <a:pt x="9" y="184"/>
                        <a:pt x="9" y="184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19"/>
                        <a:pt x="4" y="115"/>
                        <a:pt x="9" y="114"/>
                      </a:cubicBezTo>
                      <a:cubicBezTo>
                        <a:pt x="15" y="113"/>
                        <a:pt x="19" y="116"/>
                        <a:pt x="20" y="122"/>
                      </a:cubicBez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8" y="177"/>
                        <a:pt x="28" y="177"/>
                        <a:pt x="28" y="177"/>
                      </a:cubicBezTo>
                      <a:cubicBezTo>
                        <a:pt x="33" y="176"/>
                        <a:pt x="33" y="176"/>
                        <a:pt x="33" y="176"/>
                      </a:cubicBezTo>
                      <a:cubicBezTo>
                        <a:pt x="30" y="154"/>
                        <a:pt x="30" y="154"/>
                        <a:pt x="30" y="154"/>
                      </a:cubicBezTo>
                      <a:cubicBezTo>
                        <a:pt x="24" y="117"/>
                        <a:pt x="24" y="117"/>
                        <a:pt x="24" y="117"/>
                      </a:cubicBezTo>
                      <a:cubicBezTo>
                        <a:pt x="24" y="112"/>
                        <a:pt x="24" y="112"/>
                        <a:pt x="24" y="112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9" y="13"/>
                        <a:pt x="15" y="6"/>
                        <a:pt x="22" y="5"/>
                      </a:cubicBezTo>
                      <a:cubicBezTo>
                        <a:pt x="29" y="4"/>
                        <a:pt x="35" y="10"/>
                        <a:pt x="36" y="17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1" y="9"/>
                        <a:pt x="45" y="2"/>
                        <a:pt x="53" y="1"/>
                      </a:cubicBezTo>
                      <a:cubicBezTo>
                        <a:pt x="60" y="0"/>
                        <a:pt x="67" y="5"/>
                        <a:pt x="68" y="12"/>
                      </a:cubicBezTo>
                      <a:cubicBezTo>
                        <a:pt x="81" y="104"/>
                        <a:pt x="81" y="104"/>
                        <a:pt x="81" y="104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87" y="146"/>
                        <a:pt x="87" y="146"/>
                        <a:pt x="87" y="146"/>
                      </a:cubicBezTo>
                      <a:cubicBezTo>
                        <a:pt x="90" y="168"/>
                        <a:pt x="90" y="168"/>
                        <a:pt x="90" y="168"/>
                      </a:cubicBezTo>
                      <a:cubicBezTo>
                        <a:pt x="95" y="167"/>
                        <a:pt x="95" y="167"/>
                        <a:pt x="95" y="167"/>
                      </a:cubicBezTo>
                      <a:cubicBezTo>
                        <a:pt x="92" y="148"/>
                        <a:pt x="92" y="148"/>
                        <a:pt x="92" y="148"/>
                      </a:cubicBezTo>
                      <a:cubicBezTo>
                        <a:pt x="87" y="113"/>
                        <a:pt x="87" y="113"/>
                        <a:pt x="87" y="113"/>
                      </a:cubicBezTo>
                      <a:cubicBezTo>
                        <a:pt x="86" y="107"/>
                        <a:pt x="90" y="103"/>
                        <a:pt x="96" y="102"/>
                      </a:cubicBezTo>
                      <a:cubicBezTo>
                        <a:pt x="101" y="101"/>
                        <a:pt x="106" y="104"/>
                        <a:pt x="107" y="110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62" name="Group 40"/>
              <p:cNvGrpSpPr/>
              <p:nvPr/>
            </p:nvGrpSpPr>
            <p:grpSpPr>
              <a:xfrm>
                <a:off x="1855622" y="1813869"/>
                <a:ext cx="467162" cy="666352"/>
                <a:chOff x="7556501" y="1254125"/>
                <a:chExt cx="517525" cy="738188"/>
              </a:xfrm>
              <a:solidFill>
                <a:schemeClr val="accent5"/>
              </a:solidFill>
            </p:grpSpPr>
            <p:sp>
              <p:nvSpPr>
                <p:cNvPr id="63" name="Freeform 84"/>
                <p:cNvSpPr>
                  <a:spLocks/>
                </p:cNvSpPr>
                <p:nvPr/>
              </p:nvSpPr>
              <p:spPr bwMode="auto">
                <a:xfrm>
                  <a:off x="7556501" y="1254125"/>
                  <a:ext cx="160338" cy="160337"/>
                </a:xfrm>
                <a:custGeom>
                  <a:avLst/>
                  <a:gdLst>
                    <a:gd name="T0" fmla="*/ 6 w 51"/>
                    <a:gd name="T1" fmla="*/ 37 h 51"/>
                    <a:gd name="T2" fmla="*/ 14 w 51"/>
                    <a:gd name="T3" fmla="*/ 7 h 51"/>
                    <a:gd name="T4" fmla="*/ 45 w 51"/>
                    <a:gd name="T5" fmla="*/ 14 h 51"/>
                    <a:gd name="T6" fmla="*/ 37 w 51"/>
                    <a:gd name="T7" fmla="*/ 45 h 51"/>
                    <a:gd name="T8" fmla="*/ 6 w 51"/>
                    <a:gd name="T9" fmla="*/ 3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6" y="37"/>
                      </a:moveTo>
                      <a:cubicBezTo>
                        <a:pt x="0" y="27"/>
                        <a:pt x="3" y="13"/>
                        <a:pt x="14" y="7"/>
                      </a:cubicBezTo>
                      <a:cubicBezTo>
                        <a:pt x="25" y="0"/>
                        <a:pt x="38" y="4"/>
                        <a:pt x="45" y="14"/>
                      </a:cubicBezTo>
                      <a:cubicBezTo>
                        <a:pt x="51" y="24"/>
                        <a:pt x="48" y="38"/>
                        <a:pt x="37" y="45"/>
                      </a:cubicBezTo>
                      <a:cubicBezTo>
                        <a:pt x="26" y="51"/>
                        <a:pt x="13" y="48"/>
                        <a:pt x="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4" name="Freeform 85"/>
                <p:cNvSpPr>
                  <a:spLocks/>
                </p:cNvSpPr>
                <p:nvPr/>
              </p:nvSpPr>
              <p:spPr bwMode="auto">
                <a:xfrm>
                  <a:off x="7607301" y="1376363"/>
                  <a:ext cx="466725" cy="615950"/>
                </a:xfrm>
                <a:custGeom>
                  <a:avLst/>
                  <a:gdLst>
                    <a:gd name="T0" fmla="*/ 114 w 148"/>
                    <a:gd name="T1" fmla="*/ 49 h 195"/>
                    <a:gd name="T2" fmla="*/ 71 w 148"/>
                    <a:gd name="T3" fmla="*/ 12 h 195"/>
                    <a:gd name="T4" fmla="*/ 69 w 148"/>
                    <a:gd name="T5" fmla="*/ 12 h 195"/>
                    <a:gd name="T6" fmla="*/ 34 w 148"/>
                    <a:gd name="T7" fmla="*/ 8 h 195"/>
                    <a:gd name="T8" fmla="*/ 27 w 148"/>
                    <a:gd name="T9" fmla="*/ 12 h 195"/>
                    <a:gd name="T10" fmla="*/ 24 w 148"/>
                    <a:gd name="T11" fmla="*/ 14 h 195"/>
                    <a:gd name="T12" fmla="*/ 16 w 148"/>
                    <a:gd name="T13" fmla="*/ 18 h 195"/>
                    <a:gd name="T14" fmla="*/ 4 w 148"/>
                    <a:gd name="T15" fmla="*/ 51 h 195"/>
                    <a:gd name="T16" fmla="*/ 3 w 148"/>
                    <a:gd name="T17" fmla="*/ 53 h 195"/>
                    <a:gd name="T18" fmla="*/ 17 w 148"/>
                    <a:gd name="T19" fmla="*/ 108 h 195"/>
                    <a:gd name="T20" fmla="*/ 26 w 148"/>
                    <a:gd name="T21" fmla="*/ 115 h 195"/>
                    <a:gd name="T22" fmla="*/ 34 w 148"/>
                    <a:gd name="T23" fmla="*/ 105 h 195"/>
                    <a:gd name="T24" fmla="*/ 20 w 148"/>
                    <a:gd name="T25" fmla="*/ 51 h 195"/>
                    <a:gd name="T26" fmla="*/ 25 w 148"/>
                    <a:gd name="T27" fmla="*/ 49 h 195"/>
                    <a:gd name="T28" fmla="*/ 46 w 148"/>
                    <a:gd name="T29" fmla="*/ 141 h 195"/>
                    <a:gd name="T30" fmla="*/ 66 w 148"/>
                    <a:gd name="T31" fmla="*/ 129 h 195"/>
                    <a:gd name="T32" fmla="*/ 102 w 148"/>
                    <a:gd name="T33" fmla="*/ 189 h 195"/>
                    <a:gd name="T34" fmla="*/ 117 w 148"/>
                    <a:gd name="T35" fmla="*/ 192 h 195"/>
                    <a:gd name="T36" fmla="*/ 120 w 148"/>
                    <a:gd name="T37" fmla="*/ 178 h 195"/>
                    <a:gd name="T38" fmla="*/ 84 w 148"/>
                    <a:gd name="T39" fmla="*/ 118 h 195"/>
                    <a:gd name="T40" fmla="*/ 91 w 148"/>
                    <a:gd name="T41" fmla="*/ 114 h 195"/>
                    <a:gd name="T42" fmla="*/ 127 w 148"/>
                    <a:gd name="T43" fmla="*/ 173 h 195"/>
                    <a:gd name="T44" fmla="*/ 141 w 148"/>
                    <a:gd name="T45" fmla="*/ 178 h 195"/>
                    <a:gd name="T46" fmla="*/ 145 w 148"/>
                    <a:gd name="T47" fmla="*/ 163 h 195"/>
                    <a:gd name="T48" fmla="*/ 109 w 148"/>
                    <a:gd name="T49" fmla="*/ 103 h 195"/>
                    <a:gd name="T50" fmla="*/ 129 w 148"/>
                    <a:gd name="T51" fmla="*/ 91 h 195"/>
                    <a:gd name="T52" fmla="*/ 57 w 148"/>
                    <a:gd name="T53" fmla="*/ 29 h 195"/>
                    <a:gd name="T54" fmla="*/ 61 w 148"/>
                    <a:gd name="T55" fmla="*/ 26 h 195"/>
                    <a:gd name="T56" fmla="*/ 102 w 148"/>
                    <a:gd name="T57" fmla="*/ 63 h 195"/>
                    <a:gd name="T58" fmla="*/ 115 w 148"/>
                    <a:gd name="T59" fmla="*/ 61 h 195"/>
                    <a:gd name="T60" fmla="*/ 114 w 148"/>
                    <a:gd name="T61" fmla="*/ 49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8" h="195">
                      <a:moveTo>
                        <a:pt x="114" y="49"/>
                      </a:move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55" y="0"/>
                        <a:pt x="39" y="4"/>
                        <a:pt x="34" y="8"/>
                      </a:cubicBezTo>
                      <a:cubicBezTo>
                        <a:pt x="30" y="10"/>
                        <a:pt x="31" y="10"/>
                        <a:pt x="27" y="12"/>
                      </a:cubicBezTo>
                      <a:cubicBezTo>
                        <a:pt x="26" y="13"/>
                        <a:pt x="25" y="13"/>
                        <a:pt x="24" y="14"/>
                      </a:cubicBezTo>
                      <a:cubicBezTo>
                        <a:pt x="19" y="17"/>
                        <a:pt x="21" y="16"/>
                        <a:pt x="16" y="18"/>
                      </a:cubicBezTo>
                      <a:cubicBezTo>
                        <a:pt x="11" y="22"/>
                        <a:pt x="0" y="34"/>
                        <a:pt x="4" y="51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17" y="108"/>
                        <a:pt x="17" y="108"/>
                        <a:pt x="17" y="108"/>
                      </a:cubicBezTo>
                      <a:cubicBezTo>
                        <a:pt x="18" y="113"/>
                        <a:pt x="23" y="116"/>
                        <a:pt x="26" y="115"/>
                      </a:cubicBezTo>
                      <a:cubicBezTo>
                        <a:pt x="31" y="114"/>
                        <a:pt x="34" y="109"/>
                        <a:pt x="34" y="105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46" y="141"/>
                        <a:pt x="46" y="141"/>
                        <a:pt x="46" y="141"/>
                      </a:cubicBezTo>
                      <a:cubicBezTo>
                        <a:pt x="66" y="129"/>
                        <a:pt x="66" y="129"/>
                        <a:pt x="66" y="129"/>
                      </a:cubicBezTo>
                      <a:cubicBezTo>
                        <a:pt x="102" y="189"/>
                        <a:pt x="102" y="189"/>
                        <a:pt x="102" y="189"/>
                      </a:cubicBezTo>
                      <a:cubicBezTo>
                        <a:pt x="105" y="194"/>
                        <a:pt x="112" y="195"/>
                        <a:pt x="117" y="192"/>
                      </a:cubicBezTo>
                      <a:cubicBezTo>
                        <a:pt x="123" y="189"/>
                        <a:pt x="123" y="183"/>
                        <a:pt x="120" y="178"/>
                      </a:cubicBezTo>
                      <a:cubicBezTo>
                        <a:pt x="84" y="118"/>
                        <a:pt x="84" y="118"/>
                        <a:pt x="84" y="118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127" y="173"/>
                        <a:pt x="127" y="173"/>
                        <a:pt x="127" y="173"/>
                      </a:cubicBezTo>
                      <a:cubicBezTo>
                        <a:pt x="131" y="179"/>
                        <a:pt x="136" y="181"/>
                        <a:pt x="141" y="178"/>
                      </a:cubicBezTo>
                      <a:cubicBezTo>
                        <a:pt x="147" y="174"/>
                        <a:pt x="148" y="168"/>
                        <a:pt x="145" y="163"/>
                      </a:cubicBezTo>
                      <a:cubicBezTo>
                        <a:pt x="109" y="103"/>
                        <a:pt x="109" y="103"/>
                        <a:pt x="109" y="103"/>
                      </a:cubicBezTo>
                      <a:cubicBezTo>
                        <a:pt x="129" y="91"/>
                        <a:pt x="129" y="91"/>
                        <a:pt x="129" y="91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102" y="63"/>
                        <a:pt x="102" y="63"/>
                        <a:pt x="102" y="63"/>
                      </a:cubicBezTo>
                      <a:cubicBezTo>
                        <a:pt x="106" y="65"/>
                        <a:pt x="112" y="65"/>
                        <a:pt x="115" y="61"/>
                      </a:cubicBezTo>
                      <a:cubicBezTo>
                        <a:pt x="118" y="58"/>
                        <a:pt x="117" y="53"/>
                        <a:pt x="11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</p:grpSp>
      <p:grpSp>
        <p:nvGrpSpPr>
          <p:cNvPr id="137" name="Group 54"/>
          <p:cNvGrpSpPr/>
          <p:nvPr/>
        </p:nvGrpSpPr>
        <p:grpSpPr>
          <a:xfrm flipH="1">
            <a:off x="206332" y="2574665"/>
            <a:ext cx="494581" cy="983327"/>
            <a:chOff x="2379663" y="1857375"/>
            <a:chExt cx="1479549" cy="2941638"/>
          </a:xfrm>
        </p:grpSpPr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2606675" y="2244725"/>
              <a:ext cx="1252537" cy="2554288"/>
            </a:xfrm>
            <a:custGeom>
              <a:avLst/>
              <a:gdLst>
                <a:gd name="T0" fmla="*/ 1499 w 1506"/>
                <a:gd name="T1" fmla="*/ 695 h 3071"/>
                <a:gd name="T2" fmla="*/ 1450 w 1506"/>
                <a:gd name="T3" fmla="*/ 533 h 3071"/>
                <a:gd name="T4" fmla="*/ 1391 w 1506"/>
                <a:gd name="T5" fmla="*/ 360 h 3071"/>
                <a:gd name="T6" fmla="*/ 1342 w 1506"/>
                <a:gd name="T7" fmla="*/ 181 h 3071"/>
                <a:gd name="T8" fmla="*/ 1282 w 1506"/>
                <a:gd name="T9" fmla="*/ 87 h 3071"/>
                <a:gd name="T10" fmla="*/ 1174 w 1506"/>
                <a:gd name="T11" fmla="*/ 71 h 3071"/>
                <a:gd name="T12" fmla="*/ 1006 w 1506"/>
                <a:gd name="T13" fmla="*/ 23 h 3071"/>
                <a:gd name="T14" fmla="*/ 980 w 1506"/>
                <a:gd name="T15" fmla="*/ 40 h 3071"/>
                <a:gd name="T16" fmla="*/ 765 w 1506"/>
                <a:gd name="T17" fmla="*/ 56 h 3071"/>
                <a:gd name="T18" fmla="*/ 761 w 1506"/>
                <a:gd name="T19" fmla="*/ 5 h 3071"/>
                <a:gd name="T20" fmla="*/ 694 w 1506"/>
                <a:gd name="T21" fmla="*/ 79 h 3071"/>
                <a:gd name="T22" fmla="*/ 546 w 1506"/>
                <a:gd name="T23" fmla="*/ 121 h 3071"/>
                <a:gd name="T24" fmla="*/ 438 w 1506"/>
                <a:gd name="T25" fmla="*/ 197 h 3071"/>
                <a:gd name="T26" fmla="*/ 420 w 1506"/>
                <a:gd name="T27" fmla="*/ 291 h 3071"/>
                <a:gd name="T28" fmla="*/ 401 w 1506"/>
                <a:gd name="T29" fmla="*/ 394 h 3071"/>
                <a:gd name="T30" fmla="*/ 389 w 1506"/>
                <a:gd name="T31" fmla="*/ 477 h 3071"/>
                <a:gd name="T32" fmla="*/ 333 w 1506"/>
                <a:gd name="T33" fmla="*/ 623 h 3071"/>
                <a:gd name="T34" fmla="*/ 293 w 1506"/>
                <a:gd name="T35" fmla="*/ 722 h 3071"/>
                <a:gd name="T36" fmla="*/ 210 w 1506"/>
                <a:gd name="T37" fmla="*/ 853 h 3071"/>
                <a:gd name="T38" fmla="*/ 132 w 1506"/>
                <a:gd name="T39" fmla="*/ 1003 h 3071"/>
                <a:gd name="T40" fmla="*/ 10 w 1506"/>
                <a:gd name="T41" fmla="*/ 1167 h 3071"/>
                <a:gd name="T42" fmla="*/ 133 w 1506"/>
                <a:gd name="T43" fmla="*/ 1282 h 3071"/>
                <a:gd name="T44" fmla="*/ 380 w 1506"/>
                <a:gd name="T45" fmla="*/ 981 h 3071"/>
                <a:gd name="T46" fmla="*/ 522 w 1506"/>
                <a:gd name="T47" fmla="*/ 758 h 3071"/>
                <a:gd name="T48" fmla="*/ 526 w 1506"/>
                <a:gd name="T49" fmla="*/ 1212 h 3071"/>
                <a:gd name="T50" fmla="*/ 495 w 1506"/>
                <a:gd name="T51" fmla="*/ 1449 h 3071"/>
                <a:gd name="T52" fmla="*/ 523 w 1506"/>
                <a:gd name="T53" fmla="*/ 1553 h 3071"/>
                <a:gd name="T54" fmla="*/ 518 w 1506"/>
                <a:gd name="T55" fmla="*/ 1889 h 3071"/>
                <a:gd name="T56" fmla="*/ 518 w 1506"/>
                <a:gd name="T57" fmla="*/ 2164 h 3071"/>
                <a:gd name="T58" fmla="*/ 525 w 1506"/>
                <a:gd name="T59" fmla="*/ 2423 h 3071"/>
                <a:gd name="T60" fmla="*/ 522 w 1506"/>
                <a:gd name="T61" fmla="*/ 2658 h 3071"/>
                <a:gd name="T62" fmla="*/ 528 w 1506"/>
                <a:gd name="T63" fmla="*/ 2803 h 3071"/>
                <a:gd name="T64" fmla="*/ 439 w 1506"/>
                <a:gd name="T65" fmla="*/ 2914 h 3071"/>
                <a:gd name="T66" fmla="*/ 346 w 1506"/>
                <a:gd name="T67" fmla="*/ 2998 h 3071"/>
                <a:gd name="T68" fmla="*/ 636 w 1506"/>
                <a:gd name="T69" fmla="*/ 2954 h 3071"/>
                <a:gd name="T70" fmla="*/ 754 w 1506"/>
                <a:gd name="T71" fmla="*/ 2928 h 3071"/>
                <a:gd name="T72" fmla="*/ 792 w 1506"/>
                <a:gd name="T73" fmla="*/ 2818 h 3071"/>
                <a:gd name="T74" fmla="*/ 797 w 1506"/>
                <a:gd name="T75" fmla="*/ 2731 h 3071"/>
                <a:gd name="T76" fmla="*/ 809 w 1506"/>
                <a:gd name="T77" fmla="*/ 2611 h 3071"/>
                <a:gd name="T78" fmla="*/ 804 w 1506"/>
                <a:gd name="T79" fmla="*/ 2385 h 3071"/>
                <a:gd name="T80" fmla="*/ 798 w 1506"/>
                <a:gd name="T81" fmla="*/ 2279 h 3071"/>
                <a:gd name="T82" fmla="*/ 805 w 1506"/>
                <a:gd name="T83" fmla="*/ 2178 h 3071"/>
                <a:gd name="T84" fmla="*/ 837 w 1506"/>
                <a:gd name="T85" fmla="*/ 1918 h 3071"/>
                <a:gd name="T86" fmla="*/ 871 w 1506"/>
                <a:gd name="T87" fmla="*/ 1707 h 3071"/>
                <a:gd name="T88" fmla="*/ 927 w 1506"/>
                <a:gd name="T89" fmla="*/ 1606 h 3071"/>
                <a:gd name="T90" fmla="*/ 951 w 1506"/>
                <a:gd name="T91" fmla="*/ 2058 h 3071"/>
                <a:gd name="T92" fmla="*/ 960 w 1506"/>
                <a:gd name="T93" fmla="*/ 2239 h 3071"/>
                <a:gd name="T94" fmla="*/ 938 w 1506"/>
                <a:gd name="T95" fmla="*/ 2314 h 3071"/>
                <a:gd name="T96" fmla="*/ 937 w 1506"/>
                <a:gd name="T97" fmla="*/ 2718 h 3071"/>
                <a:gd name="T98" fmla="*/ 951 w 1506"/>
                <a:gd name="T99" fmla="*/ 2825 h 3071"/>
                <a:gd name="T100" fmla="*/ 963 w 1506"/>
                <a:gd name="T101" fmla="*/ 2927 h 3071"/>
                <a:gd name="T102" fmla="*/ 1035 w 1506"/>
                <a:gd name="T103" fmla="*/ 3052 h 3071"/>
                <a:gd name="T104" fmla="*/ 1197 w 1506"/>
                <a:gd name="T105" fmla="*/ 3048 h 3071"/>
                <a:gd name="T106" fmla="*/ 1145 w 1506"/>
                <a:gd name="T107" fmla="*/ 2877 h 3071"/>
                <a:gd name="T108" fmla="*/ 1153 w 1506"/>
                <a:gd name="T109" fmla="*/ 2815 h 3071"/>
                <a:gd name="T110" fmla="*/ 1181 w 1506"/>
                <a:gd name="T111" fmla="*/ 2633 h 3071"/>
                <a:gd name="T112" fmla="*/ 1208 w 1506"/>
                <a:gd name="T113" fmla="*/ 2337 h 3071"/>
                <a:gd name="T114" fmla="*/ 1213 w 1506"/>
                <a:gd name="T115" fmla="*/ 2229 h 3071"/>
                <a:gd name="T116" fmla="*/ 1325 w 1506"/>
                <a:gd name="T117" fmla="*/ 1426 h 3071"/>
                <a:gd name="T118" fmla="*/ 1376 w 1506"/>
                <a:gd name="T119" fmla="*/ 1267 h 3071"/>
                <a:gd name="T120" fmla="*/ 1414 w 1506"/>
                <a:gd name="T121" fmla="*/ 1211 h 3071"/>
                <a:gd name="T122" fmla="*/ 1481 w 1506"/>
                <a:gd name="T123" fmla="*/ 939 h 3071"/>
                <a:gd name="T124" fmla="*/ 350 w 1506"/>
                <a:gd name="T125" fmla="*/ 2995 h 3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6" h="3071">
                  <a:moveTo>
                    <a:pt x="1504" y="840"/>
                  </a:moveTo>
                  <a:cubicBezTo>
                    <a:pt x="1504" y="830"/>
                    <a:pt x="1502" y="820"/>
                    <a:pt x="1500" y="810"/>
                  </a:cubicBezTo>
                  <a:cubicBezTo>
                    <a:pt x="1497" y="798"/>
                    <a:pt x="1494" y="787"/>
                    <a:pt x="1493" y="774"/>
                  </a:cubicBezTo>
                  <a:cubicBezTo>
                    <a:pt x="1493" y="773"/>
                    <a:pt x="1493" y="771"/>
                    <a:pt x="1493" y="770"/>
                  </a:cubicBezTo>
                  <a:cubicBezTo>
                    <a:pt x="1500" y="745"/>
                    <a:pt x="1506" y="721"/>
                    <a:pt x="1499" y="695"/>
                  </a:cubicBezTo>
                  <a:cubicBezTo>
                    <a:pt x="1496" y="683"/>
                    <a:pt x="1489" y="672"/>
                    <a:pt x="1483" y="661"/>
                  </a:cubicBezTo>
                  <a:cubicBezTo>
                    <a:pt x="1477" y="648"/>
                    <a:pt x="1472" y="634"/>
                    <a:pt x="1466" y="621"/>
                  </a:cubicBezTo>
                  <a:cubicBezTo>
                    <a:pt x="1460" y="608"/>
                    <a:pt x="1457" y="594"/>
                    <a:pt x="1453" y="580"/>
                  </a:cubicBezTo>
                  <a:cubicBezTo>
                    <a:pt x="1453" y="580"/>
                    <a:pt x="1453" y="580"/>
                    <a:pt x="1453" y="580"/>
                  </a:cubicBezTo>
                  <a:cubicBezTo>
                    <a:pt x="1452" y="564"/>
                    <a:pt x="1451" y="548"/>
                    <a:pt x="1450" y="533"/>
                  </a:cubicBezTo>
                  <a:cubicBezTo>
                    <a:pt x="1448" y="519"/>
                    <a:pt x="1444" y="506"/>
                    <a:pt x="1439" y="493"/>
                  </a:cubicBezTo>
                  <a:cubicBezTo>
                    <a:pt x="1434" y="479"/>
                    <a:pt x="1429" y="466"/>
                    <a:pt x="1425" y="452"/>
                  </a:cubicBezTo>
                  <a:cubicBezTo>
                    <a:pt x="1422" y="438"/>
                    <a:pt x="1418" y="424"/>
                    <a:pt x="1414" y="411"/>
                  </a:cubicBezTo>
                  <a:cubicBezTo>
                    <a:pt x="1409" y="397"/>
                    <a:pt x="1403" y="386"/>
                    <a:pt x="1397" y="373"/>
                  </a:cubicBezTo>
                  <a:cubicBezTo>
                    <a:pt x="1395" y="369"/>
                    <a:pt x="1393" y="364"/>
                    <a:pt x="1391" y="360"/>
                  </a:cubicBezTo>
                  <a:cubicBezTo>
                    <a:pt x="1391" y="360"/>
                    <a:pt x="1391" y="359"/>
                    <a:pt x="1391" y="359"/>
                  </a:cubicBezTo>
                  <a:cubicBezTo>
                    <a:pt x="1388" y="340"/>
                    <a:pt x="1384" y="322"/>
                    <a:pt x="1380" y="303"/>
                  </a:cubicBezTo>
                  <a:cubicBezTo>
                    <a:pt x="1376" y="290"/>
                    <a:pt x="1374" y="277"/>
                    <a:pt x="1371" y="264"/>
                  </a:cubicBezTo>
                  <a:cubicBezTo>
                    <a:pt x="1365" y="245"/>
                    <a:pt x="1359" y="226"/>
                    <a:pt x="1353" y="207"/>
                  </a:cubicBezTo>
                  <a:cubicBezTo>
                    <a:pt x="1350" y="199"/>
                    <a:pt x="1346" y="190"/>
                    <a:pt x="1342" y="181"/>
                  </a:cubicBezTo>
                  <a:cubicBezTo>
                    <a:pt x="1340" y="178"/>
                    <a:pt x="1337" y="171"/>
                    <a:pt x="1333" y="170"/>
                  </a:cubicBezTo>
                  <a:cubicBezTo>
                    <a:pt x="1332" y="170"/>
                    <a:pt x="1332" y="170"/>
                    <a:pt x="1332" y="170"/>
                  </a:cubicBezTo>
                  <a:cubicBezTo>
                    <a:pt x="1332" y="161"/>
                    <a:pt x="1331" y="152"/>
                    <a:pt x="1328" y="144"/>
                  </a:cubicBezTo>
                  <a:cubicBezTo>
                    <a:pt x="1325" y="134"/>
                    <a:pt x="1319" y="125"/>
                    <a:pt x="1315" y="116"/>
                  </a:cubicBezTo>
                  <a:cubicBezTo>
                    <a:pt x="1308" y="100"/>
                    <a:pt x="1300" y="88"/>
                    <a:pt x="1282" y="87"/>
                  </a:cubicBezTo>
                  <a:cubicBezTo>
                    <a:pt x="1281" y="87"/>
                    <a:pt x="1281" y="87"/>
                    <a:pt x="1281" y="87"/>
                  </a:cubicBezTo>
                  <a:cubicBezTo>
                    <a:pt x="1279" y="83"/>
                    <a:pt x="1275" y="81"/>
                    <a:pt x="1269" y="80"/>
                  </a:cubicBezTo>
                  <a:cubicBezTo>
                    <a:pt x="1263" y="79"/>
                    <a:pt x="1257" y="80"/>
                    <a:pt x="1251" y="80"/>
                  </a:cubicBezTo>
                  <a:cubicBezTo>
                    <a:pt x="1244" y="80"/>
                    <a:pt x="1237" y="80"/>
                    <a:pt x="1230" y="79"/>
                  </a:cubicBezTo>
                  <a:cubicBezTo>
                    <a:pt x="1212" y="77"/>
                    <a:pt x="1192" y="75"/>
                    <a:pt x="1174" y="71"/>
                  </a:cubicBezTo>
                  <a:cubicBezTo>
                    <a:pt x="1156" y="66"/>
                    <a:pt x="1139" y="59"/>
                    <a:pt x="1121" y="55"/>
                  </a:cubicBezTo>
                  <a:cubicBezTo>
                    <a:pt x="1105" y="51"/>
                    <a:pt x="1088" y="51"/>
                    <a:pt x="1071" y="49"/>
                  </a:cubicBezTo>
                  <a:cubicBezTo>
                    <a:pt x="1060" y="47"/>
                    <a:pt x="1049" y="46"/>
                    <a:pt x="1037" y="45"/>
                  </a:cubicBezTo>
                  <a:cubicBezTo>
                    <a:pt x="1034" y="42"/>
                    <a:pt x="1031" y="40"/>
                    <a:pt x="1028" y="38"/>
                  </a:cubicBezTo>
                  <a:cubicBezTo>
                    <a:pt x="1020" y="34"/>
                    <a:pt x="1012" y="29"/>
                    <a:pt x="1006" y="23"/>
                  </a:cubicBezTo>
                  <a:cubicBezTo>
                    <a:pt x="1003" y="20"/>
                    <a:pt x="1000" y="17"/>
                    <a:pt x="998" y="14"/>
                  </a:cubicBezTo>
                  <a:cubicBezTo>
                    <a:pt x="997" y="9"/>
                    <a:pt x="996" y="5"/>
                    <a:pt x="995" y="0"/>
                  </a:cubicBezTo>
                  <a:cubicBezTo>
                    <a:pt x="994" y="5"/>
                    <a:pt x="994" y="10"/>
                    <a:pt x="993" y="14"/>
                  </a:cubicBezTo>
                  <a:cubicBezTo>
                    <a:pt x="993" y="19"/>
                    <a:pt x="994" y="26"/>
                    <a:pt x="991" y="29"/>
                  </a:cubicBezTo>
                  <a:cubicBezTo>
                    <a:pt x="987" y="33"/>
                    <a:pt x="984" y="36"/>
                    <a:pt x="980" y="40"/>
                  </a:cubicBezTo>
                  <a:cubicBezTo>
                    <a:pt x="957" y="62"/>
                    <a:pt x="932" y="82"/>
                    <a:pt x="906" y="102"/>
                  </a:cubicBezTo>
                  <a:cubicBezTo>
                    <a:pt x="897" y="109"/>
                    <a:pt x="888" y="117"/>
                    <a:pt x="877" y="123"/>
                  </a:cubicBezTo>
                  <a:cubicBezTo>
                    <a:pt x="867" y="128"/>
                    <a:pt x="858" y="126"/>
                    <a:pt x="847" y="122"/>
                  </a:cubicBezTo>
                  <a:cubicBezTo>
                    <a:pt x="824" y="113"/>
                    <a:pt x="805" y="93"/>
                    <a:pt x="787" y="76"/>
                  </a:cubicBezTo>
                  <a:cubicBezTo>
                    <a:pt x="780" y="70"/>
                    <a:pt x="772" y="63"/>
                    <a:pt x="765" y="56"/>
                  </a:cubicBezTo>
                  <a:cubicBezTo>
                    <a:pt x="763" y="54"/>
                    <a:pt x="762" y="53"/>
                    <a:pt x="760" y="52"/>
                  </a:cubicBezTo>
                  <a:cubicBezTo>
                    <a:pt x="759" y="50"/>
                    <a:pt x="760" y="47"/>
                    <a:pt x="760" y="45"/>
                  </a:cubicBezTo>
                  <a:cubicBezTo>
                    <a:pt x="760" y="40"/>
                    <a:pt x="760" y="35"/>
                    <a:pt x="760" y="31"/>
                  </a:cubicBezTo>
                  <a:cubicBezTo>
                    <a:pt x="761" y="20"/>
                    <a:pt x="762" y="10"/>
                    <a:pt x="763" y="0"/>
                  </a:cubicBezTo>
                  <a:cubicBezTo>
                    <a:pt x="762" y="2"/>
                    <a:pt x="761" y="4"/>
                    <a:pt x="761" y="5"/>
                  </a:cubicBezTo>
                  <a:cubicBezTo>
                    <a:pt x="757" y="12"/>
                    <a:pt x="754" y="18"/>
                    <a:pt x="750" y="24"/>
                  </a:cubicBezTo>
                  <a:cubicBezTo>
                    <a:pt x="749" y="25"/>
                    <a:pt x="749" y="26"/>
                    <a:pt x="748" y="27"/>
                  </a:cubicBezTo>
                  <a:cubicBezTo>
                    <a:pt x="744" y="28"/>
                    <a:pt x="741" y="29"/>
                    <a:pt x="738" y="32"/>
                  </a:cubicBezTo>
                  <a:cubicBezTo>
                    <a:pt x="729" y="39"/>
                    <a:pt x="723" y="50"/>
                    <a:pt x="715" y="59"/>
                  </a:cubicBezTo>
                  <a:cubicBezTo>
                    <a:pt x="708" y="66"/>
                    <a:pt x="701" y="73"/>
                    <a:pt x="694" y="79"/>
                  </a:cubicBezTo>
                  <a:cubicBezTo>
                    <a:pt x="690" y="81"/>
                    <a:pt x="686" y="83"/>
                    <a:pt x="682" y="85"/>
                  </a:cubicBezTo>
                  <a:cubicBezTo>
                    <a:pt x="674" y="88"/>
                    <a:pt x="667" y="92"/>
                    <a:pt x="658" y="94"/>
                  </a:cubicBezTo>
                  <a:cubicBezTo>
                    <a:pt x="651" y="96"/>
                    <a:pt x="644" y="98"/>
                    <a:pt x="636" y="101"/>
                  </a:cubicBezTo>
                  <a:cubicBezTo>
                    <a:pt x="622" y="106"/>
                    <a:pt x="607" y="108"/>
                    <a:pt x="593" y="110"/>
                  </a:cubicBezTo>
                  <a:cubicBezTo>
                    <a:pt x="577" y="113"/>
                    <a:pt x="561" y="117"/>
                    <a:pt x="546" y="121"/>
                  </a:cubicBezTo>
                  <a:cubicBezTo>
                    <a:pt x="531" y="125"/>
                    <a:pt x="517" y="128"/>
                    <a:pt x="503" y="133"/>
                  </a:cubicBezTo>
                  <a:cubicBezTo>
                    <a:pt x="491" y="137"/>
                    <a:pt x="483" y="142"/>
                    <a:pt x="476" y="152"/>
                  </a:cubicBezTo>
                  <a:cubicBezTo>
                    <a:pt x="473" y="152"/>
                    <a:pt x="470" y="153"/>
                    <a:pt x="467" y="154"/>
                  </a:cubicBezTo>
                  <a:cubicBezTo>
                    <a:pt x="462" y="157"/>
                    <a:pt x="460" y="161"/>
                    <a:pt x="457" y="166"/>
                  </a:cubicBezTo>
                  <a:cubicBezTo>
                    <a:pt x="451" y="177"/>
                    <a:pt x="442" y="185"/>
                    <a:pt x="438" y="197"/>
                  </a:cubicBezTo>
                  <a:cubicBezTo>
                    <a:pt x="434" y="208"/>
                    <a:pt x="435" y="221"/>
                    <a:pt x="436" y="233"/>
                  </a:cubicBezTo>
                  <a:cubicBezTo>
                    <a:pt x="436" y="240"/>
                    <a:pt x="434" y="248"/>
                    <a:pt x="431" y="255"/>
                  </a:cubicBezTo>
                  <a:cubicBezTo>
                    <a:pt x="429" y="261"/>
                    <a:pt x="426" y="265"/>
                    <a:pt x="423" y="271"/>
                  </a:cubicBezTo>
                  <a:cubicBezTo>
                    <a:pt x="421" y="275"/>
                    <a:pt x="420" y="280"/>
                    <a:pt x="420" y="284"/>
                  </a:cubicBezTo>
                  <a:cubicBezTo>
                    <a:pt x="420" y="287"/>
                    <a:pt x="420" y="289"/>
                    <a:pt x="420" y="291"/>
                  </a:cubicBezTo>
                  <a:cubicBezTo>
                    <a:pt x="420" y="293"/>
                    <a:pt x="419" y="295"/>
                    <a:pt x="418" y="297"/>
                  </a:cubicBezTo>
                  <a:cubicBezTo>
                    <a:pt x="417" y="303"/>
                    <a:pt x="414" y="310"/>
                    <a:pt x="412" y="316"/>
                  </a:cubicBezTo>
                  <a:cubicBezTo>
                    <a:pt x="411" y="321"/>
                    <a:pt x="410" y="325"/>
                    <a:pt x="409" y="330"/>
                  </a:cubicBezTo>
                  <a:cubicBezTo>
                    <a:pt x="404" y="343"/>
                    <a:pt x="404" y="356"/>
                    <a:pt x="403" y="370"/>
                  </a:cubicBezTo>
                  <a:cubicBezTo>
                    <a:pt x="403" y="378"/>
                    <a:pt x="402" y="386"/>
                    <a:pt x="401" y="394"/>
                  </a:cubicBezTo>
                  <a:cubicBezTo>
                    <a:pt x="399" y="401"/>
                    <a:pt x="397" y="408"/>
                    <a:pt x="396" y="415"/>
                  </a:cubicBezTo>
                  <a:cubicBezTo>
                    <a:pt x="394" y="421"/>
                    <a:pt x="393" y="427"/>
                    <a:pt x="394" y="433"/>
                  </a:cubicBezTo>
                  <a:cubicBezTo>
                    <a:pt x="394" y="437"/>
                    <a:pt x="396" y="441"/>
                    <a:pt x="397" y="444"/>
                  </a:cubicBezTo>
                  <a:cubicBezTo>
                    <a:pt x="397" y="450"/>
                    <a:pt x="397" y="456"/>
                    <a:pt x="395" y="462"/>
                  </a:cubicBezTo>
                  <a:cubicBezTo>
                    <a:pt x="393" y="467"/>
                    <a:pt x="391" y="472"/>
                    <a:pt x="389" y="477"/>
                  </a:cubicBezTo>
                  <a:cubicBezTo>
                    <a:pt x="386" y="483"/>
                    <a:pt x="386" y="490"/>
                    <a:pt x="386" y="496"/>
                  </a:cubicBezTo>
                  <a:cubicBezTo>
                    <a:pt x="386" y="498"/>
                    <a:pt x="386" y="500"/>
                    <a:pt x="386" y="502"/>
                  </a:cubicBezTo>
                  <a:cubicBezTo>
                    <a:pt x="382" y="510"/>
                    <a:pt x="379" y="518"/>
                    <a:pt x="376" y="526"/>
                  </a:cubicBezTo>
                  <a:cubicBezTo>
                    <a:pt x="371" y="537"/>
                    <a:pt x="363" y="546"/>
                    <a:pt x="358" y="557"/>
                  </a:cubicBezTo>
                  <a:cubicBezTo>
                    <a:pt x="346" y="577"/>
                    <a:pt x="340" y="600"/>
                    <a:pt x="333" y="623"/>
                  </a:cubicBezTo>
                  <a:cubicBezTo>
                    <a:pt x="330" y="633"/>
                    <a:pt x="325" y="643"/>
                    <a:pt x="321" y="653"/>
                  </a:cubicBezTo>
                  <a:cubicBezTo>
                    <a:pt x="317" y="660"/>
                    <a:pt x="315" y="668"/>
                    <a:pt x="314" y="676"/>
                  </a:cubicBezTo>
                  <a:cubicBezTo>
                    <a:pt x="312" y="682"/>
                    <a:pt x="311" y="688"/>
                    <a:pt x="309" y="694"/>
                  </a:cubicBezTo>
                  <a:cubicBezTo>
                    <a:pt x="308" y="699"/>
                    <a:pt x="306" y="704"/>
                    <a:pt x="304" y="709"/>
                  </a:cubicBezTo>
                  <a:cubicBezTo>
                    <a:pt x="301" y="714"/>
                    <a:pt x="297" y="718"/>
                    <a:pt x="293" y="722"/>
                  </a:cubicBezTo>
                  <a:cubicBezTo>
                    <a:pt x="288" y="727"/>
                    <a:pt x="285" y="731"/>
                    <a:pt x="284" y="737"/>
                  </a:cubicBezTo>
                  <a:cubicBezTo>
                    <a:pt x="272" y="739"/>
                    <a:pt x="262" y="743"/>
                    <a:pt x="255" y="754"/>
                  </a:cubicBezTo>
                  <a:cubicBezTo>
                    <a:pt x="245" y="767"/>
                    <a:pt x="243" y="782"/>
                    <a:pt x="245" y="797"/>
                  </a:cubicBezTo>
                  <a:cubicBezTo>
                    <a:pt x="239" y="803"/>
                    <a:pt x="234" y="810"/>
                    <a:pt x="228" y="816"/>
                  </a:cubicBezTo>
                  <a:cubicBezTo>
                    <a:pt x="220" y="828"/>
                    <a:pt x="215" y="840"/>
                    <a:pt x="210" y="853"/>
                  </a:cubicBezTo>
                  <a:cubicBezTo>
                    <a:pt x="205" y="867"/>
                    <a:pt x="200" y="881"/>
                    <a:pt x="193" y="894"/>
                  </a:cubicBezTo>
                  <a:cubicBezTo>
                    <a:pt x="186" y="906"/>
                    <a:pt x="175" y="915"/>
                    <a:pt x="167" y="926"/>
                  </a:cubicBezTo>
                  <a:cubicBezTo>
                    <a:pt x="159" y="937"/>
                    <a:pt x="154" y="949"/>
                    <a:pt x="152" y="962"/>
                  </a:cubicBezTo>
                  <a:cubicBezTo>
                    <a:pt x="150" y="972"/>
                    <a:pt x="144" y="982"/>
                    <a:pt x="139" y="991"/>
                  </a:cubicBezTo>
                  <a:cubicBezTo>
                    <a:pt x="137" y="995"/>
                    <a:pt x="135" y="999"/>
                    <a:pt x="132" y="1003"/>
                  </a:cubicBezTo>
                  <a:cubicBezTo>
                    <a:pt x="130" y="1004"/>
                    <a:pt x="129" y="1005"/>
                    <a:pt x="127" y="1007"/>
                  </a:cubicBezTo>
                  <a:cubicBezTo>
                    <a:pt x="119" y="1011"/>
                    <a:pt x="113" y="1016"/>
                    <a:pt x="106" y="1021"/>
                  </a:cubicBezTo>
                  <a:cubicBezTo>
                    <a:pt x="99" y="1027"/>
                    <a:pt x="94" y="1034"/>
                    <a:pt x="90" y="1042"/>
                  </a:cubicBezTo>
                  <a:cubicBezTo>
                    <a:pt x="70" y="1077"/>
                    <a:pt x="50" y="1112"/>
                    <a:pt x="27" y="1145"/>
                  </a:cubicBezTo>
                  <a:cubicBezTo>
                    <a:pt x="22" y="1153"/>
                    <a:pt x="16" y="1160"/>
                    <a:pt x="10" y="1167"/>
                  </a:cubicBezTo>
                  <a:cubicBezTo>
                    <a:pt x="6" y="1171"/>
                    <a:pt x="1" y="1176"/>
                    <a:pt x="1" y="1182"/>
                  </a:cubicBezTo>
                  <a:cubicBezTo>
                    <a:pt x="1" y="1185"/>
                    <a:pt x="0" y="1188"/>
                    <a:pt x="2" y="1190"/>
                  </a:cubicBezTo>
                  <a:cubicBezTo>
                    <a:pt x="4" y="1191"/>
                    <a:pt x="5" y="1192"/>
                    <a:pt x="7" y="1193"/>
                  </a:cubicBezTo>
                  <a:cubicBezTo>
                    <a:pt x="25" y="1207"/>
                    <a:pt x="43" y="1220"/>
                    <a:pt x="61" y="1234"/>
                  </a:cubicBezTo>
                  <a:cubicBezTo>
                    <a:pt x="84" y="1251"/>
                    <a:pt x="106" y="1270"/>
                    <a:pt x="133" y="1282"/>
                  </a:cubicBezTo>
                  <a:cubicBezTo>
                    <a:pt x="136" y="1283"/>
                    <a:pt x="148" y="1290"/>
                    <a:pt x="152" y="1285"/>
                  </a:cubicBezTo>
                  <a:cubicBezTo>
                    <a:pt x="154" y="1282"/>
                    <a:pt x="157" y="1279"/>
                    <a:pt x="159" y="1277"/>
                  </a:cubicBezTo>
                  <a:cubicBezTo>
                    <a:pt x="186" y="1243"/>
                    <a:pt x="212" y="1209"/>
                    <a:pt x="238" y="1175"/>
                  </a:cubicBezTo>
                  <a:cubicBezTo>
                    <a:pt x="261" y="1144"/>
                    <a:pt x="282" y="1111"/>
                    <a:pt x="305" y="1080"/>
                  </a:cubicBezTo>
                  <a:cubicBezTo>
                    <a:pt x="329" y="1047"/>
                    <a:pt x="354" y="1014"/>
                    <a:pt x="380" y="981"/>
                  </a:cubicBezTo>
                  <a:cubicBezTo>
                    <a:pt x="393" y="963"/>
                    <a:pt x="403" y="942"/>
                    <a:pt x="414" y="923"/>
                  </a:cubicBezTo>
                  <a:cubicBezTo>
                    <a:pt x="425" y="904"/>
                    <a:pt x="435" y="884"/>
                    <a:pt x="447" y="866"/>
                  </a:cubicBezTo>
                  <a:cubicBezTo>
                    <a:pt x="461" y="846"/>
                    <a:pt x="473" y="823"/>
                    <a:pt x="486" y="802"/>
                  </a:cubicBezTo>
                  <a:cubicBezTo>
                    <a:pt x="497" y="782"/>
                    <a:pt x="509" y="763"/>
                    <a:pt x="521" y="744"/>
                  </a:cubicBezTo>
                  <a:cubicBezTo>
                    <a:pt x="521" y="749"/>
                    <a:pt x="522" y="753"/>
                    <a:pt x="522" y="758"/>
                  </a:cubicBezTo>
                  <a:cubicBezTo>
                    <a:pt x="523" y="765"/>
                    <a:pt x="523" y="772"/>
                    <a:pt x="523" y="779"/>
                  </a:cubicBezTo>
                  <a:cubicBezTo>
                    <a:pt x="524" y="801"/>
                    <a:pt x="524" y="822"/>
                    <a:pt x="524" y="844"/>
                  </a:cubicBezTo>
                  <a:cubicBezTo>
                    <a:pt x="524" y="880"/>
                    <a:pt x="525" y="915"/>
                    <a:pt x="523" y="951"/>
                  </a:cubicBezTo>
                  <a:cubicBezTo>
                    <a:pt x="521" y="988"/>
                    <a:pt x="522" y="1026"/>
                    <a:pt x="523" y="1063"/>
                  </a:cubicBezTo>
                  <a:cubicBezTo>
                    <a:pt x="523" y="1113"/>
                    <a:pt x="524" y="1163"/>
                    <a:pt x="526" y="1212"/>
                  </a:cubicBezTo>
                  <a:cubicBezTo>
                    <a:pt x="526" y="1233"/>
                    <a:pt x="527" y="1253"/>
                    <a:pt x="528" y="1273"/>
                  </a:cubicBezTo>
                  <a:cubicBezTo>
                    <a:pt x="527" y="1276"/>
                    <a:pt x="527" y="1278"/>
                    <a:pt x="526" y="1280"/>
                  </a:cubicBezTo>
                  <a:cubicBezTo>
                    <a:pt x="523" y="1296"/>
                    <a:pt x="518" y="1311"/>
                    <a:pt x="514" y="1327"/>
                  </a:cubicBezTo>
                  <a:cubicBezTo>
                    <a:pt x="509" y="1347"/>
                    <a:pt x="506" y="1368"/>
                    <a:pt x="503" y="1389"/>
                  </a:cubicBezTo>
                  <a:cubicBezTo>
                    <a:pt x="500" y="1409"/>
                    <a:pt x="498" y="1429"/>
                    <a:pt x="495" y="1449"/>
                  </a:cubicBezTo>
                  <a:cubicBezTo>
                    <a:pt x="491" y="1477"/>
                    <a:pt x="488" y="1504"/>
                    <a:pt x="487" y="1532"/>
                  </a:cubicBezTo>
                  <a:cubicBezTo>
                    <a:pt x="486" y="1534"/>
                    <a:pt x="486" y="1537"/>
                    <a:pt x="487" y="1539"/>
                  </a:cubicBezTo>
                  <a:cubicBezTo>
                    <a:pt x="491" y="1543"/>
                    <a:pt x="495" y="1545"/>
                    <a:pt x="499" y="1548"/>
                  </a:cubicBezTo>
                  <a:cubicBezTo>
                    <a:pt x="506" y="1552"/>
                    <a:pt x="514" y="1553"/>
                    <a:pt x="522" y="1553"/>
                  </a:cubicBezTo>
                  <a:cubicBezTo>
                    <a:pt x="523" y="1553"/>
                    <a:pt x="523" y="1553"/>
                    <a:pt x="523" y="1553"/>
                  </a:cubicBezTo>
                  <a:cubicBezTo>
                    <a:pt x="521" y="1595"/>
                    <a:pt x="519" y="1632"/>
                    <a:pt x="518" y="1651"/>
                  </a:cubicBezTo>
                  <a:cubicBezTo>
                    <a:pt x="517" y="1666"/>
                    <a:pt x="516" y="1682"/>
                    <a:pt x="514" y="1696"/>
                  </a:cubicBezTo>
                  <a:cubicBezTo>
                    <a:pt x="509" y="1723"/>
                    <a:pt x="507" y="1751"/>
                    <a:pt x="509" y="1779"/>
                  </a:cubicBezTo>
                  <a:cubicBezTo>
                    <a:pt x="510" y="1798"/>
                    <a:pt x="514" y="1817"/>
                    <a:pt x="518" y="1836"/>
                  </a:cubicBezTo>
                  <a:cubicBezTo>
                    <a:pt x="521" y="1854"/>
                    <a:pt x="514" y="1872"/>
                    <a:pt x="518" y="1889"/>
                  </a:cubicBezTo>
                  <a:cubicBezTo>
                    <a:pt x="521" y="1904"/>
                    <a:pt x="524" y="1916"/>
                    <a:pt x="523" y="1928"/>
                  </a:cubicBezTo>
                  <a:cubicBezTo>
                    <a:pt x="522" y="1951"/>
                    <a:pt x="522" y="1973"/>
                    <a:pt x="522" y="1996"/>
                  </a:cubicBezTo>
                  <a:cubicBezTo>
                    <a:pt x="523" y="2015"/>
                    <a:pt x="525" y="2033"/>
                    <a:pt x="526" y="2052"/>
                  </a:cubicBezTo>
                  <a:cubicBezTo>
                    <a:pt x="528" y="2078"/>
                    <a:pt x="519" y="2104"/>
                    <a:pt x="519" y="2131"/>
                  </a:cubicBezTo>
                  <a:cubicBezTo>
                    <a:pt x="519" y="2142"/>
                    <a:pt x="519" y="2153"/>
                    <a:pt x="518" y="2164"/>
                  </a:cubicBezTo>
                  <a:cubicBezTo>
                    <a:pt x="516" y="2180"/>
                    <a:pt x="513" y="2196"/>
                    <a:pt x="513" y="2212"/>
                  </a:cubicBezTo>
                  <a:cubicBezTo>
                    <a:pt x="514" y="2228"/>
                    <a:pt x="515" y="2243"/>
                    <a:pt x="516" y="2259"/>
                  </a:cubicBezTo>
                  <a:cubicBezTo>
                    <a:pt x="516" y="2272"/>
                    <a:pt x="517" y="2287"/>
                    <a:pt x="515" y="2300"/>
                  </a:cubicBezTo>
                  <a:cubicBezTo>
                    <a:pt x="511" y="2319"/>
                    <a:pt x="523" y="2339"/>
                    <a:pt x="524" y="2358"/>
                  </a:cubicBezTo>
                  <a:cubicBezTo>
                    <a:pt x="524" y="2380"/>
                    <a:pt x="525" y="2401"/>
                    <a:pt x="525" y="2423"/>
                  </a:cubicBezTo>
                  <a:cubicBezTo>
                    <a:pt x="525" y="2446"/>
                    <a:pt x="522" y="2468"/>
                    <a:pt x="521" y="2491"/>
                  </a:cubicBezTo>
                  <a:cubicBezTo>
                    <a:pt x="519" y="2522"/>
                    <a:pt x="518" y="2552"/>
                    <a:pt x="521" y="2583"/>
                  </a:cubicBezTo>
                  <a:cubicBezTo>
                    <a:pt x="522" y="2591"/>
                    <a:pt x="523" y="2599"/>
                    <a:pt x="524" y="2608"/>
                  </a:cubicBezTo>
                  <a:cubicBezTo>
                    <a:pt x="523" y="2613"/>
                    <a:pt x="522" y="2618"/>
                    <a:pt x="521" y="2623"/>
                  </a:cubicBezTo>
                  <a:cubicBezTo>
                    <a:pt x="519" y="2635"/>
                    <a:pt x="526" y="2647"/>
                    <a:pt x="522" y="2658"/>
                  </a:cubicBezTo>
                  <a:cubicBezTo>
                    <a:pt x="518" y="2669"/>
                    <a:pt x="513" y="2680"/>
                    <a:pt x="511" y="2692"/>
                  </a:cubicBezTo>
                  <a:cubicBezTo>
                    <a:pt x="509" y="2704"/>
                    <a:pt x="510" y="2714"/>
                    <a:pt x="512" y="2725"/>
                  </a:cubicBezTo>
                  <a:cubicBezTo>
                    <a:pt x="514" y="2738"/>
                    <a:pt x="516" y="2750"/>
                    <a:pt x="518" y="2763"/>
                  </a:cubicBezTo>
                  <a:cubicBezTo>
                    <a:pt x="521" y="2775"/>
                    <a:pt x="525" y="2787"/>
                    <a:pt x="527" y="2800"/>
                  </a:cubicBezTo>
                  <a:cubicBezTo>
                    <a:pt x="527" y="2801"/>
                    <a:pt x="528" y="2802"/>
                    <a:pt x="528" y="2803"/>
                  </a:cubicBezTo>
                  <a:cubicBezTo>
                    <a:pt x="526" y="2814"/>
                    <a:pt x="523" y="2824"/>
                    <a:pt x="517" y="2833"/>
                  </a:cubicBezTo>
                  <a:cubicBezTo>
                    <a:pt x="512" y="2840"/>
                    <a:pt x="513" y="2846"/>
                    <a:pt x="515" y="2852"/>
                  </a:cubicBezTo>
                  <a:cubicBezTo>
                    <a:pt x="511" y="2856"/>
                    <a:pt x="507" y="2859"/>
                    <a:pt x="502" y="2863"/>
                  </a:cubicBezTo>
                  <a:cubicBezTo>
                    <a:pt x="491" y="2871"/>
                    <a:pt x="480" y="2880"/>
                    <a:pt x="469" y="2889"/>
                  </a:cubicBezTo>
                  <a:cubicBezTo>
                    <a:pt x="459" y="2897"/>
                    <a:pt x="450" y="2907"/>
                    <a:pt x="439" y="2914"/>
                  </a:cubicBezTo>
                  <a:cubicBezTo>
                    <a:pt x="430" y="2920"/>
                    <a:pt x="421" y="2926"/>
                    <a:pt x="412" y="2932"/>
                  </a:cubicBezTo>
                  <a:cubicBezTo>
                    <a:pt x="394" y="2943"/>
                    <a:pt x="376" y="2954"/>
                    <a:pt x="358" y="2965"/>
                  </a:cubicBezTo>
                  <a:cubicBezTo>
                    <a:pt x="354" y="2967"/>
                    <a:pt x="349" y="2969"/>
                    <a:pt x="347" y="2973"/>
                  </a:cubicBezTo>
                  <a:cubicBezTo>
                    <a:pt x="345" y="2981"/>
                    <a:pt x="345" y="2989"/>
                    <a:pt x="345" y="2996"/>
                  </a:cubicBezTo>
                  <a:cubicBezTo>
                    <a:pt x="345" y="2997"/>
                    <a:pt x="345" y="2998"/>
                    <a:pt x="346" y="2998"/>
                  </a:cubicBezTo>
                  <a:cubicBezTo>
                    <a:pt x="365" y="3009"/>
                    <a:pt x="386" y="3020"/>
                    <a:pt x="408" y="3025"/>
                  </a:cubicBezTo>
                  <a:cubicBezTo>
                    <a:pt x="441" y="3033"/>
                    <a:pt x="477" y="3027"/>
                    <a:pt x="511" y="3021"/>
                  </a:cubicBezTo>
                  <a:cubicBezTo>
                    <a:pt x="534" y="3017"/>
                    <a:pt x="556" y="3011"/>
                    <a:pt x="577" y="3001"/>
                  </a:cubicBezTo>
                  <a:cubicBezTo>
                    <a:pt x="589" y="2995"/>
                    <a:pt x="601" y="2987"/>
                    <a:pt x="611" y="2978"/>
                  </a:cubicBezTo>
                  <a:cubicBezTo>
                    <a:pt x="620" y="2970"/>
                    <a:pt x="628" y="2962"/>
                    <a:pt x="636" y="2954"/>
                  </a:cubicBezTo>
                  <a:cubicBezTo>
                    <a:pt x="643" y="2947"/>
                    <a:pt x="651" y="2941"/>
                    <a:pt x="659" y="2936"/>
                  </a:cubicBezTo>
                  <a:cubicBezTo>
                    <a:pt x="661" y="2934"/>
                    <a:pt x="663" y="2933"/>
                    <a:pt x="666" y="2931"/>
                  </a:cubicBezTo>
                  <a:cubicBezTo>
                    <a:pt x="673" y="2935"/>
                    <a:pt x="681" y="2938"/>
                    <a:pt x="689" y="2942"/>
                  </a:cubicBezTo>
                  <a:cubicBezTo>
                    <a:pt x="698" y="2947"/>
                    <a:pt x="711" y="2942"/>
                    <a:pt x="720" y="2939"/>
                  </a:cubicBezTo>
                  <a:cubicBezTo>
                    <a:pt x="731" y="2935"/>
                    <a:pt x="742" y="2931"/>
                    <a:pt x="754" y="2928"/>
                  </a:cubicBezTo>
                  <a:cubicBezTo>
                    <a:pt x="763" y="2925"/>
                    <a:pt x="773" y="2922"/>
                    <a:pt x="781" y="2915"/>
                  </a:cubicBezTo>
                  <a:cubicBezTo>
                    <a:pt x="787" y="2909"/>
                    <a:pt x="796" y="2901"/>
                    <a:pt x="797" y="2892"/>
                  </a:cubicBezTo>
                  <a:cubicBezTo>
                    <a:pt x="799" y="2880"/>
                    <a:pt x="798" y="2867"/>
                    <a:pt x="798" y="2855"/>
                  </a:cubicBezTo>
                  <a:cubicBezTo>
                    <a:pt x="798" y="2849"/>
                    <a:pt x="798" y="2842"/>
                    <a:pt x="797" y="2836"/>
                  </a:cubicBezTo>
                  <a:cubicBezTo>
                    <a:pt x="796" y="2830"/>
                    <a:pt x="794" y="2824"/>
                    <a:pt x="792" y="2818"/>
                  </a:cubicBezTo>
                  <a:cubicBezTo>
                    <a:pt x="790" y="2812"/>
                    <a:pt x="788" y="2805"/>
                    <a:pt x="786" y="2798"/>
                  </a:cubicBezTo>
                  <a:cubicBezTo>
                    <a:pt x="785" y="2795"/>
                    <a:pt x="784" y="2792"/>
                    <a:pt x="783" y="2788"/>
                  </a:cubicBezTo>
                  <a:cubicBezTo>
                    <a:pt x="783" y="2788"/>
                    <a:pt x="782" y="2787"/>
                    <a:pt x="781" y="2785"/>
                  </a:cubicBezTo>
                  <a:cubicBezTo>
                    <a:pt x="782" y="2776"/>
                    <a:pt x="783" y="2768"/>
                    <a:pt x="786" y="2759"/>
                  </a:cubicBezTo>
                  <a:cubicBezTo>
                    <a:pt x="788" y="2749"/>
                    <a:pt x="792" y="2740"/>
                    <a:pt x="797" y="2731"/>
                  </a:cubicBezTo>
                  <a:cubicBezTo>
                    <a:pt x="801" y="2723"/>
                    <a:pt x="802" y="2716"/>
                    <a:pt x="801" y="2707"/>
                  </a:cubicBezTo>
                  <a:cubicBezTo>
                    <a:pt x="800" y="2698"/>
                    <a:pt x="798" y="2689"/>
                    <a:pt x="795" y="2680"/>
                  </a:cubicBezTo>
                  <a:cubicBezTo>
                    <a:pt x="794" y="2677"/>
                    <a:pt x="793" y="2674"/>
                    <a:pt x="793" y="2671"/>
                  </a:cubicBezTo>
                  <a:cubicBezTo>
                    <a:pt x="796" y="2661"/>
                    <a:pt x="799" y="2651"/>
                    <a:pt x="802" y="2641"/>
                  </a:cubicBezTo>
                  <a:cubicBezTo>
                    <a:pt x="805" y="2631"/>
                    <a:pt x="808" y="2621"/>
                    <a:pt x="809" y="2611"/>
                  </a:cubicBezTo>
                  <a:cubicBezTo>
                    <a:pt x="810" y="2598"/>
                    <a:pt x="809" y="2584"/>
                    <a:pt x="809" y="2571"/>
                  </a:cubicBezTo>
                  <a:cubicBezTo>
                    <a:pt x="809" y="2541"/>
                    <a:pt x="807" y="2511"/>
                    <a:pt x="806" y="2480"/>
                  </a:cubicBezTo>
                  <a:cubicBezTo>
                    <a:pt x="805" y="2466"/>
                    <a:pt x="804" y="2451"/>
                    <a:pt x="801" y="2436"/>
                  </a:cubicBezTo>
                  <a:cubicBezTo>
                    <a:pt x="800" y="2429"/>
                    <a:pt x="798" y="2421"/>
                    <a:pt x="796" y="2414"/>
                  </a:cubicBezTo>
                  <a:cubicBezTo>
                    <a:pt x="801" y="2405"/>
                    <a:pt x="804" y="2396"/>
                    <a:pt x="804" y="2385"/>
                  </a:cubicBezTo>
                  <a:cubicBezTo>
                    <a:pt x="803" y="2374"/>
                    <a:pt x="803" y="2362"/>
                    <a:pt x="799" y="2352"/>
                  </a:cubicBezTo>
                  <a:cubicBezTo>
                    <a:pt x="797" y="2346"/>
                    <a:pt x="794" y="2341"/>
                    <a:pt x="792" y="2336"/>
                  </a:cubicBezTo>
                  <a:cubicBezTo>
                    <a:pt x="794" y="2333"/>
                    <a:pt x="796" y="2330"/>
                    <a:pt x="797" y="2327"/>
                  </a:cubicBezTo>
                  <a:cubicBezTo>
                    <a:pt x="802" y="2316"/>
                    <a:pt x="801" y="2305"/>
                    <a:pt x="799" y="2293"/>
                  </a:cubicBezTo>
                  <a:cubicBezTo>
                    <a:pt x="799" y="2289"/>
                    <a:pt x="797" y="2283"/>
                    <a:pt x="798" y="2279"/>
                  </a:cubicBezTo>
                  <a:cubicBezTo>
                    <a:pt x="799" y="2276"/>
                    <a:pt x="801" y="2272"/>
                    <a:pt x="801" y="2269"/>
                  </a:cubicBezTo>
                  <a:cubicBezTo>
                    <a:pt x="802" y="2264"/>
                    <a:pt x="802" y="2260"/>
                    <a:pt x="800" y="2255"/>
                  </a:cubicBezTo>
                  <a:cubicBezTo>
                    <a:pt x="797" y="2248"/>
                    <a:pt x="795" y="2240"/>
                    <a:pt x="795" y="2232"/>
                  </a:cubicBezTo>
                  <a:cubicBezTo>
                    <a:pt x="802" y="2224"/>
                    <a:pt x="809" y="2215"/>
                    <a:pt x="810" y="2205"/>
                  </a:cubicBezTo>
                  <a:cubicBezTo>
                    <a:pt x="811" y="2195"/>
                    <a:pt x="809" y="2187"/>
                    <a:pt x="805" y="2178"/>
                  </a:cubicBezTo>
                  <a:cubicBezTo>
                    <a:pt x="800" y="2166"/>
                    <a:pt x="801" y="2155"/>
                    <a:pt x="802" y="2143"/>
                  </a:cubicBezTo>
                  <a:cubicBezTo>
                    <a:pt x="803" y="2139"/>
                    <a:pt x="804" y="2136"/>
                    <a:pt x="804" y="2132"/>
                  </a:cubicBezTo>
                  <a:cubicBezTo>
                    <a:pt x="806" y="2119"/>
                    <a:pt x="809" y="2106"/>
                    <a:pt x="812" y="2093"/>
                  </a:cubicBezTo>
                  <a:cubicBezTo>
                    <a:pt x="822" y="2080"/>
                    <a:pt x="831" y="1966"/>
                    <a:pt x="834" y="1949"/>
                  </a:cubicBezTo>
                  <a:cubicBezTo>
                    <a:pt x="836" y="1939"/>
                    <a:pt x="837" y="1929"/>
                    <a:pt x="837" y="1918"/>
                  </a:cubicBezTo>
                  <a:cubicBezTo>
                    <a:pt x="838" y="1904"/>
                    <a:pt x="839" y="1891"/>
                    <a:pt x="840" y="1877"/>
                  </a:cubicBezTo>
                  <a:cubicBezTo>
                    <a:pt x="841" y="1863"/>
                    <a:pt x="842" y="1849"/>
                    <a:pt x="843" y="1834"/>
                  </a:cubicBezTo>
                  <a:cubicBezTo>
                    <a:pt x="843" y="1825"/>
                    <a:pt x="843" y="1816"/>
                    <a:pt x="842" y="1806"/>
                  </a:cubicBezTo>
                  <a:cubicBezTo>
                    <a:pt x="847" y="1792"/>
                    <a:pt x="851" y="1777"/>
                    <a:pt x="856" y="1763"/>
                  </a:cubicBezTo>
                  <a:cubicBezTo>
                    <a:pt x="861" y="1745"/>
                    <a:pt x="867" y="1726"/>
                    <a:pt x="871" y="1707"/>
                  </a:cubicBezTo>
                  <a:cubicBezTo>
                    <a:pt x="875" y="1686"/>
                    <a:pt x="877" y="1664"/>
                    <a:pt x="878" y="1642"/>
                  </a:cubicBezTo>
                  <a:cubicBezTo>
                    <a:pt x="880" y="1634"/>
                    <a:pt x="882" y="1625"/>
                    <a:pt x="883" y="1616"/>
                  </a:cubicBezTo>
                  <a:cubicBezTo>
                    <a:pt x="885" y="1603"/>
                    <a:pt x="919" y="1529"/>
                    <a:pt x="921" y="1524"/>
                  </a:cubicBezTo>
                  <a:cubicBezTo>
                    <a:pt x="921" y="1532"/>
                    <a:pt x="924" y="1565"/>
                    <a:pt x="925" y="1574"/>
                  </a:cubicBezTo>
                  <a:cubicBezTo>
                    <a:pt x="926" y="1585"/>
                    <a:pt x="926" y="1596"/>
                    <a:pt x="927" y="1606"/>
                  </a:cubicBezTo>
                  <a:cubicBezTo>
                    <a:pt x="928" y="1637"/>
                    <a:pt x="930" y="1769"/>
                    <a:pt x="931" y="1800"/>
                  </a:cubicBezTo>
                  <a:cubicBezTo>
                    <a:pt x="932" y="1829"/>
                    <a:pt x="933" y="1859"/>
                    <a:pt x="934" y="1889"/>
                  </a:cubicBezTo>
                  <a:cubicBezTo>
                    <a:pt x="935" y="1908"/>
                    <a:pt x="935" y="1928"/>
                    <a:pt x="936" y="1947"/>
                  </a:cubicBezTo>
                  <a:cubicBezTo>
                    <a:pt x="937" y="1968"/>
                    <a:pt x="943" y="1989"/>
                    <a:pt x="949" y="2010"/>
                  </a:cubicBezTo>
                  <a:cubicBezTo>
                    <a:pt x="949" y="2026"/>
                    <a:pt x="951" y="2042"/>
                    <a:pt x="951" y="2058"/>
                  </a:cubicBezTo>
                  <a:cubicBezTo>
                    <a:pt x="951" y="2074"/>
                    <a:pt x="949" y="2089"/>
                    <a:pt x="952" y="2105"/>
                  </a:cubicBezTo>
                  <a:cubicBezTo>
                    <a:pt x="954" y="2111"/>
                    <a:pt x="955" y="2118"/>
                    <a:pt x="957" y="2125"/>
                  </a:cubicBezTo>
                  <a:cubicBezTo>
                    <a:pt x="956" y="2149"/>
                    <a:pt x="954" y="2176"/>
                    <a:pt x="960" y="2200"/>
                  </a:cubicBezTo>
                  <a:cubicBezTo>
                    <a:pt x="961" y="2205"/>
                    <a:pt x="963" y="2209"/>
                    <a:pt x="964" y="2214"/>
                  </a:cubicBezTo>
                  <a:cubicBezTo>
                    <a:pt x="963" y="2222"/>
                    <a:pt x="962" y="2230"/>
                    <a:pt x="960" y="2239"/>
                  </a:cubicBezTo>
                  <a:cubicBezTo>
                    <a:pt x="960" y="2239"/>
                    <a:pt x="960" y="2239"/>
                    <a:pt x="960" y="2239"/>
                  </a:cubicBezTo>
                  <a:cubicBezTo>
                    <a:pt x="957" y="2245"/>
                    <a:pt x="954" y="2250"/>
                    <a:pt x="950" y="2255"/>
                  </a:cubicBezTo>
                  <a:cubicBezTo>
                    <a:pt x="947" y="2260"/>
                    <a:pt x="944" y="2265"/>
                    <a:pt x="941" y="2270"/>
                  </a:cubicBezTo>
                  <a:cubicBezTo>
                    <a:pt x="939" y="2273"/>
                    <a:pt x="936" y="2276"/>
                    <a:pt x="936" y="2280"/>
                  </a:cubicBezTo>
                  <a:cubicBezTo>
                    <a:pt x="936" y="2291"/>
                    <a:pt x="937" y="2303"/>
                    <a:pt x="938" y="2314"/>
                  </a:cubicBezTo>
                  <a:cubicBezTo>
                    <a:pt x="939" y="2317"/>
                    <a:pt x="939" y="2319"/>
                    <a:pt x="939" y="2322"/>
                  </a:cubicBezTo>
                  <a:cubicBezTo>
                    <a:pt x="938" y="2381"/>
                    <a:pt x="932" y="2439"/>
                    <a:pt x="931" y="2498"/>
                  </a:cubicBezTo>
                  <a:cubicBezTo>
                    <a:pt x="929" y="2559"/>
                    <a:pt x="939" y="2619"/>
                    <a:pt x="946" y="2679"/>
                  </a:cubicBezTo>
                  <a:cubicBezTo>
                    <a:pt x="946" y="2679"/>
                    <a:pt x="946" y="2679"/>
                    <a:pt x="946" y="2679"/>
                  </a:cubicBezTo>
                  <a:cubicBezTo>
                    <a:pt x="945" y="2693"/>
                    <a:pt x="941" y="2705"/>
                    <a:pt x="937" y="2718"/>
                  </a:cubicBezTo>
                  <a:cubicBezTo>
                    <a:pt x="934" y="2730"/>
                    <a:pt x="932" y="2743"/>
                    <a:pt x="929" y="2755"/>
                  </a:cubicBezTo>
                  <a:cubicBezTo>
                    <a:pt x="927" y="2764"/>
                    <a:pt x="924" y="2774"/>
                    <a:pt x="923" y="2783"/>
                  </a:cubicBezTo>
                  <a:cubicBezTo>
                    <a:pt x="923" y="2792"/>
                    <a:pt x="927" y="2796"/>
                    <a:pt x="933" y="2801"/>
                  </a:cubicBezTo>
                  <a:cubicBezTo>
                    <a:pt x="937" y="2804"/>
                    <a:pt x="942" y="2807"/>
                    <a:pt x="945" y="2812"/>
                  </a:cubicBezTo>
                  <a:cubicBezTo>
                    <a:pt x="947" y="2816"/>
                    <a:pt x="949" y="2821"/>
                    <a:pt x="951" y="2825"/>
                  </a:cubicBezTo>
                  <a:cubicBezTo>
                    <a:pt x="951" y="2834"/>
                    <a:pt x="952" y="2843"/>
                    <a:pt x="952" y="2852"/>
                  </a:cubicBezTo>
                  <a:cubicBezTo>
                    <a:pt x="953" y="2860"/>
                    <a:pt x="954" y="2867"/>
                    <a:pt x="957" y="2875"/>
                  </a:cubicBezTo>
                  <a:cubicBezTo>
                    <a:pt x="957" y="2876"/>
                    <a:pt x="958" y="2877"/>
                    <a:pt x="958" y="2879"/>
                  </a:cubicBezTo>
                  <a:cubicBezTo>
                    <a:pt x="958" y="2887"/>
                    <a:pt x="958" y="2896"/>
                    <a:pt x="958" y="2904"/>
                  </a:cubicBezTo>
                  <a:cubicBezTo>
                    <a:pt x="958" y="2913"/>
                    <a:pt x="958" y="2920"/>
                    <a:pt x="963" y="2927"/>
                  </a:cubicBezTo>
                  <a:cubicBezTo>
                    <a:pt x="968" y="2933"/>
                    <a:pt x="974" y="2938"/>
                    <a:pt x="981" y="2943"/>
                  </a:cubicBezTo>
                  <a:cubicBezTo>
                    <a:pt x="986" y="2951"/>
                    <a:pt x="988" y="2960"/>
                    <a:pt x="991" y="2968"/>
                  </a:cubicBezTo>
                  <a:cubicBezTo>
                    <a:pt x="995" y="2979"/>
                    <a:pt x="997" y="2991"/>
                    <a:pt x="999" y="3003"/>
                  </a:cubicBezTo>
                  <a:cubicBezTo>
                    <a:pt x="1000" y="3014"/>
                    <a:pt x="1003" y="3022"/>
                    <a:pt x="1011" y="3030"/>
                  </a:cubicBezTo>
                  <a:cubicBezTo>
                    <a:pt x="1018" y="3038"/>
                    <a:pt x="1026" y="3045"/>
                    <a:pt x="1035" y="3052"/>
                  </a:cubicBezTo>
                  <a:cubicBezTo>
                    <a:pt x="1045" y="3059"/>
                    <a:pt x="1055" y="3066"/>
                    <a:pt x="1068" y="3068"/>
                  </a:cubicBezTo>
                  <a:cubicBezTo>
                    <a:pt x="1086" y="3071"/>
                    <a:pt x="1105" y="3069"/>
                    <a:pt x="1123" y="3067"/>
                  </a:cubicBezTo>
                  <a:cubicBezTo>
                    <a:pt x="1139" y="3066"/>
                    <a:pt x="1155" y="3064"/>
                    <a:pt x="1171" y="3062"/>
                  </a:cubicBezTo>
                  <a:cubicBezTo>
                    <a:pt x="1178" y="3061"/>
                    <a:pt x="1191" y="3061"/>
                    <a:pt x="1195" y="3054"/>
                  </a:cubicBezTo>
                  <a:cubicBezTo>
                    <a:pt x="1196" y="3053"/>
                    <a:pt x="1196" y="3050"/>
                    <a:pt x="1197" y="3048"/>
                  </a:cubicBezTo>
                  <a:cubicBezTo>
                    <a:pt x="1198" y="3045"/>
                    <a:pt x="1199" y="3042"/>
                    <a:pt x="1200" y="3039"/>
                  </a:cubicBezTo>
                  <a:cubicBezTo>
                    <a:pt x="1202" y="3032"/>
                    <a:pt x="1204" y="3024"/>
                    <a:pt x="1205" y="3016"/>
                  </a:cubicBezTo>
                  <a:cubicBezTo>
                    <a:pt x="1207" y="3002"/>
                    <a:pt x="1205" y="2987"/>
                    <a:pt x="1202" y="2974"/>
                  </a:cubicBezTo>
                  <a:cubicBezTo>
                    <a:pt x="1197" y="2946"/>
                    <a:pt x="1182" y="2922"/>
                    <a:pt x="1165" y="2900"/>
                  </a:cubicBezTo>
                  <a:cubicBezTo>
                    <a:pt x="1159" y="2892"/>
                    <a:pt x="1152" y="2885"/>
                    <a:pt x="1145" y="2877"/>
                  </a:cubicBezTo>
                  <a:cubicBezTo>
                    <a:pt x="1138" y="2870"/>
                    <a:pt x="1133" y="2863"/>
                    <a:pt x="1131" y="2853"/>
                  </a:cubicBezTo>
                  <a:cubicBezTo>
                    <a:pt x="1129" y="2847"/>
                    <a:pt x="1128" y="2841"/>
                    <a:pt x="1127" y="2834"/>
                  </a:cubicBezTo>
                  <a:cubicBezTo>
                    <a:pt x="1127" y="2834"/>
                    <a:pt x="1127" y="2832"/>
                    <a:pt x="1127" y="2831"/>
                  </a:cubicBezTo>
                  <a:cubicBezTo>
                    <a:pt x="1131" y="2830"/>
                    <a:pt x="1136" y="2828"/>
                    <a:pt x="1140" y="2827"/>
                  </a:cubicBezTo>
                  <a:cubicBezTo>
                    <a:pt x="1148" y="2826"/>
                    <a:pt x="1151" y="2822"/>
                    <a:pt x="1153" y="2815"/>
                  </a:cubicBezTo>
                  <a:cubicBezTo>
                    <a:pt x="1156" y="2804"/>
                    <a:pt x="1157" y="2793"/>
                    <a:pt x="1159" y="2782"/>
                  </a:cubicBezTo>
                  <a:cubicBezTo>
                    <a:pt x="1161" y="2769"/>
                    <a:pt x="1165" y="2757"/>
                    <a:pt x="1169" y="2745"/>
                  </a:cubicBezTo>
                  <a:cubicBezTo>
                    <a:pt x="1173" y="2734"/>
                    <a:pt x="1177" y="2724"/>
                    <a:pt x="1178" y="2713"/>
                  </a:cubicBezTo>
                  <a:cubicBezTo>
                    <a:pt x="1179" y="2699"/>
                    <a:pt x="1179" y="2685"/>
                    <a:pt x="1179" y="2672"/>
                  </a:cubicBezTo>
                  <a:cubicBezTo>
                    <a:pt x="1180" y="2659"/>
                    <a:pt x="1181" y="2646"/>
                    <a:pt x="1181" y="2633"/>
                  </a:cubicBezTo>
                  <a:cubicBezTo>
                    <a:pt x="1181" y="2632"/>
                    <a:pt x="1181" y="2632"/>
                    <a:pt x="1181" y="2632"/>
                  </a:cubicBezTo>
                  <a:cubicBezTo>
                    <a:pt x="1184" y="2621"/>
                    <a:pt x="1187" y="2610"/>
                    <a:pt x="1189" y="2600"/>
                  </a:cubicBezTo>
                  <a:cubicBezTo>
                    <a:pt x="1191" y="2592"/>
                    <a:pt x="1186" y="2543"/>
                    <a:pt x="1192" y="2480"/>
                  </a:cubicBezTo>
                  <a:cubicBezTo>
                    <a:pt x="1197" y="2426"/>
                    <a:pt x="1206" y="2378"/>
                    <a:pt x="1207" y="2373"/>
                  </a:cubicBezTo>
                  <a:cubicBezTo>
                    <a:pt x="1209" y="2361"/>
                    <a:pt x="1208" y="2349"/>
                    <a:pt x="1208" y="2337"/>
                  </a:cubicBezTo>
                  <a:cubicBezTo>
                    <a:pt x="1208" y="2336"/>
                    <a:pt x="1207" y="2335"/>
                    <a:pt x="1206" y="2335"/>
                  </a:cubicBezTo>
                  <a:cubicBezTo>
                    <a:pt x="1209" y="2323"/>
                    <a:pt x="1215" y="2290"/>
                    <a:pt x="1217" y="2278"/>
                  </a:cubicBezTo>
                  <a:cubicBezTo>
                    <a:pt x="1219" y="2271"/>
                    <a:pt x="1221" y="2265"/>
                    <a:pt x="1221" y="2258"/>
                  </a:cubicBezTo>
                  <a:cubicBezTo>
                    <a:pt x="1221" y="2252"/>
                    <a:pt x="1220" y="2246"/>
                    <a:pt x="1218" y="2240"/>
                  </a:cubicBezTo>
                  <a:cubicBezTo>
                    <a:pt x="1216" y="2236"/>
                    <a:pt x="1215" y="2232"/>
                    <a:pt x="1213" y="2229"/>
                  </a:cubicBezTo>
                  <a:cubicBezTo>
                    <a:pt x="1216" y="2216"/>
                    <a:pt x="1216" y="2203"/>
                    <a:pt x="1214" y="2190"/>
                  </a:cubicBezTo>
                  <a:cubicBezTo>
                    <a:pt x="1211" y="2166"/>
                    <a:pt x="1206" y="2142"/>
                    <a:pt x="1208" y="2129"/>
                  </a:cubicBezTo>
                  <a:cubicBezTo>
                    <a:pt x="1210" y="2122"/>
                    <a:pt x="1265" y="1798"/>
                    <a:pt x="1293" y="1569"/>
                  </a:cubicBezTo>
                  <a:cubicBezTo>
                    <a:pt x="1299" y="1527"/>
                    <a:pt x="1302" y="1477"/>
                    <a:pt x="1304" y="1430"/>
                  </a:cubicBezTo>
                  <a:cubicBezTo>
                    <a:pt x="1311" y="1429"/>
                    <a:pt x="1318" y="1428"/>
                    <a:pt x="1325" y="1426"/>
                  </a:cubicBezTo>
                  <a:cubicBezTo>
                    <a:pt x="1341" y="1421"/>
                    <a:pt x="1356" y="1412"/>
                    <a:pt x="1371" y="1403"/>
                  </a:cubicBezTo>
                  <a:cubicBezTo>
                    <a:pt x="1381" y="1396"/>
                    <a:pt x="1385" y="1385"/>
                    <a:pt x="1385" y="1373"/>
                  </a:cubicBezTo>
                  <a:cubicBezTo>
                    <a:pt x="1385" y="1364"/>
                    <a:pt x="1383" y="1355"/>
                    <a:pt x="1381" y="1346"/>
                  </a:cubicBezTo>
                  <a:cubicBezTo>
                    <a:pt x="1379" y="1335"/>
                    <a:pt x="1377" y="1324"/>
                    <a:pt x="1375" y="1314"/>
                  </a:cubicBezTo>
                  <a:cubicBezTo>
                    <a:pt x="1374" y="1298"/>
                    <a:pt x="1376" y="1282"/>
                    <a:pt x="1376" y="1267"/>
                  </a:cubicBezTo>
                  <a:cubicBezTo>
                    <a:pt x="1376" y="1266"/>
                    <a:pt x="1376" y="1264"/>
                    <a:pt x="1376" y="1263"/>
                  </a:cubicBezTo>
                  <a:cubicBezTo>
                    <a:pt x="1380" y="1259"/>
                    <a:pt x="1388" y="1257"/>
                    <a:pt x="1393" y="1255"/>
                  </a:cubicBezTo>
                  <a:cubicBezTo>
                    <a:pt x="1397" y="1253"/>
                    <a:pt x="1401" y="1251"/>
                    <a:pt x="1403" y="1248"/>
                  </a:cubicBezTo>
                  <a:cubicBezTo>
                    <a:pt x="1406" y="1245"/>
                    <a:pt x="1407" y="1240"/>
                    <a:pt x="1408" y="1236"/>
                  </a:cubicBezTo>
                  <a:cubicBezTo>
                    <a:pt x="1410" y="1228"/>
                    <a:pt x="1412" y="1219"/>
                    <a:pt x="1414" y="1211"/>
                  </a:cubicBezTo>
                  <a:cubicBezTo>
                    <a:pt x="1425" y="1175"/>
                    <a:pt x="1444" y="1143"/>
                    <a:pt x="1454" y="1108"/>
                  </a:cubicBezTo>
                  <a:cubicBezTo>
                    <a:pt x="1457" y="1098"/>
                    <a:pt x="1459" y="1088"/>
                    <a:pt x="1461" y="1078"/>
                  </a:cubicBezTo>
                  <a:cubicBezTo>
                    <a:pt x="1463" y="1075"/>
                    <a:pt x="1464" y="1071"/>
                    <a:pt x="1466" y="1068"/>
                  </a:cubicBezTo>
                  <a:cubicBezTo>
                    <a:pt x="1474" y="1047"/>
                    <a:pt x="1481" y="1024"/>
                    <a:pt x="1486" y="1002"/>
                  </a:cubicBezTo>
                  <a:cubicBezTo>
                    <a:pt x="1491" y="980"/>
                    <a:pt x="1486" y="959"/>
                    <a:pt x="1481" y="939"/>
                  </a:cubicBezTo>
                  <a:cubicBezTo>
                    <a:pt x="1491" y="918"/>
                    <a:pt x="1495" y="895"/>
                    <a:pt x="1499" y="873"/>
                  </a:cubicBezTo>
                  <a:cubicBezTo>
                    <a:pt x="1501" y="862"/>
                    <a:pt x="1504" y="851"/>
                    <a:pt x="1504" y="840"/>
                  </a:cubicBezTo>
                  <a:close/>
                  <a:moveTo>
                    <a:pt x="350" y="2995"/>
                  </a:moveTo>
                  <a:cubicBezTo>
                    <a:pt x="350" y="2995"/>
                    <a:pt x="350" y="2995"/>
                    <a:pt x="350" y="2995"/>
                  </a:cubicBezTo>
                  <a:cubicBezTo>
                    <a:pt x="350" y="2996"/>
                    <a:pt x="350" y="2997"/>
                    <a:pt x="350" y="299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21"/>
            <p:cNvSpPr>
              <a:spLocks noEditPoints="1"/>
            </p:cNvSpPr>
            <p:nvPr/>
          </p:nvSpPr>
          <p:spPr bwMode="auto">
            <a:xfrm>
              <a:off x="2624138" y="2259013"/>
              <a:ext cx="1233487" cy="2540000"/>
            </a:xfrm>
            <a:custGeom>
              <a:avLst/>
              <a:gdLst>
                <a:gd name="T0" fmla="*/ 1131 w 1482"/>
                <a:gd name="T1" fmla="*/ 2799 h 3053"/>
                <a:gd name="T2" fmla="*/ 1181 w 1482"/>
                <a:gd name="T3" fmla="*/ 172 h 3053"/>
                <a:gd name="T4" fmla="*/ 1186 w 1482"/>
                <a:gd name="T5" fmla="*/ 2124 h 3053"/>
                <a:gd name="T6" fmla="*/ 1189 w 1482"/>
                <a:gd name="T7" fmla="*/ 2098 h 3053"/>
                <a:gd name="T8" fmla="*/ 1196 w 1482"/>
                <a:gd name="T9" fmla="*/ 2054 h 3053"/>
                <a:gd name="T10" fmla="*/ 1206 w 1482"/>
                <a:gd name="T11" fmla="*/ 1993 h 3053"/>
                <a:gd name="T12" fmla="*/ 1218 w 1482"/>
                <a:gd name="T13" fmla="*/ 1917 h 3053"/>
                <a:gd name="T14" fmla="*/ 1232 w 1482"/>
                <a:gd name="T15" fmla="*/ 1830 h 3053"/>
                <a:gd name="T16" fmla="*/ 449 w 1482"/>
                <a:gd name="T17" fmla="*/ 174 h 3053"/>
                <a:gd name="T18" fmla="*/ 1395 w 1482"/>
                <a:gd name="T19" fmla="*/ 850 h 3053"/>
                <a:gd name="T20" fmla="*/ 1381 w 1482"/>
                <a:gd name="T21" fmla="*/ 631 h 3053"/>
                <a:gd name="T22" fmla="*/ 1379 w 1482"/>
                <a:gd name="T23" fmla="*/ 1232 h 3053"/>
                <a:gd name="T24" fmla="*/ 1287 w 1482"/>
                <a:gd name="T25" fmla="*/ 1350 h 3053"/>
                <a:gd name="T26" fmla="*/ 913 w 1482"/>
                <a:gd name="T27" fmla="*/ 1194 h 3053"/>
                <a:gd name="T28" fmla="*/ 1192 w 1482"/>
                <a:gd name="T29" fmla="*/ 1333 h 3053"/>
                <a:gd name="T30" fmla="*/ 1085 w 1482"/>
                <a:gd name="T31" fmla="*/ 2036 h 3053"/>
                <a:gd name="T32" fmla="*/ 1054 w 1482"/>
                <a:gd name="T33" fmla="*/ 2246 h 3053"/>
                <a:gd name="T34" fmla="*/ 958 w 1482"/>
                <a:gd name="T35" fmla="*/ 2707 h 3053"/>
                <a:gd name="T36" fmla="*/ 937 w 1482"/>
                <a:gd name="T37" fmla="*/ 2173 h 3053"/>
                <a:gd name="T38" fmla="*/ 924 w 1482"/>
                <a:gd name="T39" fmla="*/ 1982 h 3053"/>
                <a:gd name="T40" fmla="*/ 880 w 1482"/>
                <a:gd name="T41" fmla="*/ 1550 h 3053"/>
                <a:gd name="T42" fmla="*/ 867 w 1482"/>
                <a:gd name="T43" fmla="*/ 1580 h 3053"/>
                <a:gd name="T44" fmla="*/ 849 w 1482"/>
                <a:gd name="T45" fmla="*/ 1689 h 3053"/>
                <a:gd name="T46" fmla="*/ 771 w 1482"/>
                <a:gd name="T47" fmla="*/ 2094 h 3053"/>
                <a:gd name="T48" fmla="*/ 775 w 1482"/>
                <a:gd name="T49" fmla="*/ 2400 h 3053"/>
                <a:gd name="T50" fmla="*/ 768 w 1482"/>
                <a:gd name="T51" fmla="*/ 2793 h 3053"/>
                <a:gd name="T52" fmla="*/ 489 w 1482"/>
                <a:gd name="T53" fmla="*/ 3003 h 3053"/>
                <a:gd name="T54" fmla="*/ 522 w 1482"/>
                <a:gd name="T55" fmla="*/ 2633 h 3053"/>
                <a:gd name="T56" fmla="*/ 600 w 1482"/>
                <a:gd name="T57" fmla="*/ 2326 h 3053"/>
                <a:gd name="T58" fmla="*/ 643 w 1482"/>
                <a:gd name="T59" fmla="*/ 1640 h 3053"/>
                <a:gd name="T60" fmla="*/ 497 w 1482"/>
                <a:gd name="T61" fmla="*/ 1600 h 3053"/>
                <a:gd name="T62" fmla="*/ 540 w 1482"/>
                <a:gd name="T63" fmla="*/ 1244 h 3053"/>
                <a:gd name="T64" fmla="*/ 392 w 1482"/>
                <a:gd name="T65" fmla="*/ 905 h 3053"/>
                <a:gd name="T66" fmla="*/ 255 w 1482"/>
                <a:gd name="T67" fmla="*/ 993 h 3053"/>
                <a:gd name="T68" fmla="*/ 228 w 1482"/>
                <a:gd name="T69" fmla="*/ 855 h 3053"/>
                <a:gd name="T70" fmla="*/ 295 w 1482"/>
                <a:gd name="T71" fmla="*/ 814 h 3053"/>
                <a:gd name="T72" fmla="*/ 377 w 1482"/>
                <a:gd name="T73" fmla="*/ 662 h 3053"/>
                <a:gd name="T74" fmla="*/ 342 w 1482"/>
                <a:gd name="T75" fmla="*/ 592 h 3053"/>
                <a:gd name="T76" fmla="*/ 404 w 1482"/>
                <a:gd name="T77" fmla="*/ 364 h 3053"/>
                <a:gd name="T78" fmla="*/ 540 w 1482"/>
                <a:gd name="T79" fmla="*/ 588 h 3053"/>
                <a:gd name="T80" fmla="*/ 716 w 1482"/>
                <a:gd name="T81" fmla="*/ 14 h 3053"/>
                <a:gd name="T82" fmla="*/ 582 w 1482"/>
                <a:gd name="T83" fmla="*/ 287 h 3053"/>
                <a:gd name="T84" fmla="*/ 1203 w 1482"/>
                <a:gd name="T85" fmla="*/ 987 h 3053"/>
                <a:gd name="T86" fmla="*/ 979 w 1482"/>
                <a:gd name="T87" fmla="*/ 256 h 3053"/>
                <a:gd name="T88" fmla="*/ 1075 w 1482"/>
                <a:gd name="T89" fmla="*/ 187 h 3053"/>
                <a:gd name="T90" fmla="*/ 1277 w 1482"/>
                <a:gd name="T91" fmla="*/ 718 h 3053"/>
                <a:gd name="T92" fmla="*/ 1258 w 1482"/>
                <a:gd name="T93" fmla="*/ 516 h 3053"/>
                <a:gd name="T94" fmla="*/ 1262 w 1482"/>
                <a:gd name="T95" fmla="*/ 369 h 3053"/>
                <a:gd name="T96" fmla="*/ 1326 w 1482"/>
                <a:gd name="T97" fmla="*/ 591 h 3053"/>
                <a:gd name="T98" fmla="*/ 1331 w 1482"/>
                <a:gd name="T99" fmla="*/ 757 h 3053"/>
                <a:gd name="T100" fmla="*/ 1231 w 1482"/>
                <a:gd name="T101" fmla="*/ 1079 h 3053"/>
                <a:gd name="T102" fmla="*/ 477 w 1482"/>
                <a:gd name="T103" fmla="*/ 704 h 3053"/>
                <a:gd name="T104" fmla="*/ 573 w 1482"/>
                <a:gd name="T105" fmla="*/ 2894 h 3053"/>
                <a:gd name="T106" fmla="*/ 602 w 1482"/>
                <a:gd name="T107" fmla="*/ 727 h 3053"/>
                <a:gd name="T108" fmla="*/ 779 w 1482"/>
                <a:gd name="T109" fmla="*/ 1413 h 3053"/>
                <a:gd name="T110" fmla="*/ 766 w 1482"/>
                <a:gd name="T111" fmla="*/ 1264 h 3053"/>
                <a:gd name="T112" fmla="*/ 605 w 1482"/>
                <a:gd name="T113" fmla="*/ 1598 h 3053"/>
                <a:gd name="T114" fmla="*/ 568 w 1482"/>
                <a:gd name="T115" fmla="*/ 2178 h 3053"/>
                <a:gd name="T116" fmla="*/ 1092 w 1482"/>
                <a:gd name="T117" fmla="*/ 1175 h 3053"/>
                <a:gd name="T118" fmla="*/ 1447 w 1482"/>
                <a:gd name="T119" fmla="*/ 871 h 3053"/>
                <a:gd name="T120" fmla="*/ 969 w 1482"/>
                <a:gd name="T121" fmla="*/ 2950 h 3053"/>
                <a:gd name="T122" fmla="*/ 918 w 1482"/>
                <a:gd name="T123" fmla="*/ 2756 h 3053"/>
                <a:gd name="T124" fmla="*/ 1006 w 1482"/>
                <a:gd name="T125" fmla="*/ 2873 h 3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2" h="3053">
                  <a:moveTo>
                    <a:pt x="1153" y="2539"/>
                  </a:moveTo>
                  <a:cubicBezTo>
                    <a:pt x="1137" y="2577"/>
                    <a:pt x="1146" y="2577"/>
                    <a:pt x="1149" y="2586"/>
                  </a:cubicBezTo>
                  <a:cubicBezTo>
                    <a:pt x="1151" y="2591"/>
                    <a:pt x="1156" y="2601"/>
                    <a:pt x="1160" y="2608"/>
                  </a:cubicBezTo>
                  <a:cubicBezTo>
                    <a:pt x="1160" y="2610"/>
                    <a:pt x="1159" y="2612"/>
                    <a:pt x="1159" y="2614"/>
                  </a:cubicBezTo>
                  <a:cubicBezTo>
                    <a:pt x="1159" y="2614"/>
                    <a:pt x="1159" y="2614"/>
                    <a:pt x="1159" y="2615"/>
                  </a:cubicBezTo>
                  <a:cubicBezTo>
                    <a:pt x="1159" y="2620"/>
                    <a:pt x="1159" y="2624"/>
                    <a:pt x="1159" y="2629"/>
                  </a:cubicBezTo>
                  <a:cubicBezTo>
                    <a:pt x="1159" y="2630"/>
                    <a:pt x="1159" y="2631"/>
                    <a:pt x="1159" y="2632"/>
                  </a:cubicBezTo>
                  <a:cubicBezTo>
                    <a:pt x="1159" y="2637"/>
                    <a:pt x="1158" y="2641"/>
                    <a:pt x="1158" y="2646"/>
                  </a:cubicBezTo>
                  <a:cubicBezTo>
                    <a:pt x="1151" y="2623"/>
                    <a:pt x="1134" y="2578"/>
                    <a:pt x="1118" y="2612"/>
                  </a:cubicBezTo>
                  <a:cubicBezTo>
                    <a:pt x="1096" y="2656"/>
                    <a:pt x="1103" y="2683"/>
                    <a:pt x="1103" y="2693"/>
                  </a:cubicBezTo>
                  <a:cubicBezTo>
                    <a:pt x="1103" y="2702"/>
                    <a:pt x="1138" y="2704"/>
                    <a:pt x="1148" y="2702"/>
                  </a:cubicBezTo>
                  <a:cubicBezTo>
                    <a:pt x="1151" y="2701"/>
                    <a:pt x="1153" y="2700"/>
                    <a:pt x="1155" y="2697"/>
                  </a:cubicBezTo>
                  <a:cubicBezTo>
                    <a:pt x="1154" y="2708"/>
                    <a:pt x="1151" y="2717"/>
                    <a:pt x="1147" y="2727"/>
                  </a:cubicBezTo>
                  <a:cubicBezTo>
                    <a:pt x="1143" y="2739"/>
                    <a:pt x="1139" y="2751"/>
                    <a:pt x="1137" y="2764"/>
                  </a:cubicBezTo>
                  <a:cubicBezTo>
                    <a:pt x="1135" y="2775"/>
                    <a:pt x="1134" y="2786"/>
                    <a:pt x="1131" y="2797"/>
                  </a:cubicBezTo>
                  <a:cubicBezTo>
                    <a:pt x="1131" y="2797"/>
                    <a:pt x="1131" y="2798"/>
                    <a:pt x="1131" y="2799"/>
                  </a:cubicBezTo>
                  <a:cubicBezTo>
                    <a:pt x="1130" y="2799"/>
                    <a:pt x="1130" y="2800"/>
                    <a:pt x="1130" y="2800"/>
                  </a:cubicBezTo>
                  <a:cubicBezTo>
                    <a:pt x="1130" y="2800"/>
                    <a:pt x="1130" y="2800"/>
                    <a:pt x="1130" y="2800"/>
                  </a:cubicBezTo>
                  <a:cubicBezTo>
                    <a:pt x="1128" y="2792"/>
                    <a:pt x="1126" y="2784"/>
                    <a:pt x="1124" y="2779"/>
                  </a:cubicBezTo>
                  <a:cubicBezTo>
                    <a:pt x="1119" y="2768"/>
                    <a:pt x="1119" y="2763"/>
                    <a:pt x="1127" y="2745"/>
                  </a:cubicBezTo>
                  <a:cubicBezTo>
                    <a:pt x="1135" y="2727"/>
                    <a:pt x="1119" y="2717"/>
                    <a:pt x="1101" y="2715"/>
                  </a:cubicBezTo>
                  <a:cubicBezTo>
                    <a:pt x="1084" y="2713"/>
                    <a:pt x="1082" y="2695"/>
                    <a:pt x="1090" y="2666"/>
                  </a:cubicBezTo>
                  <a:cubicBezTo>
                    <a:pt x="1098" y="2637"/>
                    <a:pt x="1147" y="2521"/>
                    <a:pt x="1148" y="2518"/>
                  </a:cubicBezTo>
                  <a:cubicBezTo>
                    <a:pt x="1170" y="2465"/>
                    <a:pt x="1170" y="2465"/>
                    <a:pt x="1170" y="2465"/>
                  </a:cubicBezTo>
                  <a:cubicBezTo>
                    <a:pt x="1168" y="2479"/>
                    <a:pt x="1168" y="2492"/>
                    <a:pt x="1167" y="2505"/>
                  </a:cubicBezTo>
                  <a:cubicBezTo>
                    <a:pt x="1163" y="2516"/>
                    <a:pt x="1158" y="2527"/>
                    <a:pt x="1153" y="2539"/>
                  </a:cubicBezTo>
                  <a:close/>
                  <a:moveTo>
                    <a:pt x="1134" y="151"/>
                  </a:moveTo>
                  <a:cubicBezTo>
                    <a:pt x="1127" y="160"/>
                    <a:pt x="1144" y="205"/>
                    <a:pt x="1159" y="244"/>
                  </a:cubicBezTo>
                  <a:cubicBezTo>
                    <a:pt x="1174" y="284"/>
                    <a:pt x="1144" y="447"/>
                    <a:pt x="1159" y="430"/>
                  </a:cubicBezTo>
                  <a:cubicBezTo>
                    <a:pt x="1159" y="430"/>
                    <a:pt x="1188" y="373"/>
                    <a:pt x="1197" y="350"/>
                  </a:cubicBezTo>
                  <a:cubicBezTo>
                    <a:pt x="1207" y="326"/>
                    <a:pt x="1212" y="295"/>
                    <a:pt x="1214" y="263"/>
                  </a:cubicBezTo>
                  <a:cubicBezTo>
                    <a:pt x="1215" y="232"/>
                    <a:pt x="1207" y="199"/>
                    <a:pt x="1181" y="172"/>
                  </a:cubicBezTo>
                  <a:cubicBezTo>
                    <a:pt x="1155" y="144"/>
                    <a:pt x="1141" y="143"/>
                    <a:pt x="1134" y="151"/>
                  </a:cubicBezTo>
                  <a:close/>
                  <a:moveTo>
                    <a:pt x="1159" y="2074"/>
                  </a:moveTo>
                  <a:cubicBezTo>
                    <a:pt x="1140" y="2101"/>
                    <a:pt x="1111" y="2108"/>
                    <a:pt x="1097" y="2126"/>
                  </a:cubicBezTo>
                  <a:cubicBezTo>
                    <a:pt x="1084" y="2144"/>
                    <a:pt x="1140" y="2133"/>
                    <a:pt x="1158" y="2135"/>
                  </a:cubicBezTo>
                  <a:cubicBezTo>
                    <a:pt x="1171" y="2138"/>
                    <a:pt x="1184" y="2150"/>
                    <a:pt x="1190" y="2156"/>
                  </a:cubicBezTo>
                  <a:cubicBezTo>
                    <a:pt x="1190" y="2156"/>
                    <a:pt x="1190" y="2156"/>
                    <a:pt x="1190" y="2156"/>
                  </a:cubicBezTo>
                  <a:cubicBezTo>
                    <a:pt x="1190" y="2154"/>
                    <a:pt x="1189" y="2153"/>
                    <a:pt x="1189" y="2151"/>
                  </a:cubicBezTo>
                  <a:cubicBezTo>
                    <a:pt x="1189" y="2150"/>
                    <a:pt x="1189" y="2150"/>
                    <a:pt x="1189" y="2149"/>
                  </a:cubicBezTo>
                  <a:cubicBezTo>
                    <a:pt x="1189" y="2147"/>
                    <a:pt x="1188" y="2146"/>
                    <a:pt x="1188" y="2144"/>
                  </a:cubicBezTo>
                  <a:cubicBezTo>
                    <a:pt x="1188" y="2143"/>
                    <a:pt x="1188" y="2143"/>
                    <a:pt x="1188" y="2142"/>
                  </a:cubicBezTo>
                  <a:cubicBezTo>
                    <a:pt x="1188" y="2141"/>
                    <a:pt x="1187" y="2139"/>
                    <a:pt x="1187" y="2137"/>
                  </a:cubicBezTo>
                  <a:cubicBezTo>
                    <a:pt x="1187" y="2137"/>
                    <a:pt x="1187" y="2136"/>
                    <a:pt x="1187" y="2136"/>
                  </a:cubicBezTo>
                  <a:cubicBezTo>
                    <a:pt x="1187" y="2134"/>
                    <a:pt x="1187" y="2133"/>
                    <a:pt x="1186" y="2131"/>
                  </a:cubicBezTo>
                  <a:cubicBezTo>
                    <a:pt x="1186" y="2131"/>
                    <a:pt x="1186" y="2131"/>
                    <a:pt x="1186" y="2130"/>
                  </a:cubicBezTo>
                  <a:cubicBezTo>
                    <a:pt x="1186" y="2129"/>
                    <a:pt x="1186" y="2127"/>
                    <a:pt x="1186" y="2125"/>
                  </a:cubicBezTo>
                  <a:cubicBezTo>
                    <a:pt x="1186" y="2125"/>
                    <a:pt x="1186" y="2125"/>
                    <a:pt x="1186" y="2124"/>
                  </a:cubicBezTo>
                  <a:cubicBezTo>
                    <a:pt x="1186" y="2123"/>
                    <a:pt x="1186" y="2122"/>
                    <a:pt x="1186" y="2120"/>
                  </a:cubicBezTo>
                  <a:cubicBezTo>
                    <a:pt x="1186" y="2120"/>
                    <a:pt x="1186" y="2120"/>
                    <a:pt x="1186" y="2120"/>
                  </a:cubicBezTo>
                  <a:cubicBezTo>
                    <a:pt x="1186" y="2118"/>
                    <a:pt x="1186" y="2117"/>
                    <a:pt x="1186" y="2116"/>
                  </a:cubicBezTo>
                  <a:cubicBezTo>
                    <a:pt x="1186" y="2115"/>
                    <a:pt x="1186" y="2115"/>
                    <a:pt x="1186" y="2115"/>
                  </a:cubicBezTo>
                  <a:cubicBezTo>
                    <a:pt x="1186" y="2113"/>
                    <a:pt x="1186" y="2112"/>
                    <a:pt x="1186" y="2111"/>
                  </a:cubicBezTo>
                  <a:cubicBezTo>
                    <a:pt x="1186" y="2111"/>
                    <a:pt x="1186" y="2111"/>
                    <a:pt x="1186" y="2111"/>
                  </a:cubicBezTo>
                  <a:cubicBezTo>
                    <a:pt x="1186" y="2111"/>
                    <a:pt x="1186" y="2110"/>
                    <a:pt x="1187" y="2110"/>
                  </a:cubicBezTo>
                  <a:cubicBezTo>
                    <a:pt x="1187" y="2110"/>
                    <a:pt x="1187" y="2110"/>
                    <a:pt x="1187" y="2110"/>
                  </a:cubicBezTo>
                  <a:cubicBezTo>
                    <a:pt x="1187" y="2110"/>
                    <a:pt x="1187" y="2109"/>
                    <a:pt x="1187" y="2109"/>
                  </a:cubicBezTo>
                  <a:cubicBezTo>
                    <a:pt x="1187" y="2109"/>
                    <a:pt x="1187" y="2109"/>
                    <a:pt x="1187" y="2108"/>
                  </a:cubicBezTo>
                  <a:cubicBezTo>
                    <a:pt x="1187" y="2108"/>
                    <a:pt x="1187" y="2108"/>
                    <a:pt x="1187" y="2108"/>
                  </a:cubicBezTo>
                  <a:cubicBezTo>
                    <a:pt x="1187" y="2107"/>
                    <a:pt x="1187" y="2107"/>
                    <a:pt x="1187" y="2106"/>
                  </a:cubicBezTo>
                  <a:cubicBezTo>
                    <a:pt x="1187" y="2106"/>
                    <a:pt x="1187" y="2106"/>
                    <a:pt x="1187" y="2106"/>
                  </a:cubicBezTo>
                  <a:cubicBezTo>
                    <a:pt x="1187" y="2105"/>
                    <a:pt x="1188" y="2103"/>
                    <a:pt x="1188" y="2101"/>
                  </a:cubicBezTo>
                  <a:cubicBezTo>
                    <a:pt x="1188" y="2101"/>
                    <a:pt x="1188" y="2101"/>
                    <a:pt x="1188" y="2101"/>
                  </a:cubicBezTo>
                  <a:cubicBezTo>
                    <a:pt x="1188" y="2100"/>
                    <a:pt x="1188" y="2099"/>
                    <a:pt x="1189" y="2098"/>
                  </a:cubicBezTo>
                  <a:cubicBezTo>
                    <a:pt x="1189" y="2098"/>
                    <a:pt x="1189" y="2098"/>
                    <a:pt x="1189" y="2098"/>
                  </a:cubicBezTo>
                  <a:cubicBezTo>
                    <a:pt x="1189" y="2097"/>
                    <a:pt x="1189" y="2096"/>
                    <a:pt x="1189" y="2095"/>
                  </a:cubicBezTo>
                  <a:cubicBezTo>
                    <a:pt x="1189" y="2094"/>
                    <a:pt x="1189" y="2094"/>
                    <a:pt x="1189" y="2094"/>
                  </a:cubicBezTo>
                  <a:cubicBezTo>
                    <a:pt x="1190" y="2093"/>
                    <a:pt x="1190" y="2092"/>
                    <a:pt x="1190" y="2091"/>
                  </a:cubicBezTo>
                  <a:cubicBezTo>
                    <a:pt x="1190" y="2091"/>
                    <a:pt x="1190" y="2090"/>
                    <a:pt x="1190" y="2090"/>
                  </a:cubicBezTo>
                  <a:cubicBezTo>
                    <a:pt x="1190" y="2089"/>
                    <a:pt x="1190" y="2088"/>
                    <a:pt x="1190" y="2087"/>
                  </a:cubicBezTo>
                  <a:cubicBezTo>
                    <a:pt x="1191" y="2087"/>
                    <a:pt x="1191" y="2086"/>
                    <a:pt x="1191" y="2086"/>
                  </a:cubicBezTo>
                  <a:cubicBezTo>
                    <a:pt x="1191" y="2085"/>
                    <a:pt x="1191" y="2083"/>
                    <a:pt x="1191" y="2082"/>
                  </a:cubicBezTo>
                  <a:cubicBezTo>
                    <a:pt x="1191" y="2082"/>
                    <a:pt x="1191" y="2081"/>
                    <a:pt x="1192" y="2081"/>
                  </a:cubicBezTo>
                  <a:cubicBezTo>
                    <a:pt x="1192" y="2079"/>
                    <a:pt x="1192" y="2078"/>
                    <a:pt x="1192" y="2077"/>
                  </a:cubicBezTo>
                  <a:cubicBezTo>
                    <a:pt x="1192" y="2077"/>
                    <a:pt x="1192" y="2076"/>
                    <a:pt x="1192" y="2076"/>
                  </a:cubicBezTo>
                  <a:cubicBezTo>
                    <a:pt x="1193" y="2075"/>
                    <a:pt x="1193" y="2074"/>
                    <a:pt x="1193" y="2072"/>
                  </a:cubicBezTo>
                  <a:cubicBezTo>
                    <a:pt x="1193" y="2071"/>
                    <a:pt x="1193" y="2071"/>
                    <a:pt x="1193" y="2070"/>
                  </a:cubicBezTo>
                  <a:cubicBezTo>
                    <a:pt x="1194" y="2068"/>
                    <a:pt x="1194" y="2067"/>
                    <a:pt x="1194" y="2066"/>
                  </a:cubicBezTo>
                  <a:cubicBezTo>
                    <a:pt x="1194" y="2065"/>
                    <a:pt x="1194" y="2065"/>
                    <a:pt x="1194" y="2065"/>
                  </a:cubicBezTo>
                  <a:cubicBezTo>
                    <a:pt x="1195" y="2061"/>
                    <a:pt x="1195" y="2058"/>
                    <a:pt x="1196" y="2054"/>
                  </a:cubicBezTo>
                  <a:cubicBezTo>
                    <a:pt x="1196" y="2053"/>
                    <a:pt x="1196" y="2052"/>
                    <a:pt x="1197" y="2051"/>
                  </a:cubicBezTo>
                  <a:cubicBezTo>
                    <a:pt x="1197" y="2050"/>
                    <a:pt x="1197" y="2049"/>
                    <a:pt x="1197" y="2048"/>
                  </a:cubicBezTo>
                  <a:cubicBezTo>
                    <a:pt x="1197" y="2047"/>
                    <a:pt x="1197" y="2046"/>
                    <a:pt x="1198" y="2045"/>
                  </a:cubicBezTo>
                  <a:cubicBezTo>
                    <a:pt x="1198" y="2044"/>
                    <a:pt x="1198" y="2042"/>
                    <a:pt x="1198" y="2041"/>
                  </a:cubicBezTo>
                  <a:cubicBezTo>
                    <a:pt x="1198" y="2040"/>
                    <a:pt x="1199" y="2039"/>
                    <a:pt x="1199" y="2037"/>
                  </a:cubicBezTo>
                  <a:cubicBezTo>
                    <a:pt x="1199" y="2036"/>
                    <a:pt x="1199" y="2034"/>
                    <a:pt x="1199" y="2033"/>
                  </a:cubicBezTo>
                  <a:cubicBezTo>
                    <a:pt x="1200" y="2032"/>
                    <a:pt x="1200" y="2031"/>
                    <a:pt x="1200" y="2030"/>
                  </a:cubicBezTo>
                  <a:cubicBezTo>
                    <a:pt x="1200" y="2029"/>
                    <a:pt x="1200" y="2027"/>
                    <a:pt x="1201" y="2026"/>
                  </a:cubicBezTo>
                  <a:cubicBezTo>
                    <a:pt x="1201" y="2025"/>
                    <a:pt x="1201" y="2025"/>
                    <a:pt x="1201" y="2024"/>
                  </a:cubicBezTo>
                  <a:cubicBezTo>
                    <a:pt x="1201" y="2022"/>
                    <a:pt x="1202" y="2020"/>
                    <a:pt x="1202" y="2017"/>
                  </a:cubicBezTo>
                  <a:cubicBezTo>
                    <a:pt x="1202" y="2016"/>
                    <a:pt x="1202" y="2015"/>
                    <a:pt x="1203" y="2014"/>
                  </a:cubicBezTo>
                  <a:cubicBezTo>
                    <a:pt x="1203" y="2013"/>
                    <a:pt x="1203" y="2011"/>
                    <a:pt x="1203" y="2010"/>
                  </a:cubicBezTo>
                  <a:cubicBezTo>
                    <a:pt x="1203" y="2009"/>
                    <a:pt x="1204" y="2008"/>
                    <a:pt x="1204" y="2007"/>
                  </a:cubicBezTo>
                  <a:cubicBezTo>
                    <a:pt x="1204" y="2005"/>
                    <a:pt x="1204" y="2003"/>
                    <a:pt x="1205" y="2001"/>
                  </a:cubicBezTo>
                  <a:cubicBezTo>
                    <a:pt x="1205" y="2000"/>
                    <a:pt x="1205" y="1999"/>
                    <a:pt x="1205" y="1998"/>
                  </a:cubicBezTo>
                  <a:cubicBezTo>
                    <a:pt x="1206" y="1996"/>
                    <a:pt x="1206" y="1994"/>
                    <a:pt x="1206" y="1993"/>
                  </a:cubicBezTo>
                  <a:cubicBezTo>
                    <a:pt x="1206" y="1992"/>
                    <a:pt x="1206" y="1991"/>
                    <a:pt x="1207" y="1990"/>
                  </a:cubicBezTo>
                  <a:cubicBezTo>
                    <a:pt x="1207" y="1988"/>
                    <a:pt x="1207" y="1986"/>
                    <a:pt x="1207" y="1984"/>
                  </a:cubicBezTo>
                  <a:cubicBezTo>
                    <a:pt x="1208" y="1983"/>
                    <a:pt x="1208" y="1982"/>
                    <a:pt x="1208" y="1981"/>
                  </a:cubicBezTo>
                  <a:cubicBezTo>
                    <a:pt x="1208" y="1979"/>
                    <a:pt x="1209" y="1977"/>
                    <a:pt x="1209" y="1975"/>
                  </a:cubicBezTo>
                  <a:cubicBezTo>
                    <a:pt x="1209" y="1973"/>
                    <a:pt x="1209" y="1972"/>
                    <a:pt x="1210" y="1970"/>
                  </a:cubicBezTo>
                  <a:cubicBezTo>
                    <a:pt x="1210" y="1969"/>
                    <a:pt x="1210" y="1968"/>
                    <a:pt x="1210" y="1967"/>
                  </a:cubicBezTo>
                  <a:cubicBezTo>
                    <a:pt x="1211" y="1965"/>
                    <a:pt x="1211" y="1964"/>
                    <a:pt x="1211" y="1962"/>
                  </a:cubicBezTo>
                  <a:cubicBezTo>
                    <a:pt x="1211" y="1960"/>
                    <a:pt x="1212" y="1957"/>
                    <a:pt x="1212" y="1954"/>
                  </a:cubicBezTo>
                  <a:cubicBezTo>
                    <a:pt x="1212" y="1954"/>
                    <a:pt x="1212" y="1954"/>
                    <a:pt x="1212" y="1954"/>
                  </a:cubicBezTo>
                  <a:cubicBezTo>
                    <a:pt x="1213" y="1951"/>
                    <a:pt x="1213" y="1949"/>
                    <a:pt x="1214" y="1947"/>
                  </a:cubicBezTo>
                  <a:cubicBezTo>
                    <a:pt x="1214" y="1945"/>
                    <a:pt x="1214" y="1944"/>
                    <a:pt x="1214" y="1943"/>
                  </a:cubicBezTo>
                  <a:cubicBezTo>
                    <a:pt x="1214" y="1941"/>
                    <a:pt x="1215" y="1939"/>
                    <a:pt x="1215" y="1938"/>
                  </a:cubicBezTo>
                  <a:cubicBezTo>
                    <a:pt x="1215" y="1936"/>
                    <a:pt x="1215" y="1935"/>
                    <a:pt x="1216" y="1933"/>
                  </a:cubicBezTo>
                  <a:cubicBezTo>
                    <a:pt x="1216" y="1931"/>
                    <a:pt x="1216" y="1928"/>
                    <a:pt x="1217" y="1926"/>
                  </a:cubicBezTo>
                  <a:cubicBezTo>
                    <a:pt x="1217" y="1924"/>
                    <a:pt x="1217" y="1923"/>
                    <a:pt x="1218" y="1921"/>
                  </a:cubicBezTo>
                  <a:cubicBezTo>
                    <a:pt x="1218" y="1920"/>
                    <a:pt x="1218" y="1918"/>
                    <a:pt x="1218" y="1917"/>
                  </a:cubicBezTo>
                  <a:cubicBezTo>
                    <a:pt x="1218" y="1916"/>
                    <a:pt x="1219" y="1914"/>
                    <a:pt x="1219" y="1913"/>
                  </a:cubicBezTo>
                  <a:cubicBezTo>
                    <a:pt x="1219" y="1911"/>
                    <a:pt x="1219" y="1909"/>
                    <a:pt x="1220" y="1908"/>
                  </a:cubicBezTo>
                  <a:cubicBezTo>
                    <a:pt x="1220" y="1905"/>
                    <a:pt x="1221" y="1902"/>
                    <a:pt x="1221" y="1900"/>
                  </a:cubicBezTo>
                  <a:cubicBezTo>
                    <a:pt x="1221" y="1898"/>
                    <a:pt x="1221" y="1897"/>
                    <a:pt x="1222" y="1895"/>
                  </a:cubicBezTo>
                  <a:cubicBezTo>
                    <a:pt x="1222" y="1894"/>
                    <a:pt x="1222" y="1893"/>
                    <a:pt x="1222" y="1891"/>
                  </a:cubicBezTo>
                  <a:cubicBezTo>
                    <a:pt x="1223" y="1889"/>
                    <a:pt x="1223" y="1887"/>
                    <a:pt x="1223" y="1885"/>
                  </a:cubicBezTo>
                  <a:cubicBezTo>
                    <a:pt x="1223" y="1884"/>
                    <a:pt x="1224" y="1883"/>
                    <a:pt x="1224" y="1881"/>
                  </a:cubicBezTo>
                  <a:cubicBezTo>
                    <a:pt x="1224" y="1879"/>
                    <a:pt x="1225" y="1876"/>
                    <a:pt x="1225" y="1873"/>
                  </a:cubicBezTo>
                  <a:cubicBezTo>
                    <a:pt x="1225" y="1871"/>
                    <a:pt x="1226" y="1870"/>
                    <a:pt x="1226" y="1868"/>
                  </a:cubicBezTo>
                  <a:cubicBezTo>
                    <a:pt x="1226" y="1867"/>
                    <a:pt x="1226" y="1865"/>
                    <a:pt x="1227" y="1864"/>
                  </a:cubicBezTo>
                  <a:cubicBezTo>
                    <a:pt x="1227" y="1862"/>
                    <a:pt x="1227" y="1860"/>
                    <a:pt x="1227" y="1859"/>
                  </a:cubicBezTo>
                  <a:cubicBezTo>
                    <a:pt x="1228" y="1857"/>
                    <a:pt x="1228" y="1855"/>
                    <a:pt x="1228" y="1853"/>
                  </a:cubicBezTo>
                  <a:cubicBezTo>
                    <a:pt x="1229" y="1851"/>
                    <a:pt x="1229" y="1849"/>
                    <a:pt x="1229" y="1847"/>
                  </a:cubicBezTo>
                  <a:cubicBezTo>
                    <a:pt x="1230" y="1845"/>
                    <a:pt x="1230" y="1842"/>
                    <a:pt x="1230" y="1840"/>
                  </a:cubicBezTo>
                  <a:cubicBezTo>
                    <a:pt x="1230" y="1839"/>
                    <a:pt x="1231" y="1838"/>
                    <a:pt x="1231" y="1836"/>
                  </a:cubicBezTo>
                  <a:cubicBezTo>
                    <a:pt x="1231" y="1834"/>
                    <a:pt x="1232" y="1832"/>
                    <a:pt x="1232" y="1830"/>
                  </a:cubicBezTo>
                  <a:cubicBezTo>
                    <a:pt x="1232" y="1828"/>
                    <a:pt x="1232" y="1827"/>
                    <a:pt x="1232" y="1826"/>
                  </a:cubicBezTo>
                  <a:cubicBezTo>
                    <a:pt x="1233" y="1823"/>
                    <a:pt x="1233" y="1820"/>
                    <a:pt x="1234" y="1817"/>
                  </a:cubicBezTo>
                  <a:cubicBezTo>
                    <a:pt x="1234" y="1815"/>
                    <a:pt x="1234" y="1814"/>
                    <a:pt x="1234" y="1813"/>
                  </a:cubicBezTo>
                  <a:cubicBezTo>
                    <a:pt x="1235" y="1811"/>
                    <a:pt x="1235" y="1809"/>
                    <a:pt x="1235" y="1807"/>
                  </a:cubicBezTo>
                  <a:cubicBezTo>
                    <a:pt x="1236" y="1805"/>
                    <a:pt x="1236" y="1804"/>
                    <a:pt x="1236" y="1802"/>
                  </a:cubicBezTo>
                  <a:cubicBezTo>
                    <a:pt x="1236" y="1800"/>
                    <a:pt x="1237" y="1798"/>
                    <a:pt x="1237" y="1795"/>
                  </a:cubicBezTo>
                  <a:cubicBezTo>
                    <a:pt x="1237" y="1794"/>
                    <a:pt x="1237" y="1793"/>
                    <a:pt x="1238" y="1792"/>
                  </a:cubicBezTo>
                  <a:cubicBezTo>
                    <a:pt x="1238" y="1789"/>
                    <a:pt x="1239" y="1786"/>
                    <a:pt x="1239" y="1783"/>
                  </a:cubicBezTo>
                  <a:cubicBezTo>
                    <a:pt x="1239" y="1781"/>
                    <a:pt x="1239" y="1780"/>
                    <a:pt x="1240" y="1778"/>
                  </a:cubicBezTo>
                  <a:cubicBezTo>
                    <a:pt x="1240" y="1776"/>
                    <a:pt x="1240" y="1774"/>
                    <a:pt x="1241" y="1773"/>
                  </a:cubicBezTo>
                  <a:cubicBezTo>
                    <a:pt x="1241" y="1771"/>
                    <a:pt x="1241" y="1770"/>
                    <a:pt x="1241" y="1768"/>
                  </a:cubicBezTo>
                  <a:cubicBezTo>
                    <a:pt x="1242" y="1765"/>
                    <a:pt x="1242" y="1762"/>
                    <a:pt x="1243" y="1759"/>
                  </a:cubicBezTo>
                  <a:cubicBezTo>
                    <a:pt x="1230" y="1819"/>
                    <a:pt x="1210" y="1917"/>
                    <a:pt x="1204" y="1958"/>
                  </a:cubicBezTo>
                  <a:cubicBezTo>
                    <a:pt x="1194" y="2019"/>
                    <a:pt x="1178" y="2047"/>
                    <a:pt x="1159" y="2074"/>
                  </a:cubicBezTo>
                  <a:close/>
                  <a:moveTo>
                    <a:pt x="448" y="164"/>
                  </a:moveTo>
                  <a:cubicBezTo>
                    <a:pt x="448" y="164"/>
                    <a:pt x="448" y="168"/>
                    <a:pt x="449" y="174"/>
                  </a:cubicBezTo>
                  <a:cubicBezTo>
                    <a:pt x="448" y="167"/>
                    <a:pt x="448" y="163"/>
                    <a:pt x="448" y="164"/>
                  </a:cubicBezTo>
                  <a:close/>
                  <a:moveTo>
                    <a:pt x="1141" y="2362"/>
                  </a:moveTo>
                  <a:cubicBezTo>
                    <a:pt x="1125" y="2404"/>
                    <a:pt x="1097" y="2448"/>
                    <a:pt x="1097" y="2448"/>
                  </a:cubicBezTo>
                  <a:cubicBezTo>
                    <a:pt x="1070" y="2578"/>
                    <a:pt x="1070" y="2578"/>
                    <a:pt x="1070" y="2578"/>
                  </a:cubicBezTo>
                  <a:cubicBezTo>
                    <a:pt x="1070" y="2578"/>
                    <a:pt x="1112" y="2465"/>
                    <a:pt x="1123" y="2448"/>
                  </a:cubicBezTo>
                  <a:cubicBezTo>
                    <a:pt x="1133" y="2430"/>
                    <a:pt x="1145" y="2441"/>
                    <a:pt x="1140" y="2463"/>
                  </a:cubicBezTo>
                  <a:cubicBezTo>
                    <a:pt x="1135" y="2485"/>
                    <a:pt x="1094" y="2618"/>
                    <a:pt x="1094" y="2618"/>
                  </a:cubicBezTo>
                  <a:cubicBezTo>
                    <a:pt x="1094" y="2618"/>
                    <a:pt x="1102" y="2597"/>
                    <a:pt x="1112" y="2573"/>
                  </a:cubicBezTo>
                  <a:cubicBezTo>
                    <a:pt x="1123" y="2548"/>
                    <a:pt x="1153" y="2463"/>
                    <a:pt x="1160" y="2429"/>
                  </a:cubicBezTo>
                  <a:cubicBezTo>
                    <a:pt x="1166" y="2395"/>
                    <a:pt x="1175" y="2305"/>
                    <a:pt x="1175" y="2305"/>
                  </a:cubicBezTo>
                  <a:cubicBezTo>
                    <a:pt x="1175" y="2305"/>
                    <a:pt x="1158" y="2321"/>
                    <a:pt x="1141" y="2362"/>
                  </a:cubicBezTo>
                  <a:close/>
                  <a:moveTo>
                    <a:pt x="1416" y="914"/>
                  </a:moveTo>
                  <a:cubicBezTo>
                    <a:pt x="1407" y="913"/>
                    <a:pt x="1424" y="922"/>
                    <a:pt x="1431" y="925"/>
                  </a:cubicBezTo>
                  <a:cubicBezTo>
                    <a:pt x="1439" y="928"/>
                    <a:pt x="1447" y="930"/>
                    <a:pt x="1447" y="930"/>
                  </a:cubicBezTo>
                  <a:cubicBezTo>
                    <a:pt x="1447" y="918"/>
                    <a:pt x="1432" y="893"/>
                    <a:pt x="1423" y="881"/>
                  </a:cubicBezTo>
                  <a:cubicBezTo>
                    <a:pt x="1414" y="868"/>
                    <a:pt x="1407" y="847"/>
                    <a:pt x="1395" y="850"/>
                  </a:cubicBezTo>
                  <a:cubicBezTo>
                    <a:pt x="1384" y="853"/>
                    <a:pt x="1364" y="856"/>
                    <a:pt x="1348" y="849"/>
                  </a:cubicBezTo>
                  <a:cubicBezTo>
                    <a:pt x="1333" y="843"/>
                    <a:pt x="1311" y="834"/>
                    <a:pt x="1317" y="845"/>
                  </a:cubicBezTo>
                  <a:cubicBezTo>
                    <a:pt x="1322" y="855"/>
                    <a:pt x="1334" y="870"/>
                    <a:pt x="1345" y="885"/>
                  </a:cubicBezTo>
                  <a:cubicBezTo>
                    <a:pt x="1357" y="900"/>
                    <a:pt x="1381" y="914"/>
                    <a:pt x="1381" y="914"/>
                  </a:cubicBezTo>
                  <a:cubicBezTo>
                    <a:pt x="1381" y="914"/>
                    <a:pt x="1347" y="889"/>
                    <a:pt x="1358" y="885"/>
                  </a:cubicBezTo>
                  <a:cubicBezTo>
                    <a:pt x="1368" y="881"/>
                    <a:pt x="1386" y="871"/>
                    <a:pt x="1401" y="885"/>
                  </a:cubicBezTo>
                  <a:cubicBezTo>
                    <a:pt x="1415" y="899"/>
                    <a:pt x="1425" y="915"/>
                    <a:pt x="1416" y="914"/>
                  </a:cubicBezTo>
                  <a:close/>
                  <a:moveTo>
                    <a:pt x="1447" y="787"/>
                  </a:moveTo>
                  <a:cubicBezTo>
                    <a:pt x="1429" y="796"/>
                    <a:pt x="1415" y="792"/>
                    <a:pt x="1404" y="792"/>
                  </a:cubicBezTo>
                  <a:cubicBezTo>
                    <a:pt x="1392" y="792"/>
                    <a:pt x="1418" y="799"/>
                    <a:pt x="1435" y="806"/>
                  </a:cubicBezTo>
                  <a:cubicBezTo>
                    <a:pt x="1452" y="812"/>
                    <a:pt x="1462" y="810"/>
                    <a:pt x="1481" y="806"/>
                  </a:cubicBezTo>
                  <a:cubicBezTo>
                    <a:pt x="1480" y="801"/>
                    <a:pt x="1479" y="797"/>
                    <a:pt x="1478" y="792"/>
                  </a:cubicBezTo>
                  <a:cubicBezTo>
                    <a:pt x="1476" y="785"/>
                    <a:pt x="1474" y="777"/>
                    <a:pt x="1473" y="769"/>
                  </a:cubicBezTo>
                  <a:cubicBezTo>
                    <a:pt x="1466" y="775"/>
                    <a:pt x="1456" y="782"/>
                    <a:pt x="1447" y="787"/>
                  </a:cubicBezTo>
                  <a:close/>
                  <a:moveTo>
                    <a:pt x="1401" y="605"/>
                  </a:moveTo>
                  <a:cubicBezTo>
                    <a:pt x="1395" y="615"/>
                    <a:pt x="1381" y="631"/>
                    <a:pt x="1381" y="631"/>
                  </a:cubicBezTo>
                  <a:cubicBezTo>
                    <a:pt x="1381" y="631"/>
                    <a:pt x="1421" y="628"/>
                    <a:pt x="1441" y="644"/>
                  </a:cubicBezTo>
                  <a:cubicBezTo>
                    <a:pt x="1454" y="654"/>
                    <a:pt x="1467" y="665"/>
                    <a:pt x="1475" y="671"/>
                  </a:cubicBezTo>
                  <a:cubicBezTo>
                    <a:pt x="1472" y="661"/>
                    <a:pt x="1466" y="652"/>
                    <a:pt x="1461" y="643"/>
                  </a:cubicBezTo>
                  <a:cubicBezTo>
                    <a:pt x="1460" y="640"/>
                    <a:pt x="1459" y="636"/>
                    <a:pt x="1457" y="633"/>
                  </a:cubicBezTo>
                  <a:cubicBezTo>
                    <a:pt x="1449" y="625"/>
                    <a:pt x="1440" y="616"/>
                    <a:pt x="1435" y="614"/>
                  </a:cubicBezTo>
                  <a:cubicBezTo>
                    <a:pt x="1423" y="609"/>
                    <a:pt x="1406" y="595"/>
                    <a:pt x="1401" y="605"/>
                  </a:cubicBezTo>
                  <a:close/>
                  <a:moveTo>
                    <a:pt x="1430" y="765"/>
                  </a:moveTo>
                  <a:cubicBezTo>
                    <a:pt x="1442" y="764"/>
                    <a:pt x="1458" y="762"/>
                    <a:pt x="1458" y="762"/>
                  </a:cubicBezTo>
                  <a:cubicBezTo>
                    <a:pt x="1455" y="755"/>
                    <a:pt x="1432" y="745"/>
                    <a:pt x="1424" y="741"/>
                  </a:cubicBezTo>
                  <a:cubicBezTo>
                    <a:pt x="1417" y="737"/>
                    <a:pt x="1408" y="733"/>
                    <a:pt x="1393" y="736"/>
                  </a:cubicBezTo>
                  <a:cubicBezTo>
                    <a:pt x="1379" y="739"/>
                    <a:pt x="1353" y="748"/>
                    <a:pt x="1350" y="748"/>
                  </a:cubicBezTo>
                  <a:cubicBezTo>
                    <a:pt x="1347" y="748"/>
                    <a:pt x="1360" y="751"/>
                    <a:pt x="1372" y="762"/>
                  </a:cubicBezTo>
                  <a:cubicBezTo>
                    <a:pt x="1384" y="772"/>
                    <a:pt x="1373" y="755"/>
                    <a:pt x="1393" y="758"/>
                  </a:cubicBezTo>
                  <a:cubicBezTo>
                    <a:pt x="1414" y="762"/>
                    <a:pt x="1419" y="766"/>
                    <a:pt x="1430" y="765"/>
                  </a:cubicBezTo>
                  <a:close/>
                  <a:moveTo>
                    <a:pt x="1382" y="1226"/>
                  </a:moveTo>
                  <a:cubicBezTo>
                    <a:pt x="1381" y="1227"/>
                    <a:pt x="1380" y="1229"/>
                    <a:pt x="1379" y="1232"/>
                  </a:cubicBezTo>
                  <a:cubicBezTo>
                    <a:pt x="1377" y="1234"/>
                    <a:pt x="1374" y="1235"/>
                    <a:pt x="1371" y="1237"/>
                  </a:cubicBezTo>
                  <a:cubicBezTo>
                    <a:pt x="1366" y="1239"/>
                    <a:pt x="1358" y="1241"/>
                    <a:pt x="1354" y="1245"/>
                  </a:cubicBezTo>
                  <a:cubicBezTo>
                    <a:pt x="1354" y="1246"/>
                    <a:pt x="1354" y="1248"/>
                    <a:pt x="1354" y="1249"/>
                  </a:cubicBezTo>
                  <a:cubicBezTo>
                    <a:pt x="1354" y="1260"/>
                    <a:pt x="1353" y="1271"/>
                    <a:pt x="1353" y="1282"/>
                  </a:cubicBezTo>
                  <a:cubicBezTo>
                    <a:pt x="1349" y="1270"/>
                    <a:pt x="1343" y="1255"/>
                    <a:pt x="1338" y="1250"/>
                  </a:cubicBezTo>
                  <a:cubicBezTo>
                    <a:pt x="1328" y="1239"/>
                    <a:pt x="1326" y="1272"/>
                    <a:pt x="1317" y="1284"/>
                  </a:cubicBezTo>
                  <a:cubicBezTo>
                    <a:pt x="1307" y="1295"/>
                    <a:pt x="1297" y="1322"/>
                    <a:pt x="1304" y="1339"/>
                  </a:cubicBezTo>
                  <a:cubicBezTo>
                    <a:pt x="1310" y="1353"/>
                    <a:pt x="1347" y="1361"/>
                    <a:pt x="1362" y="1363"/>
                  </a:cubicBezTo>
                  <a:cubicBezTo>
                    <a:pt x="1361" y="1372"/>
                    <a:pt x="1357" y="1380"/>
                    <a:pt x="1349" y="1385"/>
                  </a:cubicBezTo>
                  <a:cubicBezTo>
                    <a:pt x="1334" y="1394"/>
                    <a:pt x="1319" y="1403"/>
                    <a:pt x="1303" y="1408"/>
                  </a:cubicBezTo>
                  <a:cubicBezTo>
                    <a:pt x="1296" y="1410"/>
                    <a:pt x="1289" y="1411"/>
                    <a:pt x="1282" y="1412"/>
                  </a:cubicBezTo>
                  <a:cubicBezTo>
                    <a:pt x="1281" y="1446"/>
                    <a:pt x="1279" y="1481"/>
                    <a:pt x="1276" y="1514"/>
                  </a:cubicBezTo>
                  <a:cubicBezTo>
                    <a:pt x="1276" y="1493"/>
                    <a:pt x="1276" y="1435"/>
                    <a:pt x="1274" y="1427"/>
                  </a:cubicBezTo>
                  <a:cubicBezTo>
                    <a:pt x="1272" y="1418"/>
                    <a:pt x="1242" y="1428"/>
                    <a:pt x="1242" y="1428"/>
                  </a:cubicBezTo>
                  <a:cubicBezTo>
                    <a:pt x="1242" y="1428"/>
                    <a:pt x="1267" y="1419"/>
                    <a:pt x="1275" y="1400"/>
                  </a:cubicBezTo>
                  <a:cubicBezTo>
                    <a:pt x="1284" y="1382"/>
                    <a:pt x="1287" y="1357"/>
                    <a:pt x="1287" y="1350"/>
                  </a:cubicBezTo>
                  <a:cubicBezTo>
                    <a:pt x="1287" y="1343"/>
                    <a:pt x="1260" y="1367"/>
                    <a:pt x="1254" y="1367"/>
                  </a:cubicBezTo>
                  <a:cubicBezTo>
                    <a:pt x="1248" y="1367"/>
                    <a:pt x="1275" y="1348"/>
                    <a:pt x="1280" y="1333"/>
                  </a:cubicBezTo>
                  <a:cubicBezTo>
                    <a:pt x="1284" y="1317"/>
                    <a:pt x="1261" y="1325"/>
                    <a:pt x="1261" y="1325"/>
                  </a:cubicBezTo>
                  <a:cubicBezTo>
                    <a:pt x="1261" y="1325"/>
                    <a:pt x="1281" y="1310"/>
                    <a:pt x="1290" y="1286"/>
                  </a:cubicBezTo>
                  <a:cubicBezTo>
                    <a:pt x="1299" y="1261"/>
                    <a:pt x="1313" y="1243"/>
                    <a:pt x="1308" y="1220"/>
                  </a:cubicBezTo>
                  <a:cubicBezTo>
                    <a:pt x="1303" y="1197"/>
                    <a:pt x="1268" y="1164"/>
                    <a:pt x="1263" y="1156"/>
                  </a:cubicBezTo>
                  <a:cubicBezTo>
                    <a:pt x="1258" y="1149"/>
                    <a:pt x="1269" y="1210"/>
                    <a:pt x="1269" y="1210"/>
                  </a:cubicBezTo>
                  <a:cubicBezTo>
                    <a:pt x="1269" y="1210"/>
                    <a:pt x="1245" y="1182"/>
                    <a:pt x="1237" y="1166"/>
                  </a:cubicBezTo>
                  <a:cubicBezTo>
                    <a:pt x="1228" y="1149"/>
                    <a:pt x="1220" y="1101"/>
                    <a:pt x="1217" y="1099"/>
                  </a:cubicBezTo>
                  <a:cubicBezTo>
                    <a:pt x="1214" y="1097"/>
                    <a:pt x="1162" y="1072"/>
                    <a:pt x="1130" y="1082"/>
                  </a:cubicBezTo>
                  <a:cubicBezTo>
                    <a:pt x="1098" y="1091"/>
                    <a:pt x="967" y="1111"/>
                    <a:pt x="940" y="1118"/>
                  </a:cubicBezTo>
                  <a:cubicBezTo>
                    <a:pt x="913" y="1126"/>
                    <a:pt x="904" y="1141"/>
                    <a:pt x="903" y="1151"/>
                  </a:cubicBezTo>
                  <a:cubicBezTo>
                    <a:pt x="902" y="1162"/>
                    <a:pt x="883" y="1177"/>
                    <a:pt x="904" y="1176"/>
                  </a:cubicBezTo>
                  <a:cubicBezTo>
                    <a:pt x="926" y="1175"/>
                    <a:pt x="1005" y="1165"/>
                    <a:pt x="1038" y="1158"/>
                  </a:cubicBezTo>
                  <a:cubicBezTo>
                    <a:pt x="1070" y="1152"/>
                    <a:pt x="1105" y="1135"/>
                    <a:pt x="1087" y="1145"/>
                  </a:cubicBezTo>
                  <a:cubicBezTo>
                    <a:pt x="1068" y="1155"/>
                    <a:pt x="924" y="1183"/>
                    <a:pt x="913" y="1194"/>
                  </a:cubicBezTo>
                  <a:cubicBezTo>
                    <a:pt x="903" y="1206"/>
                    <a:pt x="897" y="1228"/>
                    <a:pt x="897" y="1228"/>
                  </a:cubicBezTo>
                  <a:cubicBezTo>
                    <a:pt x="897" y="1228"/>
                    <a:pt x="866" y="1213"/>
                    <a:pt x="855" y="1207"/>
                  </a:cubicBezTo>
                  <a:cubicBezTo>
                    <a:pt x="844" y="1200"/>
                    <a:pt x="840" y="1194"/>
                    <a:pt x="851" y="1193"/>
                  </a:cubicBezTo>
                  <a:cubicBezTo>
                    <a:pt x="862" y="1192"/>
                    <a:pt x="882" y="1179"/>
                    <a:pt x="871" y="1179"/>
                  </a:cubicBezTo>
                  <a:cubicBezTo>
                    <a:pt x="861" y="1179"/>
                    <a:pt x="833" y="1175"/>
                    <a:pt x="797" y="1166"/>
                  </a:cubicBezTo>
                  <a:cubicBezTo>
                    <a:pt x="760" y="1156"/>
                    <a:pt x="714" y="1150"/>
                    <a:pt x="733" y="1168"/>
                  </a:cubicBezTo>
                  <a:cubicBezTo>
                    <a:pt x="751" y="1185"/>
                    <a:pt x="846" y="1237"/>
                    <a:pt x="859" y="1240"/>
                  </a:cubicBezTo>
                  <a:cubicBezTo>
                    <a:pt x="872" y="1244"/>
                    <a:pt x="885" y="1248"/>
                    <a:pt x="885" y="1248"/>
                  </a:cubicBezTo>
                  <a:cubicBezTo>
                    <a:pt x="885" y="1248"/>
                    <a:pt x="884" y="1264"/>
                    <a:pt x="892" y="1268"/>
                  </a:cubicBezTo>
                  <a:cubicBezTo>
                    <a:pt x="900" y="1272"/>
                    <a:pt x="923" y="1272"/>
                    <a:pt x="962" y="1274"/>
                  </a:cubicBezTo>
                  <a:cubicBezTo>
                    <a:pt x="1001" y="1276"/>
                    <a:pt x="1102" y="1273"/>
                    <a:pt x="1117" y="1273"/>
                  </a:cubicBezTo>
                  <a:cubicBezTo>
                    <a:pt x="1131" y="1273"/>
                    <a:pt x="1145" y="1283"/>
                    <a:pt x="1066" y="1300"/>
                  </a:cubicBezTo>
                  <a:cubicBezTo>
                    <a:pt x="987" y="1317"/>
                    <a:pt x="980" y="1338"/>
                    <a:pt x="1024" y="1332"/>
                  </a:cubicBezTo>
                  <a:cubicBezTo>
                    <a:pt x="1068" y="1326"/>
                    <a:pt x="1202" y="1286"/>
                    <a:pt x="1223" y="1270"/>
                  </a:cubicBezTo>
                  <a:cubicBezTo>
                    <a:pt x="1245" y="1255"/>
                    <a:pt x="1188" y="1300"/>
                    <a:pt x="1162" y="1317"/>
                  </a:cubicBezTo>
                  <a:cubicBezTo>
                    <a:pt x="1135" y="1335"/>
                    <a:pt x="1170" y="1334"/>
                    <a:pt x="1192" y="1333"/>
                  </a:cubicBezTo>
                  <a:cubicBezTo>
                    <a:pt x="1215" y="1332"/>
                    <a:pt x="1188" y="1346"/>
                    <a:pt x="1167" y="1349"/>
                  </a:cubicBezTo>
                  <a:cubicBezTo>
                    <a:pt x="1145" y="1352"/>
                    <a:pt x="1040" y="1364"/>
                    <a:pt x="988" y="1372"/>
                  </a:cubicBezTo>
                  <a:cubicBezTo>
                    <a:pt x="937" y="1380"/>
                    <a:pt x="885" y="1389"/>
                    <a:pt x="896" y="1390"/>
                  </a:cubicBezTo>
                  <a:cubicBezTo>
                    <a:pt x="907" y="1391"/>
                    <a:pt x="998" y="1397"/>
                    <a:pt x="1057" y="1391"/>
                  </a:cubicBezTo>
                  <a:cubicBezTo>
                    <a:pt x="1117" y="1385"/>
                    <a:pt x="1160" y="1369"/>
                    <a:pt x="1144" y="1384"/>
                  </a:cubicBezTo>
                  <a:cubicBezTo>
                    <a:pt x="1129" y="1399"/>
                    <a:pt x="1087" y="1417"/>
                    <a:pt x="1059" y="1434"/>
                  </a:cubicBezTo>
                  <a:cubicBezTo>
                    <a:pt x="1031" y="1452"/>
                    <a:pt x="948" y="1470"/>
                    <a:pt x="944" y="1473"/>
                  </a:cubicBezTo>
                  <a:cubicBezTo>
                    <a:pt x="940" y="1476"/>
                    <a:pt x="1028" y="1464"/>
                    <a:pt x="1027" y="1476"/>
                  </a:cubicBezTo>
                  <a:cubicBezTo>
                    <a:pt x="1026" y="1489"/>
                    <a:pt x="1030" y="1493"/>
                    <a:pt x="1062" y="1478"/>
                  </a:cubicBezTo>
                  <a:cubicBezTo>
                    <a:pt x="1094" y="1464"/>
                    <a:pt x="1208" y="1376"/>
                    <a:pt x="1200" y="1387"/>
                  </a:cubicBezTo>
                  <a:cubicBezTo>
                    <a:pt x="1197" y="1391"/>
                    <a:pt x="1155" y="1456"/>
                    <a:pt x="1153" y="1480"/>
                  </a:cubicBezTo>
                  <a:cubicBezTo>
                    <a:pt x="1150" y="1505"/>
                    <a:pt x="1154" y="1621"/>
                    <a:pt x="1153" y="1642"/>
                  </a:cubicBezTo>
                  <a:cubicBezTo>
                    <a:pt x="1152" y="1665"/>
                    <a:pt x="1133" y="1839"/>
                    <a:pt x="1095" y="1947"/>
                  </a:cubicBezTo>
                  <a:cubicBezTo>
                    <a:pt x="1078" y="1997"/>
                    <a:pt x="1054" y="2059"/>
                    <a:pt x="1031" y="2112"/>
                  </a:cubicBezTo>
                  <a:cubicBezTo>
                    <a:pt x="1041" y="2101"/>
                    <a:pt x="1049" y="2091"/>
                    <a:pt x="1053" y="2086"/>
                  </a:cubicBezTo>
                  <a:cubicBezTo>
                    <a:pt x="1073" y="2059"/>
                    <a:pt x="1085" y="2036"/>
                    <a:pt x="1085" y="2036"/>
                  </a:cubicBezTo>
                  <a:cubicBezTo>
                    <a:pt x="1102" y="2016"/>
                    <a:pt x="1129" y="1911"/>
                    <a:pt x="1153" y="1831"/>
                  </a:cubicBezTo>
                  <a:cubicBezTo>
                    <a:pt x="1176" y="1751"/>
                    <a:pt x="1208" y="1534"/>
                    <a:pt x="1203" y="1585"/>
                  </a:cubicBezTo>
                  <a:cubicBezTo>
                    <a:pt x="1199" y="1636"/>
                    <a:pt x="1184" y="1897"/>
                    <a:pt x="1169" y="1946"/>
                  </a:cubicBezTo>
                  <a:cubicBezTo>
                    <a:pt x="1153" y="1995"/>
                    <a:pt x="1059" y="2140"/>
                    <a:pt x="1022" y="2181"/>
                  </a:cubicBezTo>
                  <a:cubicBezTo>
                    <a:pt x="1022" y="2181"/>
                    <a:pt x="1022" y="2181"/>
                    <a:pt x="1022" y="2181"/>
                  </a:cubicBezTo>
                  <a:cubicBezTo>
                    <a:pt x="1016" y="2192"/>
                    <a:pt x="1011" y="2201"/>
                    <a:pt x="1006" y="2207"/>
                  </a:cubicBezTo>
                  <a:cubicBezTo>
                    <a:pt x="988" y="2226"/>
                    <a:pt x="971" y="2256"/>
                    <a:pt x="966" y="2280"/>
                  </a:cubicBezTo>
                  <a:cubicBezTo>
                    <a:pt x="961" y="2305"/>
                    <a:pt x="982" y="2355"/>
                    <a:pt x="980" y="2370"/>
                  </a:cubicBezTo>
                  <a:cubicBezTo>
                    <a:pt x="978" y="2384"/>
                    <a:pt x="965" y="2418"/>
                    <a:pt x="956" y="2440"/>
                  </a:cubicBezTo>
                  <a:cubicBezTo>
                    <a:pt x="950" y="2455"/>
                    <a:pt x="946" y="2474"/>
                    <a:pt x="943" y="2487"/>
                  </a:cubicBezTo>
                  <a:cubicBezTo>
                    <a:pt x="948" y="2487"/>
                    <a:pt x="953" y="2487"/>
                    <a:pt x="959" y="2485"/>
                  </a:cubicBezTo>
                  <a:cubicBezTo>
                    <a:pt x="994" y="2471"/>
                    <a:pt x="990" y="2454"/>
                    <a:pt x="1014" y="2422"/>
                  </a:cubicBezTo>
                  <a:cubicBezTo>
                    <a:pt x="1038" y="2390"/>
                    <a:pt x="1092" y="2302"/>
                    <a:pt x="1108" y="2280"/>
                  </a:cubicBezTo>
                  <a:cubicBezTo>
                    <a:pt x="1125" y="2259"/>
                    <a:pt x="1117" y="2259"/>
                    <a:pt x="1098" y="2264"/>
                  </a:cubicBezTo>
                  <a:cubicBezTo>
                    <a:pt x="1080" y="2269"/>
                    <a:pt x="1039" y="2275"/>
                    <a:pt x="1013" y="2277"/>
                  </a:cubicBezTo>
                  <a:cubicBezTo>
                    <a:pt x="987" y="2279"/>
                    <a:pt x="1000" y="2262"/>
                    <a:pt x="1054" y="2246"/>
                  </a:cubicBezTo>
                  <a:cubicBezTo>
                    <a:pt x="1108" y="2229"/>
                    <a:pt x="1179" y="2217"/>
                    <a:pt x="1179" y="2217"/>
                  </a:cubicBezTo>
                  <a:cubicBezTo>
                    <a:pt x="1185" y="2220"/>
                    <a:pt x="1193" y="2226"/>
                    <a:pt x="1182" y="2233"/>
                  </a:cubicBezTo>
                  <a:cubicBezTo>
                    <a:pt x="1171" y="2240"/>
                    <a:pt x="1152" y="2261"/>
                    <a:pt x="1135" y="2293"/>
                  </a:cubicBezTo>
                  <a:cubicBezTo>
                    <a:pt x="1118" y="2325"/>
                    <a:pt x="1087" y="2413"/>
                    <a:pt x="1039" y="2475"/>
                  </a:cubicBezTo>
                  <a:cubicBezTo>
                    <a:pt x="990" y="2538"/>
                    <a:pt x="930" y="2582"/>
                    <a:pt x="939" y="2583"/>
                  </a:cubicBezTo>
                  <a:cubicBezTo>
                    <a:pt x="948" y="2584"/>
                    <a:pt x="1020" y="2533"/>
                    <a:pt x="1047" y="2504"/>
                  </a:cubicBezTo>
                  <a:cubicBezTo>
                    <a:pt x="1073" y="2475"/>
                    <a:pt x="1086" y="2460"/>
                    <a:pt x="1086" y="2460"/>
                  </a:cubicBezTo>
                  <a:cubicBezTo>
                    <a:pt x="1086" y="2460"/>
                    <a:pt x="1061" y="2598"/>
                    <a:pt x="1060" y="2616"/>
                  </a:cubicBezTo>
                  <a:cubicBezTo>
                    <a:pt x="1059" y="2633"/>
                    <a:pt x="1060" y="2646"/>
                    <a:pt x="1054" y="2656"/>
                  </a:cubicBezTo>
                  <a:cubicBezTo>
                    <a:pt x="1048" y="2666"/>
                    <a:pt x="1026" y="2715"/>
                    <a:pt x="1023" y="2738"/>
                  </a:cubicBezTo>
                  <a:cubicBezTo>
                    <a:pt x="1020" y="2760"/>
                    <a:pt x="1023" y="2801"/>
                    <a:pt x="1018" y="2790"/>
                  </a:cubicBezTo>
                  <a:cubicBezTo>
                    <a:pt x="1013" y="2779"/>
                    <a:pt x="987" y="2756"/>
                    <a:pt x="971" y="2745"/>
                  </a:cubicBezTo>
                  <a:cubicBezTo>
                    <a:pt x="958" y="2736"/>
                    <a:pt x="924" y="2734"/>
                    <a:pt x="910" y="2724"/>
                  </a:cubicBezTo>
                  <a:cubicBezTo>
                    <a:pt x="911" y="2716"/>
                    <a:pt x="913" y="2708"/>
                    <a:pt x="915" y="2700"/>
                  </a:cubicBezTo>
                  <a:cubicBezTo>
                    <a:pt x="917" y="2694"/>
                    <a:pt x="919" y="2688"/>
                    <a:pt x="920" y="2682"/>
                  </a:cubicBezTo>
                  <a:cubicBezTo>
                    <a:pt x="929" y="2686"/>
                    <a:pt x="939" y="2694"/>
                    <a:pt x="958" y="2707"/>
                  </a:cubicBezTo>
                  <a:cubicBezTo>
                    <a:pt x="982" y="2725"/>
                    <a:pt x="1004" y="2745"/>
                    <a:pt x="1000" y="2730"/>
                  </a:cubicBezTo>
                  <a:cubicBezTo>
                    <a:pt x="996" y="2714"/>
                    <a:pt x="977" y="2681"/>
                    <a:pt x="961" y="2676"/>
                  </a:cubicBezTo>
                  <a:cubicBezTo>
                    <a:pt x="947" y="2672"/>
                    <a:pt x="931" y="2666"/>
                    <a:pt x="923" y="2652"/>
                  </a:cubicBezTo>
                  <a:cubicBezTo>
                    <a:pt x="916" y="2595"/>
                    <a:pt x="907" y="2538"/>
                    <a:pt x="909" y="2480"/>
                  </a:cubicBezTo>
                  <a:cubicBezTo>
                    <a:pt x="909" y="2476"/>
                    <a:pt x="909" y="2471"/>
                    <a:pt x="909" y="2467"/>
                  </a:cubicBezTo>
                  <a:cubicBezTo>
                    <a:pt x="911" y="2413"/>
                    <a:pt x="916" y="2358"/>
                    <a:pt x="917" y="2304"/>
                  </a:cubicBezTo>
                  <a:cubicBezTo>
                    <a:pt x="917" y="2301"/>
                    <a:pt x="917" y="2299"/>
                    <a:pt x="916" y="2296"/>
                  </a:cubicBezTo>
                  <a:cubicBezTo>
                    <a:pt x="915" y="2285"/>
                    <a:pt x="914" y="2273"/>
                    <a:pt x="914" y="2262"/>
                  </a:cubicBezTo>
                  <a:cubicBezTo>
                    <a:pt x="914" y="2258"/>
                    <a:pt x="917" y="2255"/>
                    <a:pt x="919" y="2252"/>
                  </a:cubicBezTo>
                  <a:cubicBezTo>
                    <a:pt x="922" y="2247"/>
                    <a:pt x="925" y="2242"/>
                    <a:pt x="928" y="2237"/>
                  </a:cubicBezTo>
                  <a:cubicBezTo>
                    <a:pt x="932" y="2232"/>
                    <a:pt x="935" y="2227"/>
                    <a:pt x="938" y="2221"/>
                  </a:cubicBezTo>
                  <a:cubicBezTo>
                    <a:pt x="938" y="2221"/>
                    <a:pt x="938" y="2221"/>
                    <a:pt x="938" y="2221"/>
                  </a:cubicBezTo>
                  <a:cubicBezTo>
                    <a:pt x="940" y="2212"/>
                    <a:pt x="941" y="2204"/>
                    <a:pt x="942" y="2196"/>
                  </a:cubicBezTo>
                  <a:cubicBezTo>
                    <a:pt x="941" y="2193"/>
                    <a:pt x="940" y="2190"/>
                    <a:pt x="940" y="2187"/>
                  </a:cubicBezTo>
                  <a:cubicBezTo>
                    <a:pt x="939" y="2185"/>
                    <a:pt x="939" y="2184"/>
                    <a:pt x="938" y="2182"/>
                  </a:cubicBezTo>
                  <a:cubicBezTo>
                    <a:pt x="938" y="2179"/>
                    <a:pt x="937" y="2176"/>
                    <a:pt x="937" y="2173"/>
                  </a:cubicBezTo>
                  <a:cubicBezTo>
                    <a:pt x="936" y="2172"/>
                    <a:pt x="936" y="2170"/>
                    <a:pt x="936" y="2168"/>
                  </a:cubicBezTo>
                  <a:cubicBezTo>
                    <a:pt x="936" y="2167"/>
                    <a:pt x="935" y="2166"/>
                    <a:pt x="935" y="2165"/>
                  </a:cubicBezTo>
                  <a:cubicBezTo>
                    <a:pt x="935" y="2162"/>
                    <a:pt x="935" y="2160"/>
                    <a:pt x="935" y="2158"/>
                  </a:cubicBezTo>
                  <a:cubicBezTo>
                    <a:pt x="935" y="2157"/>
                    <a:pt x="935" y="2157"/>
                    <a:pt x="935" y="2156"/>
                  </a:cubicBezTo>
                  <a:cubicBezTo>
                    <a:pt x="934" y="2140"/>
                    <a:pt x="935" y="2123"/>
                    <a:pt x="935" y="2107"/>
                  </a:cubicBezTo>
                  <a:cubicBezTo>
                    <a:pt x="933" y="2100"/>
                    <a:pt x="932" y="2093"/>
                    <a:pt x="930" y="2087"/>
                  </a:cubicBezTo>
                  <a:cubicBezTo>
                    <a:pt x="930" y="2085"/>
                    <a:pt x="930" y="2083"/>
                    <a:pt x="929" y="2082"/>
                  </a:cubicBezTo>
                  <a:cubicBezTo>
                    <a:pt x="929" y="2080"/>
                    <a:pt x="929" y="2079"/>
                    <a:pt x="929" y="2077"/>
                  </a:cubicBezTo>
                  <a:cubicBezTo>
                    <a:pt x="929" y="2077"/>
                    <a:pt x="929" y="2077"/>
                    <a:pt x="929" y="2077"/>
                  </a:cubicBezTo>
                  <a:cubicBezTo>
                    <a:pt x="928" y="2065"/>
                    <a:pt x="929" y="2052"/>
                    <a:pt x="929" y="2040"/>
                  </a:cubicBezTo>
                  <a:cubicBezTo>
                    <a:pt x="929" y="2032"/>
                    <a:pt x="928" y="2024"/>
                    <a:pt x="928" y="2015"/>
                  </a:cubicBezTo>
                  <a:cubicBezTo>
                    <a:pt x="928" y="2015"/>
                    <a:pt x="928" y="2015"/>
                    <a:pt x="928" y="2015"/>
                  </a:cubicBezTo>
                  <a:cubicBezTo>
                    <a:pt x="928" y="2015"/>
                    <a:pt x="928" y="2015"/>
                    <a:pt x="928" y="2015"/>
                  </a:cubicBezTo>
                  <a:cubicBezTo>
                    <a:pt x="928" y="2011"/>
                    <a:pt x="928" y="2008"/>
                    <a:pt x="927" y="2004"/>
                  </a:cubicBezTo>
                  <a:cubicBezTo>
                    <a:pt x="927" y="2000"/>
                    <a:pt x="927" y="1996"/>
                    <a:pt x="927" y="1992"/>
                  </a:cubicBezTo>
                  <a:cubicBezTo>
                    <a:pt x="926" y="1989"/>
                    <a:pt x="925" y="1985"/>
                    <a:pt x="924" y="1982"/>
                  </a:cubicBezTo>
                  <a:cubicBezTo>
                    <a:pt x="924" y="1982"/>
                    <a:pt x="924" y="1981"/>
                    <a:pt x="924" y="1981"/>
                  </a:cubicBezTo>
                  <a:cubicBezTo>
                    <a:pt x="919" y="1964"/>
                    <a:pt x="914" y="1947"/>
                    <a:pt x="914" y="1929"/>
                  </a:cubicBezTo>
                  <a:cubicBezTo>
                    <a:pt x="913" y="1912"/>
                    <a:pt x="913" y="1895"/>
                    <a:pt x="912" y="1878"/>
                  </a:cubicBezTo>
                  <a:cubicBezTo>
                    <a:pt x="912" y="1878"/>
                    <a:pt x="912" y="1878"/>
                    <a:pt x="912" y="1878"/>
                  </a:cubicBezTo>
                  <a:cubicBezTo>
                    <a:pt x="912" y="1875"/>
                    <a:pt x="912" y="1873"/>
                    <a:pt x="912" y="1871"/>
                  </a:cubicBezTo>
                  <a:cubicBezTo>
                    <a:pt x="911" y="1841"/>
                    <a:pt x="910" y="1811"/>
                    <a:pt x="909" y="1782"/>
                  </a:cubicBezTo>
                  <a:cubicBezTo>
                    <a:pt x="909" y="1781"/>
                    <a:pt x="909" y="1780"/>
                    <a:pt x="909" y="1779"/>
                  </a:cubicBezTo>
                  <a:cubicBezTo>
                    <a:pt x="909" y="1779"/>
                    <a:pt x="909" y="1779"/>
                    <a:pt x="909" y="1778"/>
                  </a:cubicBezTo>
                  <a:cubicBezTo>
                    <a:pt x="909" y="1777"/>
                    <a:pt x="909" y="1777"/>
                    <a:pt x="909" y="1776"/>
                  </a:cubicBezTo>
                  <a:cubicBezTo>
                    <a:pt x="909" y="1775"/>
                    <a:pt x="909" y="1775"/>
                    <a:pt x="909" y="1775"/>
                  </a:cubicBezTo>
                  <a:cubicBezTo>
                    <a:pt x="908" y="1746"/>
                    <a:pt x="907" y="1675"/>
                    <a:pt x="906" y="1627"/>
                  </a:cubicBezTo>
                  <a:cubicBezTo>
                    <a:pt x="906" y="1627"/>
                    <a:pt x="906" y="1627"/>
                    <a:pt x="906" y="1627"/>
                  </a:cubicBezTo>
                  <a:cubicBezTo>
                    <a:pt x="906" y="1610"/>
                    <a:pt x="905" y="1596"/>
                    <a:pt x="905" y="1588"/>
                  </a:cubicBezTo>
                  <a:cubicBezTo>
                    <a:pt x="904" y="1578"/>
                    <a:pt x="904" y="1567"/>
                    <a:pt x="903" y="1556"/>
                  </a:cubicBezTo>
                  <a:cubicBezTo>
                    <a:pt x="902" y="1547"/>
                    <a:pt x="899" y="1514"/>
                    <a:pt x="899" y="1506"/>
                  </a:cubicBezTo>
                  <a:cubicBezTo>
                    <a:pt x="898" y="1509"/>
                    <a:pt x="889" y="1529"/>
                    <a:pt x="880" y="1550"/>
                  </a:cubicBezTo>
                  <a:cubicBezTo>
                    <a:pt x="879" y="1551"/>
                    <a:pt x="878" y="1552"/>
                    <a:pt x="878" y="1553"/>
                  </a:cubicBezTo>
                  <a:cubicBezTo>
                    <a:pt x="878" y="1554"/>
                    <a:pt x="878" y="1554"/>
                    <a:pt x="878" y="1554"/>
                  </a:cubicBezTo>
                  <a:cubicBezTo>
                    <a:pt x="877" y="1555"/>
                    <a:pt x="877" y="1556"/>
                    <a:pt x="876" y="1557"/>
                  </a:cubicBezTo>
                  <a:cubicBezTo>
                    <a:pt x="876" y="1557"/>
                    <a:pt x="876" y="1558"/>
                    <a:pt x="876" y="1558"/>
                  </a:cubicBezTo>
                  <a:cubicBezTo>
                    <a:pt x="876" y="1559"/>
                    <a:pt x="875" y="1560"/>
                    <a:pt x="875" y="1561"/>
                  </a:cubicBezTo>
                  <a:cubicBezTo>
                    <a:pt x="875" y="1561"/>
                    <a:pt x="874" y="1562"/>
                    <a:pt x="874" y="1562"/>
                  </a:cubicBezTo>
                  <a:cubicBezTo>
                    <a:pt x="874" y="1563"/>
                    <a:pt x="874" y="1564"/>
                    <a:pt x="873" y="1565"/>
                  </a:cubicBezTo>
                  <a:cubicBezTo>
                    <a:pt x="873" y="1565"/>
                    <a:pt x="873" y="1566"/>
                    <a:pt x="873" y="1566"/>
                  </a:cubicBezTo>
                  <a:cubicBezTo>
                    <a:pt x="872" y="1567"/>
                    <a:pt x="872" y="1568"/>
                    <a:pt x="872" y="1569"/>
                  </a:cubicBezTo>
                  <a:cubicBezTo>
                    <a:pt x="871" y="1569"/>
                    <a:pt x="871" y="1569"/>
                    <a:pt x="871" y="1570"/>
                  </a:cubicBezTo>
                  <a:cubicBezTo>
                    <a:pt x="871" y="1570"/>
                    <a:pt x="870" y="1571"/>
                    <a:pt x="870" y="1572"/>
                  </a:cubicBezTo>
                  <a:cubicBezTo>
                    <a:pt x="870" y="1573"/>
                    <a:pt x="870" y="1573"/>
                    <a:pt x="870" y="1573"/>
                  </a:cubicBezTo>
                  <a:cubicBezTo>
                    <a:pt x="869" y="1574"/>
                    <a:pt x="869" y="1575"/>
                    <a:pt x="869" y="1576"/>
                  </a:cubicBezTo>
                  <a:cubicBezTo>
                    <a:pt x="868" y="1576"/>
                    <a:pt x="868" y="1577"/>
                    <a:pt x="868" y="1577"/>
                  </a:cubicBezTo>
                  <a:cubicBezTo>
                    <a:pt x="868" y="1578"/>
                    <a:pt x="868" y="1578"/>
                    <a:pt x="867" y="1579"/>
                  </a:cubicBezTo>
                  <a:cubicBezTo>
                    <a:pt x="867" y="1579"/>
                    <a:pt x="867" y="1580"/>
                    <a:pt x="867" y="1580"/>
                  </a:cubicBezTo>
                  <a:cubicBezTo>
                    <a:pt x="867" y="1581"/>
                    <a:pt x="866" y="1582"/>
                    <a:pt x="866" y="1582"/>
                  </a:cubicBezTo>
                  <a:cubicBezTo>
                    <a:pt x="866" y="1583"/>
                    <a:pt x="866" y="1583"/>
                    <a:pt x="866" y="1583"/>
                  </a:cubicBezTo>
                  <a:cubicBezTo>
                    <a:pt x="865" y="1584"/>
                    <a:pt x="865" y="1585"/>
                    <a:pt x="865" y="1585"/>
                  </a:cubicBezTo>
                  <a:cubicBezTo>
                    <a:pt x="865" y="1586"/>
                    <a:pt x="865" y="1586"/>
                    <a:pt x="865" y="1586"/>
                  </a:cubicBezTo>
                  <a:cubicBezTo>
                    <a:pt x="864" y="1587"/>
                    <a:pt x="864" y="1588"/>
                    <a:pt x="864" y="1588"/>
                  </a:cubicBezTo>
                  <a:cubicBezTo>
                    <a:pt x="864" y="1588"/>
                    <a:pt x="864" y="1589"/>
                    <a:pt x="864" y="1589"/>
                  </a:cubicBezTo>
                  <a:cubicBezTo>
                    <a:pt x="863" y="1590"/>
                    <a:pt x="863" y="1590"/>
                    <a:pt x="863" y="1591"/>
                  </a:cubicBezTo>
                  <a:cubicBezTo>
                    <a:pt x="863" y="1591"/>
                    <a:pt x="863" y="1591"/>
                    <a:pt x="863" y="1592"/>
                  </a:cubicBezTo>
                  <a:cubicBezTo>
                    <a:pt x="863" y="1592"/>
                    <a:pt x="862" y="1593"/>
                    <a:pt x="862" y="1593"/>
                  </a:cubicBezTo>
                  <a:cubicBezTo>
                    <a:pt x="862" y="1593"/>
                    <a:pt x="862" y="1594"/>
                    <a:pt x="862" y="1594"/>
                  </a:cubicBezTo>
                  <a:cubicBezTo>
                    <a:pt x="862" y="1594"/>
                    <a:pt x="862" y="1595"/>
                    <a:pt x="862" y="1595"/>
                  </a:cubicBezTo>
                  <a:cubicBezTo>
                    <a:pt x="862" y="1595"/>
                    <a:pt x="862" y="1596"/>
                    <a:pt x="861" y="1596"/>
                  </a:cubicBezTo>
                  <a:cubicBezTo>
                    <a:pt x="861" y="1596"/>
                    <a:pt x="861" y="1596"/>
                    <a:pt x="861" y="1597"/>
                  </a:cubicBezTo>
                  <a:cubicBezTo>
                    <a:pt x="861" y="1597"/>
                    <a:pt x="861" y="1598"/>
                    <a:pt x="861" y="1598"/>
                  </a:cubicBezTo>
                  <a:cubicBezTo>
                    <a:pt x="860" y="1607"/>
                    <a:pt x="858" y="1616"/>
                    <a:pt x="856" y="1624"/>
                  </a:cubicBezTo>
                  <a:cubicBezTo>
                    <a:pt x="855" y="1646"/>
                    <a:pt x="853" y="1668"/>
                    <a:pt x="849" y="1689"/>
                  </a:cubicBezTo>
                  <a:cubicBezTo>
                    <a:pt x="845" y="1708"/>
                    <a:pt x="839" y="1727"/>
                    <a:pt x="834" y="1745"/>
                  </a:cubicBezTo>
                  <a:cubicBezTo>
                    <a:pt x="829" y="1759"/>
                    <a:pt x="825" y="1774"/>
                    <a:pt x="820" y="1788"/>
                  </a:cubicBezTo>
                  <a:cubicBezTo>
                    <a:pt x="821" y="1798"/>
                    <a:pt x="821" y="1807"/>
                    <a:pt x="821" y="1816"/>
                  </a:cubicBezTo>
                  <a:cubicBezTo>
                    <a:pt x="820" y="1831"/>
                    <a:pt x="819" y="1845"/>
                    <a:pt x="818" y="1859"/>
                  </a:cubicBezTo>
                  <a:cubicBezTo>
                    <a:pt x="817" y="1873"/>
                    <a:pt x="816" y="1886"/>
                    <a:pt x="815" y="1900"/>
                  </a:cubicBezTo>
                  <a:cubicBezTo>
                    <a:pt x="815" y="1903"/>
                    <a:pt x="815" y="1907"/>
                    <a:pt x="815" y="1910"/>
                  </a:cubicBezTo>
                  <a:cubicBezTo>
                    <a:pt x="815" y="1911"/>
                    <a:pt x="815" y="1911"/>
                    <a:pt x="815" y="1912"/>
                  </a:cubicBezTo>
                  <a:cubicBezTo>
                    <a:pt x="814" y="1915"/>
                    <a:pt x="814" y="1919"/>
                    <a:pt x="814" y="1922"/>
                  </a:cubicBezTo>
                  <a:cubicBezTo>
                    <a:pt x="814" y="1922"/>
                    <a:pt x="814" y="1922"/>
                    <a:pt x="814" y="1922"/>
                  </a:cubicBezTo>
                  <a:cubicBezTo>
                    <a:pt x="814" y="1922"/>
                    <a:pt x="814" y="1922"/>
                    <a:pt x="814" y="1922"/>
                  </a:cubicBezTo>
                  <a:cubicBezTo>
                    <a:pt x="813" y="1925"/>
                    <a:pt x="813" y="1928"/>
                    <a:pt x="812" y="1931"/>
                  </a:cubicBezTo>
                  <a:cubicBezTo>
                    <a:pt x="812" y="1936"/>
                    <a:pt x="810" y="1952"/>
                    <a:pt x="808" y="1970"/>
                  </a:cubicBezTo>
                  <a:cubicBezTo>
                    <a:pt x="805" y="1977"/>
                    <a:pt x="802" y="1983"/>
                    <a:pt x="799" y="1989"/>
                  </a:cubicBezTo>
                  <a:cubicBezTo>
                    <a:pt x="795" y="2011"/>
                    <a:pt x="791" y="2031"/>
                    <a:pt x="788" y="2038"/>
                  </a:cubicBezTo>
                  <a:cubicBezTo>
                    <a:pt x="783" y="2058"/>
                    <a:pt x="771" y="2036"/>
                    <a:pt x="771" y="2036"/>
                  </a:cubicBezTo>
                  <a:cubicBezTo>
                    <a:pt x="771" y="2036"/>
                    <a:pt x="773" y="2075"/>
                    <a:pt x="771" y="2094"/>
                  </a:cubicBezTo>
                  <a:cubicBezTo>
                    <a:pt x="768" y="2114"/>
                    <a:pt x="761" y="2112"/>
                    <a:pt x="753" y="2094"/>
                  </a:cubicBezTo>
                  <a:cubicBezTo>
                    <a:pt x="745" y="2077"/>
                    <a:pt x="702" y="1929"/>
                    <a:pt x="702" y="1929"/>
                  </a:cubicBezTo>
                  <a:cubicBezTo>
                    <a:pt x="702" y="1929"/>
                    <a:pt x="705" y="1969"/>
                    <a:pt x="714" y="2034"/>
                  </a:cubicBezTo>
                  <a:cubicBezTo>
                    <a:pt x="724" y="2100"/>
                    <a:pt x="731" y="2114"/>
                    <a:pt x="750" y="2148"/>
                  </a:cubicBezTo>
                  <a:cubicBezTo>
                    <a:pt x="769" y="2182"/>
                    <a:pt x="761" y="2187"/>
                    <a:pt x="764" y="2198"/>
                  </a:cubicBezTo>
                  <a:cubicBezTo>
                    <a:pt x="743" y="2174"/>
                    <a:pt x="743" y="2174"/>
                    <a:pt x="743" y="2174"/>
                  </a:cubicBezTo>
                  <a:cubicBezTo>
                    <a:pt x="743" y="2174"/>
                    <a:pt x="757" y="2223"/>
                    <a:pt x="760" y="2234"/>
                  </a:cubicBezTo>
                  <a:cubicBezTo>
                    <a:pt x="762" y="2245"/>
                    <a:pt x="758" y="2265"/>
                    <a:pt x="757" y="2276"/>
                  </a:cubicBezTo>
                  <a:cubicBezTo>
                    <a:pt x="756" y="2287"/>
                    <a:pt x="732" y="2230"/>
                    <a:pt x="725" y="2211"/>
                  </a:cubicBezTo>
                  <a:cubicBezTo>
                    <a:pt x="719" y="2191"/>
                    <a:pt x="682" y="2116"/>
                    <a:pt x="689" y="2138"/>
                  </a:cubicBezTo>
                  <a:cubicBezTo>
                    <a:pt x="695" y="2160"/>
                    <a:pt x="706" y="2196"/>
                    <a:pt x="717" y="2234"/>
                  </a:cubicBezTo>
                  <a:cubicBezTo>
                    <a:pt x="728" y="2272"/>
                    <a:pt x="742" y="2290"/>
                    <a:pt x="756" y="2305"/>
                  </a:cubicBezTo>
                  <a:cubicBezTo>
                    <a:pt x="764" y="2315"/>
                    <a:pt x="771" y="2324"/>
                    <a:pt x="777" y="2335"/>
                  </a:cubicBezTo>
                  <a:cubicBezTo>
                    <a:pt x="781" y="2345"/>
                    <a:pt x="781" y="2357"/>
                    <a:pt x="782" y="2367"/>
                  </a:cubicBezTo>
                  <a:cubicBezTo>
                    <a:pt x="782" y="2378"/>
                    <a:pt x="779" y="2387"/>
                    <a:pt x="774" y="2396"/>
                  </a:cubicBezTo>
                  <a:cubicBezTo>
                    <a:pt x="775" y="2397"/>
                    <a:pt x="775" y="2398"/>
                    <a:pt x="775" y="2400"/>
                  </a:cubicBezTo>
                  <a:cubicBezTo>
                    <a:pt x="765" y="2392"/>
                    <a:pt x="750" y="2383"/>
                    <a:pt x="737" y="2382"/>
                  </a:cubicBezTo>
                  <a:cubicBezTo>
                    <a:pt x="713" y="2379"/>
                    <a:pt x="712" y="2390"/>
                    <a:pt x="720" y="2423"/>
                  </a:cubicBezTo>
                  <a:cubicBezTo>
                    <a:pt x="728" y="2455"/>
                    <a:pt x="757" y="2506"/>
                    <a:pt x="773" y="2539"/>
                  </a:cubicBezTo>
                  <a:cubicBezTo>
                    <a:pt x="780" y="2553"/>
                    <a:pt x="784" y="2569"/>
                    <a:pt x="787" y="2581"/>
                  </a:cubicBezTo>
                  <a:cubicBezTo>
                    <a:pt x="787" y="2585"/>
                    <a:pt x="787" y="2589"/>
                    <a:pt x="787" y="2593"/>
                  </a:cubicBezTo>
                  <a:cubicBezTo>
                    <a:pt x="786" y="2603"/>
                    <a:pt x="783" y="2613"/>
                    <a:pt x="780" y="2623"/>
                  </a:cubicBezTo>
                  <a:cubicBezTo>
                    <a:pt x="777" y="2633"/>
                    <a:pt x="774" y="2643"/>
                    <a:pt x="771" y="2653"/>
                  </a:cubicBezTo>
                  <a:cubicBezTo>
                    <a:pt x="771" y="2656"/>
                    <a:pt x="772" y="2659"/>
                    <a:pt x="773" y="2662"/>
                  </a:cubicBezTo>
                  <a:cubicBezTo>
                    <a:pt x="776" y="2671"/>
                    <a:pt x="778" y="2680"/>
                    <a:pt x="779" y="2689"/>
                  </a:cubicBezTo>
                  <a:cubicBezTo>
                    <a:pt x="780" y="2698"/>
                    <a:pt x="779" y="2705"/>
                    <a:pt x="775" y="2713"/>
                  </a:cubicBezTo>
                  <a:cubicBezTo>
                    <a:pt x="770" y="2722"/>
                    <a:pt x="766" y="2731"/>
                    <a:pt x="764" y="2741"/>
                  </a:cubicBezTo>
                  <a:cubicBezTo>
                    <a:pt x="762" y="2747"/>
                    <a:pt x="761" y="2752"/>
                    <a:pt x="760" y="2758"/>
                  </a:cubicBezTo>
                  <a:cubicBezTo>
                    <a:pt x="732" y="2772"/>
                    <a:pt x="709" y="2776"/>
                    <a:pt x="691" y="2777"/>
                  </a:cubicBezTo>
                  <a:cubicBezTo>
                    <a:pt x="694" y="2784"/>
                    <a:pt x="700" y="2792"/>
                    <a:pt x="713" y="2793"/>
                  </a:cubicBezTo>
                  <a:cubicBezTo>
                    <a:pt x="738" y="2794"/>
                    <a:pt x="757" y="2785"/>
                    <a:pt x="764" y="2780"/>
                  </a:cubicBezTo>
                  <a:cubicBezTo>
                    <a:pt x="765" y="2784"/>
                    <a:pt x="766" y="2789"/>
                    <a:pt x="768" y="2793"/>
                  </a:cubicBezTo>
                  <a:cubicBezTo>
                    <a:pt x="768" y="2793"/>
                    <a:pt x="768" y="2793"/>
                    <a:pt x="768" y="2793"/>
                  </a:cubicBezTo>
                  <a:cubicBezTo>
                    <a:pt x="768" y="2795"/>
                    <a:pt x="769" y="2798"/>
                    <a:pt x="770" y="2800"/>
                  </a:cubicBezTo>
                  <a:cubicBezTo>
                    <a:pt x="771" y="2803"/>
                    <a:pt x="771" y="2805"/>
                    <a:pt x="772" y="2807"/>
                  </a:cubicBezTo>
                  <a:cubicBezTo>
                    <a:pt x="772" y="2812"/>
                    <a:pt x="770" y="2816"/>
                    <a:pt x="768" y="2818"/>
                  </a:cubicBezTo>
                  <a:cubicBezTo>
                    <a:pt x="761" y="2822"/>
                    <a:pt x="759" y="2827"/>
                    <a:pt x="760" y="2842"/>
                  </a:cubicBezTo>
                  <a:cubicBezTo>
                    <a:pt x="761" y="2858"/>
                    <a:pt x="764" y="2871"/>
                    <a:pt x="746" y="2883"/>
                  </a:cubicBezTo>
                  <a:cubicBezTo>
                    <a:pt x="729" y="2896"/>
                    <a:pt x="713" y="2901"/>
                    <a:pt x="706" y="2914"/>
                  </a:cubicBezTo>
                  <a:cubicBezTo>
                    <a:pt x="706" y="2916"/>
                    <a:pt x="705" y="2917"/>
                    <a:pt x="704" y="2919"/>
                  </a:cubicBezTo>
                  <a:cubicBezTo>
                    <a:pt x="702" y="2919"/>
                    <a:pt x="700" y="2920"/>
                    <a:pt x="698" y="2921"/>
                  </a:cubicBezTo>
                  <a:cubicBezTo>
                    <a:pt x="689" y="2924"/>
                    <a:pt x="676" y="2929"/>
                    <a:pt x="667" y="2924"/>
                  </a:cubicBezTo>
                  <a:cubicBezTo>
                    <a:pt x="659" y="2920"/>
                    <a:pt x="651" y="2917"/>
                    <a:pt x="644" y="2913"/>
                  </a:cubicBezTo>
                  <a:cubicBezTo>
                    <a:pt x="641" y="2915"/>
                    <a:pt x="639" y="2916"/>
                    <a:pt x="637" y="2918"/>
                  </a:cubicBezTo>
                  <a:cubicBezTo>
                    <a:pt x="629" y="2923"/>
                    <a:pt x="621" y="2929"/>
                    <a:pt x="614" y="2936"/>
                  </a:cubicBezTo>
                  <a:cubicBezTo>
                    <a:pt x="606" y="2944"/>
                    <a:pt x="598" y="2952"/>
                    <a:pt x="589" y="2960"/>
                  </a:cubicBezTo>
                  <a:cubicBezTo>
                    <a:pt x="579" y="2969"/>
                    <a:pt x="567" y="2977"/>
                    <a:pt x="555" y="2983"/>
                  </a:cubicBezTo>
                  <a:cubicBezTo>
                    <a:pt x="534" y="2993"/>
                    <a:pt x="512" y="2999"/>
                    <a:pt x="489" y="3003"/>
                  </a:cubicBezTo>
                  <a:cubicBezTo>
                    <a:pt x="455" y="3009"/>
                    <a:pt x="419" y="3015"/>
                    <a:pt x="386" y="3007"/>
                  </a:cubicBezTo>
                  <a:cubicBezTo>
                    <a:pt x="364" y="3002"/>
                    <a:pt x="343" y="2991"/>
                    <a:pt x="324" y="2980"/>
                  </a:cubicBezTo>
                  <a:cubicBezTo>
                    <a:pt x="323" y="2980"/>
                    <a:pt x="323" y="2979"/>
                    <a:pt x="323" y="2978"/>
                  </a:cubicBezTo>
                  <a:cubicBezTo>
                    <a:pt x="323" y="2971"/>
                    <a:pt x="323" y="2963"/>
                    <a:pt x="325" y="2955"/>
                  </a:cubicBezTo>
                  <a:cubicBezTo>
                    <a:pt x="327" y="2951"/>
                    <a:pt x="332" y="2949"/>
                    <a:pt x="336" y="2947"/>
                  </a:cubicBezTo>
                  <a:cubicBezTo>
                    <a:pt x="354" y="2936"/>
                    <a:pt x="372" y="2925"/>
                    <a:pt x="390" y="2914"/>
                  </a:cubicBezTo>
                  <a:cubicBezTo>
                    <a:pt x="399" y="2908"/>
                    <a:pt x="408" y="2902"/>
                    <a:pt x="417" y="2896"/>
                  </a:cubicBezTo>
                  <a:cubicBezTo>
                    <a:pt x="428" y="2889"/>
                    <a:pt x="437" y="2879"/>
                    <a:pt x="447" y="2871"/>
                  </a:cubicBezTo>
                  <a:cubicBezTo>
                    <a:pt x="458" y="2862"/>
                    <a:pt x="469" y="2853"/>
                    <a:pt x="480" y="2845"/>
                  </a:cubicBezTo>
                  <a:cubicBezTo>
                    <a:pt x="485" y="2841"/>
                    <a:pt x="489" y="2838"/>
                    <a:pt x="493" y="2834"/>
                  </a:cubicBezTo>
                  <a:cubicBezTo>
                    <a:pt x="491" y="2828"/>
                    <a:pt x="490" y="2822"/>
                    <a:pt x="495" y="2815"/>
                  </a:cubicBezTo>
                  <a:cubicBezTo>
                    <a:pt x="497" y="2812"/>
                    <a:pt x="499" y="2809"/>
                    <a:pt x="500" y="2805"/>
                  </a:cubicBezTo>
                  <a:cubicBezTo>
                    <a:pt x="499" y="2812"/>
                    <a:pt x="496" y="2825"/>
                    <a:pt x="505" y="2826"/>
                  </a:cubicBezTo>
                  <a:cubicBezTo>
                    <a:pt x="508" y="2826"/>
                    <a:pt x="511" y="2826"/>
                    <a:pt x="514" y="2826"/>
                  </a:cubicBezTo>
                  <a:cubicBezTo>
                    <a:pt x="524" y="2811"/>
                    <a:pt x="557" y="2769"/>
                    <a:pt x="544" y="2733"/>
                  </a:cubicBezTo>
                  <a:cubicBezTo>
                    <a:pt x="529" y="2693"/>
                    <a:pt x="522" y="2633"/>
                    <a:pt x="522" y="2633"/>
                  </a:cubicBezTo>
                  <a:cubicBezTo>
                    <a:pt x="527" y="2640"/>
                    <a:pt x="591" y="2704"/>
                    <a:pt x="600" y="2718"/>
                  </a:cubicBezTo>
                  <a:cubicBezTo>
                    <a:pt x="609" y="2732"/>
                    <a:pt x="598" y="2743"/>
                    <a:pt x="587" y="2762"/>
                  </a:cubicBezTo>
                  <a:cubicBezTo>
                    <a:pt x="582" y="2772"/>
                    <a:pt x="572" y="2787"/>
                    <a:pt x="563" y="2800"/>
                  </a:cubicBezTo>
                  <a:cubicBezTo>
                    <a:pt x="560" y="2807"/>
                    <a:pt x="560" y="2813"/>
                    <a:pt x="566" y="2813"/>
                  </a:cubicBezTo>
                  <a:cubicBezTo>
                    <a:pt x="577" y="2813"/>
                    <a:pt x="581" y="2809"/>
                    <a:pt x="593" y="2808"/>
                  </a:cubicBezTo>
                  <a:cubicBezTo>
                    <a:pt x="600" y="2800"/>
                    <a:pt x="609" y="2789"/>
                    <a:pt x="620" y="2778"/>
                  </a:cubicBezTo>
                  <a:cubicBezTo>
                    <a:pt x="627" y="2771"/>
                    <a:pt x="633" y="2764"/>
                    <a:pt x="638" y="2758"/>
                  </a:cubicBezTo>
                  <a:cubicBezTo>
                    <a:pt x="638" y="2757"/>
                    <a:pt x="638" y="2757"/>
                    <a:pt x="638" y="2756"/>
                  </a:cubicBezTo>
                  <a:cubicBezTo>
                    <a:pt x="640" y="2752"/>
                    <a:pt x="643" y="2733"/>
                    <a:pt x="645" y="2721"/>
                  </a:cubicBezTo>
                  <a:cubicBezTo>
                    <a:pt x="625" y="2702"/>
                    <a:pt x="600" y="2673"/>
                    <a:pt x="580" y="2640"/>
                  </a:cubicBezTo>
                  <a:cubicBezTo>
                    <a:pt x="550" y="2590"/>
                    <a:pt x="526" y="2543"/>
                    <a:pt x="515" y="2486"/>
                  </a:cubicBezTo>
                  <a:cubicBezTo>
                    <a:pt x="508" y="2448"/>
                    <a:pt x="489" y="2321"/>
                    <a:pt x="508" y="2330"/>
                  </a:cubicBezTo>
                  <a:cubicBezTo>
                    <a:pt x="527" y="2338"/>
                    <a:pt x="563" y="2378"/>
                    <a:pt x="552" y="2357"/>
                  </a:cubicBezTo>
                  <a:cubicBezTo>
                    <a:pt x="541" y="2337"/>
                    <a:pt x="518" y="2294"/>
                    <a:pt x="518" y="2294"/>
                  </a:cubicBezTo>
                  <a:cubicBezTo>
                    <a:pt x="515" y="2271"/>
                    <a:pt x="494" y="2186"/>
                    <a:pt x="524" y="2219"/>
                  </a:cubicBezTo>
                  <a:cubicBezTo>
                    <a:pt x="554" y="2252"/>
                    <a:pt x="593" y="2300"/>
                    <a:pt x="600" y="2326"/>
                  </a:cubicBezTo>
                  <a:cubicBezTo>
                    <a:pt x="606" y="2352"/>
                    <a:pt x="603" y="2364"/>
                    <a:pt x="618" y="2367"/>
                  </a:cubicBezTo>
                  <a:cubicBezTo>
                    <a:pt x="630" y="2369"/>
                    <a:pt x="659" y="2410"/>
                    <a:pt x="665" y="2443"/>
                  </a:cubicBezTo>
                  <a:cubicBezTo>
                    <a:pt x="663" y="2425"/>
                    <a:pt x="658" y="2409"/>
                    <a:pt x="649" y="2395"/>
                  </a:cubicBezTo>
                  <a:cubicBezTo>
                    <a:pt x="625" y="2354"/>
                    <a:pt x="611" y="2360"/>
                    <a:pt x="618" y="2305"/>
                  </a:cubicBezTo>
                  <a:cubicBezTo>
                    <a:pt x="624" y="2250"/>
                    <a:pt x="602" y="2207"/>
                    <a:pt x="602" y="2187"/>
                  </a:cubicBezTo>
                  <a:cubicBezTo>
                    <a:pt x="602" y="2168"/>
                    <a:pt x="597" y="2114"/>
                    <a:pt x="602" y="2023"/>
                  </a:cubicBezTo>
                  <a:cubicBezTo>
                    <a:pt x="608" y="1933"/>
                    <a:pt x="613" y="1701"/>
                    <a:pt x="618" y="1684"/>
                  </a:cubicBezTo>
                  <a:cubicBezTo>
                    <a:pt x="619" y="1678"/>
                    <a:pt x="646" y="1675"/>
                    <a:pt x="685" y="1649"/>
                  </a:cubicBezTo>
                  <a:cubicBezTo>
                    <a:pt x="685" y="1649"/>
                    <a:pt x="794" y="1572"/>
                    <a:pt x="837" y="1523"/>
                  </a:cubicBezTo>
                  <a:cubicBezTo>
                    <a:pt x="879" y="1473"/>
                    <a:pt x="879" y="1462"/>
                    <a:pt x="866" y="1473"/>
                  </a:cubicBezTo>
                  <a:cubicBezTo>
                    <a:pt x="854" y="1485"/>
                    <a:pt x="818" y="1514"/>
                    <a:pt x="818" y="1514"/>
                  </a:cubicBezTo>
                  <a:cubicBezTo>
                    <a:pt x="818" y="1514"/>
                    <a:pt x="846" y="1479"/>
                    <a:pt x="853" y="1464"/>
                  </a:cubicBezTo>
                  <a:cubicBezTo>
                    <a:pt x="855" y="1459"/>
                    <a:pt x="855" y="1456"/>
                    <a:pt x="853" y="1455"/>
                  </a:cubicBezTo>
                  <a:cubicBezTo>
                    <a:pt x="852" y="1455"/>
                    <a:pt x="764" y="1508"/>
                    <a:pt x="749" y="1527"/>
                  </a:cubicBezTo>
                  <a:cubicBezTo>
                    <a:pt x="734" y="1546"/>
                    <a:pt x="814" y="1511"/>
                    <a:pt x="802" y="1524"/>
                  </a:cubicBezTo>
                  <a:cubicBezTo>
                    <a:pt x="790" y="1538"/>
                    <a:pt x="687" y="1616"/>
                    <a:pt x="643" y="1640"/>
                  </a:cubicBezTo>
                  <a:cubicBezTo>
                    <a:pt x="600" y="1665"/>
                    <a:pt x="634" y="1592"/>
                    <a:pt x="634" y="1592"/>
                  </a:cubicBezTo>
                  <a:cubicBezTo>
                    <a:pt x="634" y="1592"/>
                    <a:pt x="689" y="1539"/>
                    <a:pt x="743" y="1504"/>
                  </a:cubicBezTo>
                  <a:cubicBezTo>
                    <a:pt x="798" y="1468"/>
                    <a:pt x="877" y="1417"/>
                    <a:pt x="878" y="1417"/>
                  </a:cubicBezTo>
                  <a:cubicBezTo>
                    <a:pt x="881" y="1413"/>
                    <a:pt x="882" y="1411"/>
                    <a:pt x="878" y="1412"/>
                  </a:cubicBezTo>
                  <a:cubicBezTo>
                    <a:pt x="857" y="1417"/>
                    <a:pt x="805" y="1431"/>
                    <a:pt x="776" y="1449"/>
                  </a:cubicBezTo>
                  <a:cubicBezTo>
                    <a:pt x="747" y="1466"/>
                    <a:pt x="659" y="1503"/>
                    <a:pt x="641" y="1513"/>
                  </a:cubicBezTo>
                  <a:cubicBezTo>
                    <a:pt x="626" y="1521"/>
                    <a:pt x="601" y="1533"/>
                    <a:pt x="587" y="1552"/>
                  </a:cubicBezTo>
                  <a:cubicBezTo>
                    <a:pt x="545" y="1611"/>
                    <a:pt x="532" y="1736"/>
                    <a:pt x="536" y="1772"/>
                  </a:cubicBezTo>
                  <a:cubicBezTo>
                    <a:pt x="542" y="1818"/>
                    <a:pt x="554" y="1867"/>
                    <a:pt x="544" y="1862"/>
                  </a:cubicBezTo>
                  <a:cubicBezTo>
                    <a:pt x="533" y="1857"/>
                    <a:pt x="510" y="1791"/>
                    <a:pt x="498" y="1759"/>
                  </a:cubicBezTo>
                  <a:cubicBezTo>
                    <a:pt x="494" y="1746"/>
                    <a:pt x="490" y="1727"/>
                    <a:pt x="488" y="1709"/>
                  </a:cubicBezTo>
                  <a:cubicBezTo>
                    <a:pt x="489" y="1699"/>
                    <a:pt x="490" y="1688"/>
                    <a:pt x="492" y="1678"/>
                  </a:cubicBezTo>
                  <a:cubicBezTo>
                    <a:pt x="494" y="1664"/>
                    <a:pt x="495" y="1648"/>
                    <a:pt x="496" y="1633"/>
                  </a:cubicBezTo>
                  <a:cubicBezTo>
                    <a:pt x="496" y="1626"/>
                    <a:pt x="497" y="1615"/>
                    <a:pt x="497" y="1603"/>
                  </a:cubicBezTo>
                  <a:cubicBezTo>
                    <a:pt x="497" y="1603"/>
                    <a:pt x="497" y="1603"/>
                    <a:pt x="497" y="1603"/>
                  </a:cubicBezTo>
                  <a:cubicBezTo>
                    <a:pt x="497" y="1602"/>
                    <a:pt x="497" y="1601"/>
                    <a:pt x="497" y="1600"/>
                  </a:cubicBezTo>
                  <a:cubicBezTo>
                    <a:pt x="497" y="1598"/>
                    <a:pt x="498" y="1597"/>
                    <a:pt x="498" y="1595"/>
                  </a:cubicBezTo>
                  <a:cubicBezTo>
                    <a:pt x="498" y="1594"/>
                    <a:pt x="498" y="1593"/>
                    <a:pt x="498" y="1591"/>
                  </a:cubicBezTo>
                  <a:cubicBezTo>
                    <a:pt x="498" y="1589"/>
                    <a:pt x="498" y="1586"/>
                    <a:pt x="498" y="1583"/>
                  </a:cubicBezTo>
                  <a:cubicBezTo>
                    <a:pt x="498" y="1582"/>
                    <a:pt x="499" y="1580"/>
                    <a:pt x="499" y="1578"/>
                  </a:cubicBezTo>
                  <a:cubicBezTo>
                    <a:pt x="499" y="1577"/>
                    <a:pt x="499" y="1576"/>
                    <a:pt x="499" y="1575"/>
                  </a:cubicBezTo>
                  <a:cubicBezTo>
                    <a:pt x="499" y="1573"/>
                    <a:pt x="499" y="1570"/>
                    <a:pt x="499" y="1568"/>
                  </a:cubicBezTo>
                  <a:cubicBezTo>
                    <a:pt x="499" y="1567"/>
                    <a:pt x="499" y="1567"/>
                    <a:pt x="499" y="1567"/>
                  </a:cubicBezTo>
                  <a:cubicBezTo>
                    <a:pt x="500" y="1557"/>
                    <a:pt x="501" y="1546"/>
                    <a:pt x="501" y="1535"/>
                  </a:cubicBezTo>
                  <a:cubicBezTo>
                    <a:pt x="501" y="1535"/>
                    <a:pt x="501" y="1535"/>
                    <a:pt x="500" y="1535"/>
                  </a:cubicBezTo>
                  <a:cubicBezTo>
                    <a:pt x="492" y="1535"/>
                    <a:pt x="484" y="1534"/>
                    <a:pt x="477" y="1530"/>
                  </a:cubicBezTo>
                  <a:cubicBezTo>
                    <a:pt x="473" y="1527"/>
                    <a:pt x="469" y="1525"/>
                    <a:pt x="465" y="1521"/>
                  </a:cubicBezTo>
                  <a:cubicBezTo>
                    <a:pt x="464" y="1519"/>
                    <a:pt x="464" y="1516"/>
                    <a:pt x="465" y="1514"/>
                  </a:cubicBezTo>
                  <a:cubicBezTo>
                    <a:pt x="466" y="1486"/>
                    <a:pt x="469" y="1459"/>
                    <a:pt x="473" y="1431"/>
                  </a:cubicBezTo>
                  <a:cubicBezTo>
                    <a:pt x="475" y="1417"/>
                    <a:pt x="477" y="1402"/>
                    <a:pt x="479" y="1388"/>
                  </a:cubicBezTo>
                  <a:cubicBezTo>
                    <a:pt x="485" y="1362"/>
                    <a:pt x="498" y="1322"/>
                    <a:pt x="519" y="1285"/>
                  </a:cubicBezTo>
                  <a:cubicBezTo>
                    <a:pt x="527" y="1270"/>
                    <a:pt x="534" y="1256"/>
                    <a:pt x="540" y="1244"/>
                  </a:cubicBezTo>
                  <a:cubicBezTo>
                    <a:pt x="545" y="1222"/>
                    <a:pt x="550" y="1202"/>
                    <a:pt x="551" y="1197"/>
                  </a:cubicBezTo>
                  <a:cubicBezTo>
                    <a:pt x="554" y="1185"/>
                    <a:pt x="556" y="1116"/>
                    <a:pt x="547" y="1078"/>
                  </a:cubicBezTo>
                  <a:cubicBezTo>
                    <a:pt x="539" y="1040"/>
                    <a:pt x="535" y="1015"/>
                    <a:pt x="534" y="1044"/>
                  </a:cubicBezTo>
                  <a:cubicBezTo>
                    <a:pt x="533" y="1072"/>
                    <a:pt x="521" y="1140"/>
                    <a:pt x="521" y="1140"/>
                  </a:cubicBezTo>
                  <a:cubicBezTo>
                    <a:pt x="521" y="1140"/>
                    <a:pt x="531" y="1059"/>
                    <a:pt x="524" y="1046"/>
                  </a:cubicBezTo>
                  <a:cubicBezTo>
                    <a:pt x="517" y="1032"/>
                    <a:pt x="509" y="1057"/>
                    <a:pt x="507" y="1078"/>
                  </a:cubicBezTo>
                  <a:cubicBezTo>
                    <a:pt x="507" y="1085"/>
                    <a:pt x="505" y="1098"/>
                    <a:pt x="502" y="1112"/>
                  </a:cubicBezTo>
                  <a:cubicBezTo>
                    <a:pt x="501" y="1090"/>
                    <a:pt x="501" y="1067"/>
                    <a:pt x="501" y="1045"/>
                  </a:cubicBezTo>
                  <a:cubicBezTo>
                    <a:pt x="500" y="1008"/>
                    <a:pt x="499" y="970"/>
                    <a:pt x="501" y="933"/>
                  </a:cubicBezTo>
                  <a:cubicBezTo>
                    <a:pt x="503" y="897"/>
                    <a:pt x="502" y="862"/>
                    <a:pt x="502" y="826"/>
                  </a:cubicBezTo>
                  <a:cubicBezTo>
                    <a:pt x="502" y="804"/>
                    <a:pt x="502" y="783"/>
                    <a:pt x="501" y="761"/>
                  </a:cubicBezTo>
                  <a:cubicBezTo>
                    <a:pt x="501" y="754"/>
                    <a:pt x="501" y="747"/>
                    <a:pt x="500" y="740"/>
                  </a:cubicBezTo>
                  <a:cubicBezTo>
                    <a:pt x="500" y="735"/>
                    <a:pt x="499" y="731"/>
                    <a:pt x="499" y="726"/>
                  </a:cubicBezTo>
                  <a:cubicBezTo>
                    <a:pt x="487" y="745"/>
                    <a:pt x="475" y="764"/>
                    <a:pt x="464" y="784"/>
                  </a:cubicBezTo>
                  <a:cubicBezTo>
                    <a:pt x="451" y="805"/>
                    <a:pt x="439" y="828"/>
                    <a:pt x="425" y="848"/>
                  </a:cubicBezTo>
                  <a:cubicBezTo>
                    <a:pt x="413" y="866"/>
                    <a:pt x="403" y="886"/>
                    <a:pt x="392" y="905"/>
                  </a:cubicBezTo>
                  <a:cubicBezTo>
                    <a:pt x="381" y="924"/>
                    <a:pt x="371" y="945"/>
                    <a:pt x="358" y="963"/>
                  </a:cubicBezTo>
                  <a:cubicBezTo>
                    <a:pt x="332" y="996"/>
                    <a:pt x="307" y="1029"/>
                    <a:pt x="283" y="1062"/>
                  </a:cubicBezTo>
                  <a:cubicBezTo>
                    <a:pt x="262" y="1090"/>
                    <a:pt x="243" y="1120"/>
                    <a:pt x="222" y="1148"/>
                  </a:cubicBezTo>
                  <a:cubicBezTo>
                    <a:pt x="214" y="1143"/>
                    <a:pt x="170" y="1152"/>
                    <a:pt x="179" y="1147"/>
                  </a:cubicBezTo>
                  <a:cubicBezTo>
                    <a:pt x="189" y="1142"/>
                    <a:pt x="226" y="1133"/>
                    <a:pt x="219" y="1124"/>
                  </a:cubicBezTo>
                  <a:cubicBezTo>
                    <a:pt x="212" y="1114"/>
                    <a:pt x="185" y="1117"/>
                    <a:pt x="204" y="1109"/>
                  </a:cubicBezTo>
                  <a:cubicBezTo>
                    <a:pt x="222" y="1101"/>
                    <a:pt x="258" y="1091"/>
                    <a:pt x="244" y="1082"/>
                  </a:cubicBezTo>
                  <a:cubicBezTo>
                    <a:pt x="229" y="1072"/>
                    <a:pt x="212" y="1069"/>
                    <a:pt x="162" y="1078"/>
                  </a:cubicBezTo>
                  <a:cubicBezTo>
                    <a:pt x="111" y="1088"/>
                    <a:pt x="88" y="1093"/>
                    <a:pt x="57" y="1105"/>
                  </a:cubicBezTo>
                  <a:cubicBezTo>
                    <a:pt x="43" y="1111"/>
                    <a:pt x="21" y="1123"/>
                    <a:pt x="0" y="1135"/>
                  </a:cubicBezTo>
                  <a:cubicBezTo>
                    <a:pt x="2" y="1132"/>
                    <a:pt x="4" y="1130"/>
                    <a:pt x="5" y="1127"/>
                  </a:cubicBezTo>
                  <a:cubicBezTo>
                    <a:pt x="18" y="1109"/>
                    <a:pt x="29" y="1091"/>
                    <a:pt x="40" y="1072"/>
                  </a:cubicBezTo>
                  <a:cubicBezTo>
                    <a:pt x="43" y="1077"/>
                    <a:pt x="47" y="1081"/>
                    <a:pt x="56" y="1080"/>
                  </a:cubicBezTo>
                  <a:cubicBezTo>
                    <a:pt x="79" y="1078"/>
                    <a:pt x="143" y="1066"/>
                    <a:pt x="201" y="1054"/>
                  </a:cubicBezTo>
                  <a:cubicBezTo>
                    <a:pt x="258" y="1042"/>
                    <a:pt x="283" y="1034"/>
                    <a:pt x="291" y="1022"/>
                  </a:cubicBezTo>
                  <a:cubicBezTo>
                    <a:pt x="299" y="1010"/>
                    <a:pt x="277" y="1003"/>
                    <a:pt x="255" y="993"/>
                  </a:cubicBezTo>
                  <a:cubicBezTo>
                    <a:pt x="233" y="984"/>
                    <a:pt x="172" y="972"/>
                    <a:pt x="162" y="980"/>
                  </a:cubicBezTo>
                  <a:cubicBezTo>
                    <a:pt x="151" y="988"/>
                    <a:pt x="180" y="998"/>
                    <a:pt x="187" y="1000"/>
                  </a:cubicBezTo>
                  <a:cubicBezTo>
                    <a:pt x="195" y="1003"/>
                    <a:pt x="227" y="1014"/>
                    <a:pt x="209" y="1017"/>
                  </a:cubicBezTo>
                  <a:cubicBezTo>
                    <a:pt x="190" y="1020"/>
                    <a:pt x="94" y="1046"/>
                    <a:pt x="82" y="1049"/>
                  </a:cubicBezTo>
                  <a:cubicBezTo>
                    <a:pt x="73" y="1051"/>
                    <a:pt x="55" y="1059"/>
                    <a:pt x="47" y="1059"/>
                  </a:cubicBezTo>
                  <a:cubicBezTo>
                    <a:pt x="52" y="1051"/>
                    <a:pt x="57" y="1043"/>
                    <a:pt x="61" y="1035"/>
                  </a:cubicBezTo>
                  <a:cubicBezTo>
                    <a:pt x="79" y="1018"/>
                    <a:pt x="104" y="998"/>
                    <a:pt x="120" y="989"/>
                  </a:cubicBezTo>
                  <a:cubicBezTo>
                    <a:pt x="141" y="978"/>
                    <a:pt x="184" y="955"/>
                    <a:pt x="228" y="954"/>
                  </a:cubicBezTo>
                  <a:cubicBezTo>
                    <a:pt x="272" y="953"/>
                    <a:pt x="317" y="943"/>
                    <a:pt x="303" y="956"/>
                  </a:cubicBezTo>
                  <a:cubicBezTo>
                    <a:pt x="290" y="970"/>
                    <a:pt x="252" y="999"/>
                    <a:pt x="278" y="992"/>
                  </a:cubicBezTo>
                  <a:cubicBezTo>
                    <a:pt x="303" y="985"/>
                    <a:pt x="332" y="971"/>
                    <a:pt x="336" y="957"/>
                  </a:cubicBezTo>
                  <a:cubicBezTo>
                    <a:pt x="340" y="944"/>
                    <a:pt x="343" y="936"/>
                    <a:pt x="329" y="937"/>
                  </a:cubicBezTo>
                  <a:cubicBezTo>
                    <a:pt x="315" y="938"/>
                    <a:pt x="266" y="947"/>
                    <a:pt x="291" y="935"/>
                  </a:cubicBezTo>
                  <a:cubicBezTo>
                    <a:pt x="316" y="923"/>
                    <a:pt x="347" y="905"/>
                    <a:pt x="369" y="887"/>
                  </a:cubicBezTo>
                  <a:cubicBezTo>
                    <a:pt x="390" y="868"/>
                    <a:pt x="412" y="870"/>
                    <a:pt x="355" y="859"/>
                  </a:cubicBezTo>
                  <a:cubicBezTo>
                    <a:pt x="297" y="848"/>
                    <a:pt x="228" y="855"/>
                    <a:pt x="228" y="855"/>
                  </a:cubicBezTo>
                  <a:cubicBezTo>
                    <a:pt x="228" y="855"/>
                    <a:pt x="170" y="877"/>
                    <a:pt x="184" y="878"/>
                  </a:cubicBezTo>
                  <a:cubicBezTo>
                    <a:pt x="199" y="879"/>
                    <a:pt x="282" y="895"/>
                    <a:pt x="271" y="902"/>
                  </a:cubicBezTo>
                  <a:cubicBezTo>
                    <a:pt x="261" y="909"/>
                    <a:pt x="215" y="910"/>
                    <a:pt x="203" y="912"/>
                  </a:cubicBezTo>
                  <a:cubicBezTo>
                    <a:pt x="190" y="914"/>
                    <a:pt x="220" y="930"/>
                    <a:pt x="230" y="929"/>
                  </a:cubicBezTo>
                  <a:cubicBezTo>
                    <a:pt x="241" y="928"/>
                    <a:pt x="206" y="944"/>
                    <a:pt x="190" y="936"/>
                  </a:cubicBezTo>
                  <a:cubicBezTo>
                    <a:pt x="175" y="928"/>
                    <a:pt x="157" y="905"/>
                    <a:pt x="156" y="916"/>
                  </a:cubicBezTo>
                  <a:cubicBezTo>
                    <a:pt x="155" y="928"/>
                    <a:pt x="181" y="940"/>
                    <a:pt x="170" y="948"/>
                  </a:cubicBezTo>
                  <a:cubicBezTo>
                    <a:pt x="162" y="954"/>
                    <a:pt x="131" y="971"/>
                    <a:pt x="113" y="980"/>
                  </a:cubicBezTo>
                  <a:cubicBezTo>
                    <a:pt x="115" y="978"/>
                    <a:pt x="116" y="975"/>
                    <a:pt x="117" y="973"/>
                  </a:cubicBezTo>
                  <a:cubicBezTo>
                    <a:pt x="122" y="964"/>
                    <a:pt x="128" y="954"/>
                    <a:pt x="130" y="944"/>
                  </a:cubicBezTo>
                  <a:cubicBezTo>
                    <a:pt x="132" y="931"/>
                    <a:pt x="137" y="919"/>
                    <a:pt x="145" y="908"/>
                  </a:cubicBezTo>
                  <a:cubicBezTo>
                    <a:pt x="153" y="897"/>
                    <a:pt x="164" y="888"/>
                    <a:pt x="171" y="876"/>
                  </a:cubicBezTo>
                  <a:cubicBezTo>
                    <a:pt x="178" y="864"/>
                    <a:pt x="183" y="850"/>
                    <a:pt x="188" y="836"/>
                  </a:cubicBezTo>
                  <a:cubicBezTo>
                    <a:pt x="190" y="839"/>
                    <a:pt x="195" y="842"/>
                    <a:pt x="202" y="842"/>
                  </a:cubicBezTo>
                  <a:cubicBezTo>
                    <a:pt x="223" y="841"/>
                    <a:pt x="290" y="834"/>
                    <a:pt x="301" y="834"/>
                  </a:cubicBezTo>
                  <a:cubicBezTo>
                    <a:pt x="312" y="834"/>
                    <a:pt x="309" y="823"/>
                    <a:pt x="295" y="814"/>
                  </a:cubicBezTo>
                  <a:cubicBezTo>
                    <a:pt x="281" y="805"/>
                    <a:pt x="252" y="787"/>
                    <a:pt x="236" y="798"/>
                  </a:cubicBezTo>
                  <a:cubicBezTo>
                    <a:pt x="224" y="806"/>
                    <a:pt x="204" y="817"/>
                    <a:pt x="193" y="824"/>
                  </a:cubicBezTo>
                  <a:cubicBezTo>
                    <a:pt x="196" y="815"/>
                    <a:pt x="201" y="806"/>
                    <a:pt x="206" y="798"/>
                  </a:cubicBezTo>
                  <a:cubicBezTo>
                    <a:pt x="212" y="792"/>
                    <a:pt x="217" y="785"/>
                    <a:pt x="223" y="779"/>
                  </a:cubicBezTo>
                  <a:cubicBezTo>
                    <a:pt x="221" y="766"/>
                    <a:pt x="223" y="754"/>
                    <a:pt x="229" y="742"/>
                  </a:cubicBezTo>
                  <a:cubicBezTo>
                    <a:pt x="230" y="749"/>
                    <a:pt x="232" y="756"/>
                    <a:pt x="237" y="759"/>
                  </a:cubicBezTo>
                  <a:cubicBezTo>
                    <a:pt x="246" y="767"/>
                    <a:pt x="251" y="776"/>
                    <a:pt x="262" y="762"/>
                  </a:cubicBezTo>
                  <a:cubicBezTo>
                    <a:pt x="273" y="747"/>
                    <a:pt x="261" y="735"/>
                    <a:pt x="261" y="735"/>
                  </a:cubicBezTo>
                  <a:cubicBezTo>
                    <a:pt x="261" y="735"/>
                    <a:pt x="309" y="738"/>
                    <a:pt x="338" y="738"/>
                  </a:cubicBezTo>
                  <a:cubicBezTo>
                    <a:pt x="350" y="738"/>
                    <a:pt x="371" y="734"/>
                    <a:pt x="391" y="730"/>
                  </a:cubicBezTo>
                  <a:cubicBezTo>
                    <a:pt x="395" y="726"/>
                    <a:pt x="399" y="721"/>
                    <a:pt x="404" y="715"/>
                  </a:cubicBezTo>
                  <a:cubicBezTo>
                    <a:pt x="422" y="694"/>
                    <a:pt x="385" y="708"/>
                    <a:pt x="398" y="701"/>
                  </a:cubicBezTo>
                  <a:cubicBezTo>
                    <a:pt x="410" y="694"/>
                    <a:pt x="433" y="694"/>
                    <a:pt x="442" y="682"/>
                  </a:cubicBezTo>
                  <a:cubicBezTo>
                    <a:pt x="450" y="669"/>
                    <a:pt x="448" y="651"/>
                    <a:pt x="435" y="658"/>
                  </a:cubicBezTo>
                  <a:cubicBezTo>
                    <a:pt x="421" y="665"/>
                    <a:pt x="382" y="664"/>
                    <a:pt x="357" y="676"/>
                  </a:cubicBezTo>
                  <a:cubicBezTo>
                    <a:pt x="331" y="689"/>
                    <a:pt x="342" y="673"/>
                    <a:pt x="377" y="662"/>
                  </a:cubicBezTo>
                  <a:cubicBezTo>
                    <a:pt x="412" y="651"/>
                    <a:pt x="451" y="649"/>
                    <a:pt x="445" y="636"/>
                  </a:cubicBezTo>
                  <a:cubicBezTo>
                    <a:pt x="439" y="624"/>
                    <a:pt x="418" y="613"/>
                    <a:pt x="402" y="619"/>
                  </a:cubicBezTo>
                  <a:cubicBezTo>
                    <a:pt x="385" y="625"/>
                    <a:pt x="336" y="642"/>
                    <a:pt x="336" y="648"/>
                  </a:cubicBezTo>
                  <a:cubicBezTo>
                    <a:pt x="336" y="654"/>
                    <a:pt x="364" y="650"/>
                    <a:pt x="364" y="650"/>
                  </a:cubicBezTo>
                  <a:cubicBezTo>
                    <a:pt x="364" y="650"/>
                    <a:pt x="309" y="673"/>
                    <a:pt x="295" y="686"/>
                  </a:cubicBezTo>
                  <a:cubicBezTo>
                    <a:pt x="290" y="690"/>
                    <a:pt x="282" y="695"/>
                    <a:pt x="275" y="700"/>
                  </a:cubicBezTo>
                  <a:cubicBezTo>
                    <a:pt x="278" y="697"/>
                    <a:pt x="280" y="694"/>
                    <a:pt x="282" y="691"/>
                  </a:cubicBezTo>
                  <a:cubicBezTo>
                    <a:pt x="284" y="686"/>
                    <a:pt x="286" y="681"/>
                    <a:pt x="287" y="676"/>
                  </a:cubicBezTo>
                  <a:cubicBezTo>
                    <a:pt x="289" y="670"/>
                    <a:pt x="290" y="664"/>
                    <a:pt x="292" y="658"/>
                  </a:cubicBezTo>
                  <a:cubicBezTo>
                    <a:pt x="293" y="650"/>
                    <a:pt x="295" y="642"/>
                    <a:pt x="299" y="635"/>
                  </a:cubicBezTo>
                  <a:cubicBezTo>
                    <a:pt x="303" y="625"/>
                    <a:pt x="308" y="615"/>
                    <a:pt x="311" y="605"/>
                  </a:cubicBezTo>
                  <a:cubicBezTo>
                    <a:pt x="314" y="596"/>
                    <a:pt x="316" y="588"/>
                    <a:pt x="319" y="579"/>
                  </a:cubicBezTo>
                  <a:cubicBezTo>
                    <a:pt x="325" y="580"/>
                    <a:pt x="332" y="580"/>
                    <a:pt x="338" y="576"/>
                  </a:cubicBezTo>
                  <a:cubicBezTo>
                    <a:pt x="352" y="567"/>
                    <a:pt x="387" y="551"/>
                    <a:pt x="400" y="550"/>
                  </a:cubicBezTo>
                  <a:cubicBezTo>
                    <a:pt x="412" y="549"/>
                    <a:pt x="395" y="566"/>
                    <a:pt x="390" y="573"/>
                  </a:cubicBezTo>
                  <a:cubicBezTo>
                    <a:pt x="386" y="580"/>
                    <a:pt x="350" y="582"/>
                    <a:pt x="342" y="592"/>
                  </a:cubicBezTo>
                  <a:cubicBezTo>
                    <a:pt x="334" y="603"/>
                    <a:pt x="333" y="613"/>
                    <a:pt x="349" y="613"/>
                  </a:cubicBezTo>
                  <a:cubicBezTo>
                    <a:pt x="366" y="613"/>
                    <a:pt x="410" y="604"/>
                    <a:pt x="427" y="606"/>
                  </a:cubicBezTo>
                  <a:cubicBezTo>
                    <a:pt x="445" y="608"/>
                    <a:pt x="457" y="611"/>
                    <a:pt x="453" y="595"/>
                  </a:cubicBezTo>
                  <a:cubicBezTo>
                    <a:pt x="449" y="580"/>
                    <a:pt x="457" y="564"/>
                    <a:pt x="456" y="551"/>
                  </a:cubicBezTo>
                  <a:cubicBezTo>
                    <a:pt x="455" y="539"/>
                    <a:pt x="435" y="525"/>
                    <a:pt x="426" y="518"/>
                  </a:cubicBezTo>
                  <a:cubicBezTo>
                    <a:pt x="418" y="512"/>
                    <a:pt x="386" y="485"/>
                    <a:pt x="381" y="475"/>
                  </a:cubicBezTo>
                  <a:cubicBezTo>
                    <a:pt x="376" y="466"/>
                    <a:pt x="381" y="447"/>
                    <a:pt x="381" y="447"/>
                  </a:cubicBezTo>
                  <a:cubicBezTo>
                    <a:pt x="381" y="447"/>
                    <a:pt x="437" y="495"/>
                    <a:pt x="452" y="501"/>
                  </a:cubicBezTo>
                  <a:cubicBezTo>
                    <a:pt x="467" y="507"/>
                    <a:pt x="446" y="477"/>
                    <a:pt x="429" y="468"/>
                  </a:cubicBezTo>
                  <a:cubicBezTo>
                    <a:pt x="413" y="459"/>
                    <a:pt x="395" y="442"/>
                    <a:pt x="385" y="423"/>
                  </a:cubicBezTo>
                  <a:cubicBezTo>
                    <a:pt x="380" y="413"/>
                    <a:pt x="377" y="400"/>
                    <a:pt x="375" y="389"/>
                  </a:cubicBezTo>
                  <a:cubicBezTo>
                    <a:pt x="377" y="385"/>
                    <a:pt x="378" y="380"/>
                    <a:pt x="379" y="376"/>
                  </a:cubicBezTo>
                  <a:cubicBezTo>
                    <a:pt x="380" y="371"/>
                    <a:pt x="380" y="365"/>
                    <a:pt x="380" y="360"/>
                  </a:cubicBezTo>
                  <a:cubicBezTo>
                    <a:pt x="391" y="378"/>
                    <a:pt x="416" y="422"/>
                    <a:pt x="428" y="435"/>
                  </a:cubicBezTo>
                  <a:cubicBezTo>
                    <a:pt x="444" y="453"/>
                    <a:pt x="455" y="463"/>
                    <a:pt x="453" y="450"/>
                  </a:cubicBezTo>
                  <a:cubicBezTo>
                    <a:pt x="451" y="436"/>
                    <a:pt x="409" y="387"/>
                    <a:pt x="404" y="364"/>
                  </a:cubicBezTo>
                  <a:cubicBezTo>
                    <a:pt x="401" y="349"/>
                    <a:pt x="394" y="322"/>
                    <a:pt x="389" y="304"/>
                  </a:cubicBezTo>
                  <a:cubicBezTo>
                    <a:pt x="389" y="302"/>
                    <a:pt x="389" y="300"/>
                    <a:pt x="390" y="298"/>
                  </a:cubicBezTo>
                  <a:cubicBezTo>
                    <a:pt x="392" y="292"/>
                    <a:pt x="395" y="285"/>
                    <a:pt x="396" y="279"/>
                  </a:cubicBezTo>
                  <a:cubicBezTo>
                    <a:pt x="397" y="277"/>
                    <a:pt x="398" y="275"/>
                    <a:pt x="398" y="273"/>
                  </a:cubicBezTo>
                  <a:cubicBezTo>
                    <a:pt x="398" y="271"/>
                    <a:pt x="398" y="269"/>
                    <a:pt x="398" y="266"/>
                  </a:cubicBezTo>
                  <a:cubicBezTo>
                    <a:pt x="398" y="262"/>
                    <a:pt x="399" y="257"/>
                    <a:pt x="401" y="253"/>
                  </a:cubicBezTo>
                  <a:cubicBezTo>
                    <a:pt x="402" y="250"/>
                    <a:pt x="404" y="248"/>
                    <a:pt x="405" y="245"/>
                  </a:cubicBezTo>
                  <a:cubicBezTo>
                    <a:pt x="412" y="268"/>
                    <a:pt x="423" y="305"/>
                    <a:pt x="423" y="318"/>
                  </a:cubicBezTo>
                  <a:cubicBezTo>
                    <a:pt x="424" y="338"/>
                    <a:pt x="453" y="418"/>
                    <a:pt x="454" y="405"/>
                  </a:cubicBezTo>
                  <a:cubicBezTo>
                    <a:pt x="455" y="391"/>
                    <a:pt x="457" y="326"/>
                    <a:pt x="455" y="303"/>
                  </a:cubicBezTo>
                  <a:cubicBezTo>
                    <a:pt x="453" y="285"/>
                    <a:pt x="450" y="204"/>
                    <a:pt x="449" y="174"/>
                  </a:cubicBezTo>
                  <a:cubicBezTo>
                    <a:pt x="452" y="205"/>
                    <a:pt x="465" y="292"/>
                    <a:pt x="468" y="305"/>
                  </a:cubicBezTo>
                  <a:cubicBezTo>
                    <a:pt x="472" y="321"/>
                    <a:pt x="511" y="430"/>
                    <a:pt x="512" y="466"/>
                  </a:cubicBezTo>
                  <a:cubicBezTo>
                    <a:pt x="513" y="502"/>
                    <a:pt x="522" y="628"/>
                    <a:pt x="523" y="668"/>
                  </a:cubicBezTo>
                  <a:cubicBezTo>
                    <a:pt x="524" y="708"/>
                    <a:pt x="533" y="810"/>
                    <a:pt x="533" y="810"/>
                  </a:cubicBezTo>
                  <a:cubicBezTo>
                    <a:pt x="533" y="810"/>
                    <a:pt x="538" y="634"/>
                    <a:pt x="540" y="588"/>
                  </a:cubicBezTo>
                  <a:cubicBezTo>
                    <a:pt x="542" y="542"/>
                    <a:pt x="534" y="491"/>
                    <a:pt x="540" y="500"/>
                  </a:cubicBezTo>
                  <a:cubicBezTo>
                    <a:pt x="546" y="509"/>
                    <a:pt x="593" y="556"/>
                    <a:pt x="588" y="536"/>
                  </a:cubicBezTo>
                  <a:cubicBezTo>
                    <a:pt x="583" y="515"/>
                    <a:pt x="562" y="353"/>
                    <a:pt x="561" y="324"/>
                  </a:cubicBezTo>
                  <a:cubicBezTo>
                    <a:pt x="560" y="294"/>
                    <a:pt x="567" y="284"/>
                    <a:pt x="575" y="277"/>
                  </a:cubicBezTo>
                  <a:cubicBezTo>
                    <a:pt x="583" y="271"/>
                    <a:pt x="621" y="225"/>
                    <a:pt x="621" y="225"/>
                  </a:cubicBezTo>
                  <a:cubicBezTo>
                    <a:pt x="621" y="225"/>
                    <a:pt x="591" y="190"/>
                    <a:pt x="588" y="185"/>
                  </a:cubicBezTo>
                  <a:cubicBezTo>
                    <a:pt x="585" y="180"/>
                    <a:pt x="590" y="142"/>
                    <a:pt x="590" y="128"/>
                  </a:cubicBezTo>
                  <a:cubicBezTo>
                    <a:pt x="590" y="113"/>
                    <a:pt x="583" y="104"/>
                    <a:pt x="574" y="101"/>
                  </a:cubicBezTo>
                  <a:cubicBezTo>
                    <a:pt x="571" y="100"/>
                    <a:pt x="558" y="99"/>
                    <a:pt x="542" y="98"/>
                  </a:cubicBezTo>
                  <a:cubicBezTo>
                    <a:pt x="552" y="96"/>
                    <a:pt x="561" y="94"/>
                    <a:pt x="571" y="92"/>
                  </a:cubicBezTo>
                  <a:cubicBezTo>
                    <a:pt x="585" y="90"/>
                    <a:pt x="600" y="88"/>
                    <a:pt x="614" y="83"/>
                  </a:cubicBezTo>
                  <a:cubicBezTo>
                    <a:pt x="622" y="80"/>
                    <a:pt x="629" y="78"/>
                    <a:pt x="636" y="76"/>
                  </a:cubicBezTo>
                  <a:cubicBezTo>
                    <a:pt x="645" y="74"/>
                    <a:pt x="652" y="70"/>
                    <a:pt x="660" y="67"/>
                  </a:cubicBezTo>
                  <a:cubicBezTo>
                    <a:pt x="664" y="65"/>
                    <a:pt x="668" y="63"/>
                    <a:pt x="672" y="61"/>
                  </a:cubicBezTo>
                  <a:cubicBezTo>
                    <a:pt x="679" y="55"/>
                    <a:pt x="686" y="48"/>
                    <a:pt x="693" y="41"/>
                  </a:cubicBezTo>
                  <a:cubicBezTo>
                    <a:pt x="701" y="32"/>
                    <a:pt x="707" y="21"/>
                    <a:pt x="716" y="14"/>
                  </a:cubicBezTo>
                  <a:cubicBezTo>
                    <a:pt x="719" y="11"/>
                    <a:pt x="722" y="10"/>
                    <a:pt x="726" y="9"/>
                  </a:cubicBezTo>
                  <a:cubicBezTo>
                    <a:pt x="727" y="8"/>
                    <a:pt x="727" y="7"/>
                    <a:pt x="728" y="6"/>
                  </a:cubicBezTo>
                  <a:cubicBezTo>
                    <a:pt x="729" y="4"/>
                    <a:pt x="730" y="2"/>
                    <a:pt x="732" y="0"/>
                  </a:cubicBezTo>
                  <a:cubicBezTo>
                    <a:pt x="736" y="3"/>
                    <a:pt x="736" y="3"/>
                    <a:pt x="736" y="3"/>
                  </a:cubicBezTo>
                  <a:cubicBezTo>
                    <a:pt x="731" y="11"/>
                    <a:pt x="726" y="18"/>
                    <a:pt x="727" y="27"/>
                  </a:cubicBezTo>
                  <a:cubicBezTo>
                    <a:pt x="727" y="37"/>
                    <a:pt x="727" y="47"/>
                    <a:pt x="727" y="58"/>
                  </a:cubicBezTo>
                  <a:cubicBezTo>
                    <a:pt x="727" y="80"/>
                    <a:pt x="727" y="102"/>
                    <a:pt x="731" y="124"/>
                  </a:cubicBezTo>
                  <a:cubicBezTo>
                    <a:pt x="734" y="145"/>
                    <a:pt x="733" y="175"/>
                    <a:pt x="734" y="184"/>
                  </a:cubicBezTo>
                  <a:cubicBezTo>
                    <a:pt x="735" y="205"/>
                    <a:pt x="735" y="226"/>
                    <a:pt x="736" y="247"/>
                  </a:cubicBezTo>
                  <a:cubicBezTo>
                    <a:pt x="736" y="275"/>
                    <a:pt x="735" y="303"/>
                    <a:pt x="735" y="331"/>
                  </a:cubicBezTo>
                  <a:cubicBezTo>
                    <a:pt x="728" y="295"/>
                    <a:pt x="721" y="261"/>
                    <a:pt x="718" y="251"/>
                  </a:cubicBezTo>
                  <a:cubicBezTo>
                    <a:pt x="710" y="227"/>
                    <a:pt x="666" y="134"/>
                    <a:pt x="657" y="129"/>
                  </a:cubicBezTo>
                  <a:cubicBezTo>
                    <a:pt x="648" y="124"/>
                    <a:pt x="629" y="134"/>
                    <a:pt x="618" y="149"/>
                  </a:cubicBezTo>
                  <a:cubicBezTo>
                    <a:pt x="607" y="165"/>
                    <a:pt x="605" y="172"/>
                    <a:pt x="604" y="176"/>
                  </a:cubicBezTo>
                  <a:cubicBezTo>
                    <a:pt x="603" y="180"/>
                    <a:pt x="638" y="224"/>
                    <a:pt x="638" y="224"/>
                  </a:cubicBezTo>
                  <a:cubicBezTo>
                    <a:pt x="638" y="224"/>
                    <a:pt x="586" y="281"/>
                    <a:pt x="582" y="287"/>
                  </a:cubicBezTo>
                  <a:cubicBezTo>
                    <a:pt x="578" y="293"/>
                    <a:pt x="619" y="484"/>
                    <a:pt x="633" y="537"/>
                  </a:cubicBezTo>
                  <a:cubicBezTo>
                    <a:pt x="648" y="590"/>
                    <a:pt x="705" y="749"/>
                    <a:pt x="720" y="768"/>
                  </a:cubicBezTo>
                  <a:cubicBezTo>
                    <a:pt x="725" y="775"/>
                    <a:pt x="729" y="774"/>
                    <a:pt x="732" y="769"/>
                  </a:cubicBezTo>
                  <a:cubicBezTo>
                    <a:pt x="730" y="847"/>
                    <a:pt x="728" y="923"/>
                    <a:pt x="727" y="964"/>
                  </a:cubicBezTo>
                  <a:cubicBezTo>
                    <a:pt x="725" y="974"/>
                    <a:pt x="724" y="983"/>
                    <a:pt x="722" y="992"/>
                  </a:cubicBezTo>
                  <a:cubicBezTo>
                    <a:pt x="720" y="1007"/>
                    <a:pt x="717" y="1021"/>
                    <a:pt x="715" y="1035"/>
                  </a:cubicBezTo>
                  <a:cubicBezTo>
                    <a:pt x="738" y="1036"/>
                    <a:pt x="762" y="1037"/>
                    <a:pt x="786" y="1040"/>
                  </a:cubicBezTo>
                  <a:cubicBezTo>
                    <a:pt x="806" y="1042"/>
                    <a:pt x="826" y="1047"/>
                    <a:pt x="846" y="1048"/>
                  </a:cubicBezTo>
                  <a:cubicBezTo>
                    <a:pt x="867" y="1050"/>
                    <a:pt x="888" y="1050"/>
                    <a:pt x="908" y="1049"/>
                  </a:cubicBezTo>
                  <a:cubicBezTo>
                    <a:pt x="929" y="1048"/>
                    <a:pt x="950" y="1046"/>
                    <a:pt x="971" y="1046"/>
                  </a:cubicBezTo>
                  <a:cubicBezTo>
                    <a:pt x="990" y="1045"/>
                    <a:pt x="1010" y="1046"/>
                    <a:pt x="1030" y="1044"/>
                  </a:cubicBezTo>
                  <a:cubicBezTo>
                    <a:pt x="1049" y="1043"/>
                    <a:pt x="1069" y="1040"/>
                    <a:pt x="1088" y="1036"/>
                  </a:cubicBezTo>
                  <a:cubicBezTo>
                    <a:pt x="1107" y="1031"/>
                    <a:pt x="1125" y="1024"/>
                    <a:pt x="1144" y="1018"/>
                  </a:cubicBezTo>
                  <a:cubicBezTo>
                    <a:pt x="1153" y="1016"/>
                    <a:pt x="1163" y="1013"/>
                    <a:pt x="1172" y="1009"/>
                  </a:cubicBezTo>
                  <a:cubicBezTo>
                    <a:pt x="1181" y="1006"/>
                    <a:pt x="1190" y="1003"/>
                    <a:pt x="1196" y="995"/>
                  </a:cubicBezTo>
                  <a:cubicBezTo>
                    <a:pt x="1199" y="992"/>
                    <a:pt x="1201" y="990"/>
                    <a:pt x="1203" y="987"/>
                  </a:cubicBezTo>
                  <a:cubicBezTo>
                    <a:pt x="1197" y="976"/>
                    <a:pt x="1192" y="964"/>
                    <a:pt x="1186" y="953"/>
                  </a:cubicBezTo>
                  <a:cubicBezTo>
                    <a:pt x="1179" y="940"/>
                    <a:pt x="1170" y="930"/>
                    <a:pt x="1158" y="923"/>
                  </a:cubicBezTo>
                  <a:cubicBezTo>
                    <a:pt x="1144" y="915"/>
                    <a:pt x="1129" y="910"/>
                    <a:pt x="1114" y="903"/>
                  </a:cubicBezTo>
                  <a:cubicBezTo>
                    <a:pt x="1092" y="893"/>
                    <a:pt x="1073" y="875"/>
                    <a:pt x="1058" y="857"/>
                  </a:cubicBezTo>
                  <a:cubicBezTo>
                    <a:pt x="1056" y="853"/>
                    <a:pt x="1056" y="848"/>
                    <a:pt x="1056" y="844"/>
                  </a:cubicBezTo>
                  <a:cubicBezTo>
                    <a:pt x="1054" y="836"/>
                    <a:pt x="1053" y="828"/>
                    <a:pt x="1051" y="820"/>
                  </a:cubicBezTo>
                  <a:cubicBezTo>
                    <a:pt x="1025" y="693"/>
                    <a:pt x="993" y="568"/>
                    <a:pt x="977" y="439"/>
                  </a:cubicBezTo>
                  <a:cubicBezTo>
                    <a:pt x="969" y="376"/>
                    <a:pt x="965" y="312"/>
                    <a:pt x="964" y="249"/>
                  </a:cubicBezTo>
                  <a:cubicBezTo>
                    <a:pt x="964" y="232"/>
                    <a:pt x="964" y="215"/>
                    <a:pt x="964" y="198"/>
                  </a:cubicBezTo>
                  <a:cubicBezTo>
                    <a:pt x="964" y="189"/>
                    <a:pt x="961" y="141"/>
                    <a:pt x="963" y="109"/>
                  </a:cubicBezTo>
                  <a:cubicBezTo>
                    <a:pt x="963" y="91"/>
                    <a:pt x="965" y="75"/>
                    <a:pt x="967" y="61"/>
                  </a:cubicBezTo>
                  <a:cubicBezTo>
                    <a:pt x="969" y="56"/>
                    <a:pt x="971" y="53"/>
                    <a:pt x="971" y="57"/>
                  </a:cubicBezTo>
                  <a:cubicBezTo>
                    <a:pt x="971" y="68"/>
                    <a:pt x="969" y="137"/>
                    <a:pt x="972" y="148"/>
                  </a:cubicBezTo>
                  <a:cubicBezTo>
                    <a:pt x="975" y="160"/>
                    <a:pt x="977" y="198"/>
                    <a:pt x="981" y="188"/>
                  </a:cubicBezTo>
                  <a:cubicBezTo>
                    <a:pt x="985" y="178"/>
                    <a:pt x="1000" y="128"/>
                    <a:pt x="996" y="152"/>
                  </a:cubicBezTo>
                  <a:cubicBezTo>
                    <a:pt x="991" y="177"/>
                    <a:pt x="978" y="233"/>
                    <a:pt x="979" y="256"/>
                  </a:cubicBezTo>
                  <a:cubicBezTo>
                    <a:pt x="980" y="278"/>
                    <a:pt x="994" y="487"/>
                    <a:pt x="1010" y="542"/>
                  </a:cubicBezTo>
                  <a:cubicBezTo>
                    <a:pt x="1025" y="597"/>
                    <a:pt x="1036" y="628"/>
                    <a:pt x="1041" y="613"/>
                  </a:cubicBezTo>
                  <a:cubicBezTo>
                    <a:pt x="1046" y="597"/>
                    <a:pt x="1079" y="465"/>
                    <a:pt x="1093" y="397"/>
                  </a:cubicBezTo>
                  <a:cubicBezTo>
                    <a:pt x="1107" y="330"/>
                    <a:pt x="1119" y="276"/>
                    <a:pt x="1119" y="260"/>
                  </a:cubicBezTo>
                  <a:cubicBezTo>
                    <a:pt x="1119" y="244"/>
                    <a:pt x="1105" y="215"/>
                    <a:pt x="1094" y="210"/>
                  </a:cubicBezTo>
                  <a:cubicBezTo>
                    <a:pt x="1083" y="205"/>
                    <a:pt x="1051" y="182"/>
                    <a:pt x="1051" y="182"/>
                  </a:cubicBezTo>
                  <a:cubicBezTo>
                    <a:pt x="1051" y="182"/>
                    <a:pt x="1094" y="139"/>
                    <a:pt x="1096" y="133"/>
                  </a:cubicBezTo>
                  <a:cubicBezTo>
                    <a:pt x="1098" y="127"/>
                    <a:pt x="1054" y="69"/>
                    <a:pt x="1045" y="58"/>
                  </a:cubicBezTo>
                  <a:cubicBezTo>
                    <a:pt x="1039" y="51"/>
                    <a:pt x="1026" y="37"/>
                    <a:pt x="1016" y="27"/>
                  </a:cubicBezTo>
                  <a:cubicBezTo>
                    <a:pt x="1026" y="28"/>
                    <a:pt x="1035" y="29"/>
                    <a:pt x="1044" y="30"/>
                  </a:cubicBezTo>
                  <a:cubicBezTo>
                    <a:pt x="1048" y="31"/>
                    <a:pt x="1048" y="31"/>
                    <a:pt x="1048" y="31"/>
                  </a:cubicBezTo>
                  <a:cubicBezTo>
                    <a:pt x="1048" y="31"/>
                    <a:pt x="1107" y="51"/>
                    <a:pt x="1129" y="73"/>
                  </a:cubicBezTo>
                  <a:cubicBezTo>
                    <a:pt x="1150" y="96"/>
                    <a:pt x="1139" y="92"/>
                    <a:pt x="1130" y="91"/>
                  </a:cubicBezTo>
                  <a:cubicBezTo>
                    <a:pt x="1121" y="90"/>
                    <a:pt x="1119" y="111"/>
                    <a:pt x="1121" y="123"/>
                  </a:cubicBezTo>
                  <a:cubicBezTo>
                    <a:pt x="1123" y="134"/>
                    <a:pt x="1090" y="170"/>
                    <a:pt x="1085" y="177"/>
                  </a:cubicBezTo>
                  <a:cubicBezTo>
                    <a:pt x="1080" y="184"/>
                    <a:pt x="1075" y="187"/>
                    <a:pt x="1075" y="187"/>
                  </a:cubicBezTo>
                  <a:cubicBezTo>
                    <a:pt x="1075" y="187"/>
                    <a:pt x="1139" y="209"/>
                    <a:pt x="1124" y="292"/>
                  </a:cubicBezTo>
                  <a:cubicBezTo>
                    <a:pt x="1108" y="375"/>
                    <a:pt x="1087" y="536"/>
                    <a:pt x="1084" y="580"/>
                  </a:cubicBezTo>
                  <a:cubicBezTo>
                    <a:pt x="1081" y="624"/>
                    <a:pt x="1056" y="777"/>
                    <a:pt x="1056" y="796"/>
                  </a:cubicBezTo>
                  <a:cubicBezTo>
                    <a:pt x="1056" y="816"/>
                    <a:pt x="1065" y="812"/>
                    <a:pt x="1070" y="780"/>
                  </a:cubicBezTo>
                  <a:cubicBezTo>
                    <a:pt x="1075" y="748"/>
                    <a:pt x="1090" y="677"/>
                    <a:pt x="1090" y="677"/>
                  </a:cubicBezTo>
                  <a:cubicBezTo>
                    <a:pt x="1090" y="677"/>
                    <a:pt x="1153" y="827"/>
                    <a:pt x="1160" y="847"/>
                  </a:cubicBezTo>
                  <a:cubicBezTo>
                    <a:pt x="1166" y="866"/>
                    <a:pt x="1175" y="890"/>
                    <a:pt x="1183" y="897"/>
                  </a:cubicBezTo>
                  <a:cubicBezTo>
                    <a:pt x="1191" y="904"/>
                    <a:pt x="1219" y="957"/>
                    <a:pt x="1226" y="976"/>
                  </a:cubicBezTo>
                  <a:cubicBezTo>
                    <a:pt x="1233" y="994"/>
                    <a:pt x="1244" y="1002"/>
                    <a:pt x="1249" y="995"/>
                  </a:cubicBezTo>
                  <a:cubicBezTo>
                    <a:pt x="1254" y="989"/>
                    <a:pt x="1260" y="958"/>
                    <a:pt x="1264" y="939"/>
                  </a:cubicBezTo>
                  <a:cubicBezTo>
                    <a:pt x="1268" y="919"/>
                    <a:pt x="1273" y="896"/>
                    <a:pt x="1269" y="879"/>
                  </a:cubicBezTo>
                  <a:cubicBezTo>
                    <a:pt x="1265" y="863"/>
                    <a:pt x="1258" y="831"/>
                    <a:pt x="1266" y="807"/>
                  </a:cubicBezTo>
                  <a:cubicBezTo>
                    <a:pt x="1274" y="782"/>
                    <a:pt x="1279" y="776"/>
                    <a:pt x="1275" y="759"/>
                  </a:cubicBezTo>
                  <a:cubicBezTo>
                    <a:pt x="1272" y="743"/>
                    <a:pt x="1248" y="717"/>
                    <a:pt x="1238" y="717"/>
                  </a:cubicBezTo>
                  <a:cubicBezTo>
                    <a:pt x="1227" y="717"/>
                    <a:pt x="1219" y="703"/>
                    <a:pt x="1237" y="702"/>
                  </a:cubicBezTo>
                  <a:cubicBezTo>
                    <a:pt x="1254" y="701"/>
                    <a:pt x="1279" y="734"/>
                    <a:pt x="1277" y="718"/>
                  </a:cubicBezTo>
                  <a:cubicBezTo>
                    <a:pt x="1276" y="713"/>
                    <a:pt x="1275" y="705"/>
                    <a:pt x="1274" y="695"/>
                  </a:cubicBezTo>
                  <a:cubicBezTo>
                    <a:pt x="1261" y="681"/>
                    <a:pt x="1241" y="659"/>
                    <a:pt x="1234" y="656"/>
                  </a:cubicBezTo>
                  <a:cubicBezTo>
                    <a:pt x="1223" y="650"/>
                    <a:pt x="1203" y="650"/>
                    <a:pt x="1203" y="656"/>
                  </a:cubicBezTo>
                  <a:cubicBezTo>
                    <a:pt x="1204" y="661"/>
                    <a:pt x="1215" y="701"/>
                    <a:pt x="1215" y="701"/>
                  </a:cubicBezTo>
                  <a:cubicBezTo>
                    <a:pt x="1215" y="701"/>
                    <a:pt x="1194" y="646"/>
                    <a:pt x="1192" y="620"/>
                  </a:cubicBezTo>
                  <a:cubicBezTo>
                    <a:pt x="1189" y="594"/>
                    <a:pt x="1177" y="578"/>
                    <a:pt x="1159" y="563"/>
                  </a:cubicBezTo>
                  <a:cubicBezTo>
                    <a:pt x="1141" y="548"/>
                    <a:pt x="1099" y="534"/>
                    <a:pt x="1096" y="530"/>
                  </a:cubicBezTo>
                  <a:cubicBezTo>
                    <a:pt x="1093" y="526"/>
                    <a:pt x="1089" y="511"/>
                    <a:pt x="1111" y="503"/>
                  </a:cubicBezTo>
                  <a:cubicBezTo>
                    <a:pt x="1133" y="495"/>
                    <a:pt x="1153" y="503"/>
                    <a:pt x="1170" y="523"/>
                  </a:cubicBezTo>
                  <a:cubicBezTo>
                    <a:pt x="1186" y="542"/>
                    <a:pt x="1190" y="553"/>
                    <a:pt x="1190" y="553"/>
                  </a:cubicBezTo>
                  <a:cubicBezTo>
                    <a:pt x="1190" y="553"/>
                    <a:pt x="1180" y="477"/>
                    <a:pt x="1190" y="490"/>
                  </a:cubicBezTo>
                  <a:cubicBezTo>
                    <a:pt x="1200" y="504"/>
                    <a:pt x="1220" y="544"/>
                    <a:pt x="1231" y="571"/>
                  </a:cubicBezTo>
                  <a:cubicBezTo>
                    <a:pt x="1242" y="598"/>
                    <a:pt x="1246" y="641"/>
                    <a:pt x="1256" y="652"/>
                  </a:cubicBezTo>
                  <a:cubicBezTo>
                    <a:pt x="1260" y="657"/>
                    <a:pt x="1267" y="669"/>
                    <a:pt x="1273" y="681"/>
                  </a:cubicBezTo>
                  <a:cubicBezTo>
                    <a:pt x="1271" y="665"/>
                    <a:pt x="1270" y="648"/>
                    <a:pt x="1270" y="637"/>
                  </a:cubicBezTo>
                  <a:cubicBezTo>
                    <a:pt x="1270" y="617"/>
                    <a:pt x="1263" y="540"/>
                    <a:pt x="1258" y="516"/>
                  </a:cubicBezTo>
                  <a:cubicBezTo>
                    <a:pt x="1253" y="493"/>
                    <a:pt x="1242" y="462"/>
                    <a:pt x="1245" y="437"/>
                  </a:cubicBezTo>
                  <a:cubicBezTo>
                    <a:pt x="1248" y="413"/>
                    <a:pt x="1244" y="347"/>
                    <a:pt x="1244" y="323"/>
                  </a:cubicBezTo>
                  <a:cubicBezTo>
                    <a:pt x="1244" y="298"/>
                    <a:pt x="1241" y="275"/>
                    <a:pt x="1246" y="259"/>
                  </a:cubicBezTo>
                  <a:cubicBezTo>
                    <a:pt x="1251" y="243"/>
                    <a:pt x="1257" y="178"/>
                    <a:pt x="1259" y="144"/>
                  </a:cubicBezTo>
                  <a:cubicBezTo>
                    <a:pt x="1260" y="122"/>
                    <a:pt x="1262" y="89"/>
                    <a:pt x="1263" y="69"/>
                  </a:cubicBezTo>
                  <a:cubicBezTo>
                    <a:pt x="1263" y="69"/>
                    <a:pt x="1263" y="69"/>
                    <a:pt x="1263" y="69"/>
                  </a:cubicBezTo>
                  <a:cubicBezTo>
                    <a:pt x="1263" y="103"/>
                    <a:pt x="1263" y="178"/>
                    <a:pt x="1263" y="196"/>
                  </a:cubicBezTo>
                  <a:cubicBezTo>
                    <a:pt x="1263" y="221"/>
                    <a:pt x="1251" y="266"/>
                    <a:pt x="1251" y="277"/>
                  </a:cubicBezTo>
                  <a:cubicBezTo>
                    <a:pt x="1251" y="289"/>
                    <a:pt x="1247" y="330"/>
                    <a:pt x="1259" y="308"/>
                  </a:cubicBezTo>
                  <a:cubicBezTo>
                    <a:pt x="1271" y="287"/>
                    <a:pt x="1295" y="188"/>
                    <a:pt x="1295" y="193"/>
                  </a:cubicBezTo>
                  <a:cubicBezTo>
                    <a:pt x="1295" y="198"/>
                    <a:pt x="1296" y="242"/>
                    <a:pt x="1286" y="272"/>
                  </a:cubicBezTo>
                  <a:cubicBezTo>
                    <a:pt x="1275" y="303"/>
                    <a:pt x="1252" y="344"/>
                    <a:pt x="1258" y="340"/>
                  </a:cubicBezTo>
                  <a:cubicBezTo>
                    <a:pt x="1264" y="336"/>
                    <a:pt x="1281" y="334"/>
                    <a:pt x="1293" y="298"/>
                  </a:cubicBezTo>
                  <a:cubicBezTo>
                    <a:pt x="1305" y="262"/>
                    <a:pt x="1310" y="218"/>
                    <a:pt x="1313" y="240"/>
                  </a:cubicBezTo>
                  <a:cubicBezTo>
                    <a:pt x="1317" y="261"/>
                    <a:pt x="1308" y="303"/>
                    <a:pt x="1294" y="322"/>
                  </a:cubicBezTo>
                  <a:cubicBezTo>
                    <a:pt x="1280" y="340"/>
                    <a:pt x="1247" y="381"/>
                    <a:pt x="1262" y="369"/>
                  </a:cubicBezTo>
                  <a:cubicBezTo>
                    <a:pt x="1278" y="356"/>
                    <a:pt x="1297" y="329"/>
                    <a:pt x="1303" y="338"/>
                  </a:cubicBezTo>
                  <a:cubicBezTo>
                    <a:pt x="1309" y="347"/>
                    <a:pt x="1323" y="344"/>
                    <a:pt x="1303" y="361"/>
                  </a:cubicBezTo>
                  <a:cubicBezTo>
                    <a:pt x="1284" y="377"/>
                    <a:pt x="1254" y="405"/>
                    <a:pt x="1254" y="405"/>
                  </a:cubicBezTo>
                  <a:cubicBezTo>
                    <a:pt x="1254" y="405"/>
                    <a:pt x="1309" y="386"/>
                    <a:pt x="1302" y="396"/>
                  </a:cubicBezTo>
                  <a:cubicBezTo>
                    <a:pt x="1295" y="407"/>
                    <a:pt x="1255" y="419"/>
                    <a:pt x="1255" y="426"/>
                  </a:cubicBezTo>
                  <a:cubicBezTo>
                    <a:pt x="1255" y="433"/>
                    <a:pt x="1277" y="437"/>
                    <a:pt x="1284" y="445"/>
                  </a:cubicBezTo>
                  <a:cubicBezTo>
                    <a:pt x="1291" y="452"/>
                    <a:pt x="1298" y="461"/>
                    <a:pt x="1282" y="462"/>
                  </a:cubicBezTo>
                  <a:cubicBezTo>
                    <a:pt x="1265" y="463"/>
                    <a:pt x="1249" y="473"/>
                    <a:pt x="1271" y="483"/>
                  </a:cubicBezTo>
                  <a:cubicBezTo>
                    <a:pt x="1294" y="492"/>
                    <a:pt x="1328" y="514"/>
                    <a:pt x="1313" y="510"/>
                  </a:cubicBezTo>
                  <a:cubicBezTo>
                    <a:pt x="1299" y="506"/>
                    <a:pt x="1272" y="518"/>
                    <a:pt x="1279" y="527"/>
                  </a:cubicBezTo>
                  <a:cubicBezTo>
                    <a:pt x="1285" y="535"/>
                    <a:pt x="1310" y="538"/>
                    <a:pt x="1340" y="535"/>
                  </a:cubicBezTo>
                  <a:cubicBezTo>
                    <a:pt x="1370" y="532"/>
                    <a:pt x="1422" y="485"/>
                    <a:pt x="1416" y="499"/>
                  </a:cubicBezTo>
                  <a:cubicBezTo>
                    <a:pt x="1410" y="513"/>
                    <a:pt x="1388" y="548"/>
                    <a:pt x="1373" y="549"/>
                  </a:cubicBezTo>
                  <a:cubicBezTo>
                    <a:pt x="1358" y="550"/>
                    <a:pt x="1305" y="543"/>
                    <a:pt x="1290" y="550"/>
                  </a:cubicBezTo>
                  <a:cubicBezTo>
                    <a:pt x="1274" y="557"/>
                    <a:pt x="1268" y="565"/>
                    <a:pt x="1284" y="571"/>
                  </a:cubicBezTo>
                  <a:cubicBezTo>
                    <a:pt x="1299" y="577"/>
                    <a:pt x="1320" y="575"/>
                    <a:pt x="1326" y="591"/>
                  </a:cubicBezTo>
                  <a:cubicBezTo>
                    <a:pt x="1332" y="608"/>
                    <a:pt x="1349" y="620"/>
                    <a:pt x="1330" y="614"/>
                  </a:cubicBezTo>
                  <a:cubicBezTo>
                    <a:pt x="1310" y="608"/>
                    <a:pt x="1272" y="610"/>
                    <a:pt x="1291" y="621"/>
                  </a:cubicBezTo>
                  <a:cubicBezTo>
                    <a:pt x="1309" y="632"/>
                    <a:pt x="1321" y="652"/>
                    <a:pt x="1329" y="658"/>
                  </a:cubicBezTo>
                  <a:cubicBezTo>
                    <a:pt x="1337" y="664"/>
                    <a:pt x="1342" y="679"/>
                    <a:pt x="1355" y="667"/>
                  </a:cubicBezTo>
                  <a:cubicBezTo>
                    <a:pt x="1369" y="655"/>
                    <a:pt x="1363" y="645"/>
                    <a:pt x="1380" y="656"/>
                  </a:cubicBezTo>
                  <a:cubicBezTo>
                    <a:pt x="1398" y="667"/>
                    <a:pt x="1397" y="665"/>
                    <a:pt x="1416" y="668"/>
                  </a:cubicBezTo>
                  <a:cubicBezTo>
                    <a:pt x="1435" y="671"/>
                    <a:pt x="1435" y="662"/>
                    <a:pt x="1454" y="678"/>
                  </a:cubicBezTo>
                  <a:cubicBezTo>
                    <a:pt x="1472" y="695"/>
                    <a:pt x="1482" y="689"/>
                    <a:pt x="1466" y="697"/>
                  </a:cubicBezTo>
                  <a:cubicBezTo>
                    <a:pt x="1451" y="705"/>
                    <a:pt x="1441" y="721"/>
                    <a:pt x="1419" y="711"/>
                  </a:cubicBezTo>
                  <a:cubicBezTo>
                    <a:pt x="1398" y="702"/>
                    <a:pt x="1376" y="678"/>
                    <a:pt x="1361" y="687"/>
                  </a:cubicBezTo>
                  <a:cubicBezTo>
                    <a:pt x="1345" y="695"/>
                    <a:pt x="1304" y="706"/>
                    <a:pt x="1318" y="706"/>
                  </a:cubicBezTo>
                  <a:cubicBezTo>
                    <a:pt x="1331" y="706"/>
                    <a:pt x="1365" y="702"/>
                    <a:pt x="1377" y="709"/>
                  </a:cubicBezTo>
                  <a:cubicBezTo>
                    <a:pt x="1389" y="716"/>
                    <a:pt x="1407" y="724"/>
                    <a:pt x="1391" y="724"/>
                  </a:cubicBezTo>
                  <a:cubicBezTo>
                    <a:pt x="1376" y="724"/>
                    <a:pt x="1349" y="723"/>
                    <a:pt x="1334" y="737"/>
                  </a:cubicBezTo>
                  <a:cubicBezTo>
                    <a:pt x="1319" y="751"/>
                    <a:pt x="1285" y="765"/>
                    <a:pt x="1294" y="768"/>
                  </a:cubicBezTo>
                  <a:cubicBezTo>
                    <a:pt x="1303" y="771"/>
                    <a:pt x="1328" y="744"/>
                    <a:pt x="1331" y="757"/>
                  </a:cubicBezTo>
                  <a:cubicBezTo>
                    <a:pt x="1334" y="771"/>
                    <a:pt x="1345" y="784"/>
                    <a:pt x="1360" y="793"/>
                  </a:cubicBezTo>
                  <a:cubicBezTo>
                    <a:pt x="1374" y="803"/>
                    <a:pt x="1395" y="805"/>
                    <a:pt x="1389" y="820"/>
                  </a:cubicBezTo>
                  <a:cubicBezTo>
                    <a:pt x="1383" y="835"/>
                    <a:pt x="1360" y="832"/>
                    <a:pt x="1345" y="832"/>
                  </a:cubicBezTo>
                  <a:cubicBezTo>
                    <a:pt x="1331" y="832"/>
                    <a:pt x="1311" y="825"/>
                    <a:pt x="1298" y="822"/>
                  </a:cubicBezTo>
                  <a:cubicBezTo>
                    <a:pt x="1285" y="819"/>
                    <a:pt x="1277" y="806"/>
                    <a:pt x="1280" y="826"/>
                  </a:cubicBezTo>
                  <a:cubicBezTo>
                    <a:pt x="1283" y="847"/>
                    <a:pt x="1321" y="907"/>
                    <a:pt x="1314" y="913"/>
                  </a:cubicBezTo>
                  <a:cubicBezTo>
                    <a:pt x="1308" y="919"/>
                    <a:pt x="1287" y="915"/>
                    <a:pt x="1282" y="924"/>
                  </a:cubicBezTo>
                  <a:cubicBezTo>
                    <a:pt x="1277" y="932"/>
                    <a:pt x="1267" y="943"/>
                    <a:pt x="1287" y="939"/>
                  </a:cubicBezTo>
                  <a:cubicBezTo>
                    <a:pt x="1306" y="935"/>
                    <a:pt x="1314" y="923"/>
                    <a:pt x="1324" y="941"/>
                  </a:cubicBezTo>
                  <a:cubicBezTo>
                    <a:pt x="1333" y="959"/>
                    <a:pt x="1366" y="1037"/>
                    <a:pt x="1359" y="1031"/>
                  </a:cubicBezTo>
                  <a:cubicBezTo>
                    <a:pt x="1351" y="1025"/>
                    <a:pt x="1338" y="997"/>
                    <a:pt x="1313" y="979"/>
                  </a:cubicBezTo>
                  <a:cubicBezTo>
                    <a:pt x="1289" y="961"/>
                    <a:pt x="1274" y="958"/>
                    <a:pt x="1274" y="969"/>
                  </a:cubicBezTo>
                  <a:cubicBezTo>
                    <a:pt x="1274" y="979"/>
                    <a:pt x="1290" y="986"/>
                    <a:pt x="1296" y="998"/>
                  </a:cubicBezTo>
                  <a:cubicBezTo>
                    <a:pt x="1302" y="1011"/>
                    <a:pt x="1311" y="1047"/>
                    <a:pt x="1301" y="1058"/>
                  </a:cubicBezTo>
                  <a:cubicBezTo>
                    <a:pt x="1291" y="1069"/>
                    <a:pt x="1272" y="1052"/>
                    <a:pt x="1261" y="1055"/>
                  </a:cubicBezTo>
                  <a:cubicBezTo>
                    <a:pt x="1250" y="1058"/>
                    <a:pt x="1237" y="1067"/>
                    <a:pt x="1231" y="1079"/>
                  </a:cubicBezTo>
                  <a:cubicBezTo>
                    <a:pt x="1226" y="1092"/>
                    <a:pt x="1260" y="1116"/>
                    <a:pt x="1277" y="1100"/>
                  </a:cubicBezTo>
                  <a:cubicBezTo>
                    <a:pt x="1293" y="1084"/>
                    <a:pt x="1293" y="1077"/>
                    <a:pt x="1293" y="1077"/>
                  </a:cubicBezTo>
                  <a:cubicBezTo>
                    <a:pt x="1293" y="1077"/>
                    <a:pt x="1315" y="1082"/>
                    <a:pt x="1309" y="1105"/>
                  </a:cubicBezTo>
                  <a:cubicBezTo>
                    <a:pt x="1303" y="1129"/>
                    <a:pt x="1281" y="1140"/>
                    <a:pt x="1289" y="1149"/>
                  </a:cubicBezTo>
                  <a:cubicBezTo>
                    <a:pt x="1297" y="1158"/>
                    <a:pt x="1347" y="1192"/>
                    <a:pt x="1364" y="1204"/>
                  </a:cubicBezTo>
                  <a:cubicBezTo>
                    <a:pt x="1380" y="1215"/>
                    <a:pt x="1389" y="1217"/>
                    <a:pt x="1382" y="1226"/>
                  </a:cubicBezTo>
                  <a:close/>
                  <a:moveTo>
                    <a:pt x="477" y="704"/>
                  </a:moveTo>
                  <a:cubicBezTo>
                    <a:pt x="445" y="717"/>
                    <a:pt x="445" y="717"/>
                    <a:pt x="445" y="717"/>
                  </a:cubicBezTo>
                  <a:cubicBezTo>
                    <a:pt x="450" y="716"/>
                    <a:pt x="452" y="715"/>
                    <a:pt x="452" y="715"/>
                  </a:cubicBezTo>
                  <a:cubicBezTo>
                    <a:pt x="452" y="715"/>
                    <a:pt x="387" y="750"/>
                    <a:pt x="364" y="752"/>
                  </a:cubicBezTo>
                  <a:cubicBezTo>
                    <a:pt x="340" y="754"/>
                    <a:pt x="282" y="755"/>
                    <a:pt x="284" y="769"/>
                  </a:cubicBezTo>
                  <a:cubicBezTo>
                    <a:pt x="286" y="782"/>
                    <a:pt x="306" y="810"/>
                    <a:pt x="323" y="818"/>
                  </a:cubicBezTo>
                  <a:cubicBezTo>
                    <a:pt x="339" y="826"/>
                    <a:pt x="389" y="845"/>
                    <a:pt x="400" y="841"/>
                  </a:cubicBezTo>
                  <a:cubicBezTo>
                    <a:pt x="410" y="836"/>
                    <a:pt x="412" y="819"/>
                    <a:pt x="406" y="809"/>
                  </a:cubicBezTo>
                  <a:cubicBezTo>
                    <a:pt x="400" y="798"/>
                    <a:pt x="382" y="782"/>
                    <a:pt x="392" y="777"/>
                  </a:cubicBezTo>
                  <a:cubicBezTo>
                    <a:pt x="403" y="772"/>
                    <a:pt x="477" y="704"/>
                    <a:pt x="477" y="704"/>
                  </a:cubicBezTo>
                  <a:close/>
                  <a:moveTo>
                    <a:pt x="667" y="2454"/>
                  </a:moveTo>
                  <a:cubicBezTo>
                    <a:pt x="667" y="2461"/>
                    <a:pt x="668" y="2467"/>
                    <a:pt x="668" y="2474"/>
                  </a:cubicBezTo>
                  <a:cubicBezTo>
                    <a:pt x="668" y="2468"/>
                    <a:pt x="667" y="2461"/>
                    <a:pt x="667" y="2454"/>
                  </a:cubicBezTo>
                  <a:close/>
                  <a:moveTo>
                    <a:pt x="665" y="2590"/>
                  </a:moveTo>
                  <a:cubicBezTo>
                    <a:pt x="667" y="2577"/>
                    <a:pt x="668" y="2563"/>
                    <a:pt x="668" y="2546"/>
                  </a:cubicBezTo>
                  <a:cubicBezTo>
                    <a:pt x="668" y="2532"/>
                    <a:pt x="668" y="2518"/>
                    <a:pt x="669" y="2504"/>
                  </a:cubicBezTo>
                  <a:cubicBezTo>
                    <a:pt x="662" y="2482"/>
                    <a:pt x="651" y="2452"/>
                    <a:pt x="630" y="2425"/>
                  </a:cubicBezTo>
                  <a:cubicBezTo>
                    <a:pt x="591" y="2378"/>
                    <a:pt x="588" y="2405"/>
                    <a:pt x="600" y="2449"/>
                  </a:cubicBezTo>
                  <a:cubicBezTo>
                    <a:pt x="609" y="2482"/>
                    <a:pt x="647" y="2556"/>
                    <a:pt x="665" y="2590"/>
                  </a:cubicBezTo>
                  <a:close/>
                  <a:moveTo>
                    <a:pt x="567" y="2862"/>
                  </a:moveTo>
                  <a:cubicBezTo>
                    <a:pt x="548" y="2858"/>
                    <a:pt x="510" y="2849"/>
                    <a:pt x="499" y="2852"/>
                  </a:cubicBezTo>
                  <a:cubicBezTo>
                    <a:pt x="488" y="2855"/>
                    <a:pt x="444" y="2886"/>
                    <a:pt x="438" y="2893"/>
                  </a:cubicBezTo>
                  <a:cubicBezTo>
                    <a:pt x="438" y="2893"/>
                    <a:pt x="383" y="2937"/>
                    <a:pt x="376" y="2942"/>
                  </a:cubicBezTo>
                  <a:cubicBezTo>
                    <a:pt x="369" y="2947"/>
                    <a:pt x="373" y="2952"/>
                    <a:pt x="396" y="2955"/>
                  </a:cubicBezTo>
                  <a:cubicBezTo>
                    <a:pt x="418" y="2958"/>
                    <a:pt x="471" y="2946"/>
                    <a:pt x="487" y="2937"/>
                  </a:cubicBezTo>
                  <a:cubicBezTo>
                    <a:pt x="502" y="2928"/>
                    <a:pt x="562" y="2909"/>
                    <a:pt x="573" y="2894"/>
                  </a:cubicBezTo>
                  <a:cubicBezTo>
                    <a:pt x="584" y="2878"/>
                    <a:pt x="585" y="2866"/>
                    <a:pt x="567" y="2862"/>
                  </a:cubicBezTo>
                  <a:close/>
                  <a:moveTo>
                    <a:pt x="940" y="2209"/>
                  </a:moveTo>
                  <a:cubicBezTo>
                    <a:pt x="940" y="2214"/>
                    <a:pt x="940" y="2216"/>
                    <a:pt x="942" y="2216"/>
                  </a:cubicBezTo>
                  <a:cubicBezTo>
                    <a:pt x="943" y="2216"/>
                    <a:pt x="944" y="2215"/>
                    <a:pt x="945" y="2213"/>
                  </a:cubicBezTo>
                  <a:cubicBezTo>
                    <a:pt x="942" y="2210"/>
                    <a:pt x="941" y="2208"/>
                    <a:pt x="940" y="2209"/>
                  </a:cubicBezTo>
                  <a:close/>
                  <a:moveTo>
                    <a:pt x="630" y="1359"/>
                  </a:moveTo>
                  <a:cubicBezTo>
                    <a:pt x="656" y="1277"/>
                    <a:pt x="683" y="1174"/>
                    <a:pt x="686" y="1143"/>
                  </a:cubicBezTo>
                  <a:cubicBezTo>
                    <a:pt x="689" y="1112"/>
                    <a:pt x="682" y="1089"/>
                    <a:pt x="683" y="1057"/>
                  </a:cubicBezTo>
                  <a:cubicBezTo>
                    <a:pt x="684" y="1025"/>
                    <a:pt x="706" y="971"/>
                    <a:pt x="709" y="948"/>
                  </a:cubicBezTo>
                  <a:cubicBezTo>
                    <a:pt x="712" y="926"/>
                    <a:pt x="724" y="842"/>
                    <a:pt x="717" y="821"/>
                  </a:cubicBezTo>
                  <a:cubicBezTo>
                    <a:pt x="709" y="801"/>
                    <a:pt x="669" y="686"/>
                    <a:pt x="662" y="663"/>
                  </a:cubicBezTo>
                  <a:cubicBezTo>
                    <a:pt x="655" y="641"/>
                    <a:pt x="630" y="601"/>
                    <a:pt x="603" y="581"/>
                  </a:cubicBezTo>
                  <a:cubicBezTo>
                    <a:pt x="575" y="562"/>
                    <a:pt x="553" y="553"/>
                    <a:pt x="554" y="570"/>
                  </a:cubicBezTo>
                  <a:cubicBezTo>
                    <a:pt x="556" y="586"/>
                    <a:pt x="583" y="659"/>
                    <a:pt x="572" y="651"/>
                  </a:cubicBezTo>
                  <a:cubicBezTo>
                    <a:pt x="561" y="643"/>
                    <a:pt x="552" y="644"/>
                    <a:pt x="559" y="659"/>
                  </a:cubicBezTo>
                  <a:cubicBezTo>
                    <a:pt x="565" y="674"/>
                    <a:pt x="597" y="715"/>
                    <a:pt x="602" y="727"/>
                  </a:cubicBezTo>
                  <a:cubicBezTo>
                    <a:pt x="607" y="738"/>
                    <a:pt x="596" y="803"/>
                    <a:pt x="590" y="892"/>
                  </a:cubicBezTo>
                  <a:cubicBezTo>
                    <a:pt x="585" y="981"/>
                    <a:pt x="581" y="1148"/>
                    <a:pt x="583" y="1173"/>
                  </a:cubicBezTo>
                  <a:cubicBezTo>
                    <a:pt x="585" y="1197"/>
                    <a:pt x="593" y="1331"/>
                    <a:pt x="589" y="1359"/>
                  </a:cubicBezTo>
                  <a:cubicBezTo>
                    <a:pt x="587" y="1373"/>
                    <a:pt x="581" y="1400"/>
                    <a:pt x="574" y="1426"/>
                  </a:cubicBezTo>
                  <a:cubicBezTo>
                    <a:pt x="568" y="1465"/>
                    <a:pt x="557" y="1511"/>
                    <a:pt x="564" y="1501"/>
                  </a:cubicBezTo>
                  <a:cubicBezTo>
                    <a:pt x="572" y="1489"/>
                    <a:pt x="605" y="1442"/>
                    <a:pt x="630" y="1359"/>
                  </a:cubicBezTo>
                  <a:close/>
                  <a:moveTo>
                    <a:pt x="662" y="1342"/>
                  </a:moveTo>
                  <a:cubicBezTo>
                    <a:pt x="672" y="1347"/>
                    <a:pt x="732" y="1347"/>
                    <a:pt x="762" y="1355"/>
                  </a:cubicBezTo>
                  <a:cubicBezTo>
                    <a:pt x="791" y="1364"/>
                    <a:pt x="826" y="1366"/>
                    <a:pt x="826" y="1366"/>
                  </a:cubicBezTo>
                  <a:cubicBezTo>
                    <a:pt x="826" y="1366"/>
                    <a:pt x="757" y="1329"/>
                    <a:pt x="730" y="1326"/>
                  </a:cubicBezTo>
                  <a:cubicBezTo>
                    <a:pt x="703" y="1323"/>
                    <a:pt x="652" y="1337"/>
                    <a:pt x="662" y="1342"/>
                  </a:cubicBezTo>
                  <a:close/>
                  <a:moveTo>
                    <a:pt x="880" y="1395"/>
                  </a:moveTo>
                  <a:cubicBezTo>
                    <a:pt x="880" y="1395"/>
                    <a:pt x="760" y="1377"/>
                    <a:pt x="734" y="1376"/>
                  </a:cubicBezTo>
                  <a:cubicBezTo>
                    <a:pt x="708" y="1375"/>
                    <a:pt x="648" y="1369"/>
                    <a:pt x="645" y="1373"/>
                  </a:cubicBezTo>
                  <a:cubicBezTo>
                    <a:pt x="642" y="1377"/>
                    <a:pt x="653" y="1393"/>
                    <a:pt x="671" y="1398"/>
                  </a:cubicBezTo>
                  <a:cubicBezTo>
                    <a:pt x="690" y="1404"/>
                    <a:pt x="797" y="1409"/>
                    <a:pt x="779" y="1413"/>
                  </a:cubicBezTo>
                  <a:cubicBezTo>
                    <a:pt x="762" y="1417"/>
                    <a:pt x="667" y="1414"/>
                    <a:pt x="650" y="1415"/>
                  </a:cubicBezTo>
                  <a:cubicBezTo>
                    <a:pt x="632" y="1416"/>
                    <a:pt x="596" y="1459"/>
                    <a:pt x="605" y="1461"/>
                  </a:cubicBezTo>
                  <a:cubicBezTo>
                    <a:pt x="614" y="1463"/>
                    <a:pt x="701" y="1450"/>
                    <a:pt x="756" y="1435"/>
                  </a:cubicBezTo>
                  <a:cubicBezTo>
                    <a:pt x="810" y="1421"/>
                    <a:pt x="880" y="1395"/>
                    <a:pt x="880" y="1395"/>
                  </a:cubicBezTo>
                  <a:close/>
                  <a:moveTo>
                    <a:pt x="893" y="1325"/>
                  </a:moveTo>
                  <a:cubicBezTo>
                    <a:pt x="892" y="1336"/>
                    <a:pt x="888" y="1352"/>
                    <a:pt x="896" y="1354"/>
                  </a:cubicBezTo>
                  <a:cubicBezTo>
                    <a:pt x="904" y="1356"/>
                    <a:pt x="962" y="1346"/>
                    <a:pt x="976" y="1336"/>
                  </a:cubicBezTo>
                  <a:cubicBezTo>
                    <a:pt x="990" y="1326"/>
                    <a:pt x="983" y="1318"/>
                    <a:pt x="983" y="1318"/>
                  </a:cubicBezTo>
                  <a:cubicBezTo>
                    <a:pt x="983" y="1318"/>
                    <a:pt x="944" y="1327"/>
                    <a:pt x="933" y="1327"/>
                  </a:cubicBezTo>
                  <a:cubicBezTo>
                    <a:pt x="922" y="1327"/>
                    <a:pt x="897" y="1315"/>
                    <a:pt x="909" y="1312"/>
                  </a:cubicBezTo>
                  <a:cubicBezTo>
                    <a:pt x="922" y="1309"/>
                    <a:pt x="964" y="1311"/>
                    <a:pt x="980" y="1305"/>
                  </a:cubicBezTo>
                  <a:cubicBezTo>
                    <a:pt x="997" y="1299"/>
                    <a:pt x="1023" y="1287"/>
                    <a:pt x="1003" y="1289"/>
                  </a:cubicBezTo>
                  <a:cubicBezTo>
                    <a:pt x="982" y="1291"/>
                    <a:pt x="892" y="1284"/>
                    <a:pt x="892" y="1284"/>
                  </a:cubicBezTo>
                  <a:cubicBezTo>
                    <a:pt x="892" y="1284"/>
                    <a:pt x="894" y="1313"/>
                    <a:pt x="893" y="1325"/>
                  </a:cubicBezTo>
                  <a:close/>
                  <a:moveTo>
                    <a:pt x="712" y="1216"/>
                  </a:moveTo>
                  <a:cubicBezTo>
                    <a:pt x="726" y="1226"/>
                    <a:pt x="753" y="1260"/>
                    <a:pt x="766" y="1264"/>
                  </a:cubicBezTo>
                  <a:cubicBezTo>
                    <a:pt x="778" y="1268"/>
                    <a:pt x="731" y="1276"/>
                    <a:pt x="711" y="1273"/>
                  </a:cubicBezTo>
                  <a:cubicBezTo>
                    <a:pt x="692" y="1270"/>
                    <a:pt x="681" y="1277"/>
                    <a:pt x="732" y="1299"/>
                  </a:cubicBezTo>
                  <a:cubicBezTo>
                    <a:pt x="783" y="1320"/>
                    <a:pt x="867" y="1370"/>
                    <a:pt x="877" y="1374"/>
                  </a:cubicBezTo>
                  <a:cubicBezTo>
                    <a:pt x="886" y="1378"/>
                    <a:pt x="897" y="1377"/>
                    <a:pt x="895" y="1371"/>
                  </a:cubicBezTo>
                  <a:cubicBezTo>
                    <a:pt x="893" y="1365"/>
                    <a:pt x="855" y="1339"/>
                    <a:pt x="827" y="1316"/>
                  </a:cubicBezTo>
                  <a:cubicBezTo>
                    <a:pt x="800" y="1294"/>
                    <a:pt x="776" y="1279"/>
                    <a:pt x="788" y="1280"/>
                  </a:cubicBezTo>
                  <a:cubicBezTo>
                    <a:pt x="801" y="1282"/>
                    <a:pt x="886" y="1315"/>
                    <a:pt x="887" y="1308"/>
                  </a:cubicBezTo>
                  <a:cubicBezTo>
                    <a:pt x="888" y="1303"/>
                    <a:pt x="883" y="1283"/>
                    <a:pt x="881" y="1275"/>
                  </a:cubicBezTo>
                  <a:cubicBezTo>
                    <a:pt x="882" y="1275"/>
                    <a:pt x="883" y="1275"/>
                    <a:pt x="883" y="1275"/>
                  </a:cubicBezTo>
                  <a:cubicBezTo>
                    <a:pt x="881" y="1271"/>
                    <a:pt x="881" y="1271"/>
                    <a:pt x="881" y="1271"/>
                  </a:cubicBezTo>
                  <a:cubicBezTo>
                    <a:pt x="881" y="1271"/>
                    <a:pt x="881" y="1273"/>
                    <a:pt x="881" y="1275"/>
                  </a:cubicBezTo>
                  <a:cubicBezTo>
                    <a:pt x="876" y="1273"/>
                    <a:pt x="849" y="1262"/>
                    <a:pt x="803" y="1243"/>
                  </a:cubicBezTo>
                  <a:cubicBezTo>
                    <a:pt x="750" y="1221"/>
                    <a:pt x="699" y="1206"/>
                    <a:pt x="712" y="1216"/>
                  </a:cubicBezTo>
                  <a:close/>
                  <a:moveTo>
                    <a:pt x="520" y="2757"/>
                  </a:moveTo>
                  <a:cubicBezTo>
                    <a:pt x="520" y="2766"/>
                    <a:pt x="521" y="2765"/>
                    <a:pt x="520" y="2757"/>
                  </a:cubicBezTo>
                  <a:close/>
                  <a:moveTo>
                    <a:pt x="605" y="1598"/>
                  </a:moveTo>
                  <a:cubicBezTo>
                    <a:pt x="606" y="1564"/>
                    <a:pt x="586" y="1686"/>
                    <a:pt x="567" y="1790"/>
                  </a:cubicBezTo>
                  <a:cubicBezTo>
                    <a:pt x="548" y="1893"/>
                    <a:pt x="544" y="1965"/>
                    <a:pt x="544" y="1981"/>
                  </a:cubicBezTo>
                  <a:cubicBezTo>
                    <a:pt x="544" y="1997"/>
                    <a:pt x="553" y="2044"/>
                    <a:pt x="564" y="2077"/>
                  </a:cubicBezTo>
                  <a:cubicBezTo>
                    <a:pt x="575" y="2110"/>
                    <a:pt x="589" y="2158"/>
                    <a:pt x="589" y="2158"/>
                  </a:cubicBezTo>
                  <a:cubicBezTo>
                    <a:pt x="589" y="2158"/>
                    <a:pt x="583" y="1851"/>
                    <a:pt x="586" y="1800"/>
                  </a:cubicBezTo>
                  <a:cubicBezTo>
                    <a:pt x="589" y="1750"/>
                    <a:pt x="604" y="1632"/>
                    <a:pt x="605" y="1598"/>
                  </a:cubicBezTo>
                  <a:close/>
                  <a:moveTo>
                    <a:pt x="511" y="2733"/>
                  </a:moveTo>
                  <a:cubicBezTo>
                    <a:pt x="517" y="2743"/>
                    <a:pt x="519" y="2752"/>
                    <a:pt x="520" y="2757"/>
                  </a:cubicBezTo>
                  <a:cubicBezTo>
                    <a:pt x="520" y="2757"/>
                    <a:pt x="520" y="2757"/>
                    <a:pt x="520" y="2756"/>
                  </a:cubicBezTo>
                  <a:cubicBezTo>
                    <a:pt x="522" y="2740"/>
                    <a:pt x="531" y="2730"/>
                    <a:pt x="520" y="2696"/>
                  </a:cubicBezTo>
                  <a:cubicBezTo>
                    <a:pt x="509" y="2662"/>
                    <a:pt x="500" y="2640"/>
                    <a:pt x="500" y="2640"/>
                  </a:cubicBezTo>
                  <a:cubicBezTo>
                    <a:pt x="500" y="2620"/>
                    <a:pt x="500" y="2620"/>
                    <a:pt x="500" y="2620"/>
                  </a:cubicBezTo>
                  <a:cubicBezTo>
                    <a:pt x="486" y="2648"/>
                    <a:pt x="486" y="2648"/>
                    <a:pt x="486" y="2648"/>
                  </a:cubicBezTo>
                  <a:cubicBezTo>
                    <a:pt x="486" y="2648"/>
                    <a:pt x="497" y="2707"/>
                    <a:pt x="511" y="2733"/>
                  </a:cubicBezTo>
                  <a:close/>
                  <a:moveTo>
                    <a:pt x="568" y="2220"/>
                  </a:moveTo>
                  <a:cubicBezTo>
                    <a:pt x="568" y="2220"/>
                    <a:pt x="582" y="2223"/>
                    <a:pt x="568" y="2178"/>
                  </a:cubicBezTo>
                  <a:cubicBezTo>
                    <a:pt x="554" y="2133"/>
                    <a:pt x="548" y="2120"/>
                    <a:pt x="531" y="2070"/>
                  </a:cubicBezTo>
                  <a:cubicBezTo>
                    <a:pt x="521" y="2037"/>
                    <a:pt x="508" y="1985"/>
                    <a:pt x="500" y="1951"/>
                  </a:cubicBezTo>
                  <a:cubicBezTo>
                    <a:pt x="500" y="1960"/>
                    <a:pt x="500" y="1969"/>
                    <a:pt x="500" y="1978"/>
                  </a:cubicBezTo>
                  <a:cubicBezTo>
                    <a:pt x="501" y="1997"/>
                    <a:pt x="503" y="2015"/>
                    <a:pt x="504" y="2034"/>
                  </a:cubicBezTo>
                  <a:cubicBezTo>
                    <a:pt x="506" y="2054"/>
                    <a:pt x="500" y="2075"/>
                    <a:pt x="498" y="2095"/>
                  </a:cubicBezTo>
                  <a:cubicBezTo>
                    <a:pt x="518" y="2138"/>
                    <a:pt x="556" y="2203"/>
                    <a:pt x="568" y="2220"/>
                  </a:cubicBezTo>
                  <a:close/>
                  <a:moveTo>
                    <a:pt x="738" y="495"/>
                  </a:moveTo>
                  <a:cubicBezTo>
                    <a:pt x="738" y="495"/>
                    <a:pt x="735" y="636"/>
                    <a:pt x="732" y="769"/>
                  </a:cubicBezTo>
                  <a:cubicBezTo>
                    <a:pt x="735" y="761"/>
                    <a:pt x="736" y="742"/>
                    <a:pt x="737" y="727"/>
                  </a:cubicBezTo>
                  <a:cubicBezTo>
                    <a:pt x="738" y="701"/>
                    <a:pt x="738" y="495"/>
                    <a:pt x="738" y="495"/>
                  </a:cubicBezTo>
                  <a:close/>
                  <a:moveTo>
                    <a:pt x="1092" y="1175"/>
                  </a:moveTo>
                  <a:cubicBezTo>
                    <a:pt x="1072" y="1192"/>
                    <a:pt x="974" y="1225"/>
                    <a:pt x="974" y="1225"/>
                  </a:cubicBezTo>
                  <a:cubicBezTo>
                    <a:pt x="974" y="1225"/>
                    <a:pt x="974" y="1258"/>
                    <a:pt x="986" y="1254"/>
                  </a:cubicBezTo>
                  <a:cubicBezTo>
                    <a:pt x="999" y="1250"/>
                    <a:pt x="1073" y="1210"/>
                    <a:pt x="1085" y="1191"/>
                  </a:cubicBezTo>
                  <a:cubicBezTo>
                    <a:pt x="1096" y="1173"/>
                    <a:pt x="1149" y="1120"/>
                    <a:pt x="1152" y="1109"/>
                  </a:cubicBezTo>
                  <a:cubicBezTo>
                    <a:pt x="1155" y="1098"/>
                    <a:pt x="1111" y="1157"/>
                    <a:pt x="1092" y="1175"/>
                  </a:cubicBezTo>
                  <a:close/>
                  <a:moveTo>
                    <a:pt x="1454" y="930"/>
                  </a:moveTo>
                  <a:cubicBezTo>
                    <a:pt x="1454" y="930"/>
                    <a:pt x="1450" y="941"/>
                    <a:pt x="1447" y="946"/>
                  </a:cubicBezTo>
                  <a:cubicBezTo>
                    <a:pt x="1444" y="951"/>
                    <a:pt x="1439" y="946"/>
                    <a:pt x="1426" y="939"/>
                  </a:cubicBezTo>
                  <a:cubicBezTo>
                    <a:pt x="1414" y="932"/>
                    <a:pt x="1393" y="939"/>
                    <a:pt x="1393" y="939"/>
                  </a:cubicBezTo>
                  <a:cubicBezTo>
                    <a:pt x="1393" y="939"/>
                    <a:pt x="1419" y="958"/>
                    <a:pt x="1424" y="973"/>
                  </a:cubicBezTo>
                  <a:cubicBezTo>
                    <a:pt x="1430" y="987"/>
                    <a:pt x="1447" y="1035"/>
                    <a:pt x="1447" y="1035"/>
                  </a:cubicBezTo>
                  <a:cubicBezTo>
                    <a:pt x="1447" y="1035"/>
                    <a:pt x="1460" y="1002"/>
                    <a:pt x="1454" y="984"/>
                  </a:cubicBezTo>
                  <a:cubicBezTo>
                    <a:pt x="1448" y="966"/>
                    <a:pt x="1454" y="930"/>
                    <a:pt x="1454" y="930"/>
                  </a:cubicBezTo>
                  <a:close/>
                  <a:moveTo>
                    <a:pt x="618" y="2702"/>
                  </a:moveTo>
                  <a:cubicBezTo>
                    <a:pt x="631" y="2711"/>
                    <a:pt x="575" y="2650"/>
                    <a:pt x="557" y="2618"/>
                  </a:cubicBezTo>
                  <a:cubicBezTo>
                    <a:pt x="539" y="2586"/>
                    <a:pt x="505" y="2524"/>
                    <a:pt x="500" y="2539"/>
                  </a:cubicBezTo>
                  <a:cubicBezTo>
                    <a:pt x="500" y="2539"/>
                    <a:pt x="508" y="2585"/>
                    <a:pt x="516" y="2597"/>
                  </a:cubicBezTo>
                  <a:cubicBezTo>
                    <a:pt x="524" y="2608"/>
                    <a:pt x="604" y="2692"/>
                    <a:pt x="618" y="2702"/>
                  </a:cubicBezTo>
                  <a:close/>
                  <a:moveTo>
                    <a:pt x="1465" y="840"/>
                  </a:moveTo>
                  <a:cubicBezTo>
                    <a:pt x="1457" y="845"/>
                    <a:pt x="1446" y="847"/>
                    <a:pt x="1438" y="849"/>
                  </a:cubicBezTo>
                  <a:cubicBezTo>
                    <a:pt x="1429" y="851"/>
                    <a:pt x="1442" y="858"/>
                    <a:pt x="1447" y="871"/>
                  </a:cubicBezTo>
                  <a:cubicBezTo>
                    <a:pt x="1451" y="881"/>
                    <a:pt x="1458" y="905"/>
                    <a:pt x="1461" y="917"/>
                  </a:cubicBezTo>
                  <a:cubicBezTo>
                    <a:pt x="1469" y="897"/>
                    <a:pt x="1473" y="876"/>
                    <a:pt x="1477" y="855"/>
                  </a:cubicBezTo>
                  <a:cubicBezTo>
                    <a:pt x="1479" y="845"/>
                    <a:pt x="1481" y="835"/>
                    <a:pt x="1482" y="825"/>
                  </a:cubicBezTo>
                  <a:cubicBezTo>
                    <a:pt x="1476" y="831"/>
                    <a:pt x="1469" y="837"/>
                    <a:pt x="1465" y="840"/>
                  </a:cubicBezTo>
                  <a:close/>
                  <a:moveTo>
                    <a:pt x="1180" y="2956"/>
                  </a:moveTo>
                  <a:cubicBezTo>
                    <a:pt x="1183" y="2969"/>
                    <a:pt x="1185" y="2984"/>
                    <a:pt x="1183" y="2998"/>
                  </a:cubicBezTo>
                  <a:cubicBezTo>
                    <a:pt x="1182" y="3006"/>
                    <a:pt x="1180" y="3014"/>
                    <a:pt x="1178" y="3021"/>
                  </a:cubicBezTo>
                  <a:cubicBezTo>
                    <a:pt x="1177" y="3024"/>
                    <a:pt x="1176" y="3027"/>
                    <a:pt x="1175" y="3030"/>
                  </a:cubicBezTo>
                  <a:cubicBezTo>
                    <a:pt x="1174" y="3032"/>
                    <a:pt x="1174" y="3035"/>
                    <a:pt x="1173" y="3036"/>
                  </a:cubicBezTo>
                  <a:cubicBezTo>
                    <a:pt x="1169" y="3043"/>
                    <a:pt x="1156" y="3043"/>
                    <a:pt x="1149" y="3044"/>
                  </a:cubicBezTo>
                  <a:cubicBezTo>
                    <a:pt x="1133" y="3046"/>
                    <a:pt x="1117" y="3048"/>
                    <a:pt x="1101" y="3049"/>
                  </a:cubicBezTo>
                  <a:cubicBezTo>
                    <a:pt x="1083" y="3051"/>
                    <a:pt x="1064" y="3053"/>
                    <a:pt x="1046" y="3050"/>
                  </a:cubicBezTo>
                  <a:cubicBezTo>
                    <a:pt x="1033" y="3048"/>
                    <a:pt x="1023" y="3041"/>
                    <a:pt x="1013" y="3034"/>
                  </a:cubicBezTo>
                  <a:cubicBezTo>
                    <a:pt x="1004" y="3027"/>
                    <a:pt x="996" y="3020"/>
                    <a:pt x="989" y="3012"/>
                  </a:cubicBezTo>
                  <a:cubicBezTo>
                    <a:pt x="981" y="3004"/>
                    <a:pt x="978" y="2996"/>
                    <a:pt x="977" y="2985"/>
                  </a:cubicBezTo>
                  <a:cubicBezTo>
                    <a:pt x="975" y="2973"/>
                    <a:pt x="973" y="2961"/>
                    <a:pt x="969" y="2950"/>
                  </a:cubicBezTo>
                  <a:cubicBezTo>
                    <a:pt x="966" y="2942"/>
                    <a:pt x="964" y="2933"/>
                    <a:pt x="959" y="2925"/>
                  </a:cubicBezTo>
                  <a:cubicBezTo>
                    <a:pt x="952" y="2920"/>
                    <a:pt x="946" y="2915"/>
                    <a:pt x="941" y="2909"/>
                  </a:cubicBezTo>
                  <a:cubicBezTo>
                    <a:pt x="936" y="2902"/>
                    <a:pt x="936" y="2895"/>
                    <a:pt x="936" y="2886"/>
                  </a:cubicBezTo>
                  <a:cubicBezTo>
                    <a:pt x="936" y="2878"/>
                    <a:pt x="936" y="2869"/>
                    <a:pt x="936" y="2861"/>
                  </a:cubicBezTo>
                  <a:cubicBezTo>
                    <a:pt x="936" y="2859"/>
                    <a:pt x="935" y="2858"/>
                    <a:pt x="935" y="2857"/>
                  </a:cubicBezTo>
                  <a:cubicBezTo>
                    <a:pt x="932" y="2849"/>
                    <a:pt x="931" y="2842"/>
                    <a:pt x="930" y="2834"/>
                  </a:cubicBezTo>
                  <a:cubicBezTo>
                    <a:pt x="930" y="2825"/>
                    <a:pt x="929" y="2816"/>
                    <a:pt x="929" y="2807"/>
                  </a:cubicBezTo>
                  <a:cubicBezTo>
                    <a:pt x="927" y="2804"/>
                    <a:pt x="926" y="2800"/>
                    <a:pt x="924" y="2797"/>
                  </a:cubicBezTo>
                  <a:cubicBezTo>
                    <a:pt x="924" y="2796"/>
                    <a:pt x="923" y="2795"/>
                    <a:pt x="923" y="2794"/>
                  </a:cubicBezTo>
                  <a:cubicBezTo>
                    <a:pt x="922" y="2793"/>
                    <a:pt x="921" y="2792"/>
                    <a:pt x="920" y="2791"/>
                  </a:cubicBezTo>
                  <a:cubicBezTo>
                    <a:pt x="920" y="2791"/>
                    <a:pt x="920" y="2790"/>
                    <a:pt x="919" y="2790"/>
                  </a:cubicBezTo>
                  <a:cubicBezTo>
                    <a:pt x="919" y="2789"/>
                    <a:pt x="918" y="2789"/>
                    <a:pt x="917" y="2788"/>
                  </a:cubicBezTo>
                  <a:cubicBezTo>
                    <a:pt x="917" y="2788"/>
                    <a:pt x="916" y="2787"/>
                    <a:pt x="916" y="2787"/>
                  </a:cubicBezTo>
                  <a:cubicBezTo>
                    <a:pt x="915" y="2787"/>
                    <a:pt x="915" y="2786"/>
                    <a:pt x="914" y="2786"/>
                  </a:cubicBezTo>
                  <a:cubicBezTo>
                    <a:pt x="913" y="2785"/>
                    <a:pt x="912" y="2784"/>
                    <a:pt x="911" y="2783"/>
                  </a:cubicBezTo>
                  <a:cubicBezTo>
                    <a:pt x="909" y="2772"/>
                    <a:pt x="908" y="2756"/>
                    <a:pt x="918" y="2756"/>
                  </a:cubicBezTo>
                  <a:cubicBezTo>
                    <a:pt x="933" y="2757"/>
                    <a:pt x="973" y="2786"/>
                    <a:pt x="990" y="2798"/>
                  </a:cubicBezTo>
                  <a:cubicBezTo>
                    <a:pt x="1008" y="2811"/>
                    <a:pt x="1018" y="2812"/>
                    <a:pt x="1037" y="2814"/>
                  </a:cubicBezTo>
                  <a:cubicBezTo>
                    <a:pt x="1044" y="2815"/>
                    <a:pt x="1052" y="2816"/>
                    <a:pt x="1059" y="2816"/>
                  </a:cubicBezTo>
                  <a:cubicBezTo>
                    <a:pt x="1082" y="2812"/>
                    <a:pt x="1098" y="2810"/>
                    <a:pt x="1109" y="2812"/>
                  </a:cubicBezTo>
                  <a:cubicBezTo>
                    <a:pt x="1109" y="2812"/>
                    <a:pt x="1109" y="2812"/>
                    <a:pt x="1109" y="2812"/>
                  </a:cubicBezTo>
                  <a:cubicBezTo>
                    <a:pt x="1108" y="2812"/>
                    <a:pt x="1106" y="2813"/>
                    <a:pt x="1105" y="2813"/>
                  </a:cubicBezTo>
                  <a:cubicBezTo>
                    <a:pt x="1105" y="2814"/>
                    <a:pt x="1105" y="2816"/>
                    <a:pt x="1105" y="2816"/>
                  </a:cubicBezTo>
                  <a:cubicBezTo>
                    <a:pt x="1106" y="2823"/>
                    <a:pt x="1107" y="2829"/>
                    <a:pt x="1109" y="2835"/>
                  </a:cubicBezTo>
                  <a:cubicBezTo>
                    <a:pt x="1111" y="2845"/>
                    <a:pt x="1116" y="2852"/>
                    <a:pt x="1123" y="2859"/>
                  </a:cubicBezTo>
                  <a:cubicBezTo>
                    <a:pt x="1130" y="2867"/>
                    <a:pt x="1137" y="2874"/>
                    <a:pt x="1143" y="2882"/>
                  </a:cubicBezTo>
                  <a:cubicBezTo>
                    <a:pt x="1160" y="2904"/>
                    <a:pt x="1175" y="2928"/>
                    <a:pt x="1180" y="2956"/>
                  </a:cubicBezTo>
                  <a:close/>
                  <a:moveTo>
                    <a:pt x="1165" y="2923"/>
                  </a:moveTo>
                  <a:cubicBezTo>
                    <a:pt x="1157" y="2905"/>
                    <a:pt x="1130" y="2885"/>
                    <a:pt x="1123" y="2877"/>
                  </a:cubicBezTo>
                  <a:cubicBezTo>
                    <a:pt x="1115" y="2870"/>
                    <a:pt x="1106" y="2856"/>
                    <a:pt x="1102" y="2856"/>
                  </a:cubicBezTo>
                  <a:cubicBezTo>
                    <a:pt x="1098" y="2856"/>
                    <a:pt x="1074" y="2861"/>
                    <a:pt x="1047" y="2866"/>
                  </a:cubicBezTo>
                  <a:cubicBezTo>
                    <a:pt x="1019" y="2871"/>
                    <a:pt x="1011" y="2872"/>
                    <a:pt x="1006" y="2873"/>
                  </a:cubicBezTo>
                  <a:cubicBezTo>
                    <a:pt x="1001" y="2874"/>
                    <a:pt x="1005" y="2885"/>
                    <a:pt x="1011" y="2894"/>
                  </a:cubicBezTo>
                  <a:cubicBezTo>
                    <a:pt x="1017" y="2903"/>
                    <a:pt x="1037" y="2904"/>
                    <a:pt x="1048" y="2905"/>
                  </a:cubicBezTo>
                  <a:cubicBezTo>
                    <a:pt x="1059" y="2906"/>
                    <a:pt x="1085" y="2904"/>
                    <a:pt x="1085" y="2904"/>
                  </a:cubicBezTo>
                  <a:cubicBezTo>
                    <a:pt x="1085" y="2904"/>
                    <a:pt x="1064" y="2919"/>
                    <a:pt x="1047" y="2919"/>
                  </a:cubicBezTo>
                  <a:cubicBezTo>
                    <a:pt x="1029" y="2919"/>
                    <a:pt x="1023" y="2932"/>
                    <a:pt x="1025" y="2946"/>
                  </a:cubicBezTo>
                  <a:cubicBezTo>
                    <a:pt x="1027" y="2960"/>
                    <a:pt x="1055" y="3012"/>
                    <a:pt x="1074" y="3009"/>
                  </a:cubicBezTo>
                  <a:cubicBezTo>
                    <a:pt x="1094" y="3006"/>
                    <a:pt x="1152" y="3005"/>
                    <a:pt x="1166" y="2996"/>
                  </a:cubicBezTo>
                  <a:cubicBezTo>
                    <a:pt x="1179" y="2988"/>
                    <a:pt x="1173" y="2942"/>
                    <a:pt x="1165" y="2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22"/>
            <p:cNvSpPr>
              <a:spLocks noEditPoints="1"/>
            </p:cNvSpPr>
            <p:nvPr/>
          </p:nvSpPr>
          <p:spPr bwMode="auto">
            <a:xfrm>
              <a:off x="2379663" y="3235325"/>
              <a:ext cx="304800" cy="90488"/>
            </a:xfrm>
            <a:custGeom>
              <a:avLst/>
              <a:gdLst>
                <a:gd name="T0" fmla="*/ 282 w 367"/>
                <a:gd name="T1" fmla="*/ 0 h 108"/>
                <a:gd name="T2" fmla="*/ 197 w 367"/>
                <a:gd name="T3" fmla="*/ 28 h 108"/>
                <a:gd name="T4" fmla="*/ 116 w 367"/>
                <a:gd name="T5" fmla="*/ 52 h 108"/>
                <a:gd name="T6" fmla="*/ 34 w 367"/>
                <a:gd name="T7" fmla="*/ 69 h 108"/>
                <a:gd name="T8" fmla="*/ 1 w 367"/>
                <a:gd name="T9" fmla="*/ 93 h 108"/>
                <a:gd name="T10" fmla="*/ 65 w 367"/>
                <a:gd name="T11" fmla="*/ 103 h 108"/>
                <a:gd name="T12" fmla="*/ 166 w 367"/>
                <a:gd name="T13" fmla="*/ 96 h 108"/>
                <a:gd name="T14" fmla="*/ 175 w 367"/>
                <a:gd name="T15" fmla="*/ 97 h 108"/>
                <a:gd name="T16" fmla="*/ 179 w 367"/>
                <a:gd name="T17" fmla="*/ 96 h 108"/>
                <a:gd name="T18" fmla="*/ 278 w 367"/>
                <a:gd name="T19" fmla="*/ 99 h 108"/>
                <a:gd name="T20" fmla="*/ 364 w 367"/>
                <a:gd name="T21" fmla="*/ 67 h 108"/>
                <a:gd name="T22" fmla="*/ 230 w 367"/>
                <a:gd name="T23" fmla="*/ 24 h 108"/>
                <a:gd name="T24" fmla="*/ 358 w 367"/>
                <a:gd name="T25" fmla="*/ 64 h 108"/>
                <a:gd name="T26" fmla="*/ 289 w 367"/>
                <a:gd name="T27" fmla="*/ 94 h 108"/>
                <a:gd name="T28" fmla="*/ 197 w 367"/>
                <a:gd name="T29" fmla="*/ 89 h 108"/>
                <a:gd name="T30" fmla="*/ 178 w 367"/>
                <a:gd name="T31" fmla="*/ 92 h 108"/>
                <a:gd name="T32" fmla="*/ 154 w 367"/>
                <a:gd name="T33" fmla="*/ 83 h 108"/>
                <a:gd name="T34" fmla="*/ 165 w 367"/>
                <a:gd name="T35" fmla="*/ 65 h 108"/>
                <a:gd name="T36" fmla="*/ 253 w 367"/>
                <a:gd name="T37" fmla="*/ 51 h 108"/>
                <a:gd name="T38" fmla="*/ 199 w 367"/>
                <a:gd name="T39" fmla="*/ 56 h 108"/>
                <a:gd name="T40" fmla="*/ 156 w 367"/>
                <a:gd name="T41" fmla="*/ 61 h 108"/>
                <a:gd name="T42" fmla="*/ 146 w 367"/>
                <a:gd name="T43" fmla="*/ 76 h 108"/>
                <a:gd name="T44" fmla="*/ 131 w 367"/>
                <a:gd name="T45" fmla="*/ 91 h 108"/>
                <a:gd name="T46" fmla="*/ 32 w 367"/>
                <a:gd name="T47" fmla="*/ 102 h 108"/>
                <a:gd name="T48" fmla="*/ 6 w 367"/>
                <a:gd name="T49" fmla="*/ 93 h 108"/>
                <a:gd name="T50" fmla="*/ 34 w 367"/>
                <a:gd name="T51" fmla="*/ 82 h 108"/>
                <a:gd name="T52" fmla="*/ 151 w 367"/>
                <a:gd name="T53" fmla="*/ 57 h 108"/>
                <a:gd name="T54" fmla="*/ 157 w 367"/>
                <a:gd name="T55" fmla="*/ 50 h 108"/>
                <a:gd name="T56" fmla="*/ 81 w 367"/>
                <a:gd name="T57" fmla="*/ 67 h 108"/>
                <a:gd name="T58" fmla="*/ 13 w 367"/>
                <a:gd name="T59" fmla="*/ 82 h 108"/>
                <a:gd name="T60" fmla="*/ 52 w 367"/>
                <a:gd name="T61" fmla="*/ 71 h 108"/>
                <a:gd name="T62" fmla="*/ 132 w 367"/>
                <a:gd name="T63" fmla="*/ 55 h 108"/>
                <a:gd name="T64" fmla="*/ 208 w 367"/>
                <a:gd name="T65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7" h="108">
                  <a:moveTo>
                    <a:pt x="365" y="63"/>
                  </a:moveTo>
                  <a:cubicBezTo>
                    <a:pt x="337" y="42"/>
                    <a:pt x="310" y="21"/>
                    <a:pt x="282" y="0"/>
                  </a:cubicBezTo>
                  <a:cubicBezTo>
                    <a:pt x="281" y="0"/>
                    <a:pt x="280" y="0"/>
                    <a:pt x="279" y="0"/>
                  </a:cubicBezTo>
                  <a:cubicBezTo>
                    <a:pt x="254" y="14"/>
                    <a:pt x="225" y="20"/>
                    <a:pt x="197" y="28"/>
                  </a:cubicBezTo>
                  <a:cubicBezTo>
                    <a:pt x="184" y="31"/>
                    <a:pt x="171" y="36"/>
                    <a:pt x="158" y="41"/>
                  </a:cubicBezTo>
                  <a:cubicBezTo>
                    <a:pt x="144" y="47"/>
                    <a:pt x="131" y="49"/>
                    <a:pt x="116" y="52"/>
                  </a:cubicBezTo>
                  <a:cubicBezTo>
                    <a:pt x="102" y="54"/>
                    <a:pt x="89" y="57"/>
                    <a:pt x="75" y="61"/>
                  </a:cubicBezTo>
                  <a:cubicBezTo>
                    <a:pt x="61" y="65"/>
                    <a:pt x="48" y="67"/>
                    <a:pt x="34" y="69"/>
                  </a:cubicBezTo>
                  <a:cubicBezTo>
                    <a:pt x="26" y="70"/>
                    <a:pt x="5" y="71"/>
                    <a:pt x="7" y="83"/>
                  </a:cubicBezTo>
                  <a:cubicBezTo>
                    <a:pt x="3" y="85"/>
                    <a:pt x="0" y="87"/>
                    <a:pt x="1" y="93"/>
                  </a:cubicBezTo>
                  <a:cubicBezTo>
                    <a:pt x="4" y="104"/>
                    <a:pt x="16" y="106"/>
                    <a:pt x="26" y="107"/>
                  </a:cubicBezTo>
                  <a:cubicBezTo>
                    <a:pt x="39" y="108"/>
                    <a:pt x="52" y="106"/>
                    <a:pt x="65" y="103"/>
                  </a:cubicBezTo>
                  <a:cubicBezTo>
                    <a:pt x="85" y="100"/>
                    <a:pt x="105" y="98"/>
                    <a:pt x="125" y="96"/>
                  </a:cubicBezTo>
                  <a:cubicBezTo>
                    <a:pt x="138" y="95"/>
                    <a:pt x="152" y="96"/>
                    <a:pt x="166" y="96"/>
                  </a:cubicBezTo>
                  <a:cubicBezTo>
                    <a:pt x="167" y="96"/>
                    <a:pt x="169" y="97"/>
                    <a:pt x="170" y="97"/>
                  </a:cubicBezTo>
                  <a:cubicBezTo>
                    <a:pt x="171" y="97"/>
                    <a:pt x="173" y="97"/>
                    <a:pt x="175" y="97"/>
                  </a:cubicBezTo>
                  <a:cubicBezTo>
                    <a:pt x="176" y="97"/>
                    <a:pt x="177" y="97"/>
                    <a:pt x="178" y="97"/>
                  </a:cubicBezTo>
                  <a:cubicBezTo>
                    <a:pt x="179" y="97"/>
                    <a:pt x="179" y="97"/>
                    <a:pt x="179" y="96"/>
                  </a:cubicBezTo>
                  <a:cubicBezTo>
                    <a:pt x="194" y="95"/>
                    <a:pt x="209" y="91"/>
                    <a:pt x="225" y="92"/>
                  </a:cubicBezTo>
                  <a:cubicBezTo>
                    <a:pt x="243" y="94"/>
                    <a:pt x="260" y="99"/>
                    <a:pt x="278" y="99"/>
                  </a:cubicBezTo>
                  <a:cubicBezTo>
                    <a:pt x="294" y="100"/>
                    <a:pt x="309" y="98"/>
                    <a:pt x="324" y="92"/>
                  </a:cubicBezTo>
                  <a:cubicBezTo>
                    <a:pt x="339" y="86"/>
                    <a:pt x="349" y="73"/>
                    <a:pt x="364" y="67"/>
                  </a:cubicBezTo>
                  <a:cubicBezTo>
                    <a:pt x="366" y="67"/>
                    <a:pt x="367" y="64"/>
                    <a:pt x="365" y="63"/>
                  </a:cubicBezTo>
                  <a:close/>
                  <a:moveTo>
                    <a:pt x="230" y="24"/>
                  </a:moveTo>
                  <a:cubicBezTo>
                    <a:pt x="247" y="19"/>
                    <a:pt x="265" y="14"/>
                    <a:pt x="280" y="6"/>
                  </a:cubicBezTo>
                  <a:cubicBezTo>
                    <a:pt x="306" y="25"/>
                    <a:pt x="332" y="45"/>
                    <a:pt x="358" y="64"/>
                  </a:cubicBezTo>
                  <a:cubicBezTo>
                    <a:pt x="348" y="69"/>
                    <a:pt x="340" y="77"/>
                    <a:pt x="330" y="83"/>
                  </a:cubicBezTo>
                  <a:cubicBezTo>
                    <a:pt x="318" y="91"/>
                    <a:pt x="303" y="94"/>
                    <a:pt x="289" y="94"/>
                  </a:cubicBezTo>
                  <a:cubicBezTo>
                    <a:pt x="273" y="95"/>
                    <a:pt x="258" y="92"/>
                    <a:pt x="242" y="90"/>
                  </a:cubicBezTo>
                  <a:cubicBezTo>
                    <a:pt x="227" y="87"/>
                    <a:pt x="213" y="86"/>
                    <a:pt x="197" y="89"/>
                  </a:cubicBezTo>
                  <a:cubicBezTo>
                    <a:pt x="192" y="89"/>
                    <a:pt x="185" y="91"/>
                    <a:pt x="179" y="92"/>
                  </a:cubicBezTo>
                  <a:cubicBezTo>
                    <a:pt x="179" y="92"/>
                    <a:pt x="178" y="92"/>
                    <a:pt x="178" y="92"/>
                  </a:cubicBezTo>
                  <a:cubicBezTo>
                    <a:pt x="174" y="92"/>
                    <a:pt x="169" y="91"/>
                    <a:pt x="164" y="91"/>
                  </a:cubicBezTo>
                  <a:cubicBezTo>
                    <a:pt x="159" y="90"/>
                    <a:pt x="156" y="87"/>
                    <a:pt x="154" y="83"/>
                  </a:cubicBezTo>
                  <a:cubicBezTo>
                    <a:pt x="152" y="80"/>
                    <a:pt x="148" y="68"/>
                    <a:pt x="151" y="67"/>
                  </a:cubicBezTo>
                  <a:cubicBezTo>
                    <a:pt x="155" y="65"/>
                    <a:pt x="161" y="65"/>
                    <a:pt x="165" y="65"/>
                  </a:cubicBezTo>
                  <a:cubicBezTo>
                    <a:pt x="179" y="65"/>
                    <a:pt x="191" y="63"/>
                    <a:pt x="205" y="60"/>
                  </a:cubicBezTo>
                  <a:cubicBezTo>
                    <a:pt x="221" y="55"/>
                    <a:pt x="238" y="56"/>
                    <a:pt x="253" y="51"/>
                  </a:cubicBezTo>
                  <a:cubicBezTo>
                    <a:pt x="257" y="50"/>
                    <a:pt x="255" y="45"/>
                    <a:pt x="252" y="46"/>
                  </a:cubicBezTo>
                  <a:cubicBezTo>
                    <a:pt x="235" y="52"/>
                    <a:pt x="217" y="51"/>
                    <a:pt x="199" y="56"/>
                  </a:cubicBezTo>
                  <a:cubicBezTo>
                    <a:pt x="191" y="58"/>
                    <a:pt x="182" y="61"/>
                    <a:pt x="173" y="60"/>
                  </a:cubicBezTo>
                  <a:cubicBezTo>
                    <a:pt x="167" y="60"/>
                    <a:pt x="161" y="60"/>
                    <a:pt x="156" y="61"/>
                  </a:cubicBezTo>
                  <a:cubicBezTo>
                    <a:pt x="152" y="61"/>
                    <a:pt x="148" y="62"/>
                    <a:pt x="145" y="64"/>
                  </a:cubicBezTo>
                  <a:cubicBezTo>
                    <a:pt x="142" y="68"/>
                    <a:pt x="145" y="73"/>
                    <a:pt x="146" y="76"/>
                  </a:cubicBezTo>
                  <a:cubicBezTo>
                    <a:pt x="148" y="81"/>
                    <a:pt x="149" y="87"/>
                    <a:pt x="153" y="91"/>
                  </a:cubicBezTo>
                  <a:cubicBezTo>
                    <a:pt x="145" y="91"/>
                    <a:pt x="138" y="90"/>
                    <a:pt x="131" y="91"/>
                  </a:cubicBezTo>
                  <a:cubicBezTo>
                    <a:pt x="113" y="92"/>
                    <a:pt x="95" y="93"/>
                    <a:pt x="78" y="96"/>
                  </a:cubicBezTo>
                  <a:cubicBezTo>
                    <a:pt x="63" y="98"/>
                    <a:pt x="48" y="102"/>
                    <a:pt x="32" y="102"/>
                  </a:cubicBezTo>
                  <a:cubicBezTo>
                    <a:pt x="26" y="102"/>
                    <a:pt x="19" y="102"/>
                    <a:pt x="13" y="99"/>
                  </a:cubicBezTo>
                  <a:cubicBezTo>
                    <a:pt x="10" y="98"/>
                    <a:pt x="8" y="96"/>
                    <a:pt x="6" y="93"/>
                  </a:cubicBezTo>
                  <a:cubicBezTo>
                    <a:pt x="5" y="89"/>
                    <a:pt x="10" y="87"/>
                    <a:pt x="13" y="87"/>
                  </a:cubicBezTo>
                  <a:cubicBezTo>
                    <a:pt x="20" y="85"/>
                    <a:pt x="27" y="84"/>
                    <a:pt x="34" y="82"/>
                  </a:cubicBezTo>
                  <a:cubicBezTo>
                    <a:pt x="46" y="80"/>
                    <a:pt x="58" y="77"/>
                    <a:pt x="70" y="74"/>
                  </a:cubicBezTo>
                  <a:cubicBezTo>
                    <a:pt x="97" y="69"/>
                    <a:pt x="124" y="61"/>
                    <a:pt x="151" y="57"/>
                  </a:cubicBezTo>
                  <a:cubicBezTo>
                    <a:pt x="153" y="56"/>
                    <a:pt x="156" y="56"/>
                    <a:pt x="158" y="55"/>
                  </a:cubicBezTo>
                  <a:cubicBezTo>
                    <a:pt x="162" y="55"/>
                    <a:pt x="160" y="50"/>
                    <a:pt x="157" y="50"/>
                  </a:cubicBezTo>
                  <a:cubicBezTo>
                    <a:pt x="146" y="53"/>
                    <a:pt x="134" y="55"/>
                    <a:pt x="123" y="57"/>
                  </a:cubicBezTo>
                  <a:cubicBezTo>
                    <a:pt x="109" y="61"/>
                    <a:pt x="95" y="64"/>
                    <a:pt x="81" y="67"/>
                  </a:cubicBezTo>
                  <a:cubicBezTo>
                    <a:pt x="61" y="72"/>
                    <a:pt x="40" y="76"/>
                    <a:pt x="20" y="80"/>
                  </a:cubicBezTo>
                  <a:cubicBezTo>
                    <a:pt x="18" y="81"/>
                    <a:pt x="15" y="81"/>
                    <a:pt x="13" y="82"/>
                  </a:cubicBezTo>
                  <a:cubicBezTo>
                    <a:pt x="13" y="76"/>
                    <a:pt x="24" y="75"/>
                    <a:pt x="28" y="75"/>
                  </a:cubicBezTo>
                  <a:cubicBezTo>
                    <a:pt x="36" y="74"/>
                    <a:pt x="44" y="73"/>
                    <a:pt x="52" y="71"/>
                  </a:cubicBezTo>
                  <a:cubicBezTo>
                    <a:pt x="65" y="69"/>
                    <a:pt x="77" y="65"/>
                    <a:pt x="90" y="62"/>
                  </a:cubicBezTo>
                  <a:cubicBezTo>
                    <a:pt x="104" y="59"/>
                    <a:pt x="118" y="57"/>
                    <a:pt x="132" y="55"/>
                  </a:cubicBezTo>
                  <a:cubicBezTo>
                    <a:pt x="144" y="53"/>
                    <a:pt x="156" y="47"/>
                    <a:pt x="168" y="43"/>
                  </a:cubicBezTo>
                  <a:cubicBezTo>
                    <a:pt x="181" y="38"/>
                    <a:pt x="194" y="34"/>
                    <a:pt x="208" y="30"/>
                  </a:cubicBezTo>
                  <a:cubicBezTo>
                    <a:pt x="215" y="28"/>
                    <a:pt x="222" y="26"/>
                    <a:pt x="230" y="2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23"/>
            <p:cNvSpPr>
              <a:spLocks/>
            </p:cNvSpPr>
            <p:nvPr/>
          </p:nvSpPr>
          <p:spPr bwMode="auto">
            <a:xfrm>
              <a:off x="2384425" y="3240088"/>
              <a:ext cx="293687" cy="80963"/>
            </a:xfrm>
            <a:custGeom>
              <a:avLst/>
              <a:gdLst>
                <a:gd name="T0" fmla="*/ 284 w 353"/>
                <a:gd name="T1" fmla="*/ 88 h 96"/>
                <a:gd name="T2" fmla="*/ 237 w 353"/>
                <a:gd name="T3" fmla="*/ 84 h 96"/>
                <a:gd name="T4" fmla="*/ 192 w 353"/>
                <a:gd name="T5" fmla="*/ 83 h 96"/>
                <a:gd name="T6" fmla="*/ 174 w 353"/>
                <a:gd name="T7" fmla="*/ 86 h 96"/>
                <a:gd name="T8" fmla="*/ 173 w 353"/>
                <a:gd name="T9" fmla="*/ 86 h 96"/>
                <a:gd name="T10" fmla="*/ 159 w 353"/>
                <a:gd name="T11" fmla="*/ 85 h 96"/>
                <a:gd name="T12" fmla="*/ 149 w 353"/>
                <a:gd name="T13" fmla="*/ 77 h 96"/>
                <a:gd name="T14" fmla="*/ 146 w 353"/>
                <a:gd name="T15" fmla="*/ 61 h 96"/>
                <a:gd name="T16" fmla="*/ 160 w 353"/>
                <a:gd name="T17" fmla="*/ 59 h 96"/>
                <a:gd name="T18" fmla="*/ 200 w 353"/>
                <a:gd name="T19" fmla="*/ 54 h 96"/>
                <a:gd name="T20" fmla="*/ 248 w 353"/>
                <a:gd name="T21" fmla="*/ 45 h 96"/>
                <a:gd name="T22" fmla="*/ 247 w 353"/>
                <a:gd name="T23" fmla="*/ 40 h 96"/>
                <a:gd name="T24" fmla="*/ 194 w 353"/>
                <a:gd name="T25" fmla="*/ 50 h 96"/>
                <a:gd name="T26" fmla="*/ 168 w 353"/>
                <a:gd name="T27" fmla="*/ 54 h 96"/>
                <a:gd name="T28" fmla="*/ 151 w 353"/>
                <a:gd name="T29" fmla="*/ 55 h 96"/>
                <a:gd name="T30" fmla="*/ 140 w 353"/>
                <a:gd name="T31" fmla="*/ 58 h 96"/>
                <a:gd name="T32" fmla="*/ 141 w 353"/>
                <a:gd name="T33" fmla="*/ 70 h 96"/>
                <a:gd name="T34" fmla="*/ 148 w 353"/>
                <a:gd name="T35" fmla="*/ 85 h 96"/>
                <a:gd name="T36" fmla="*/ 126 w 353"/>
                <a:gd name="T37" fmla="*/ 85 h 96"/>
                <a:gd name="T38" fmla="*/ 73 w 353"/>
                <a:gd name="T39" fmla="*/ 90 h 96"/>
                <a:gd name="T40" fmla="*/ 27 w 353"/>
                <a:gd name="T41" fmla="*/ 96 h 96"/>
                <a:gd name="T42" fmla="*/ 8 w 353"/>
                <a:gd name="T43" fmla="*/ 93 h 96"/>
                <a:gd name="T44" fmla="*/ 1 w 353"/>
                <a:gd name="T45" fmla="*/ 87 h 96"/>
                <a:gd name="T46" fmla="*/ 8 w 353"/>
                <a:gd name="T47" fmla="*/ 81 h 96"/>
                <a:gd name="T48" fmla="*/ 29 w 353"/>
                <a:gd name="T49" fmla="*/ 76 h 96"/>
                <a:gd name="T50" fmla="*/ 65 w 353"/>
                <a:gd name="T51" fmla="*/ 68 h 96"/>
                <a:gd name="T52" fmla="*/ 146 w 353"/>
                <a:gd name="T53" fmla="*/ 51 h 96"/>
                <a:gd name="T54" fmla="*/ 153 w 353"/>
                <a:gd name="T55" fmla="*/ 49 h 96"/>
                <a:gd name="T56" fmla="*/ 152 w 353"/>
                <a:gd name="T57" fmla="*/ 44 h 96"/>
                <a:gd name="T58" fmla="*/ 118 w 353"/>
                <a:gd name="T59" fmla="*/ 51 h 96"/>
                <a:gd name="T60" fmla="*/ 76 w 353"/>
                <a:gd name="T61" fmla="*/ 61 h 96"/>
                <a:gd name="T62" fmla="*/ 15 w 353"/>
                <a:gd name="T63" fmla="*/ 74 h 96"/>
                <a:gd name="T64" fmla="*/ 8 w 353"/>
                <a:gd name="T65" fmla="*/ 76 h 96"/>
                <a:gd name="T66" fmla="*/ 23 w 353"/>
                <a:gd name="T67" fmla="*/ 69 h 96"/>
                <a:gd name="T68" fmla="*/ 47 w 353"/>
                <a:gd name="T69" fmla="*/ 65 h 96"/>
                <a:gd name="T70" fmla="*/ 85 w 353"/>
                <a:gd name="T71" fmla="*/ 56 h 96"/>
                <a:gd name="T72" fmla="*/ 127 w 353"/>
                <a:gd name="T73" fmla="*/ 49 h 96"/>
                <a:gd name="T74" fmla="*/ 163 w 353"/>
                <a:gd name="T75" fmla="*/ 37 h 96"/>
                <a:gd name="T76" fmla="*/ 203 w 353"/>
                <a:gd name="T77" fmla="*/ 24 h 96"/>
                <a:gd name="T78" fmla="*/ 275 w 353"/>
                <a:gd name="T79" fmla="*/ 0 h 96"/>
                <a:gd name="T80" fmla="*/ 353 w 353"/>
                <a:gd name="T81" fmla="*/ 58 h 96"/>
                <a:gd name="T82" fmla="*/ 325 w 353"/>
                <a:gd name="T83" fmla="*/ 77 h 96"/>
                <a:gd name="T84" fmla="*/ 284 w 353"/>
                <a:gd name="T8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3" h="96">
                  <a:moveTo>
                    <a:pt x="284" y="88"/>
                  </a:moveTo>
                  <a:cubicBezTo>
                    <a:pt x="268" y="89"/>
                    <a:pt x="253" y="86"/>
                    <a:pt x="237" y="84"/>
                  </a:cubicBezTo>
                  <a:cubicBezTo>
                    <a:pt x="222" y="81"/>
                    <a:pt x="208" y="80"/>
                    <a:pt x="192" y="83"/>
                  </a:cubicBezTo>
                  <a:cubicBezTo>
                    <a:pt x="187" y="83"/>
                    <a:pt x="180" y="85"/>
                    <a:pt x="174" y="86"/>
                  </a:cubicBezTo>
                  <a:cubicBezTo>
                    <a:pt x="174" y="86"/>
                    <a:pt x="173" y="86"/>
                    <a:pt x="173" y="86"/>
                  </a:cubicBezTo>
                  <a:cubicBezTo>
                    <a:pt x="169" y="86"/>
                    <a:pt x="164" y="85"/>
                    <a:pt x="159" y="85"/>
                  </a:cubicBezTo>
                  <a:cubicBezTo>
                    <a:pt x="154" y="84"/>
                    <a:pt x="151" y="81"/>
                    <a:pt x="149" y="77"/>
                  </a:cubicBezTo>
                  <a:cubicBezTo>
                    <a:pt x="147" y="74"/>
                    <a:pt x="143" y="62"/>
                    <a:pt x="146" y="61"/>
                  </a:cubicBezTo>
                  <a:cubicBezTo>
                    <a:pt x="150" y="59"/>
                    <a:pt x="156" y="59"/>
                    <a:pt x="160" y="59"/>
                  </a:cubicBezTo>
                  <a:cubicBezTo>
                    <a:pt x="174" y="59"/>
                    <a:pt x="186" y="57"/>
                    <a:pt x="200" y="54"/>
                  </a:cubicBezTo>
                  <a:cubicBezTo>
                    <a:pt x="216" y="49"/>
                    <a:pt x="233" y="50"/>
                    <a:pt x="248" y="45"/>
                  </a:cubicBezTo>
                  <a:cubicBezTo>
                    <a:pt x="252" y="44"/>
                    <a:pt x="250" y="39"/>
                    <a:pt x="247" y="40"/>
                  </a:cubicBezTo>
                  <a:cubicBezTo>
                    <a:pt x="230" y="46"/>
                    <a:pt x="212" y="45"/>
                    <a:pt x="194" y="50"/>
                  </a:cubicBezTo>
                  <a:cubicBezTo>
                    <a:pt x="186" y="52"/>
                    <a:pt x="177" y="55"/>
                    <a:pt x="168" y="54"/>
                  </a:cubicBezTo>
                  <a:cubicBezTo>
                    <a:pt x="162" y="54"/>
                    <a:pt x="156" y="54"/>
                    <a:pt x="151" y="55"/>
                  </a:cubicBezTo>
                  <a:cubicBezTo>
                    <a:pt x="147" y="55"/>
                    <a:pt x="143" y="56"/>
                    <a:pt x="140" y="58"/>
                  </a:cubicBezTo>
                  <a:cubicBezTo>
                    <a:pt x="137" y="62"/>
                    <a:pt x="140" y="67"/>
                    <a:pt x="141" y="70"/>
                  </a:cubicBezTo>
                  <a:cubicBezTo>
                    <a:pt x="143" y="75"/>
                    <a:pt x="144" y="81"/>
                    <a:pt x="148" y="85"/>
                  </a:cubicBezTo>
                  <a:cubicBezTo>
                    <a:pt x="140" y="85"/>
                    <a:pt x="133" y="84"/>
                    <a:pt x="126" y="85"/>
                  </a:cubicBezTo>
                  <a:cubicBezTo>
                    <a:pt x="108" y="86"/>
                    <a:pt x="90" y="87"/>
                    <a:pt x="73" y="90"/>
                  </a:cubicBezTo>
                  <a:cubicBezTo>
                    <a:pt x="58" y="92"/>
                    <a:pt x="43" y="96"/>
                    <a:pt x="27" y="96"/>
                  </a:cubicBezTo>
                  <a:cubicBezTo>
                    <a:pt x="21" y="96"/>
                    <a:pt x="14" y="96"/>
                    <a:pt x="8" y="93"/>
                  </a:cubicBezTo>
                  <a:cubicBezTo>
                    <a:pt x="5" y="92"/>
                    <a:pt x="3" y="90"/>
                    <a:pt x="1" y="87"/>
                  </a:cubicBezTo>
                  <a:cubicBezTo>
                    <a:pt x="0" y="83"/>
                    <a:pt x="5" y="81"/>
                    <a:pt x="8" y="81"/>
                  </a:cubicBezTo>
                  <a:cubicBezTo>
                    <a:pt x="15" y="79"/>
                    <a:pt x="22" y="78"/>
                    <a:pt x="29" y="76"/>
                  </a:cubicBezTo>
                  <a:cubicBezTo>
                    <a:pt x="41" y="74"/>
                    <a:pt x="53" y="71"/>
                    <a:pt x="65" y="68"/>
                  </a:cubicBezTo>
                  <a:cubicBezTo>
                    <a:pt x="92" y="63"/>
                    <a:pt x="119" y="55"/>
                    <a:pt x="146" y="51"/>
                  </a:cubicBezTo>
                  <a:cubicBezTo>
                    <a:pt x="148" y="50"/>
                    <a:pt x="151" y="50"/>
                    <a:pt x="153" y="49"/>
                  </a:cubicBezTo>
                  <a:cubicBezTo>
                    <a:pt x="157" y="49"/>
                    <a:pt x="155" y="44"/>
                    <a:pt x="152" y="44"/>
                  </a:cubicBezTo>
                  <a:cubicBezTo>
                    <a:pt x="141" y="47"/>
                    <a:pt x="129" y="49"/>
                    <a:pt x="118" y="51"/>
                  </a:cubicBezTo>
                  <a:cubicBezTo>
                    <a:pt x="104" y="55"/>
                    <a:pt x="90" y="58"/>
                    <a:pt x="76" y="61"/>
                  </a:cubicBezTo>
                  <a:cubicBezTo>
                    <a:pt x="56" y="66"/>
                    <a:pt x="35" y="70"/>
                    <a:pt x="15" y="74"/>
                  </a:cubicBezTo>
                  <a:cubicBezTo>
                    <a:pt x="13" y="75"/>
                    <a:pt x="10" y="75"/>
                    <a:pt x="8" y="76"/>
                  </a:cubicBezTo>
                  <a:cubicBezTo>
                    <a:pt x="8" y="70"/>
                    <a:pt x="19" y="69"/>
                    <a:pt x="23" y="69"/>
                  </a:cubicBezTo>
                  <a:cubicBezTo>
                    <a:pt x="31" y="68"/>
                    <a:pt x="39" y="67"/>
                    <a:pt x="47" y="65"/>
                  </a:cubicBezTo>
                  <a:cubicBezTo>
                    <a:pt x="60" y="63"/>
                    <a:pt x="72" y="59"/>
                    <a:pt x="85" y="56"/>
                  </a:cubicBezTo>
                  <a:cubicBezTo>
                    <a:pt x="99" y="53"/>
                    <a:pt x="113" y="51"/>
                    <a:pt x="127" y="49"/>
                  </a:cubicBezTo>
                  <a:cubicBezTo>
                    <a:pt x="139" y="47"/>
                    <a:pt x="151" y="41"/>
                    <a:pt x="163" y="37"/>
                  </a:cubicBezTo>
                  <a:cubicBezTo>
                    <a:pt x="176" y="32"/>
                    <a:pt x="189" y="28"/>
                    <a:pt x="203" y="24"/>
                  </a:cubicBezTo>
                  <a:cubicBezTo>
                    <a:pt x="227" y="17"/>
                    <a:pt x="253" y="11"/>
                    <a:pt x="275" y="0"/>
                  </a:cubicBezTo>
                  <a:cubicBezTo>
                    <a:pt x="301" y="19"/>
                    <a:pt x="327" y="39"/>
                    <a:pt x="353" y="58"/>
                  </a:cubicBezTo>
                  <a:cubicBezTo>
                    <a:pt x="343" y="63"/>
                    <a:pt x="335" y="71"/>
                    <a:pt x="325" y="77"/>
                  </a:cubicBezTo>
                  <a:cubicBezTo>
                    <a:pt x="313" y="85"/>
                    <a:pt x="298" y="88"/>
                    <a:pt x="284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24"/>
            <p:cNvSpPr>
              <a:spLocks/>
            </p:cNvSpPr>
            <p:nvPr/>
          </p:nvSpPr>
          <p:spPr bwMode="auto">
            <a:xfrm>
              <a:off x="3219450" y="2255838"/>
              <a:ext cx="406400" cy="876300"/>
            </a:xfrm>
            <a:custGeom>
              <a:avLst/>
              <a:gdLst>
                <a:gd name="T0" fmla="*/ 471 w 488"/>
                <a:gd name="T1" fmla="*/ 957 h 1054"/>
                <a:gd name="T2" fmla="*/ 443 w 488"/>
                <a:gd name="T3" fmla="*/ 927 h 1054"/>
                <a:gd name="T4" fmla="*/ 399 w 488"/>
                <a:gd name="T5" fmla="*/ 907 h 1054"/>
                <a:gd name="T6" fmla="*/ 343 w 488"/>
                <a:gd name="T7" fmla="*/ 861 h 1054"/>
                <a:gd name="T8" fmla="*/ 341 w 488"/>
                <a:gd name="T9" fmla="*/ 848 h 1054"/>
                <a:gd name="T10" fmla="*/ 336 w 488"/>
                <a:gd name="T11" fmla="*/ 824 h 1054"/>
                <a:gd name="T12" fmla="*/ 262 w 488"/>
                <a:gd name="T13" fmla="*/ 443 h 1054"/>
                <a:gd name="T14" fmla="*/ 249 w 488"/>
                <a:gd name="T15" fmla="*/ 253 h 1054"/>
                <a:gd name="T16" fmla="*/ 249 w 488"/>
                <a:gd name="T17" fmla="*/ 202 h 1054"/>
                <a:gd name="T18" fmla="*/ 248 w 488"/>
                <a:gd name="T19" fmla="*/ 113 h 1054"/>
                <a:gd name="T20" fmla="*/ 256 w 488"/>
                <a:gd name="T21" fmla="*/ 15 h 1054"/>
                <a:gd name="T22" fmla="*/ 256 w 488"/>
                <a:gd name="T23" fmla="*/ 9 h 1054"/>
                <a:gd name="T24" fmla="*/ 254 w 488"/>
                <a:gd name="T25" fmla="*/ 15 h 1054"/>
                <a:gd name="T26" fmla="*/ 243 w 488"/>
                <a:gd name="T27" fmla="*/ 26 h 1054"/>
                <a:gd name="T28" fmla="*/ 169 w 488"/>
                <a:gd name="T29" fmla="*/ 88 h 1054"/>
                <a:gd name="T30" fmla="*/ 140 w 488"/>
                <a:gd name="T31" fmla="*/ 109 h 1054"/>
                <a:gd name="T32" fmla="*/ 110 w 488"/>
                <a:gd name="T33" fmla="*/ 108 h 1054"/>
                <a:gd name="T34" fmla="*/ 50 w 488"/>
                <a:gd name="T35" fmla="*/ 62 h 1054"/>
                <a:gd name="T36" fmla="*/ 28 w 488"/>
                <a:gd name="T37" fmla="*/ 42 h 1054"/>
                <a:gd name="T38" fmla="*/ 23 w 488"/>
                <a:gd name="T39" fmla="*/ 38 h 1054"/>
                <a:gd name="T40" fmla="*/ 23 w 488"/>
                <a:gd name="T41" fmla="*/ 31 h 1054"/>
                <a:gd name="T42" fmla="*/ 23 w 488"/>
                <a:gd name="T43" fmla="*/ 17 h 1054"/>
                <a:gd name="T44" fmla="*/ 25 w 488"/>
                <a:gd name="T45" fmla="*/ 0 h 1054"/>
                <a:gd name="T46" fmla="*/ 21 w 488"/>
                <a:gd name="T47" fmla="*/ 7 h 1054"/>
                <a:gd name="T48" fmla="*/ 12 w 488"/>
                <a:gd name="T49" fmla="*/ 31 h 1054"/>
                <a:gd name="T50" fmla="*/ 12 w 488"/>
                <a:gd name="T51" fmla="*/ 62 h 1054"/>
                <a:gd name="T52" fmla="*/ 16 w 488"/>
                <a:gd name="T53" fmla="*/ 128 h 1054"/>
                <a:gd name="T54" fmla="*/ 19 w 488"/>
                <a:gd name="T55" fmla="*/ 188 h 1054"/>
                <a:gd name="T56" fmla="*/ 21 w 488"/>
                <a:gd name="T57" fmla="*/ 251 h 1054"/>
                <a:gd name="T58" fmla="*/ 20 w 488"/>
                <a:gd name="T59" fmla="*/ 378 h 1054"/>
                <a:gd name="T60" fmla="*/ 26 w 488"/>
                <a:gd name="T61" fmla="*/ 517 h 1054"/>
                <a:gd name="T62" fmla="*/ 30 w 488"/>
                <a:gd name="T63" fmla="*/ 754 h 1054"/>
                <a:gd name="T64" fmla="*/ 7 w 488"/>
                <a:gd name="T65" fmla="*/ 996 h 1054"/>
                <a:gd name="T66" fmla="*/ 0 w 488"/>
                <a:gd name="T67" fmla="*/ 1039 h 1054"/>
                <a:gd name="T68" fmla="*/ 71 w 488"/>
                <a:gd name="T69" fmla="*/ 1044 h 1054"/>
                <a:gd name="T70" fmla="*/ 131 w 488"/>
                <a:gd name="T71" fmla="*/ 1052 h 1054"/>
                <a:gd name="T72" fmla="*/ 193 w 488"/>
                <a:gd name="T73" fmla="*/ 1053 h 1054"/>
                <a:gd name="T74" fmla="*/ 256 w 488"/>
                <a:gd name="T75" fmla="*/ 1050 h 1054"/>
                <a:gd name="T76" fmla="*/ 315 w 488"/>
                <a:gd name="T77" fmla="*/ 1048 h 1054"/>
                <a:gd name="T78" fmla="*/ 373 w 488"/>
                <a:gd name="T79" fmla="*/ 1040 h 1054"/>
                <a:gd name="T80" fmla="*/ 429 w 488"/>
                <a:gd name="T81" fmla="*/ 1022 h 1054"/>
                <a:gd name="T82" fmla="*/ 457 w 488"/>
                <a:gd name="T83" fmla="*/ 1013 h 1054"/>
                <a:gd name="T84" fmla="*/ 481 w 488"/>
                <a:gd name="T85" fmla="*/ 999 h 1054"/>
                <a:gd name="T86" fmla="*/ 488 w 488"/>
                <a:gd name="T87" fmla="*/ 991 h 1054"/>
                <a:gd name="T88" fmla="*/ 471 w 488"/>
                <a:gd name="T89" fmla="*/ 95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8" h="1054">
                  <a:moveTo>
                    <a:pt x="471" y="957"/>
                  </a:moveTo>
                  <a:cubicBezTo>
                    <a:pt x="464" y="944"/>
                    <a:pt x="455" y="934"/>
                    <a:pt x="443" y="927"/>
                  </a:cubicBezTo>
                  <a:cubicBezTo>
                    <a:pt x="429" y="919"/>
                    <a:pt x="414" y="914"/>
                    <a:pt x="399" y="907"/>
                  </a:cubicBezTo>
                  <a:cubicBezTo>
                    <a:pt x="377" y="897"/>
                    <a:pt x="358" y="879"/>
                    <a:pt x="343" y="861"/>
                  </a:cubicBezTo>
                  <a:cubicBezTo>
                    <a:pt x="341" y="857"/>
                    <a:pt x="341" y="852"/>
                    <a:pt x="341" y="848"/>
                  </a:cubicBezTo>
                  <a:cubicBezTo>
                    <a:pt x="339" y="840"/>
                    <a:pt x="338" y="832"/>
                    <a:pt x="336" y="824"/>
                  </a:cubicBezTo>
                  <a:cubicBezTo>
                    <a:pt x="310" y="697"/>
                    <a:pt x="278" y="572"/>
                    <a:pt x="262" y="443"/>
                  </a:cubicBezTo>
                  <a:cubicBezTo>
                    <a:pt x="254" y="380"/>
                    <a:pt x="250" y="316"/>
                    <a:pt x="249" y="253"/>
                  </a:cubicBezTo>
                  <a:cubicBezTo>
                    <a:pt x="249" y="236"/>
                    <a:pt x="249" y="219"/>
                    <a:pt x="249" y="202"/>
                  </a:cubicBezTo>
                  <a:cubicBezTo>
                    <a:pt x="249" y="193"/>
                    <a:pt x="246" y="145"/>
                    <a:pt x="248" y="113"/>
                  </a:cubicBezTo>
                  <a:cubicBezTo>
                    <a:pt x="249" y="73"/>
                    <a:pt x="255" y="46"/>
                    <a:pt x="256" y="15"/>
                  </a:cubicBezTo>
                  <a:cubicBezTo>
                    <a:pt x="256" y="13"/>
                    <a:pt x="256" y="11"/>
                    <a:pt x="256" y="9"/>
                  </a:cubicBezTo>
                  <a:cubicBezTo>
                    <a:pt x="256" y="11"/>
                    <a:pt x="255" y="13"/>
                    <a:pt x="254" y="15"/>
                  </a:cubicBezTo>
                  <a:cubicBezTo>
                    <a:pt x="250" y="19"/>
                    <a:pt x="247" y="22"/>
                    <a:pt x="243" y="26"/>
                  </a:cubicBezTo>
                  <a:cubicBezTo>
                    <a:pt x="220" y="48"/>
                    <a:pt x="195" y="68"/>
                    <a:pt x="169" y="88"/>
                  </a:cubicBezTo>
                  <a:cubicBezTo>
                    <a:pt x="160" y="95"/>
                    <a:pt x="151" y="103"/>
                    <a:pt x="140" y="109"/>
                  </a:cubicBezTo>
                  <a:cubicBezTo>
                    <a:pt x="130" y="114"/>
                    <a:pt x="121" y="112"/>
                    <a:pt x="110" y="108"/>
                  </a:cubicBezTo>
                  <a:cubicBezTo>
                    <a:pt x="87" y="99"/>
                    <a:pt x="68" y="79"/>
                    <a:pt x="50" y="62"/>
                  </a:cubicBezTo>
                  <a:cubicBezTo>
                    <a:pt x="43" y="56"/>
                    <a:pt x="35" y="49"/>
                    <a:pt x="28" y="42"/>
                  </a:cubicBezTo>
                  <a:cubicBezTo>
                    <a:pt x="26" y="40"/>
                    <a:pt x="25" y="39"/>
                    <a:pt x="23" y="38"/>
                  </a:cubicBezTo>
                  <a:cubicBezTo>
                    <a:pt x="22" y="36"/>
                    <a:pt x="23" y="33"/>
                    <a:pt x="23" y="31"/>
                  </a:cubicBezTo>
                  <a:cubicBezTo>
                    <a:pt x="23" y="26"/>
                    <a:pt x="23" y="21"/>
                    <a:pt x="23" y="17"/>
                  </a:cubicBezTo>
                  <a:cubicBezTo>
                    <a:pt x="24" y="11"/>
                    <a:pt x="24" y="5"/>
                    <a:pt x="25" y="0"/>
                  </a:cubicBezTo>
                  <a:cubicBezTo>
                    <a:pt x="24" y="2"/>
                    <a:pt x="22" y="4"/>
                    <a:pt x="21" y="7"/>
                  </a:cubicBezTo>
                  <a:cubicBezTo>
                    <a:pt x="16" y="14"/>
                    <a:pt x="11" y="22"/>
                    <a:pt x="12" y="31"/>
                  </a:cubicBezTo>
                  <a:cubicBezTo>
                    <a:pt x="12" y="41"/>
                    <a:pt x="12" y="51"/>
                    <a:pt x="12" y="62"/>
                  </a:cubicBezTo>
                  <a:cubicBezTo>
                    <a:pt x="12" y="84"/>
                    <a:pt x="12" y="106"/>
                    <a:pt x="16" y="128"/>
                  </a:cubicBezTo>
                  <a:cubicBezTo>
                    <a:pt x="19" y="149"/>
                    <a:pt x="18" y="179"/>
                    <a:pt x="19" y="188"/>
                  </a:cubicBezTo>
                  <a:cubicBezTo>
                    <a:pt x="20" y="209"/>
                    <a:pt x="20" y="230"/>
                    <a:pt x="21" y="251"/>
                  </a:cubicBezTo>
                  <a:cubicBezTo>
                    <a:pt x="21" y="293"/>
                    <a:pt x="19" y="336"/>
                    <a:pt x="20" y="378"/>
                  </a:cubicBezTo>
                  <a:cubicBezTo>
                    <a:pt x="21" y="425"/>
                    <a:pt x="24" y="471"/>
                    <a:pt x="26" y="517"/>
                  </a:cubicBezTo>
                  <a:cubicBezTo>
                    <a:pt x="30" y="596"/>
                    <a:pt x="32" y="675"/>
                    <a:pt x="30" y="754"/>
                  </a:cubicBezTo>
                  <a:cubicBezTo>
                    <a:pt x="29" y="835"/>
                    <a:pt x="21" y="916"/>
                    <a:pt x="7" y="996"/>
                  </a:cubicBezTo>
                  <a:cubicBezTo>
                    <a:pt x="5" y="1011"/>
                    <a:pt x="2" y="1025"/>
                    <a:pt x="0" y="1039"/>
                  </a:cubicBezTo>
                  <a:cubicBezTo>
                    <a:pt x="23" y="1040"/>
                    <a:pt x="47" y="1041"/>
                    <a:pt x="71" y="1044"/>
                  </a:cubicBezTo>
                  <a:cubicBezTo>
                    <a:pt x="91" y="1046"/>
                    <a:pt x="111" y="1051"/>
                    <a:pt x="131" y="1052"/>
                  </a:cubicBezTo>
                  <a:cubicBezTo>
                    <a:pt x="152" y="1054"/>
                    <a:pt x="173" y="1054"/>
                    <a:pt x="193" y="1053"/>
                  </a:cubicBezTo>
                  <a:cubicBezTo>
                    <a:pt x="214" y="1052"/>
                    <a:pt x="235" y="1050"/>
                    <a:pt x="256" y="1050"/>
                  </a:cubicBezTo>
                  <a:cubicBezTo>
                    <a:pt x="275" y="1049"/>
                    <a:pt x="295" y="1050"/>
                    <a:pt x="315" y="1048"/>
                  </a:cubicBezTo>
                  <a:cubicBezTo>
                    <a:pt x="334" y="1047"/>
                    <a:pt x="354" y="1044"/>
                    <a:pt x="373" y="1040"/>
                  </a:cubicBezTo>
                  <a:cubicBezTo>
                    <a:pt x="392" y="1035"/>
                    <a:pt x="410" y="1028"/>
                    <a:pt x="429" y="1022"/>
                  </a:cubicBezTo>
                  <a:cubicBezTo>
                    <a:pt x="438" y="1020"/>
                    <a:pt x="448" y="1017"/>
                    <a:pt x="457" y="1013"/>
                  </a:cubicBezTo>
                  <a:cubicBezTo>
                    <a:pt x="466" y="1010"/>
                    <a:pt x="475" y="1007"/>
                    <a:pt x="481" y="999"/>
                  </a:cubicBezTo>
                  <a:cubicBezTo>
                    <a:pt x="484" y="996"/>
                    <a:pt x="486" y="994"/>
                    <a:pt x="488" y="991"/>
                  </a:cubicBezTo>
                  <a:cubicBezTo>
                    <a:pt x="482" y="980"/>
                    <a:pt x="477" y="968"/>
                    <a:pt x="471" y="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25"/>
            <p:cNvSpPr>
              <a:spLocks noEditPoints="1"/>
            </p:cNvSpPr>
            <p:nvPr/>
          </p:nvSpPr>
          <p:spPr bwMode="auto">
            <a:xfrm>
              <a:off x="3219450" y="2255838"/>
              <a:ext cx="406400" cy="876300"/>
            </a:xfrm>
            <a:custGeom>
              <a:avLst/>
              <a:gdLst>
                <a:gd name="T0" fmla="*/ 218 w 488"/>
                <a:gd name="T1" fmla="*/ 346 h 1054"/>
                <a:gd name="T2" fmla="*/ 471 w 488"/>
                <a:gd name="T3" fmla="*/ 957 h 1054"/>
                <a:gd name="T4" fmla="*/ 481 w 488"/>
                <a:gd name="T5" fmla="*/ 999 h 1054"/>
                <a:gd name="T6" fmla="*/ 429 w 488"/>
                <a:gd name="T7" fmla="*/ 1022 h 1054"/>
                <a:gd name="T8" fmla="*/ 315 w 488"/>
                <a:gd name="T9" fmla="*/ 1048 h 1054"/>
                <a:gd name="T10" fmla="*/ 193 w 488"/>
                <a:gd name="T11" fmla="*/ 1053 h 1054"/>
                <a:gd name="T12" fmla="*/ 71 w 488"/>
                <a:gd name="T13" fmla="*/ 1044 h 1054"/>
                <a:gd name="T14" fmla="*/ 7 w 488"/>
                <a:gd name="T15" fmla="*/ 996 h 1054"/>
                <a:gd name="T16" fmla="*/ 26 w 488"/>
                <a:gd name="T17" fmla="*/ 517 h 1054"/>
                <a:gd name="T18" fmla="*/ 21 w 488"/>
                <a:gd name="T19" fmla="*/ 251 h 1054"/>
                <a:gd name="T20" fmla="*/ 16 w 488"/>
                <a:gd name="T21" fmla="*/ 128 h 1054"/>
                <a:gd name="T22" fmla="*/ 12 w 488"/>
                <a:gd name="T23" fmla="*/ 31 h 1054"/>
                <a:gd name="T24" fmla="*/ 25 w 488"/>
                <a:gd name="T25" fmla="*/ 0 h 1054"/>
                <a:gd name="T26" fmla="*/ 23 w 488"/>
                <a:gd name="T27" fmla="*/ 31 h 1054"/>
                <a:gd name="T28" fmla="*/ 28 w 488"/>
                <a:gd name="T29" fmla="*/ 42 h 1054"/>
                <a:gd name="T30" fmla="*/ 110 w 488"/>
                <a:gd name="T31" fmla="*/ 108 h 1054"/>
                <a:gd name="T32" fmla="*/ 137 w 488"/>
                <a:gd name="T33" fmla="*/ 122 h 1054"/>
                <a:gd name="T34" fmla="*/ 153 w 488"/>
                <a:gd name="T35" fmla="*/ 121 h 1054"/>
                <a:gd name="T36" fmla="*/ 247 w 488"/>
                <a:gd name="T37" fmla="*/ 125 h 1054"/>
                <a:gd name="T38" fmla="*/ 249 w 488"/>
                <a:gd name="T39" fmla="*/ 242 h 1054"/>
                <a:gd name="T40" fmla="*/ 218 w 488"/>
                <a:gd name="T41" fmla="*/ 346 h 1054"/>
                <a:gd name="T42" fmla="*/ 221 w 488"/>
                <a:gd name="T43" fmla="*/ 180 h 1054"/>
                <a:gd name="T44" fmla="*/ 153 w 488"/>
                <a:gd name="T45" fmla="*/ 179 h 1054"/>
                <a:gd name="T46" fmla="*/ 126 w 488"/>
                <a:gd name="T47" fmla="*/ 232 h 1054"/>
                <a:gd name="T48" fmla="*/ 72 w 488"/>
                <a:gd name="T49" fmla="*/ 217 h 1054"/>
                <a:gd name="T50" fmla="*/ 42 w 488"/>
                <a:gd name="T51" fmla="*/ 356 h 1054"/>
                <a:gd name="T52" fmla="*/ 56 w 488"/>
                <a:gd name="T53" fmla="*/ 600 h 1054"/>
                <a:gd name="T54" fmla="*/ 159 w 488"/>
                <a:gd name="T55" fmla="*/ 282 h 1054"/>
                <a:gd name="T56" fmla="*/ 206 w 488"/>
                <a:gd name="T57" fmla="*/ 445 h 1054"/>
                <a:gd name="T58" fmla="*/ 216 w 488"/>
                <a:gd name="T59" fmla="*/ 700 h 1054"/>
                <a:gd name="T60" fmla="*/ 244 w 488"/>
                <a:gd name="T61" fmla="*/ 821 h 1054"/>
                <a:gd name="T62" fmla="*/ 176 w 488"/>
                <a:gd name="T63" fmla="*/ 803 h 1054"/>
                <a:gd name="T64" fmla="*/ 276 w 488"/>
                <a:gd name="T65" fmla="*/ 801 h 1054"/>
                <a:gd name="T66" fmla="*/ 281 w 488"/>
                <a:gd name="T67" fmla="*/ 731 h 1054"/>
                <a:gd name="T68" fmla="*/ 244 w 488"/>
                <a:gd name="T69" fmla="*/ 709 h 1054"/>
                <a:gd name="T70" fmla="*/ 244 w 488"/>
                <a:gd name="T71" fmla="*/ 495 h 1054"/>
                <a:gd name="T72" fmla="*/ 270 w 488"/>
                <a:gd name="T73" fmla="*/ 495 h 1054"/>
                <a:gd name="T74" fmla="*/ 336 w 488"/>
                <a:gd name="T75" fmla="*/ 824 h 1054"/>
                <a:gd name="T76" fmla="*/ 321 w 488"/>
                <a:gd name="T77" fmla="*/ 877 h 1054"/>
                <a:gd name="T78" fmla="*/ 370 w 488"/>
                <a:gd name="T79" fmla="*/ 953 h 1054"/>
                <a:gd name="T80" fmla="*/ 370 w 488"/>
                <a:gd name="T81" fmla="*/ 895 h 1054"/>
                <a:gd name="T82" fmla="*/ 399 w 488"/>
                <a:gd name="T83" fmla="*/ 907 h 1054"/>
                <a:gd name="T84" fmla="*/ 471 w 488"/>
                <a:gd name="T85" fmla="*/ 957 h 1054"/>
                <a:gd name="T86" fmla="*/ 244 w 488"/>
                <a:gd name="T87" fmla="*/ 972 h 1054"/>
                <a:gd name="T88" fmla="*/ 300 w 488"/>
                <a:gd name="T89" fmla="*/ 855 h 1054"/>
                <a:gd name="T90" fmla="*/ 216 w 488"/>
                <a:gd name="T91" fmla="*/ 905 h 1054"/>
                <a:gd name="T92" fmla="*/ 430 w 488"/>
                <a:gd name="T93" fmla="*/ 992 h 1054"/>
                <a:gd name="T94" fmla="*/ 386 w 488"/>
                <a:gd name="T95" fmla="*/ 1009 h 1054"/>
                <a:gd name="T96" fmla="*/ 215 w 488"/>
                <a:gd name="T97" fmla="*/ 996 h 1054"/>
                <a:gd name="T98" fmla="*/ 154 w 488"/>
                <a:gd name="T99" fmla="*/ 1027 h 1054"/>
                <a:gd name="T100" fmla="*/ 358 w 488"/>
                <a:gd name="T101" fmla="*/ 1024 h 1054"/>
                <a:gd name="T102" fmla="*/ 430 w 488"/>
                <a:gd name="T103" fmla="*/ 992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8" h="1054">
                  <a:moveTo>
                    <a:pt x="215" y="358"/>
                  </a:moveTo>
                  <a:cubicBezTo>
                    <a:pt x="215" y="358"/>
                    <a:pt x="216" y="353"/>
                    <a:pt x="218" y="346"/>
                  </a:cubicBezTo>
                  <a:cubicBezTo>
                    <a:pt x="217" y="352"/>
                    <a:pt x="216" y="357"/>
                    <a:pt x="215" y="358"/>
                  </a:cubicBezTo>
                  <a:close/>
                  <a:moveTo>
                    <a:pt x="471" y="957"/>
                  </a:moveTo>
                  <a:cubicBezTo>
                    <a:pt x="477" y="968"/>
                    <a:pt x="482" y="980"/>
                    <a:pt x="488" y="991"/>
                  </a:cubicBezTo>
                  <a:cubicBezTo>
                    <a:pt x="486" y="994"/>
                    <a:pt x="484" y="996"/>
                    <a:pt x="481" y="999"/>
                  </a:cubicBezTo>
                  <a:cubicBezTo>
                    <a:pt x="475" y="1007"/>
                    <a:pt x="466" y="1010"/>
                    <a:pt x="457" y="1013"/>
                  </a:cubicBezTo>
                  <a:cubicBezTo>
                    <a:pt x="448" y="1017"/>
                    <a:pt x="438" y="1020"/>
                    <a:pt x="429" y="1022"/>
                  </a:cubicBezTo>
                  <a:cubicBezTo>
                    <a:pt x="410" y="1028"/>
                    <a:pt x="392" y="1035"/>
                    <a:pt x="373" y="1040"/>
                  </a:cubicBezTo>
                  <a:cubicBezTo>
                    <a:pt x="354" y="1044"/>
                    <a:pt x="334" y="1047"/>
                    <a:pt x="315" y="1048"/>
                  </a:cubicBezTo>
                  <a:cubicBezTo>
                    <a:pt x="295" y="1050"/>
                    <a:pt x="275" y="1049"/>
                    <a:pt x="256" y="1050"/>
                  </a:cubicBezTo>
                  <a:cubicBezTo>
                    <a:pt x="235" y="1050"/>
                    <a:pt x="214" y="1052"/>
                    <a:pt x="193" y="1053"/>
                  </a:cubicBezTo>
                  <a:cubicBezTo>
                    <a:pt x="173" y="1054"/>
                    <a:pt x="152" y="1054"/>
                    <a:pt x="131" y="1052"/>
                  </a:cubicBezTo>
                  <a:cubicBezTo>
                    <a:pt x="111" y="1051"/>
                    <a:pt x="91" y="1046"/>
                    <a:pt x="71" y="1044"/>
                  </a:cubicBezTo>
                  <a:cubicBezTo>
                    <a:pt x="47" y="1041"/>
                    <a:pt x="23" y="1040"/>
                    <a:pt x="0" y="1039"/>
                  </a:cubicBezTo>
                  <a:cubicBezTo>
                    <a:pt x="2" y="1025"/>
                    <a:pt x="5" y="1011"/>
                    <a:pt x="7" y="996"/>
                  </a:cubicBezTo>
                  <a:cubicBezTo>
                    <a:pt x="21" y="916"/>
                    <a:pt x="29" y="835"/>
                    <a:pt x="30" y="754"/>
                  </a:cubicBezTo>
                  <a:cubicBezTo>
                    <a:pt x="32" y="675"/>
                    <a:pt x="30" y="596"/>
                    <a:pt x="26" y="517"/>
                  </a:cubicBezTo>
                  <a:cubicBezTo>
                    <a:pt x="24" y="471"/>
                    <a:pt x="21" y="425"/>
                    <a:pt x="20" y="378"/>
                  </a:cubicBezTo>
                  <a:cubicBezTo>
                    <a:pt x="19" y="336"/>
                    <a:pt x="21" y="293"/>
                    <a:pt x="21" y="251"/>
                  </a:cubicBezTo>
                  <a:cubicBezTo>
                    <a:pt x="20" y="230"/>
                    <a:pt x="20" y="209"/>
                    <a:pt x="19" y="188"/>
                  </a:cubicBezTo>
                  <a:cubicBezTo>
                    <a:pt x="18" y="179"/>
                    <a:pt x="19" y="149"/>
                    <a:pt x="16" y="128"/>
                  </a:cubicBezTo>
                  <a:cubicBezTo>
                    <a:pt x="12" y="106"/>
                    <a:pt x="12" y="84"/>
                    <a:pt x="12" y="62"/>
                  </a:cubicBezTo>
                  <a:cubicBezTo>
                    <a:pt x="12" y="51"/>
                    <a:pt x="12" y="41"/>
                    <a:pt x="12" y="31"/>
                  </a:cubicBezTo>
                  <a:cubicBezTo>
                    <a:pt x="11" y="22"/>
                    <a:pt x="16" y="14"/>
                    <a:pt x="21" y="7"/>
                  </a:cubicBezTo>
                  <a:cubicBezTo>
                    <a:pt x="22" y="4"/>
                    <a:pt x="24" y="2"/>
                    <a:pt x="25" y="0"/>
                  </a:cubicBezTo>
                  <a:cubicBezTo>
                    <a:pt x="24" y="5"/>
                    <a:pt x="24" y="11"/>
                    <a:pt x="23" y="17"/>
                  </a:cubicBezTo>
                  <a:cubicBezTo>
                    <a:pt x="23" y="21"/>
                    <a:pt x="23" y="26"/>
                    <a:pt x="23" y="31"/>
                  </a:cubicBezTo>
                  <a:cubicBezTo>
                    <a:pt x="23" y="33"/>
                    <a:pt x="22" y="36"/>
                    <a:pt x="23" y="38"/>
                  </a:cubicBezTo>
                  <a:cubicBezTo>
                    <a:pt x="25" y="39"/>
                    <a:pt x="26" y="40"/>
                    <a:pt x="28" y="42"/>
                  </a:cubicBezTo>
                  <a:cubicBezTo>
                    <a:pt x="35" y="49"/>
                    <a:pt x="43" y="56"/>
                    <a:pt x="50" y="62"/>
                  </a:cubicBezTo>
                  <a:cubicBezTo>
                    <a:pt x="68" y="79"/>
                    <a:pt x="87" y="99"/>
                    <a:pt x="110" y="108"/>
                  </a:cubicBezTo>
                  <a:cubicBezTo>
                    <a:pt x="118" y="111"/>
                    <a:pt x="125" y="113"/>
                    <a:pt x="133" y="111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42" y="121"/>
                    <a:pt x="148" y="119"/>
                    <a:pt x="153" y="121"/>
                  </a:cubicBezTo>
                  <a:cubicBezTo>
                    <a:pt x="163" y="127"/>
                    <a:pt x="203" y="161"/>
                    <a:pt x="215" y="162"/>
                  </a:cubicBezTo>
                  <a:cubicBezTo>
                    <a:pt x="223" y="163"/>
                    <a:pt x="238" y="141"/>
                    <a:pt x="247" y="125"/>
                  </a:cubicBezTo>
                  <a:cubicBezTo>
                    <a:pt x="247" y="156"/>
                    <a:pt x="249" y="194"/>
                    <a:pt x="249" y="202"/>
                  </a:cubicBezTo>
                  <a:cubicBezTo>
                    <a:pt x="249" y="215"/>
                    <a:pt x="249" y="229"/>
                    <a:pt x="249" y="242"/>
                  </a:cubicBezTo>
                  <a:cubicBezTo>
                    <a:pt x="242" y="268"/>
                    <a:pt x="233" y="301"/>
                    <a:pt x="228" y="314"/>
                  </a:cubicBezTo>
                  <a:cubicBezTo>
                    <a:pt x="223" y="326"/>
                    <a:pt x="220" y="337"/>
                    <a:pt x="218" y="346"/>
                  </a:cubicBezTo>
                  <a:cubicBezTo>
                    <a:pt x="221" y="323"/>
                    <a:pt x="226" y="275"/>
                    <a:pt x="228" y="243"/>
                  </a:cubicBezTo>
                  <a:cubicBezTo>
                    <a:pt x="231" y="200"/>
                    <a:pt x="238" y="172"/>
                    <a:pt x="221" y="180"/>
                  </a:cubicBezTo>
                  <a:cubicBezTo>
                    <a:pt x="205" y="188"/>
                    <a:pt x="166" y="209"/>
                    <a:pt x="166" y="20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34" y="149"/>
                    <a:pt x="134" y="149"/>
                    <a:pt x="134" y="149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26" y="232"/>
                    <a:pt x="72" y="337"/>
                    <a:pt x="72" y="319"/>
                  </a:cubicBezTo>
                  <a:cubicBezTo>
                    <a:pt x="72" y="302"/>
                    <a:pt x="86" y="232"/>
                    <a:pt x="72" y="217"/>
                  </a:cubicBezTo>
                  <a:cubicBezTo>
                    <a:pt x="58" y="202"/>
                    <a:pt x="40" y="179"/>
                    <a:pt x="42" y="224"/>
                  </a:cubicBezTo>
                  <a:cubicBezTo>
                    <a:pt x="45" y="269"/>
                    <a:pt x="40" y="322"/>
                    <a:pt x="42" y="356"/>
                  </a:cubicBezTo>
                  <a:cubicBezTo>
                    <a:pt x="45" y="391"/>
                    <a:pt x="37" y="463"/>
                    <a:pt x="42" y="507"/>
                  </a:cubicBezTo>
                  <a:cubicBezTo>
                    <a:pt x="47" y="551"/>
                    <a:pt x="56" y="600"/>
                    <a:pt x="56" y="600"/>
                  </a:cubicBezTo>
                  <a:cubicBezTo>
                    <a:pt x="56" y="600"/>
                    <a:pt x="176" y="441"/>
                    <a:pt x="176" y="416"/>
                  </a:cubicBezTo>
                  <a:cubicBezTo>
                    <a:pt x="176" y="392"/>
                    <a:pt x="159" y="296"/>
                    <a:pt x="159" y="282"/>
                  </a:cubicBezTo>
                  <a:cubicBezTo>
                    <a:pt x="159" y="269"/>
                    <a:pt x="184" y="278"/>
                    <a:pt x="184" y="282"/>
                  </a:cubicBezTo>
                  <a:cubicBezTo>
                    <a:pt x="184" y="287"/>
                    <a:pt x="190" y="396"/>
                    <a:pt x="206" y="445"/>
                  </a:cubicBezTo>
                  <a:cubicBezTo>
                    <a:pt x="222" y="494"/>
                    <a:pt x="258" y="627"/>
                    <a:pt x="252" y="635"/>
                  </a:cubicBezTo>
                  <a:cubicBezTo>
                    <a:pt x="247" y="643"/>
                    <a:pt x="220" y="671"/>
                    <a:pt x="216" y="700"/>
                  </a:cubicBezTo>
                  <a:cubicBezTo>
                    <a:pt x="211" y="728"/>
                    <a:pt x="207" y="786"/>
                    <a:pt x="220" y="795"/>
                  </a:cubicBezTo>
                  <a:cubicBezTo>
                    <a:pt x="232" y="805"/>
                    <a:pt x="264" y="824"/>
                    <a:pt x="244" y="821"/>
                  </a:cubicBezTo>
                  <a:cubicBezTo>
                    <a:pt x="224" y="819"/>
                    <a:pt x="206" y="823"/>
                    <a:pt x="199" y="810"/>
                  </a:cubicBezTo>
                  <a:cubicBezTo>
                    <a:pt x="191" y="798"/>
                    <a:pt x="182" y="795"/>
                    <a:pt x="176" y="803"/>
                  </a:cubicBezTo>
                  <a:cubicBezTo>
                    <a:pt x="170" y="812"/>
                    <a:pt x="172" y="934"/>
                    <a:pt x="186" y="916"/>
                  </a:cubicBezTo>
                  <a:cubicBezTo>
                    <a:pt x="201" y="898"/>
                    <a:pt x="252" y="842"/>
                    <a:pt x="276" y="801"/>
                  </a:cubicBezTo>
                  <a:cubicBezTo>
                    <a:pt x="299" y="760"/>
                    <a:pt x="319" y="735"/>
                    <a:pt x="307" y="734"/>
                  </a:cubicBezTo>
                  <a:cubicBezTo>
                    <a:pt x="295" y="732"/>
                    <a:pt x="278" y="746"/>
                    <a:pt x="281" y="731"/>
                  </a:cubicBezTo>
                  <a:cubicBezTo>
                    <a:pt x="284" y="716"/>
                    <a:pt x="292" y="680"/>
                    <a:pt x="281" y="687"/>
                  </a:cubicBezTo>
                  <a:cubicBezTo>
                    <a:pt x="270" y="694"/>
                    <a:pt x="244" y="709"/>
                    <a:pt x="244" y="709"/>
                  </a:cubicBezTo>
                  <a:cubicBezTo>
                    <a:pt x="244" y="709"/>
                    <a:pt x="274" y="676"/>
                    <a:pt x="276" y="648"/>
                  </a:cubicBezTo>
                  <a:cubicBezTo>
                    <a:pt x="277" y="619"/>
                    <a:pt x="252" y="533"/>
                    <a:pt x="244" y="495"/>
                  </a:cubicBezTo>
                  <a:cubicBezTo>
                    <a:pt x="236" y="456"/>
                    <a:pt x="216" y="412"/>
                    <a:pt x="229" y="429"/>
                  </a:cubicBezTo>
                  <a:cubicBezTo>
                    <a:pt x="243" y="445"/>
                    <a:pt x="270" y="495"/>
                    <a:pt x="270" y="495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87" y="606"/>
                    <a:pt x="314" y="715"/>
                    <a:pt x="336" y="824"/>
                  </a:cubicBezTo>
                  <a:cubicBezTo>
                    <a:pt x="338" y="831"/>
                    <a:pt x="339" y="839"/>
                    <a:pt x="340" y="846"/>
                  </a:cubicBezTo>
                  <a:cubicBezTo>
                    <a:pt x="331" y="852"/>
                    <a:pt x="322" y="863"/>
                    <a:pt x="321" y="877"/>
                  </a:cubicBezTo>
                  <a:cubicBezTo>
                    <a:pt x="319" y="906"/>
                    <a:pt x="326" y="933"/>
                    <a:pt x="330" y="942"/>
                  </a:cubicBezTo>
                  <a:cubicBezTo>
                    <a:pt x="335" y="950"/>
                    <a:pt x="347" y="953"/>
                    <a:pt x="370" y="953"/>
                  </a:cubicBezTo>
                  <a:cubicBezTo>
                    <a:pt x="393" y="953"/>
                    <a:pt x="428" y="957"/>
                    <a:pt x="417" y="946"/>
                  </a:cubicBezTo>
                  <a:cubicBezTo>
                    <a:pt x="406" y="935"/>
                    <a:pt x="376" y="909"/>
                    <a:pt x="370" y="895"/>
                  </a:cubicBezTo>
                  <a:cubicBezTo>
                    <a:pt x="368" y="891"/>
                    <a:pt x="366" y="887"/>
                    <a:pt x="364" y="883"/>
                  </a:cubicBezTo>
                  <a:cubicBezTo>
                    <a:pt x="375" y="892"/>
                    <a:pt x="387" y="901"/>
                    <a:pt x="399" y="907"/>
                  </a:cubicBezTo>
                  <a:cubicBezTo>
                    <a:pt x="414" y="914"/>
                    <a:pt x="429" y="919"/>
                    <a:pt x="443" y="927"/>
                  </a:cubicBezTo>
                  <a:cubicBezTo>
                    <a:pt x="455" y="934"/>
                    <a:pt x="464" y="944"/>
                    <a:pt x="471" y="957"/>
                  </a:cubicBezTo>
                  <a:close/>
                  <a:moveTo>
                    <a:pt x="251" y="921"/>
                  </a:moveTo>
                  <a:cubicBezTo>
                    <a:pt x="266" y="922"/>
                    <a:pt x="251" y="961"/>
                    <a:pt x="244" y="972"/>
                  </a:cubicBezTo>
                  <a:cubicBezTo>
                    <a:pt x="237" y="983"/>
                    <a:pt x="268" y="968"/>
                    <a:pt x="285" y="948"/>
                  </a:cubicBezTo>
                  <a:cubicBezTo>
                    <a:pt x="303" y="929"/>
                    <a:pt x="298" y="880"/>
                    <a:pt x="300" y="855"/>
                  </a:cubicBezTo>
                  <a:cubicBezTo>
                    <a:pt x="303" y="831"/>
                    <a:pt x="298" y="805"/>
                    <a:pt x="285" y="817"/>
                  </a:cubicBezTo>
                  <a:cubicBezTo>
                    <a:pt x="273" y="829"/>
                    <a:pt x="221" y="896"/>
                    <a:pt x="216" y="905"/>
                  </a:cubicBezTo>
                  <a:cubicBezTo>
                    <a:pt x="210" y="913"/>
                    <a:pt x="236" y="920"/>
                    <a:pt x="251" y="921"/>
                  </a:cubicBezTo>
                  <a:close/>
                  <a:moveTo>
                    <a:pt x="430" y="992"/>
                  </a:moveTo>
                  <a:cubicBezTo>
                    <a:pt x="415" y="993"/>
                    <a:pt x="363" y="977"/>
                    <a:pt x="350" y="975"/>
                  </a:cubicBezTo>
                  <a:cubicBezTo>
                    <a:pt x="336" y="974"/>
                    <a:pt x="374" y="1002"/>
                    <a:pt x="386" y="1009"/>
                  </a:cubicBezTo>
                  <a:cubicBezTo>
                    <a:pt x="386" y="1009"/>
                    <a:pt x="358" y="1024"/>
                    <a:pt x="335" y="1015"/>
                  </a:cubicBezTo>
                  <a:cubicBezTo>
                    <a:pt x="311" y="1007"/>
                    <a:pt x="224" y="1002"/>
                    <a:pt x="215" y="996"/>
                  </a:cubicBezTo>
                  <a:cubicBezTo>
                    <a:pt x="206" y="991"/>
                    <a:pt x="185" y="946"/>
                    <a:pt x="185" y="946"/>
                  </a:cubicBezTo>
                  <a:cubicBezTo>
                    <a:pt x="185" y="946"/>
                    <a:pt x="164" y="1019"/>
                    <a:pt x="154" y="1027"/>
                  </a:cubicBezTo>
                  <a:cubicBezTo>
                    <a:pt x="144" y="1036"/>
                    <a:pt x="201" y="1037"/>
                    <a:pt x="221" y="1036"/>
                  </a:cubicBezTo>
                  <a:cubicBezTo>
                    <a:pt x="242" y="1035"/>
                    <a:pt x="343" y="1028"/>
                    <a:pt x="358" y="1024"/>
                  </a:cubicBezTo>
                  <a:cubicBezTo>
                    <a:pt x="373" y="1020"/>
                    <a:pt x="462" y="1000"/>
                    <a:pt x="464" y="992"/>
                  </a:cubicBezTo>
                  <a:cubicBezTo>
                    <a:pt x="467" y="983"/>
                    <a:pt x="445" y="991"/>
                    <a:pt x="430" y="992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26"/>
            <p:cNvSpPr>
              <a:spLocks/>
            </p:cNvSpPr>
            <p:nvPr/>
          </p:nvSpPr>
          <p:spPr bwMode="auto">
            <a:xfrm>
              <a:off x="3219450" y="2355850"/>
              <a:ext cx="165100" cy="812800"/>
            </a:xfrm>
            <a:custGeom>
              <a:avLst/>
              <a:gdLst>
                <a:gd name="T0" fmla="*/ 55 w 198"/>
                <a:gd name="T1" fmla="*/ 43 h 977"/>
                <a:gd name="T2" fmla="*/ 82 w 198"/>
                <a:gd name="T3" fmla="*/ 14 h 977"/>
                <a:gd name="T4" fmla="*/ 142 w 198"/>
                <a:gd name="T5" fmla="*/ 2 h 977"/>
                <a:gd name="T6" fmla="*/ 174 w 198"/>
                <a:gd name="T7" fmla="*/ 12 h 977"/>
                <a:gd name="T8" fmla="*/ 188 w 198"/>
                <a:gd name="T9" fmla="*/ 26 h 977"/>
                <a:gd name="T10" fmla="*/ 181 w 198"/>
                <a:gd name="T11" fmla="*/ 74 h 977"/>
                <a:gd name="T12" fmla="*/ 186 w 198"/>
                <a:gd name="T13" fmla="*/ 97 h 977"/>
                <a:gd name="T14" fmla="*/ 193 w 198"/>
                <a:gd name="T15" fmla="*/ 247 h 977"/>
                <a:gd name="T16" fmla="*/ 198 w 198"/>
                <a:gd name="T17" fmla="*/ 551 h 977"/>
                <a:gd name="T18" fmla="*/ 190 w 198"/>
                <a:gd name="T19" fmla="*/ 678 h 977"/>
                <a:gd name="T20" fmla="*/ 184 w 198"/>
                <a:gd name="T21" fmla="*/ 842 h 977"/>
                <a:gd name="T22" fmla="*/ 185 w 198"/>
                <a:gd name="T23" fmla="*/ 880 h 977"/>
                <a:gd name="T24" fmla="*/ 73 w 198"/>
                <a:gd name="T25" fmla="*/ 977 h 977"/>
                <a:gd name="T26" fmla="*/ 3 w 198"/>
                <a:gd name="T27" fmla="*/ 867 h 977"/>
                <a:gd name="T28" fmla="*/ 33 w 198"/>
                <a:gd name="T29" fmla="*/ 562 h 977"/>
                <a:gd name="T30" fmla="*/ 62 w 198"/>
                <a:gd name="T31" fmla="*/ 382 h 977"/>
                <a:gd name="T32" fmla="*/ 88 w 198"/>
                <a:gd name="T33" fmla="*/ 188 h 977"/>
                <a:gd name="T34" fmla="*/ 104 w 198"/>
                <a:gd name="T35" fmla="*/ 113 h 977"/>
                <a:gd name="T36" fmla="*/ 91 w 198"/>
                <a:gd name="T37" fmla="*/ 79 h 977"/>
                <a:gd name="T38" fmla="*/ 55 w 198"/>
                <a:gd name="T39" fmla="*/ 43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977">
                  <a:moveTo>
                    <a:pt x="55" y="43"/>
                  </a:moveTo>
                  <a:cubicBezTo>
                    <a:pt x="55" y="43"/>
                    <a:pt x="64" y="19"/>
                    <a:pt x="82" y="14"/>
                  </a:cubicBezTo>
                  <a:cubicBezTo>
                    <a:pt x="100" y="9"/>
                    <a:pt x="130" y="0"/>
                    <a:pt x="142" y="2"/>
                  </a:cubicBezTo>
                  <a:cubicBezTo>
                    <a:pt x="153" y="3"/>
                    <a:pt x="174" y="12"/>
                    <a:pt x="174" y="12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81" y="74"/>
                    <a:pt x="183" y="90"/>
                    <a:pt x="186" y="97"/>
                  </a:cubicBezTo>
                  <a:cubicBezTo>
                    <a:pt x="190" y="103"/>
                    <a:pt x="193" y="201"/>
                    <a:pt x="193" y="247"/>
                  </a:cubicBezTo>
                  <a:cubicBezTo>
                    <a:pt x="193" y="293"/>
                    <a:pt x="198" y="511"/>
                    <a:pt x="198" y="551"/>
                  </a:cubicBezTo>
                  <a:cubicBezTo>
                    <a:pt x="198" y="590"/>
                    <a:pt x="188" y="655"/>
                    <a:pt x="190" y="678"/>
                  </a:cubicBezTo>
                  <a:cubicBezTo>
                    <a:pt x="193" y="701"/>
                    <a:pt x="183" y="804"/>
                    <a:pt x="184" y="842"/>
                  </a:cubicBezTo>
                  <a:cubicBezTo>
                    <a:pt x="185" y="880"/>
                    <a:pt x="185" y="880"/>
                    <a:pt x="185" y="880"/>
                  </a:cubicBezTo>
                  <a:cubicBezTo>
                    <a:pt x="73" y="977"/>
                    <a:pt x="73" y="977"/>
                    <a:pt x="73" y="977"/>
                  </a:cubicBezTo>
                  <a:cubicBezTo>
                    <a:pt x="73" y="977"/>
                    <a:pt x="7" y="876"/>
                    <a:pt x="3" y="867"/>
                  </a:cubicBezTo>
                  <a:cubicBezTo>
                    <a:pt x="0" y="858"/>
                    <a:pt x="30" y="591"/>
                    <a:pt x="33" y="562"/>
                  </a:cubicBezTo>
                  <a:cubicBezTo>
                    <a:pt x="35" y="533"/>
                    <a:pt x="58" y="434"/>
                    <a:pt x="62" y="382"/>
                  </a:cubicBezTo>
                  <a:cubicBezTo>
                    <a:pt x="66" y="329"/>
                    <a:pt x="83" y="225"/>
                    <a:pt x="88" y="188"/>
                  </a:cubicBezTo>
                  <a:cubicBezTo>
                    <a:pt x="94" y="152"/>
                    <a:pt x="104" y="113"/>
                    <a:pt x="104" y="113"/>
                  </a:cubicBezTo>
                  <a:cubicBezTo>
                    <a:pt x="104" y="113"/>
                    <a:pt x="101" y="87"/>
                    <a:pt x="91" y="79"/>
                  </a:cubicBezTo>
                  <a:cubicBezTo>
                    <a:pt x="81" y="71"/>
                    <a:pt x="55" y="43"/>
                    <a:pt x="55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27"/>
            <p:cNvSpPr>
              <a:spLocks noEditPoints="1"/>
            </p:cNvSpPr>
            <p:nvPr/>
          </p:nvSpPr>
          <p:spPr bwMode="auto">
            <a:xfrm>
              <a:off x="3209925" y="1857375"/>
              <a:ext cx="307975" cy="493713"/>
            </a:xfrm>
            <a:custGeom>
              <a:avLst/>
              <a:gdLst>
                <a:gd name="T0" fmla="*/ 360 w 369"/>
                <a:gd name="T1" fmla="*/ 156 h 592"/>
                <a:gd name="T2" fmla="*/ 354 w 369"/>
                <a:gd name="T3" fmla="*/ 100 h 592"/>
                <a:gd name="T4" fmla="*/ 278 w 369"/>
                <a:gd name="T5" fmla="*/ 23 h 592"/>
                <a:gd name="T6" fmla="*/ 167 w 369"/>
                <a:gd name="T7" fmla="*/ 6 h 592"/>
                <a:gd name="T8" fmla="*/ 61 w 369"/>
                <a:gd name="T9" fmla="*/ 66 h 592"/>
                <a:gd name="T10" fmla="*/ 38 w 369"/>
                <a:gd name="T11" fmla="*/ 163 h 592"/>
                <a:gd name="T12" fmla="*/ 24 w 369"/>
                <a:gd name="T13" fmla="*/ 198 h 592"/>
                <a:gd name="T14" fmla="*/ 8 w 369"/>
                <a:gd name="T15" fmla="*/ 239 h 592"/>
                <a:gd name="T16" fmla="*/ 37 w 369"/>
                <a:gd name="T17" fmla="*/ 357 h 592"/>
                <a:gd name="T18" fmla="*/ 44 w 369"/>
                <a:gd name="T19" fmla="*/ 395 h 592"/>
                <a:gd name="T20" fmla="*/ 34 w 369"/>
                <a:gd name="T21" fmla="*/ 509 h 592"/>
                <a:gd name="T22" fmla="*/ 39 w 369"/>
                <a:gd name="T23" fmla="*/ 520 h 592"/>
                <a:gd name="T24" fmla="*/ 121 w 369"/>
                <a:gd name="T25" fmla="*/ 586 h 592"/>
                <a:gd name="T26" fmla="*/ 180 w 369"/>
                <a:gd name="T27" fmla="*/ 566 h 592"/>
                <a:gd name="T28" fmla="*/ 265 w 369"/>
                <a:gd name="T29" fmla="*/ 493 h 592"/>
                <a:gd name="T30" fmla="*/ 276 w 369"/>
                <a:gd name="T31" fmla="*/ 432 h 592"/>
                <a:gd name="T32" fmla="*/ 307 w 369"/>
                <a:gd name="T33" fmla="*/ 357 h 592"/>
                <a:gd name="T34" fmla="*/ 345 w 369"/>
                <a:gd name="T35" fmla="*/ 340 h 592"/>
                <a:gd name="T36" fmla="*/ 369 w 369"/>
                <a:gd name="T37" fmla="*/ 274 h 592"/>
                <a:gd name="T38" fmla="*/ 263 w 369"/>
                <a:gd name="T39" fmla="*/ 470 h 592"/>
                <a:gd name="T40" fmla="*/ 262 w 369"/>
                <a:gd name="T41" fmla="*/ 489 h 592"/>
                <a:gd name="T42" fmla="*/ 186 w 369"/>
                <a:gd name="T43" fmla="*/ 555 h 592"/>
                <a:gd name="T44" fmla="*/ 142 w 369"/>
                <a:gd name="T45" fmla="*/ 585 h 592"/>
                <a:gd name="T46" fmla="*/ 59 w 369"/>
                <a:gd name="T47" fmla="*/ 532 h 592"/>
                <a:gd name="T48" fmla="*/ 38 w 369"/>
                <a:gd name="T49" fmla="*/ 512 h 592"/>
                <a:gd name="T50" fmla="*/ 39 w 369"/>
                <a:gd name="T51" fmla="*/ 499 h 592"/>
                <a:gd name="T52" fmla="*/ 48 w 369"/>
                <a:gd name="T53" fmla="*/ 406 h 592"/>
                <a:gd name="T54" fmla="*/ 102 w 369"/>
                <a:gd name="T55" fmla="*/ 479 h 592"/>
                <a:gd name="T56" fmla="*/ 210 w 369"/>
                <a:gd name="T57" fmla="*/ 500 h 592"/>
                <a:gd name="T58" fmla="*/ 269 w 369"/>
                <a:gd name="T59" fmla="*/ 441 h 592"/>
                <a:gd name="T60" fmla="*/ 350 w 369"/>
                <a:gd name="T61" fmla="*/ 318 h 592"/>
                <a:gd name="T62" fmla="*/ 322 w 369"/>
                <a:gd name="T63" fmla="*/ 355 h 592"/>
                <a:gd name="T64" fmla="*/ 310 w 369"/>
                <a:gd name="T65" fmla="*/ 350 h 592"/>
                <a:gd name="T66" fmla="*/ 307 w 369"/>
                <a:gd name="T67" fmla="*/ 340 h 592"/>
                <a:gd name="T68" fmla="*/ 278 w 369"/>
                <a:gd name="T69" fmla="*/ 421 h 592"/>
                <a:gd name="T70" fmla="*/ 194 w 369"/>
                <a:gd name="T71" fmla="*/ 501 h 592"/>
                <a:gd name="T72" fmla="*/ 75 w 369"/>
                <a:gd name="T73" fmla="*/ 437 h 592"/>
                <a:gd name="T74" fmla="*/ 43 w 369"/>
                <a:gd name="T75" fmla="*/ 366 h 592"/>
                <a:gd name="T76" fmla="*/ 40 w 369"/>
                <a:gd name="T77" fmla="*/ 317 h 592"/>
                <a:gd name="T78" fmla="*/ 39 w 369"/>
                <a:gd name="T79" fmla="*/ 299 h 592"/>
                <a:gd name="T80" fmla="*/ 35 w 369"/>
                <a:gd name="T81" fmla="*/ 312 h 592"/>
                <a:gd name="T82" fmla="*/ 22 w 369"/>
                <a:gd name="T83" fmla="*/ 206 h 592"/>
                <a:gd name="T84" fmla="*/ 43 w 369"/>
                <a:gd name="T85" fmla="*/ 234 h 592"/>
                <a:gd name="T86" fmla="*/ 40 w 369"/>
                <a:gd name="T87" fmla="*/ 263 h 592"/>
                <a:gd name="T88" fmla="*/ 56 w 369"/>
                <a:gd name="T89" fmla="*/ 211 h 592"/>
                <a:gd name="T90" fmla="*/ 99 w 369"/>
                <a:gd name="T91" fmla="*/ 124 h 592"/>
                <a:gd name="T92" fmla="*/ 200 w 369"/>
                <a:gd name="T93" fmla="*/ 134 h 592"/>
                <a:gd name="T94" fmla="*/ 285 w 369"/>
                <a:gd name="T95" fmla="*/ 122 h 592"/>
                <a:gd name="T96" fmla="*/ 313 w 369"/>
                <a:gd name="T97" fmla="*/ 142 h 592"/>
                <a:gd name="T98" fmla="*/ 320 w 369"/>
                <a:gd name="T99" fmla="*/ 174 h 592"/>
                <a:gd name="T100" fmla="*/ 324 w 369"/>
                <a:gd name="T101" fmla="*/ 247 h 592"/>
                <a:gd name="T102" fmla="*/ 317 w 369"/>
                <a:gd name="T103" fmla="*/ 293 h 592"/>
                <a:gd name="T104" fmla="*/ 323 w 369"/>
                <a:gd name="T105" fmla="*/ 283 h 592"/>
                <a:gd name="T106" fmla="*/ 331 w 369"/>
                <a:gd name="T107" fmla="*/ 267 h 592"/>
                <a:gd name="T108" fmla="*/ 364 w 369"/>
                <a:gd name="T109" fmla="*/ 27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9" h="592">
                  <a:moveTo>
                    <a:pt x="351" y="246"/>
                  </a:moveTo>
                  <a:cubicBezTo>
                    <a:pt x="357" y="216"/>
                    <a:pt x="359" y="186"/>
                    <a:pt x="360" y="156"/>
                  </a:cubicBezTo>
                  <a:cubicBezTo>
                    <a:pt x="360" y="144"/>
                    <a:pt x="360" y="131"/>
                    <a:pt x="359" y="119"/>
                  </a:cubicBezTo>
                  <a:cubicBezTo>
                    <a:pt x="358" y="113"/>
                    <a:pt x="358" y="105"/>
                    <a:pt x="354" y="100"/>
                  </a:cubicBezTo>
                  <a:cubicBezTo>
                    <a:pt x="343" y="81"/>
                    <a:pt x="328" y="64"/>
                    <a:pt x="312" y="49"/>
                  </a:cubicBezTo>
                  <a:cubicBezTo>
                    <a:pt x="302" y="39"/>
                    <a:pt x="291" y="30"/>
                    <a:pt x="278" y="23"/>
                  </a:cubicBezTo>
                  <a:cubicBezTo>
                    <a:pt x="263" y="15"/>
                    <a:pt x="245" y="9"/>
                    <a:pt x="228" y="5"/>
                  </a:cubicBezTo>
                  <a:cubicBezTo>
                    <a:pt x="207" y="0"/>
                    <a:pt x="188" y="2"/>
                    <a:pt x="167" y="6"/>
                  </a:cubicBezTo>
                  <a:cubicBezTo>
                    <a:pt x="148" y="10"/>
                    <a:pt x="129" y="16"/>
                    <a:pt x="111" y="24"/>
                  </a:cubicBezTo>
                  <a:cubicBezTo>
                    <a:pt x="91" y="33"/>
                    <a:pt x="72" y="47"/>
                    <a:pt x="61" y="66"/>
                  </a:cubicBezTo>
                  <a:cubicBezTo>
                    <a:pt x="53" y="78"/>
                    <a:pt x="50" y="93"/>
                    <a:pt x="47" y="107"/>
                  </a:cubicBezTo>
                  <a:cubicBezTo>
                    <a:pt x="44" y="125"/>
                    <a:pt x="42" y="144"/>
                    <a:pt x="38" y="163"/>
                  </a:cubicBezTo>
                  <a:cubicBezTo>
                    <a:pt x="36" y="174"/>
                    <a:pt x="34" y="186"/>
                    <a:pt x="34" y="199"/>
                  </a:cubicBezTo>
                  <a:cubicBezTo>
                    <a:pt x="31" y="197"/>
                    <a:pt x="28" y="197"/>
                    <a:pt x="24" y="198"/>
                  </a:cubicBezTo>
                  <a:cubicBezTo>
                    <a:pt x="18" y="200"/>
                    <a:pt x="15" y="208"/>
                    <a:pt x="13" y="213"/>
                  </a:cubicBezTo>
                  <a:cubicBezTo>
                    <a:pt x="10" y="222"/>
                    <a:pt x="9" y="230"/>
                    <a:pt x="8" y="239"/>
                  </a:cubicBezTo>
                  <a:cubicBezTo>
                    <a:pt x="4" y="265"/>
                    <a:pt x="0" y="313"/>
                    <a:pt x="35" y="317"/>
                  </a:cubicBezTo>
                  <a:cubicBezTo>
                    <a:pt x="35" y="330"/>
                    <a:pt x="36" y="344"/>
                    <a:pt x="37" y="357"/>
                  </a:cubicBezTo>
                  <a:cubicBezTo>
                    <a:pt x="38" y="368"/>
                    <a:pt x="38" y="379"/>
                    <a:pt x="41" y="389"/>
                  </a:cubicBezTo>
                  <a:cubicBezTo>
                    <a:pt x="42" y="391"/>
                    <a:pt x="43" y="393"/>
                    <a:pt x="44" y="395"/>
                  </a:cubicBezTo>
                  <a:cubicBezTo>
                    <a:pt x="43" y="429"/>
                    <a:pt x="37" y="461"/>
                    <a:pt x="34" y="495"/>
                  </a:cubicBezTo>
                  <a:cubicBezTo>
                    <a:pt x="34" y="499"/>
                    <a:pt x="34" y="504"/>
                    <a:pt x="34" y="509"/>
                  </a:cubicBezTo>
                  <a:cubicBezTo>
                    <a:pt x="34" y="511"/>
                    <a:pt x="33" y="514"/>
                    <a:pt x="34" y="516"/>
                  </a:cubicBezTo>
                  <a:cubicBezTo>
                    <a:pt x="36" y="517"/>
                    <a:pt x="37" y="518"/>
                    <a:pt x="39" y="520"/>
                  </a:cubicBezTo>
                  <a:cubicBezTo>
                    <a:pt x="46" y="527"/>
                    <a:pt x="54" y="534"/>
                    <a:pt x="61" y="540"/>
                  </a:cubicBezTo>
                  <a:cubicBezTo>
                    <a:pt x="79" y="557"/>
                    <a:pt x="98" y="577"/>
                    <a:pt x="121" y="586"/>
                  </a:cubicBezTo>
                  <a:cubicBezTo>
                    <a:pt x="132" y="590"/>
                    <a:pt x="141" y="592"/>
                    <a:pt x="151" y="587"/>
                  </a:cubicBezTo>
                  <a:cubicBezTo>
                    <a:pt x="162" y="581"/>
                    <a:pt x="171" y="573"/>
                    <a:pt x="180" y="566"/>
                  </a:cubicBezTo>
                  <a:cubicBezTo>
                    <a:pt x="206" y="546"/>
                    <a:pt x="231" y="526"/>
                    <a:pt x="254" y="504"/>
                  </a:cubicBezTo>
                  <a:cubicBezTo>
                    <a:pt x="258" y="500"/>
                    <a:pt x="261" y="497"/>
                    <a:pt x="265" y="493"/>
                  </a:cubicBezTo>
                  <a:cubicBezTo>
                    <a:pt x="268" y="490"/>
                    <a:pt x="267" y="483"/>
                    <a:pt x="267" y="478"/>
                  </a:cubicBezTo>
                  <a:cubicBezTo>
                    <a:pt x="269" y="463"/>
                    <a:pt x="272" y="447"/>
                    <a:pt x="276" y="432"/>
                  </a:cubicBezTo>
                  <a:cubicBezTo>
                    <a:pt x="287" y="417"/>
                    <a:pt x="293" y="401"/>
                    <a:pt x="298" y="384"/>
                  </a:cubicBezTo>
                  <a:cubicBezTo>
                    <a:pt x="302" y="375"/>
                    <a:pt x="304" y="366"/>
                    <a:pt x="307" y="357"/>
                  </a:cubicBezTo>
                  <a:cubicBezTo>
                    <a:pt x="310" y="361"/>
                    <a:pt x="316" y="361"/>
                    <a:pt x="321" y="360"/>
                  </a:cubicBezTo>
                  <a:cubicBezTo>
                    <a:pt x="332" y="359"/>
                    <a:pt x="340" y="349"/>
                    <a:pt x="345" y="340"/>
                  </a:cubicBezTo>
                  <a:cubicBezTo>
                    <a:pt x="351" y="327"/>
                    <a:pt x="357" y="314"/>
                    <a:pt x="363" y="301"/>
                  </a:cubicBezTo>
                  <a:cubicBezTo>
                    <a:pt x="367" y="292"/>
                    <a:pt x="369" y="283"/>
                    <a:pt x="369" y="274"/>
                  </a:cubicBezTo>
                  <a:cubicBezTo>
                    <a:pt x="369" y="263"/>
                    <a:pt x="365" y="242"/>
                    <a:pt x="351" y="246"/>
                  </a:cubicBezTo>
                  <a:close/>
                  <a:moveTo>
                    <a:pt x="263" y="470"/>
                  </a:moveTo>
                  <a:cubicBezTo>
                    <a:pt x="263" y="473"/>
                    <a:pt x="262" y="477"/>
                    <a:pt x="262" y="480"/>
                  </a:cubicBezTo>
                  <a:cubicBezTo>
                    <a:pt x="262" y="482"/>
                    <a:pt x="262" y="489"/>
                    <a:pt x="262" y="489"/>
                  </a:cubicBezTo>
                  <a:cubicBezTo>
                    <a:pt x="259" y="491"/>
                    <a:pt x="257" y="494"/>
                    <a:pt x="254" y="497"/>
                  </a:cubicBezTo>
                  <a:cubicBezTo>
                    <a:pt x="233" y="518"/>
                    <a:pt x="209" y="536"/>
                    <a:pt x="186" y="555"/>
                  </a:cubicBezTo>
                  <a:cubicBezTo>
                    <a:pt x="176" y="564"/>
                    <a:pt x="165" y="572"/>
                    <a:pt x="154" y="579"/>
                  </a:cubicBezTo>
                  <a:cubicBezTo>
                    <a:pt x="150" y="581"/>
                    <a:pt x="146" y="584"/>
                    <a:pt x="142" y="585"/>
                  </a:cubicBezTo>
                  <a:cubicBezTo>
                    <a:pt x="135" y="587"/>
                    <a:pt x="126" y="583"/>
                    <a:pt x="120" y="580"/>
                  </a:cubicBezTo>
                  <a:cubicBezTo>
                    <a:pt x="97" y="569"/>
                    <a:pt x="78" y="549"/>
                    <a:pt x="59" y="532"/>
                  </a:cubicBezTo>
                  <a:cubicBezTo>
                    <a:pt x="53" y="526"/>
                    <a:pt x="47" y="521"/>
                    <a:pt x="41" y="515"/>
                  </a:cubicBezTo>
                  <a:cubicBezTo>
                    <a:pt x="40" y="514"/>
                    <a:pt x="39" y="513"/>
                    <a:pt x="38" y="512"/>
                  </a:cubicBezTo>
                  <a:cubicBezTo>
                    <a:pt x="39" y="513"/>
                    <a:pt x="39" y="507"/>
                    <a:pt x="39" y="507"/>
                  </a:cubicBezTo>
                  <a:cubicBezTo>
                    <a:pt x="39" y="504"/>
                    <a:pt x="39" y="502"/>
                    <a:pt x="39" y="499"/>
                  </a:cubicBezTo>
                  <a:cubicBezTo>
                    <a:pt x="39" y="495"/>
                    <a:pt x="40" y="490"/>
                    <a:pt x="40" y="485"/>
                  </a:cubicBezTo>
                  <a:cubicBezTo>
                    <a:pt x="43" y="459"/>
                    <a:pt x="47" y="432"/>
                    <a:pt x="48" y="406"/>
                  </a:cubicBezTo>
                  <a:cubicBezTo>
                    <a:pt x="51" y="410"/>
                    <a:pt x="54" y="415"/>
                    <a:pt x="57" y="419"/>
                  </a:cubicBezTo>
                  <a:cubicBezTo>
                    <a:pt x="70" y="440"/>
                    <a:pt x="85" y="460"/>
                    <a:pt x="102" y="479"/>
                  </a:cubicBezTo>
                  <a:cubicBezTo>
                    <a:pt x="121" y="500"/>
                    <a:pt x="146" y="512"/>
                    <a:pt x="175" y="510"/>
                  </a:cubicBezTo>
                  <a:cubicBezTo>
                    <a:pt x="187" y="509"/>
                    <a:pt x="199" y="506"/>
                    <a:pt x="210" y="500"/>
                  </a:cubicBezTo>
                  <a:cubicBezTo>
                    <a:pt x="218" y="496"/>
                    <a:pt x="225" y="489"/>
                    <a:pt x="232" y="483"/>
                  </a:cubicBezTo>
                  <a:cubicBezTo>
                    <a:pt x="245" y="469"/>
                    <a:pt x="257" y="456"/>
                    <a:pt x="269" y="441"/>
                  </a:cubicBezTo>
                  <a:cubicBezTo>
                    <a:pt x="267" y="450"/>
                    <a:pt x="265" y="460"/>
                    <a:pt x="263" y="470"/>
                  </a:cubicBezTo>
                  <a:close/>
                  <a:moveTo>
                    <a:pt x="350" y="318"/>
                  </a:moveTo>
                  <a:cubicBezTo>
                    <a:pt x="345" y="328"/>
                    <a:pt x="341" y="339"/>
                    <a:pt x="334" y="347"/>
                  </a:cubicBezTo>
                  <a:cubicBezTo>
                    <a:pt x="331" y="351"/>
                    <a:pt x="327" y="353"/>
                    <a:pt x="322" y="355"/>
                  </a:cubicBezTo>
                  <a:cubicBezTo>
                    <a:pt x="319" y="356"/>
                    <a:pt x="310" y="357"/>
                    <a:pt x="311" y="352"/>
                  </a:cubicBezTo>
                  <a:cubicBezTo>
                    <a:pt x="311" y="351"/>
                    <a:pt x="310" y="350"/>
                    <a:pt x="310" y="350"/>
                  </a:cubicBezTo>
                  <a:cubicBezTo>
                    <a:pt x="311" y="347"/>
                    <a:pt x="311" y="345"/>
                    <a:pt x="312" y="342"/>
                  </a:cubicBezTo>
                  <a:cubicBezTo>
                    <a:pt x="313" y="339"/>
                    <a:pt x="308" y="337"/>
                    <a:pt x="307" y="340"/>
                  </a:cubicBezTo>
                  <a:cubicBezTo>
                    <a:pt x="302" y="358"/>
                    <a:pt x="296" y="376"/>
                    <a:pt x="290" y="393"/>
                  </a:cubicBezTo>
                  <a:cubicBezTo>
                    <a:pt x="287" y="402"/>
                    <a:pt x="283" y="412"/>
                    <a:pt x="278" y="421"/>
                  </a:cubicBezTo>
                  <a:cubicBezTo>
                    <a:pt x="271" y="431"/>
                    <a:pt x="262" y="441"/>
                    <a:pt x="254" y="451"/>
                  </a:cubicBezTo>
                  <a:cubicBezTo>
                    <a:pt x="237" y="470"/>
                    <a:pt x="219" y="493"/>
                    <a:pt x="194" y="501"/>
                  </a:cubicBezTo>
                  <a:cubicBezTo>
                    <a:pt x="163" y="511"/>
                    <a:pt x="131" y="502"/>
                    <a:pt x="108" y="478"/>
                  </a:cubicBezTo>
                  <a:cubicBezTo>
                    <a:pt x="96" y="465"/>
                    <a:pt x="85" y="451"/>
                    <a:pt x="75" y="437"/>
                  </a:cubicBezTo>
                  <a:cubicBezTo>
                    <a:pt x="64" y="422"/>
                    <a:pt x="53" y="406"/>
                    <a:pt x="47" y="389"/>
                  </a:cubicBezTo>
                  <a:cubicBezTo>
                    <a:pt x="44" y="382"/>
                    <a:pt x="43" y="374"/>
                    <a:pt x="43" y="366"/>
                  </a:cubicBezTo>
                  <a:cubicBezTo>
                    <a:pt x="42" y="356"/>
                    <a:pt x="41" y="346"/>
                    <a:pt x="41" y="336"/>
                  </a:cubicBezTo>
                  <a:cubicBezTo>
                    <a:pt x="40" y="329"/>
                    <a:pt x="40" y="323"/>
                    <a:pt x="40" y="317"/>
                  </a:cubicBezTo>
                  <a:cubicBezTo>
                    <a:pt x="41" y="316"/>
                    <a:pt x="41" y="313"/>
                    <a:pt x="40" y="313"/>
                  </a:cubicBezTo>
                  <a:cubicBezTo>
                    <a:pt x="40" y="308"/>
                    <a:pt x="40" y="303"/>
                    <a:pt x="39" y="299"/>
                  </a:cubicBezTo>
                  <a:cubicBezTo>
                    <a:pt x="39" y="295"/>
                    <a:pt x="34" y="295"/>
                    <a:pt x="34" y="299"/>
                  </a:cubicBezTo>
                  <a:cubicBezTo>
                    <a:pt x="34" y="303"/>
                    <a:pt x="35" y="307"/>
                    <a:pt x="35" y="312"/>
                  </a:cubicBezTo>
                  <a:cubicBezTo>
                    <a:pt x="5" y="308"/>
                    <a:pt x="10" y="265"/>
                    <a:pt x="12" y="243"/>
                  </a:cubicBezTo>
                  <a:cubicBezTo>
                    <a:pt x="13" y="231"/>
                    <a:pt x="14" y="215"/>
                    <a:pt x="22" y="206"/>
                  </a:cubicBezTo>
                  <a:cubicBezTo>
                    <a:pt x="28" y="198"/>
                    <a:pt x="35" y="206"/>
                    <a:pt x="38" y="212"/>
                  </a:cubicBezTo>
                  <a:cubicBezTo>
                    <a:pt x="41" y="219"/>
                    <a:pt x="42" y="227"/>
                    <a:pt x="43" y="234"/>
                  </a:cubicBezTo>
                  <a:cubicBezTo>
                    <a:pt x="43" y="235"/>
                    <a:pt x="44" y="235"/>
                    <a:pt x="44" y="236"/>
                  </a:cubicBezTo>
                  <a:cubicBezTo>
                    <a:pt x="43" y="245"/>
                    <a:pt x="42" y="254"/>
                    <a:pt x="40" y="263"/>
                  </a:cubicBezTo>
                  <a:cubicBezTo>
                    <a:pt x="39" y="266"/>
                    <a:pt x="44" y="268"/>
                    <a:pt x="44" y="265"/>
                  </a:cubicBezTo>
                  <a:cubicBezTo>
                    <a:pt x="48" y="246"/>
                    <a:pt x="50" y="229"/>
                    <a:pt x="56" y="211"/>
                  </a:cubicBezTo>
                  <a:cubicBezTo>
                    <a:pt x="61" y="194"/>
                    <a:pt x="65" y="175"/>
                    <a:pt x="75" y="161"/>
                  </a:cubicBezTo>
                  <a:cubicBezTo>
                    <a:pt x="84" y="148"/>
                    <a:pt x="95" y="138"/>
                    <a:pt x="99" y="124"/>
                  </a:cubicBezTo>
                  <a:cubicBezTo>
                    <a:pt x="101" y="117"/>
                    <a:pt x="102" y="107"/>
                    <a:pt x="106" y="99"/>
                  </a:cubicBezTo>
                  <a:cubicBezTo>
                    <a:pt x="138" y="103"/>
                    <a:pt x="167" y="130"/>
                    <a:pt x="200" y="134"/>
                  </a:cubicBezTo>
                  <a:cubicBezTo>
                    <a:pt x="219" y="136"/>
                    <a:pt x="236" y="130"/>
                    <a:pt x="253" y="125"/>
                  </a:cubicBezTo>
                  <a:cubicBezTo>
                    <a:pt x="264" y="123"/>
                    <a:pt x="274" y="122"/>
                    <a:pt x="285" y="122"/>
                  </a:cubicBezTo>
                  <a:cubicBezTo>
                    <a:pt x="285" y="123"/>
                    <a:pt x="286" y="123"/>
                    <a:pt x="287" y="123"/>
                  </a:cubicBezTo>
                  <a:cubicBezTo>
                    <a:pt x="297" y="123"/>
                    <a:pt x="307" y="135"/>
                    <a:pt x="313" y="142"/>
                  </a:cubicBezTo>
                  <a:cubicBezTo>
                    <a:pt x="313" y="143"/>
                    <a:pt x="313" y="143"/>
                    <a:pt x="314" y="144"/>
                  </a:cubicBezTo>
                  <a:cubicBezTo>
                    <a:pt x="317" y="154"/>
                    <a:pt x="320" y="163"/>
                    <a:pt x="320" y="174"/>
                  </a:cubicBezTo>
                  <a:cubicBezTo>
                    <a:pt x="321" y="190"/>
                    <a:pt x="320" y="207"/>
                    <a:pt x="323" y="223"/>
                  </a:cubicBezTo>
                  <a:cubicBezTo>
                    <a:pt x="324" y="231"/>
                    <a:pt x="325" y="239"/>
                    <a:pt x="324" y="247"/>
                  </a:cubicBezTo>
                  <a:cubicBezTo>
                    <a:pt x="323" y="253"/>
                    <a:pt x="322" y="258"/>
                    <a:pt x="321" y="263"/>
                  </a:cubicBezTo>
                  <a:cubicBezTo>
                    <a:pt x="319" y="272"/>
                    <a:pt x="317" y="283"/>
                    <a:pt x="317" y="293"/>
                  </a:cubicBezTo>
                  <a:cubicBezTo>
                    <a:pt x="317" y="296"/>
                    <a:pt x="322" y="296"/>
                    <a:pt x="322" y="293"/>
                  </a:cubicBezTo>
                  <a:cubicBezTo>
                    <a:pt x="322" y="289"/>
                    <a:pt x="322" y="286"/>
                    <a:pt x="323" y="283"/>
                  </a:cubicBezTo>
                  <a:cubicBezTo>
                    <a:pt x="323" y="282"/>
                    <a:pt x="323" y="282"/>
                    <a:pt x="323" y="282"/>
                  </a:cubicBezTo>
                  <a:cubicBezTo>
                    <a:pt x="323" y="276"/>
                    <a:pt x="328" y="271"/>
                    <a:pt x="331" y="267"/>
                  </a:cubicBezTo>
                  <a:cubicBezTo>
                    <a:pt x="336" y="262"/>
                    <a:pt x="341" y="257"/>
                    <a:pt x="347" y="253"/>
                  </a:cubicBezTo>
                  <a:cubicBezTo>
                    <a:pt x="360" y="244"/>
                    <a:pt x="364" y="262"/>
                    <a:pt x="364" y="272"/>
                  </a:cubicBezTo>
                  <a:cubicBezTo>
                    <a:pt x="364" y="289"/>
                    <a:pt x="357" y="304"/>
                    <a:pt x="350" y="3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28"/>
            <p:cNvSpPr>
              <a:spLocks noEditPoints="1"/>
            </p:cNvSpPr>
            <p:nvPr/>
          </p:nvSpPr>
          <p:spPr bwMode="auto">
            <a:xfrm>
              <a:off x="3214688" y="1939925"/>
              <a:ext cx="298450" cy="406400"/>
            </a:xfrm>
            <a:custGeom>
              <a:avLst/>
              <a:gdLst>
                <a:gd name="T0" fmla="*/ 264 w 359"/>
                <a:gd name="T1" fmla="*/ 342 h 488"/>
                <a:gd name="T2" fmla="*/ 257 w 359"/>
                <a:gd name="T3" fmla="*/ 381 h 488"/>
                <a:gd name="T4" fmla="*/ 249 w 359"/>
                <a:gd name="T5" fmla="*/ 398 h 488"/>
                <a:gd name="T6" fmla="*/ 149 w 359"/>
                <a:gd name="T7" fmla="*/ 480 h 488"/>
                <a:gd name="T8" fmla="*/ 115 w 359"/>
                <a:gd name="T9" fmla="*/ 481 h 488"/>
                <a:gd name="T10" fmla="*/ 36 w 359"/>
                <a:gd name="T11" fmla="*/ 416 h 488"/>
                <a:gd name="T12" fmla="*/ 34 w 359"/>
                <a:gd name="T13" fmla="*/ 408 h 488"/>
                <a:gd name="T14" fmla="*/ 35 w 359"/>
                <a:gd name="T15" fmla="*/ 386 h 488"/>
                <a:gd name="T16" fmla="*/ 52 w 359"/>
                <a:gd name="T17" fmla="*/ 320 h 488"/>
                <a:gd name="T18" fmla="*/ 170 w 359"/>
                <a:gd name="T19" fmla="*/ 411 h 488"/>
                <a:gd name="T20" fmla="*/ 227 w 359"/>
                <a:gd name="T21" fmla="*/ 384 h 488"/>
                <a:gd name="T22" fmla="*/ 326 w 359"/>
                <a:gd name="T23" fmla="*/ 168 h 488"/>
                <a:gd name="T24" fmla="*/ 318 w 359"/>
                <a:gd name="T25" fmla="*/ 184 h 488"/>
                <a:gd name="T26" fmla="*/ 312 w 359"/>
                <a:gd name="T27" fmla="*/ 194 h 488"/>
                <a:gd name="T28" fmla="*/ 319 w 359"/>
                <a:gd name="T29" fmla="*/ 148 h 488"/>
                <a:gd name="T30" fmla="*/ 315 w 359"/>
                <a:gd name="T31" fmla="*/ 75 h 488"/>
                <a:gd name="T32" fmla="*/ 308 w 359"/>
                <a:gd name="T33" fmla="*/ 43 h 488"/>
                <a:gd name="T34" fmla="*/ 280 w 359"/>
                <a:gd name="T35" fmla="*/ 23 h 488"/>
                <a:gd name="T36" fmla="*/ 195 w 359"/>
                <a:gd name="T37" fmla="*/ 35 h 488"/>
                <a:gd name="T38" fmla="*/ 94 w 359"/>
                <a:gd name="T39" fmla="*/ 25 h 488"/>
                <a:gd name="T40" fmla="*/ 51 w 359"/>
                <a:gd name="T41" fmla="*/ 112 h 488"/>
                <a:gd name="T42" fmla="*/ 35 w 359"/>
                <a:gd name="T43" fmla="*/ 164 h 488"/>
                <a:gd name="T44" fmla="*/ 38 w 359"/>
                <a:gd name="T45" fmla="*/ 135 h 488"/>
                <a:gd name="T46" fmla="*/ 17 w 359"/>
                <a:gd name="T47" fmla="*/ 107 h 488"/>
                <a:gd name="T48" fmla="*/ 30 w 359"/>
                <a:gd name="T49" fmla="*/ 213 h 488"/>
                <a:gd name="T50" fmla="*/ 34 w 359"/>
                <a:gd name="T51" fmla="*/ 200 h 488"/>
                <a:gd name="T52" fmla="*/ 35 w 359"/>
                <a:gd name="T53" fmla="*/ 218 h 488"/>
                <a:gd name="T54" fmla="*/ 38 w 359"/>
                <a:gd name="T55" fmla="*/ 267 h 488"/>
                <a:gd name="T56" fmla="*/ 70 w 359"/>
                <a:gd name="T57" fmla="*/ 338 h 488"/>
                <a:gd name="T58" fmla="*/ 189 w 359"/>
                <a:gd name="T59" fmla="*/ 402 h 488"/>
                <a:gd name="T60" fmla="*/ 273 w 359"/>
                <a:gd name="T61" fmla="*/ 322 h 488"/>
                <a:gd name="T62" fmla="*/ 302 w 359"/>
                <a:gd name="T63" fmla="*/ 241 h 488"/>
                <a:gd name="T64" fmla="*/ 305 w 359"/>
                <a:gd name="T65" fmla="*/ 251 h 488"/>
                <a:gd name="T66" fmla="*/ 317 w 359"/>
                <a:gd name="T67" fmla="*/ 256 h 488"/>
                <a:gd name="T68" fmla="*/ 345 w 359"/>
                <a:gd name="T69" fmla="*/ 219 h 488"/>
                <a:gd name="T70" fmla="*/ 342 w 359"/>
                <a:gd name="T71" fmla="*/ 15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9" h="488">
                  <a:moveTo>
                    <a:pt x="227" y="384"/>
                  </a:moveTo>
                  <a:cubicBezTo>
                    <a:pt x="240" y="370"/>
                    <a:pt x="252" y="357"/>
                    <a:pt x="264" y="342"/>
                  </a:cubicBezTo>
                  <a:cubicBezTo>
                    <a:pt x="262" y="351"/>
                    <a:pt x="260" y="361"/>
                    <a:pt x="258" y="371"/>
                  </a:cubicBezTo>
                  <a:cubicBezTo>
                    <a:pt x="258" y="374"/>
                    <a:pt x="257" y="378"/>
                    <a:pt x="257" y="381"/>
                  </a:cubicBezTo>
                  <a:cubicBezTo>
                    <a:pt x="257" y="383"/>
                    <a:pt x="257" y="390"/>
                    <a:pt x="257" y="390"/>
                  </a:cubicBezTo>
                  <a:cubicBezTo>
                    <a:pt x="254" y="392"/>
                    <a:pt x="252" y="395"/>
                    <a:pt x="249" y="398"/>
                  </a:cubicBezTo>
                  <a:cubicBezTo>
                    <a:pt x="228" y="419"/>
                    <a:pt x="204" y="437"/>
                    <a:pt x="181" y="456"/>
                  </a:cubicBezTo>
                  <a:cubicBezTo>
                    <a:pt x="171" y="465"/>
                    <a:pt x="160" y="473"/>
                    <a:pt x="149" y="480"/>
                  </a:cubicBezTo>
                  <a:cubicBezTo>
                    <a:pt x="145" y="482"/>
                    <a:pt x="141" y="485"/>
                    <a:pt x="137" y="486"/>
                  </a:cubicBezTo>
                  <a:cubicBezTo>
                    <a:pt x="130" y="488"/>
                    <a:pt x="121" y="484"/>
                    <a:pt x="115" y="481"/>
                  </a:cubicBezTo>
                  <a:cubicBezTo>
                    <a:pt x="92" y="470"/>
                    <a:pt x="73" y="450"/>
                    <a:pt x="54" y="433"/>
                  </a:cubicBezTo>
                  <a:cubicBezTo>
                    <a:pt x="48" y="427"/>
                    <a:pt x="42" y="422"/>
                    <a:pt x="36" y="416"/>
                  </a:cubicBezTo>
                  <a:cubicBezTo>
                    <a:pt x="35" y="415"/>
                    <a:pt x="34" y="414"/>
                    <a:pt x="33" y="413"/>
                  </a:cubicBezTo>
                  <a:cubicBezTo>
                    <a:pt x="34" y="414"/>
                    <a:pt x="34" y="408"/>
                    <a:pt x="34" y="408"/>
                  </a:cubicBezTo>
                  <a:cubicBezTo>
                    <a:pt x="34" y="405"/>
                    <a:pt x="34" y="403"/>
                    <a:pt x="34" y="400"/>
                  </a:cubicBezTo>
                  <a:cubicBezTo>
                    <a:pt x="34" y="396"/>
                    <a:pt x="35" y="391"/>
                    <a:pt x="35" y="386"/>
                  </a:cubicBezTo>
                  <a:cubicBezTo>
                    <a:pt x="38" y="360"/>
                    <a:pt x="42" y="333"/>
                    <a:pt x="43" y="307"/>
                  </a:cubicBezTo>
                  <a:cubicBezTo>
                    <a:pt x="46" y="311"/>
                    <a:pt x="49" y="316"/>
                    <a:pt x="52" y="320"/>
                  </a:cubicBezTo>
                  <a:cubicBezTo>
                    <a:pt x="65" y="341"/>
                    <a:pt x="80" y="361"/>
                    <a:pt x="97" y="380"/>
                  </a:cubicBezTo>
                  <a:cubicBezTo>
                    <a:pt x="116" y="401"/>
                    <a:pt x="141" y="413"/>
                    <a:pt x="170" y="411"/>
                  </a:cubicBezTo>
                  <a:cubicBezTo>
                    <a:pt x="182" y="410"/>
                    <a:pt x="194" y="407"/>
                    <a:pt x="205" y="401"/>
                  </a:cubicBezTo>
                  <a:cubicBezTo>
                    <a:pt x="213" y="397"/>
                    <a:pt x="220" y="390"/>
                    <a:pt x="227" y="384"/>
                  </a:cubicBezTo>
                  <a:close/>
                  <a:moveTo>
                    <a:pt x="342" y="154"/>
                  </a:moveTo>
                  <a:cubicBezTo>
                    <a:pt x="336" y="158"/>
                    <a:pt x="331" y="163"/>
                    <a:pt x="326" y="168"/>
                  </a:cubicBezTo>
                  <a:cubicBezTo>
                    <a:pt x="323" y="172"/>
                    <a:pt x="318" y="177"/>
                    <a:pt x="318" y="183"/>
                  </a:cubicBezTo>
                  <a:cubicBezTo>
                    <a:pt x="318" y="183"/>
                    <a:pt x="318" y="183"/>
                    <a:pt x="318" y="184"/>
                  </a:cubicBezTo>
                  <a:cubicBezTo>
                    <a:pt x="317" y="187"/>
                    <a:pt x="317" y="190"/>
                    <a:pt x="317" y="194"/>
                  </a:cubicBezTo>
                  <a:cubicBezTo>
                    <a:pt x="317" y="197"/>
                    <a:pt x="312" y="197"/>
                    <a:pt x="312" y="194"/>
                  </a:cubicBezTo>
                  <a:cubicBezTo>
                    <a:pt x="312" y="184"/>
                    <a:pt x="314" y="173"/>
                    <a:pt x="316" y="164"/>
                  </a:cubicBezTo>
                  <a:cubicBezTo>
                    <a:pt x="317" y="159"/>
                    <a:pt x="318" y="154"/>
                    <a:pt x="319" y="148"/>
                  </a:cubicBezTo>
                  <a:cubicBezTo>
                    <a:pt x="320" y="140"/>
                    <a:pt x="319" y="132"/>
                    <a:pt x="318" y="124"/>
                  </a:cubicBezTo>
                  <a:cubicBezTo>
                    <a:pt x="315" y="108"/>
                    <a:pt x="316" y="91"/>
                    <a:pt x="315" y="75"/>
                  </a:cubicBezTo>
                  <a:cubicBezTo>
                    <a:pt x="315" y="64"/>
                    <a:pt x="312" y="55"/>
                    <a:pt x="309" y="45"/>
                  </a:cubicBezTo>
                  <a:cubicBezTo>
                    <a:pt x="308" y="44"/>
                    <a:pt x="308" y="44"/>
                    <a:pt x="308" y="43"/>
                  </a:cubicBezTo>
                  <a:cubicBezTo>
                    <a:pt x="302" y="36"/>
                    <a:pt x="292" y="24"/>
                    <a:pt x="282" y="24"/>
                  </a:cubicBezTo>
                  <a:cubicBezTo>
                    <a:pt x="281" y="24"/>
                    <a:pt x="280" y="24"/>
                    <a:pt x="280" y="23"/>
                  </a:cubicBezTo>
                  <a:cubicBezTo>
                    <a:pt x="269" y="23"/>
                    <a:pt x="259" y="24"/>
                    <a:pt x="248" y="26"/>
                  </a:cubicBezTo>
                  <a:cubicBezTo>
                    <a:pt x="231" y="31"/>
                    <a:pt x="214" y="37"/>
                    <a:pt x="195" y="35"/>
                  </a:cubicBezTo>
                  <a:cubicBezTo>
                    <a:pt x="162" y="31"/>
                    <a:pt x="133" y="4"/>
                    <a:pt x="101" y="0"/>
                  </a:cubicBezTo>
                  <a:cubicBezTo>
                    <a:pt x="97" y="8"/>
                    <a:pt x="96" y="18"/>
                    <a:pt x="94" y="25"/>
                  </a:cubicBezTo>
                  <a:cubicBezTo>
                    <a:pt x="90" y="39"/>
                    <a:pt x="79" y="49"/>
                    <a:pt x="70" y="62"/>
                  </a:cubicBezTo>
                  <a:cubicBezTo>
                    <a:pt x="60" y="76"/>
                    <a:pt x="56" y="95"/>
                    <a:pt x="51" y="112"/>
                  </a:cubicBezTo>
                  <a:cubicBezTo>
                    <a:pt x="45" y="130"/>
                    <a:pt x="43" y="147"/>
                    <a:pt x="39" y="166"/>
                  </a:cubicBezTo>
                  <a:cubicBezTo>
                    <a:pt x="39" y="169"/>
                    <a:pt x="34" y="167"/>
                    <a:pt x="35" y="164"/>
                  </a:cubicBezTo>
                  <a:cubicBezTo>
                    <a:pt x="37" y="155"/>
                    <a:pt x="38" y="146"/>
                    <a:pt x="39" y="137"/>
                  </a:cubicBezTo>
                  <a:cubicBezTo>
                    <a:pt x="39" y="136"/>
                    <a:pt x="38" y="136"/>
                    <a:pt x="38" y="135"/>
                  </a:cubicBezTo>
                  <a:cubicBezTo>
                    <a:pt x="37" y="128"/>
                    <a:pt x="36" y="120"/>
                    <a:pt x="33" y="113"/>
                  </a:cubicBezTo>
                  <a:cubicBezTo>
                    <a:pt x="30" y="107"/>
                    <a:pt x="23" y="99"/>
                    <a:pt x="17" y="107"/>
                  </a:cubicBezTo>
                  <a:cubicBezTo>
                    <a:pt x="9" y="116"/>
                    <a:pt x="8" y="132"/>
                    <a:pt x="7" y="144"/>
                  </a:cubicBezTo>
                  <a:cubicBezTo>
                    <a:pt x="5" y="166"/>
                    <a:pt x="0" y="209"/>
                    <a:pt x="30" y="213"/>
                  </a:cubicBezTo>
                  <a:cubicBezTo>
                    <a:pt x="30" y="208"/>
                    <a:pt x="29" y="204"/>
                    <a:pt x="29" y="200"/>
                  </a:cubicBezTo>
                  <a:cubicBezTo>
                    <a:pt x="29" y="196"/>
                    <a:pt x="34" y="196"/>
                    <a:pt x="34" y="200"/>
                  </a:cubicBezTo>
                  <a:cubicBezTo>
                    <a:pt x="35" y="204"/>
                    <a:pt x="35" y="209"/>
                    <a:pt x="35" y="214"/>
                  </a:cubicBezTo>
                  <a:cubicBezTo>
                    <a:pt x="36" y="214"/>
                    <a:pt x="36" y="217"/>
                    <a:pt x="35" y="218"/>
                  </a:cubicBezTo>
                  <a:cubicBezTo>
                    <a:pt x="35" y="224"/>
                    <a:pt x="35" y="230"/>
                    <a:pt x="36" y="237"/>
                  </a:cubicBezTo>
                  <a:cubicBezTo>
                    <a:pt x="36" y="247"/>
                    <a:pt x="37" y="257"/>
                    <a:pt x="38" y="267"/>
                  </a:cubicBezTo>
                  <a:cubicBezTo>
                    <a:pt x="38" y="275"/>
                    <a:pt x="39" y="283"/>
                    <a:pt x="42" y="290"/>
                  </a:cubicBezTo>
                  <a:cubicBezTo>
                    <a:pt x="48" y="307"/>
                    <a:pt x="59" y="323"/>
                    <a:pt x="70" y="338"/>
                  </a:cubicBezTo>
                  <a:cubicBezTo>
                    <a:pt x="80" y="352"/>
                    <a:pt x="91" y="366"/>
                    <a:pt x="103" y="379"/>
                  </a:cubicBezTo>
                  <a:cubicBezTo>
                    <a:pt x="126" y="403"/>
                    <a:pt x="158" y="412"/>
                    <a:pt x="189" y="402"/>
                  </a:cubicBezTo>
                  <a:cubicBezTo>
                    <a:pt x="214" y="394"/>
                    <a:pt x="232" y="371"/>
                    <a:pt x="249" y="352"/>
                  </a:cubicBezTo>
                  <a:cubicBezTo>
                    <a:pt x="257" y="342"/>
                    <a:pt x="266" y="332"/>
                    <a:pt x="273" y="322"/>
                  </a:cubicBezTo>
                  <a:cubicBezTo>
                    <a:pt x="278" y="313"/>
                    <a:pt x="282" y="303"/>
                    <a:pt x="285" y="294"/>
                  </a:cubicBezTo>
                  <a:cubicBezTo>
                    <a:pt x="291" y="277"/>
                    <a:pt x="297" y="259"/>
                    <a:pt x="302" y="241"/>
                  </a:cubicBezTo>
                  <a:cubicBezTo>
                    <a:pt x="303" y="238"/>
                    <a:pt x="308" y="240"/>
                    <a:pt x="307" y="243"/>
                  </a:cubicBezTo>
                  <a:cubicBezTo>
                    <a:pt x="306" y="246"/>
                    <a:pt x="306" y="248"/>
                    <a:pt x="305" y="251"/>
                  </a:cubicBezTo>
                  <a:cubicBezTo>
                    <a:pt x="305" y="251"/>
                    <a:pt x="306" y="252"/>
                    <a:pt x="306" y="253"/>
                  </a:cubicBezTo>
                  <a:cubicBezTo>
                    <a:pt x="305" y="258"/>
                    <a:pt x="314" y="257"/>
                    <a:pt x="317" y="256"/>
                  </a:cubicBezTo>
                  <a:cubicBezTo>
                    <a:pt x="322" y="254"/>
                    <a:pt x="326" y="252"/>
                    <a:pt x="329" y="248"/>
                  </a:cubicBezTo>
                  <a:cubicBezTo>
                    <a:pt x="336" y="240"/>
                    <a:pt x="340" y="229"/>
                    <a:pt x="345" y="219"/>
                  </a:cubicBezTo>
                  <a:cubicBezTo>
                    <a:pt x="352" y="205"/>
                    <a:pt x="359" y="190"/>
                    <a:pt x="359" y="173"/>
                  </a:cubicBezTo>
                  <a:cubicBezTo>
                    <a:pt x="359" y="163"/>
                    <a:pt x="355" y="145"/>
                    <a:pt x="342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7" name="Conector de seta reta 6"/>
          <p:cNvCxnSpPr/>
          <p:nvPr/>
        </p:nvCxnSpPr>
        <p:spPr>
          <a:xfrm>
            <a:off x="2064669" y="3208808"/>
            <a:ext cx="29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/>
          <p:nvPr/>
        </p:nvCxnSpPr>
        <p:spPr>
          <a:xfrm>
            <a:off x="4672786" y="3208808"/>
            <a:ext cx="29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30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m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77" y="6219491"/>
            <a:ext cx="586157" cy="586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Tabulação dos dados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Alguns valores omissos (data </a:t>
            </a:r>
            <a:r>
              <a:rPr lang="pt-BR" dirty="0" err="1" smtClean="0"/>
              <a:t>missing</a:t>
            </a:r>
            <a:r>
              <a:rPr lang="pt-BR" dirty="0" smtClean="0"/>
              <a:t>) foram encontrados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12</a:t>
            </a:fld>
            <a:endParaRPr lang="id-ID"/>
          </a:p>
        </p:txBody>
      </p:sp>
      <p:grpSp>
        <p:nvGrpSpPr>
          <p:cNvPr id="159" name="Grupo 158"/>
          <p:cNvGrpSpPr/>
          <p:nvPr/>
        </p:nvGrpSpPr>
        <p:grpSpPr>
          <a:xfrm>
            <a:off x="3225873" y="3738142"/>
            <a:ext cx="944146" cy="1070526"/>
            <a:chOff x="2423705" y="2834500"/>
            <a:chExt cx="1574936" cy="1785752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705" y="2834500"/>
              <a:ext cx="508136" cy="718952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105" y="2986900"/>
              <a:ext cx="508136" cy="718952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05" y="3139300"/>
              <a:ext cx="508136" cy="718952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905" y="3291700"/>
              <a:ext cx="508136" cy="718952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305" y="3444100"/>
              <a:ext cx="508136" cy="718952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705" y="3596500"/>
              <a:ext cx="508136" cy="718952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105" y="3748900"/>
              <a:ext cx="508136" cy="718952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505" y="3901300"/>
              <a:ext cx="508136" cy="718952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 rot="5400000" flipH="1">
            <a:off x="3472582" y="4440939"/>
            <a:ext cx="4761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pt-BR" sz="8800" dirty="0">
              <a:solidFill>
                <a:schemeClr val="tx2">
                  <a:lumMod val="20000"/>
                  <a:lumOff val="8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32748" y="5449946"/>
            <a:ext cx="1717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smtClean="0">
                <a:latin typeface="+mj-lt"/>
              </a:rPr>
              <a:t>n = 1062 (adultos)</a:t>
            </a:r>
          </a:p>
          <a:p>
            <a:pPr algn="ctr"/>
            <a:r>
              <a:rPr lang="pt-BR" sz="1050" dirty="0" smtClean="0">
                <a:latin typeface="+mj-lt"/>
              </a:rPr>
              <a:t>nα = 43 diabéticos tipo II</a:t>
            </a:r>
            <a:endParaRPr lang="pt-BR" sz="1050" dirty="0">
              <a:latin typeface="+mj-lt"/>
            </a:endParaRPr>
          </a:p>
        </p:txBody>
      </p:sp>
      <p:cxnSp>
        <p:nvCxnSpPr>
          <p:cNvPr id="176" name="Conector de seta reta 175"/>
          <p:cNvCxnSpPr/>
          <p:nvPr/>
        </p:nvCxnSpPr>
        <p:spPr>
          <a:xfrm>
            <a:off x="4980533" y="2593504"/>
            <a:ext cx="28172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>
            <a:off x="4959528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48" name="Elipse 147"/>
          <p:cNvSpPr/>
          <p:nvPr/>
        </p:nvSpPr>
        <p:spPr>
          <a:xfrm>
            <a:off x="5378690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9" name="Elipse 148"/>
          <p:cNvSpPr/>
          <p:nvPr/>
        </p:nvSpPr>
        <p:spPr>
          <a:xfrm>
            <a:off x="5797852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50" name="Elipse 149"/>
          <p:cNvSpPr/>
          <p:nvPr/>
        </p:nvSpPr>
        <p:spPr>
          <a:xfrm>
            <a:off x="6217014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1" name="Elipse 150"/>
          <p:cNvSpPr/>
          <p:nvPr/>
        </p:nvSpPr>
        <p:spPr>
          <a:xfrm>
            <a:off x="6636176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2" name="Elipse 151"/>
          <p:cNvSpPr/>
          <p:nvPr/>
        </p:nvSpPr>
        <p:spPr>
          <a:xfrm>
            <a:off x="7055338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53" name="Elipse 152"/>
          <p:cNvSpPr/>
          <p:nvPr/>
        </p:nvSpPr>
        <p:spPr>
          <a:xfrm>
            <a:off x="7474500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4" name="Elipse 153"/>
          <p:cNvSpPr/>
          <p:nvPr/>
        </p:nvSpPr>
        <p:spPr>
          <a:xfrm>
            <a:off x="7893662" y="276622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33" y="3287495"/>
            <a:ext cx="3658713" cy="2681671"/>
          </a:xfrm>
          <a:prstGeom prst="rect">
            <a:avLst/>
          </a:prstGeom>
        </p:spPr>
      </p:pic>
      <p:cxnSp>
        <p:nvCxnSpPr>
          <p:cNvPr id="157" name="Conector de seta reta 156"/>
          <p:cNvCxnSpPr/>
          <p:nvPr/>
        </p:nvCxnSpPr>
        <p:spPr>
          <a:xfrm>
            <a:off x="4613432" y="2814800"/>
            <a:ext cx="8080" cy="3253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 rot="16200000">
            <a:off x="2870035" y="4269729"/>
            <a:ext cx="3215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n - nα </a:t>
            </a:r>
            <a:r>
              <a:rPr lang="pt-BR" sz="1400" dirty="0"/>
              <a:t>= </a:t>
            </a:r>
            <a:r>
              <a:rPr lang="pt-BR" sz="1400" dirty="0" smtClean="0"/>
              <a:t>1019 amostras (observações)</a:t>
            </a:r>
            <a:endParaRPr lang="pt-BR" sz="1400" dirty="0"/>
          </a:p>
        </p:txBody>
      </p:sp>
      <p:sp>
        <p:nvSpPr>
          <p:cNvPr id="158" name="Retângulo 157"/>
          <p:cNvSpPr/>
          <p:nvPr/>
        </p:nvSpPr>
        <p:spPr>
          <a:xfrm>
            <a:off x="5019993" y="2223677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8 variáveis</a:t>
            </a:r>
            <a:endParaRPr lang="pt-BR" sz="1400" dirty="0"/>
          </a:p>
        </p:txBody>
      </p:sp>
      <p:pic>
        <p:nvPicPr>
          <p:cNvPr id="1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r="28166" b="2009"/>
          <a:stretch/>
        </p:blipFill>
        <p:spPr bwMode="auto">
          <a:xfrm>
            <a:off x="168126" y="1864358"/>
            <a:ext cx="2746110" cy="354015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CaixaDeTexto 159"/>
          <p:cNvSpPr txBox="1"/>
          <p:nvPr/>
        </p:nvSpPr>
        <p:spPr>
          <a:xfrm>
            <a:off x="1916568" y="6327904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a eliminação dos DM, restaram 992 amostras!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929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Perfil dos Respondentes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665518" y="6304002"/>
            <a:ext cx="352251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Tabela A7 – Perfil dos respondentes em geral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3" y="1505491"/>
            <a:ext cx="3015174" cy="510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5346831" y="2618511"/>
            <a:ext cx="2159892" cy="2146262"/>
            <a:chOff x="5211370" y="1927513"/>
            <a:chExt cx="3576802" cy="3554231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853" y="3559812"/>
              <a:ext cx="1105716" cy="1034226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8" y="2647775"/>
              <a:ext cx="708848" cy="921344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393" y="3663839"/>
              <a:ext cx="1027704" cy="1018361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206" y="2923940"/>
              <a:ext cx="1126066" cy="647202"/>
            </a:xfrm>
            <a:prstGeom prst="rect">
              <a:avLst/>
            </a:prstGeom>
          </p:spPr>
        </p:pic>
        <p:grpSp>
          <p:nvGrpSpPr>
            <p:cNvPr id="23" name="Group 4"/>
            <p:cNvGrpSpPr/>
            <p:nvPr/>
          </p:nvGrpSpPr>
          <p:grpSpPr>
            <a:xfrm>
              <a:off x="5211370" y="1927513"/>
              <a:ext cx="3576802" cy="3554231"/>
              <a:chOff x="641859" y="1560226"/>
              <a:chExt cx="4769069" cy="4738974"/>
            </a:xfrm>
          </p:grpSpPr>
          <p:grpSp>
            <p:nvGrpSpPr>
              <p:cNvPr id="24" name="Group 5"/>
              <p:cNvGrpSpPr/>
              <p:nvPr/>
            </p:nvGrpSpPr>
            <p:grpSpPr>
              <a:xfrm>
                <a:off x="2884525" y="1560226"/>
                <a:ext cx="303799" cy="723671"/>
                <a:chOff x="8696326" y="973138"/>
                <a:chExt cx="336550" cy="801687"/>
              </a:xfrm>
              <a:solidFill>
                <a:schemeClr val="accent1"/>
              </a:solidFill>
            </p:grpSpPr>
            <p:sp>
              <p:nvSpPr>
                <p:cNvPr id="130" name="Oval 14"/>
                <p:cNvSpPr>
                  <a:spLocks noChangeArrowheads="1"/>
                </p:cNvSpPr>
                <p:nvPr/>
              </p:nvSpPr>
              <p:spPr bwMode="auto">
                <a:xfrm>
                  <a:off x="8793163" y="973138"/>
                  <a:ext cx="142875" cy="142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31" name="Freeform 15"/>
                <p:cNvSpPr>
                  <a:spLocks/>
                </p:cNvSpPr>
                <p:nvPr/>
              </p:nvSpPr>
              <p:spPr bwMode="auto">
                <a:xfrm>
                  <a:off x="8696326" y="1127125"/>
                  <a:ext cx="336550" cy="647700"/>
                </a:xfrm>
                <a:custGeom>
                  <a:avLst/>
                  <a:gdLst>
                    <a:gd name="T0" fmla="*/ 0 w 107"/>
                    <a:gd name="T1" fmla="*/ 30 h 205"/>
                    <a:gd name="T2" fmla="*/ 31 w 107"/>
                    <a:gd name="T3" fmla="*/ 0 h 205"/>
                    <a:gd name="T4" fmla="*/ 62 w 107"/>
                    <a:gd name="T5" fmla="*/ 0 h 205"/>
                    <a:gd name="T6" fmla="*/ 64 w 107"/>
                    <a:gd name="T7" fmla="*/ 0 h 205"/>
                    <a:gd name="T8" fmla="*/ 76 w 107"/>
                    <a:gd name="T9" fmla="*/ 0 h 205"/>
                    <a:gd name="T10" fmla="*/ 107 w 107"/>
                    <a:gd name="T11" fmla="*/ 30 h 205"/>
                    <a:gd name="T12" fmla="*/ 107 w 107"/>
                    <a:gd name="T13" fmla="*/ 30 h 205"/>
                    <a:gd name="T14" fmla="*/ 107 w 107"/>
                    <a:gd name="T15" fmla="*/ 89 h 205"/>
                    <a:gd name="T16" fmla="*/ 97 w 107"/>
                    <a:gd name="T17" fmla="*/ 99 h 205"/>
                    <a:gd name="T18" fmla="*/ 88 w 107"/>
                    <a:gd name="T19" fmla="*/ 89 h 205"/>
                    <a:gd name="T20" fmla="*/ 88 w 107"/>
                    <a:gd name="T21" fmla="*/ 54 h 205"/>
                    <a:gd name="T22" fmla="*/ 88 w 107"/>
                    <a:gd name="T23" fmla="*/ 35 h 205"/>
                    <a:gd name="T24" fmla="*/ 83 w 107"/>
                    <a:gd name="T25" fmla="*/ 35 h 205"/>
                    <a:gd name="T26" fmla="*/ 83 w 107"/>
                    <a:gd name="T27" fmla="*/ 56 h 205"/>
                    <a:gd name="T28" fmla="*/ 83 w 107"/>
                    <a:gd name="T29" fmla="*/ 94 h 205"/>
                    <a:gd name="T30" fmla="*/ 83 w 107"/>
                    <a:gd name="T31" fmla="*/ 99 h 205"/>
                    <a:gd name="T32" fmla="*/ 83 w 107"/>
                    <a:gd name="T33" fmla="*/ 192 h 205"/>
                    <a:gd name="T34" fmla="*/ 69 w 107"/>
                    <a:gd name="T35" fmla="*/ 205 h 205"/>
                    <a:gd name="T36" fmla="*/ 57 w 107"/>
                    <a:gd name="T37" fmla="*/ 192 h 205"/>
                    <a:gd name="T38" fmla="*/ 57 w 107"/>
                    <a:gd name="T39" fmla="*/ 99 h 205"/>
                    <a:gd name="T40" fmla="*/ 51 w 107"/>
                    <a:gd name="T41" fmla="*/ 99 h 205"/>
                    <a:gd name="T42" fmla="*/ 51 w 107"/>
                    <a:gd name="T43" fmla="*/ 192 h 205"/>
                    <a:gd name="T44" fmla="*/ 38 w 107"/>
                    <a:gd name="T45" fmla="*/ 205 h 205"/>
                    <a:gd name="T46" fmla="*/ 25 w 107"/>
                    <a:gd name="T47" fmla="*/ 192 h 205"/>
                    <a:gd name="T48" fmla="*/ 25 w 107"/>
                    <a:gd name="T49" fmla="*/ 99 h 205"/>
                    <a:gd name="T50" fmla="*/ 25 w 107"/>
                    <a:gd name="T51" fmla="*/ 94 h 205"/>
                    <a:gd name="T52" fmla="*/ 25 w 107"/>
                    <a:gd name="T53" fmla="*/ 56 h 205"/>
                    <a:gd name="T54" fmla="*/ 25 w 107"/>
                    <a:gd name="T55" fmla="*/ 35 h 205"/>
                    <a:gd name="T56" fmla="*/ 20 w 107"/>
                    <a:gd name="T57" fmla="*/ 35 h 205"/>
                    <a:gd name="T58" fmla="*/ 20 w 107"/>
                    <a:gd name="T59" fmla="*/ 54 h 205"/>
                    <a:gd name="T60" fmla="*/ 20 w 107"/>
                    <a:gd name="T61" fmla="*/ 89 h 205"/>
                    <a:gd name="T62" fmla="*/ 10 w 107"/>
                    <a:gd name="T63" fmla="*/ 99 h 205"/>
                    <a:gd name="T64" fmla="*/ 0 w 107"/>
                    <a:gd name="T65" fmla="*/ 89 h 205"/>
                    <a:gd name="T66" fmla="*/ 0 w 107"/>
                    <a:gd name="T67" fmla="*/ 30 h 205"/>
                    <a:gd name="T68" fmla="*/ 0 w 107"/>
                    <a:gd name="T69" fmla="*/ 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7" h="205">
                      <a:moveTo>
                        <a:pt x="0" y="30"/>
                      </a:moveTo>
                      <a:cubicBezTo>
                        <a:pt x="0" y="14"/>
                        <a:pt x="15" y="0"/>
                        <a:pt x="31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93" y="0"/>
                        <a:pt x="107" y="14"/>
                        <a:pt x="107" y="30"/>
                      </a:cubicBezTo>
                      <a:cubicBezTo>
                        <a:pt x="107" y="30"/>
                        <a:pt x="107" y="30"/>
                        <a:pt x="107" y="30"/>
                      </a:cubicBezTo>
                      <a:cubicBezTo>
                        <a:pt x="107" y="89"/>
                        <a:pt x="107" y="89"/>
                        <a:pt x="107" y="89"/>
                      </a:cubicBezTo>
                      <a:cubicBezTo>
                        <a:pt x="107" y="95"/>
                        <a:pt x="102" y="99"/>
                        <a:pt x="97" y="99"/>
                      </a:cubicBezTo>
                      <a:cubicBezTo>
                        <a:pt x="91" y="99"/>
                        <a:pt x="88" y="95"/>
                        <a:pt x="88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5"/>
                        <a:pt x="88" y="35"/>
                        <a:pt x="88" y="35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3" y="94"/>
                        <a:pt x="83" y="94"/>
                        <a:pt x="83" y="94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3" y="192"/>
                        <a:pt x="83" y="192"/>
                        <a:pt x="83" y="192"/>
                      </a:cubicBezTo>
                      <a:cubicBezTo>
                        <a:pt x="83" y="199"/>
                        <a:pt x="76" y="205"/>
                        <a:pt x="69" y="205"/>
                      </a:cubicBezTo>
                      <a:cubicBezTo>
                        <a:pt x="62" y="205"/>
                        <a:pt x="57" y="199"/>
                        <a:pt x="57" y="192"/>
                      </a:cubicBezTo>
                      <a:cubicBezTo>
                        <a:pt x="57" y="99"/>
                        <a:pt x="57" y="99"/>
                        <a:pt x="57" y="99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51" y="192"/>
                        <a:pt x="51" y="192"/>
                        <a:pt x="51" y="192"/>
                      </a:cubicBezTo>
                      <a:cubicBezTo>
                        <a:pt x="51" y="199"/>
                        <a:pt x="46" y="205"/>
                        <a:pt x="38" y="205"/>
                      </a:cubicBezTo>
                      <a:cubicBezTo>
                        <a:pt x="31" y="205"/>
                        <a:pt x="25" y="199"/>
                        <a:pt x="25" y="192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9"/>
                        <a:pt x="10" y="99"/>
                      </a:cubicBezTo>
                      <a:cubicBezTo>
                        <a:pt x="5" y="99"/>
                        <a:pt x="0" y="95"/>
                        <a:pt x="0" y="89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5" name="Group 6"/>
              <p:cNvGrpSpPr/>
              <p:nvPr/>
            </p:nvGrpSpPr>
            <p:grpSpPr>
              <a:xfrm>
                <a:off x="2873061" y="5572663"/>
                <a:ext cx="329593" cy="720805"/>
                <a:chOff x="8683626" y="5418138"/>
                <a:chExt cx="365125" cy="798512"/>
              </a:xfrm>
              <a:solidFill>
                <a:schemeClr val="accent5"/>
              </a:solidFill>
            </p:grpSpPr>
            <p:sp>
              <p:nvSpPr>
                <p:cNvPr id="128" name="Oval 16"/>
                <p:cNvSpPr>
                  <a:spLocks noChangeArrowheads="1"/>
                </p:cNvSpPr>
                <p:nvPr/>
              </p:nvSpPr>
              <p:spPr bwMode="auto">
                <a:xfrm>
                  <a:off x="8793163" y="6076950"/>
                  <a:ext cx="142875" cy="1397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9" name="Freeform 17"/>
                <p:cNvSpPr>
                  <a:spLocks/>
                </p:cNvSpPr>
                <p:nvPr/>
              </p:nvSpPr>
              <p:spPr bwMode="auto">
                <a:xfrm>
                  <a:off x="8683626" y="5418138"/>
                  <a:ext cx="365125" cy="635000"/>
                </a:xfrm>
                <a:custGeom>
                  <a:avLst/>
                  <a:gdLst>
                    <a:gd name="T0" fmla="*/ 1 w 116"/>
                    <a:gd name="T1" fmla="*/ 124 h 201"/>
                    <a:gd name="T2" fmla="*/ 18 w 116"/>
                    <a:gd name="T3" fmla="*/ 178 h 201"/>
                    <a:gd name="T4" fmla="*/ 19 w 116"/>
                    <a:gd name="T5" fmla="*/ 179 h 201"/>
                    <a:gd name="T6" fmla="*/ 47 w 116"/>
                    <a:gd name="T7" fmla="*/ 201 h 201"/>
                    <a:gd name="T8" fmla="*/ 56 w 116"/>
                    <a:gd name="T9" fmla="*/ 201 h 201"/>
                    <a:gd name="T10" fmla="*/ 60 w 116"/>
                    <a:gd name="T11" fmla="*/ 201 h 201"/>
                    <a:gd name="T12" fmla="*/ 68 w 116"/>
                    <a:gd name="T13" fmla="*/ 201 h 201"/>
                    <a:gd name="T14" fmla="*/ 96 w 116"/>
                    <a:gd name="T15" fmla="*/ 179 h 201"/>
                    <a:gd name="T16" fmla="*/ 97 w 116"/>
                    <a:gd name="T17" fmla="*/ 178 h 201"/>
                    <a:gd name="T18" fmla="*/ 114 w 116"/>
                    <a:gd name="T19" fmla="*/ 124 h 201"/>
                    <a:gd name="T20" fmla="*/ 110 w 116"/>
                    <a:gd name="T21" fmla="*/ 113 h 201"/>
                    <a:gd name="T22" fmla="*/ 97 w 116"/>
                    <a:gd name="T23" fmla="*/ 117 h 201"/>
                    <a:gd name="T24" fmla="*/ 82 w 116"/>
                    <a:gd name="T25" fmla="*/ 170 h 201"/>
                    <a:gd name="T26" fmla="*/ 77 w 116"/>
                    <a:gd name="T27" fmla="*/ 170 h 201"/>
                    <a:gd name="T28" fmla="*/ 106 w 116"/>
                    <a:gd name="T29" fmla="*/ 80 h 201"/>
                    <a:gd name="T30" fmla="*/ 83 w 116"/>
                    <a:gd name="T31" fmla="*/ 80 h 201"/>
                    <a:gd name="T32" fmla="*/ 83 w 116"/>
                    <a:gd name="T33" fmla="*/ 10 h 201"/>
                    <a:gd name="T34" fmla="*/ 72 w 116"/>
                    <a:gd name="T35" fmla="*/ 0 h 201"/>
                    <a:gd name="T36" fmla="*/ 62 w 116"/>
                    <a:gd name="T37" fmla="*/ 10 h 201"/>
                    <a:gd name="T38" fmla="*/ 62 w 116"/>
                    <a:gd name="T39" fmla="*/ 80 h 201"/>
                    <a:gd name="T40" fmla="*/ 53 w 116"/>
                    <a:gd name="T41" fmla="*/ 80 h 201"/>
                    <a:gd name="T42" fmla="*/ 53 w 116"/>
                    <a:gd name="T43" fmla="*/ 10 h 201"/>
                    <a:gd name="T44" fmla="*/ 44 w 116"/>
                    <a:gd name="T45" fmla="*/ 0 h 201"/>
                    <a:gd name="T46" fmla="*/ 33 w 116"/>
                    <a:gd name="T47" fmla="*/ 10 h 201"/>
                    <a:gd name="T48" fmla="*/ 33 w 116"/>
                    <a:gd name="T49" fmla="*/ 80 h 201"/>
                    <a:gd name="T50" fmla="*/ 9 w 116"/>
                    <a:gd name="T51" fmla="*/ 80 h 201"/>
                    <a:gd name="T52" fmla="*/ 39 w 116"/>
                    <a:gd name="T53" fmla="*/ 170 h 201"/>
                    <a:gd name="T54" fmla="*/ 34 w 116"/>
                    <a:gd name="T55" fmla="*/ 170 h 201"/>
                    <a:gd name="T56" fmla="*/ 18 w 116"/>
                    <a:gd name="T57" fmla="*/ 117 h 201"/>
                    <a:gd name="T58" fmla="*/ 6 w 116"/>
                    <a:gd name="T59" fmla="*/ 113 h 201"/>
                    <a:gd name="T60" fmla="*/ 1 w 116"/>
                    <a:gd name="T61" fmla="*/ 124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1">
                      <a:moveTo>
                        <a:pt x="1" y="124"/>
                      </a:move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19" y="179"/>
                        <a:pt x="19" y="179"/>
                        <a:pt x="19" y="179"/>
                      </a:cubicBezTo>
                      <a:cubicBezTo>
                        <a:pt x="25" y="196"/>
                        <a:pt x="41" y="201"/>
                        <a:pt x="47" y="201"/>
                      </a:cubicBezTo>
                      <a:cubicBezTo>
                        <a:pt x="52" y="201"/>
                        <a:pt x="51" y="201"/>
                        <a:pt x="56" y="201"/>
                      </a:cubicBezTo>
                      <a:cubicBezTo>
                        <a:pt x="57" y="201"/>
                        <a:pt x="58" y="201"/>
                        <a:pt x="60" y="201"/>
                      </a:cubicBezTo>
                      <a:cubicBezTo>
                        <a:pt x="64" y="201"/>
                        <a:pt x="63" y="201"/>
                        <a:pt x="68" y="201"/>
                      </a:cubicBezTo>
                      <a:cubicBezTo>
                        <a:pt x="74" y="201"/>
                        <a:pt x="90" y="196"/>
                        <a:pt x="96" y="179"/>
                      </a:cubicBez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6" y="119"/>
                        <a:pt x="113" y="114"/>
                        <a:pt x="110" y="113"/>
                      </a:cubicBezTo>
                      <a:cubicBezTo>
                        <a:pt x="105" y="111"/>
                        <a:pt x="100" y="114"/>
                        <a:pt x="97" y="117"/>
                      </a:cubicBezTo>
                      <a:cubicBezTo>
                        <a:pt x="82" y="170"/>
                        <a:pt x="82" y="170"/>
                        <a:pt x="82" y="170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106" y="80"/>
                        <a:pt x="106" y="80"/>
                        <a:pt x="106" y="80"/>
                      </a:cubicBezTo>
                      <a:cubicBezTo>
                        <a:pt x="83" y="80"/>
                        <a:pt x="83" y="80"/>
                        <a:pt x="83" y="80"/>
                      </a:cubicBezTo>
                      <a:cubicBezTo>
                        <a:pt x="83" y="10"/>
                        <a:pt x="83" y="10"/>
                        <a:pt x="83" y="10"/>
                      </a:cubicBezTo>
                      <a:cubicBezTo>
                        <a:pt x="83" y="4"/>
                        <a:pt x="78" y="0"/>
                        <a:pt x="72" y="0"/>
                      </a:cubicBezTo>
                      <a:cubicBezTo>
                        <a:pt x="66" y="0"/>
                        <a:pt x="62" y="4"/>
                        <a:pt x="62" y="10"/>
                      </a:cubicBezTo>
                      <a:cubicBezTo>
                        <a:pt x="62" y="80"/>
                        <a:pt x="62" y="80"/>
                        <a:pt x="62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4"/>
                        <a:pt x="50" y="0"/>
                        <a:pt x="44" y="0"/>
                      </a:cubicBezTo>
                      <a:cubicBezTo>
                        <a:pt x="38" y="0"/>
                        <a:pt x="33" y="4"/>
                        <a:pt x="33" y="10"/>
                      </a:cubicBezTo>
                      <a:cubicBezTo>
                        <a:pt x="33" y="80"/>
                        <a:pt x="33" y="80"/>
                        <a:pt x="33" y="80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39" y="170"/>
                        <a:pt x="39" y="170"/>
                        <a:pt x="39" y="170"/>
                      </a:cubicBezTo>
                      <a:cubicBezTo>
                        <a:pt x="34" y="170"/>
                        <a:pt x="34" y="170"/>
                        <a:pt x="34" y="170"/>
                      </a:cubicBezTo>
                      <a:cubicBezTo>
                        <a:pt x="18" y="117"/>
                        <a:pt x="18" y="117"/>
                        <a:pt x="18" y="117"/>
                      </a:cubicBezTo>
                      <a:cubicBezTo>
                        <a:pt x="16" y="114"/>
                        <a:pt x="11" y="111"/>
                        <a:pt x="6" y="113"/>
                      </a:cubicBezTo>
                      <a:cubicBezTo>
                        <a:pt x="2" y="114"/>
                        <a:pt x="0" y="119"/>
                        <a:pt x="1" y="1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6" name="Group 7"/>
              <p:cNvGrpSpPr/>
              <p:nvPr/>
            </p:nvGrpSpPr>
            <p:grpSpPr>
              <a:xfrm>
                <a:off x="3239912" y="1588886"/>
                <a:ext cx="313830" cy="726537"/>
                <a:chOff x="9090026" y="1004888"/>
                <a:chExt cx="347663" cy="804862"/>
              </a:xfrm>
              <a:solidFill>
                <a:schemeClr val="accent1"/>
              </a:solidFill>
            </p:grpSpPr>
            <p:sp>
              <p:nvSpPr>
                <p:cNvPr id="126" name="Freeform 18"/>
                <p:cNvSpPr>
                  <a:spLocks/>
                </p:cNvSpPr>
                <p:nvPr/>
              </p:nvSpPr>
              <p:spPr bwMode="auto">
                <a:xfrm>
                  <a:off x="9201151" y="1004888"/>
                  <a:ext cx="144463" cy="144462"/>
                </a:xfrm>
                <a:custGeom>
                  <a:avLst/>
                  <a:gdLst>
                    <a:gd name="T0" fmla="*/ 46 w 46"/>
                    <a:gd name="T1" fmla="*/ 24 h 46"/>
                    <a:gd name="T2" fmla="*/ 24 w 46"/>
                    <a:gd name="T3" fmla="*/ 0 h 46"/>
                    <a:gd name="T4" fmla="*/ 0 w 46"/>
                    <a:gd name="T5" fmla="*/ 22 h 46"/>
                    <a:gd name="T6" fmla="*/ 22 w 46"/>
                    <a:gd name="T7" fmla="*/ 45 h 46"/>
                    <a:gd name="T8" fmla="*/ 46 w 46"/>
                    <a:gd name="T9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46" y="24"/>
                      </a:moveTo>
                      <a:cubicBezTo>
                        <a:pt x="46" y="11"/>
                        <a:pt x="36" y="1"/>
                        <a:pt x="24" y="0"/>
                      </a:cubicBezTo>
                      <a:cubicBezTo>
                        <a:pt x="11" y="0"/>
                        <a:pt x="1" y="10"/>
                        <a:pt x="0" y="22"/>
                      </a:cubicBezTo>
                      <a:cubicBezTo>
                        <a:pt x="0" y="34"/>
                        <a:pt x="10" y="45"/>
                        <a:pt x="22" y="45"/>
                      </a:cubicBezTo>
                      <a:cubicBezTo>
                        <a:pt x="35" y="46"/>
                        <a:pt x="45" y="36"/>
                        <a:pt x="4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7" name="Freeform 19"/>
                <p:cNvSpPr>
                  <a:spLocks/>
                </p:cNvSpPr>
                <p:nvPr/>
              </p:nvSpPr>
              <p:spPr bwMode="auto">
                <a:xfrm>
                  <a:off x="9090026" y="1158875"/>
                  <a:ext cx="347663" cy="650875"/>
                </a:xfrm>
                <a:custGeom>
                  <a:avLst/>
                  <a:gdLst>
                    <a:gd name="T0" fmla="*/ 2 w 110"/>
                    <a:gd name="T1" fmla="*/ 28 h 206"/>
                    <a:gd name="T2" fmla="*/ 34 w 110"/>
                    <a:gd name="T3" fmla="*/ 0 h 206"/>
                    <a:gd name="T4" fmla="*/ 65 w 110"/>
                    <a:gd name="T5" fmla="*/ 1 h 206"/>
                    <a:gd name="T6" fmla="*/ 68 w 110"/>
                    <a:gd name="T7" fmla="*/ 1 h 206"/>
                    <a:gd name="T8" fmla="*/ 80 w 110"/>
                    <a:gd name="T9" fmla="*/ 2 h 206"/>
                    <a:gd name="T10" fmla="*/ 110 w 110"/>
                    <a:gd name="T11" fmla="*/ 32 h 206"/>
                    <a:gd name="T12" fmla="*/ 110 w 110"/>
                    <a:gd name="T13" fmla="*/ 32 h 206"/>
                    <a:gd name="T14" fmla="*/ 108 w 110"/>
                    <a:gd name="T15" fmla="*/ 92 h 206"/>
                    <a:gd name="T16" fmla="*/ 98 w 110"/>
                    <a:gd name="T17" fmla="*/ 101 h 206"/>
                    <a:gd name="T18" fmla="*/ 88 w 110"/>
                    <a:gd name="T19" fmla="*/ 91 h 206"/>
                    <a:gd name="T20" fmla="*/ 89 w 110"/>
                    <a:gd name="T21" fmla="*/ 56 h 206"/>
                    <a:gd name="T22" fmla="*/ 90 w 110"/>
                    <a:gd name="T23" fmla="*/ 36 h 206"/>
                    <a:gd name="T24" fmla="*/ 85 w 110"/>
                    <a:gd name="T25" fmla="*/ 36 h 206"/>
                    <a:gd name="T26" fmla="*/ 84 w 110"/>
                    <a:gd name="T27" fmla="*/ 58 h 206"/>
                    <a:gd name="T28" fmla="*/ 83 w 110"/>
                    <a:gd name="T29" fmla="*/ 96 h 206"/>
                    <a:gd name="T30" fmla="*/ 83 w 110"/>
                    <a:gd name="T31" fmla="*/ 101 h 206"/>
                    <a:gd name="T32" fmla="*/ 79 w 110"/>
                    <a:gd name="T33" fmla="*/ 193 h 206"/>
                    <a:gd name="T34" fmla="*/ 65 w 110"/>
                    <a:gd name="T35" fmla="*/ 206 h 206"/>
                    <a:gd name="T36" fmla="*/ 54 w 110"/>
                    <a:gd name="T37" fmla="*/ 192 h 206"/>
                    <a:gd name="T38" fmla="*/ 57 w 110"/>
                    <a:gd name="T39" fmla="*/ 100 h 206"/>
                    <a:gd name="T40" fmla="*/ 51 w 110"/>
                    <a:gd name="T41" fmla="*/ 99 h 206"/>
                    <a:gd name="T42" fmla="*/ 47 w 110"/>
                    <a:gd name="T43" fmla="*/ 192 h 206"/>
                    <a:gd name="T44" fmla="*/ 35 w 110"/>
                    <a:gd name="T45" fmla="*/ 205 h 206"/>
                    <a:gd name="T46" fmla="*/ 21 w 110"/>
                    <a:gd name="T47" fmla="*/ 191 h 206"/>
                    <a:gd name="T48" fmla="*/ 25 w 110"/>
                    <a:gd name="T49" fmla="*/ 99 h 206"/>
                    <a:gd name="T50" fmla="*/ 25 w 110"/>
                    <a:gd name="T51" fmla="*/ 94 h 206"/>
                    <a:gd name="T52" fmla="*/ 26 w 110"/>
                    <a:gd name="T53" fmla="*/ 56 h 206"/>
                    <a:gd name="T54" fmla="*/ 27 w 110"/>
                    <a:gd name="T55" fmla="*/ 34 h 206"/>
                    <a:gd name="T56" fmla="*/ 22 w 110"/>
                    <a:gd name="T57" fmla="*/ 34 h 206"/>
                    <a:gd name="T58" fmla="*/ 21 w 110"/>
                    <a:gd name="T59" fmla="*/ 53 h 206"/>
                    <a:gd name="T60" fmla="*/ 20 w 110"/>
                    <a:gd name="T61" fmla="*/ 89 h 206"/>
                    <a:gd name="T62" fmla="*/ 10 w 110"/>
                    <a:gd name="T63" fmla="*/ 98 h 206"/>
                    <a:gd name="T64" fmla="*/ 0 w 110"/>
                    <a:gd name="T65" fmla="*/ 88 h 206"/>
                    <a:gd name="T66" fmla="*/ 2 w 110"/>
                    <a:gd name="T67" fmla="*/ 28 h 206"/>
                    <a:gd name="T68" fmla="*/ 2 w 110"/>
                    <a:gd name="T69" fmla="*/ 28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0" h="206">
                      <a:moveTo>
                        <a:pt x="2" y="28"/>
                      </a:moveTo>
                      <a:cubicBezTo>
                        <a:pt x="3" y="13"/>
                        <a:pt x="18" y="0"/>
                        <a:pt x="34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96" y="2"/>
                        <a:pt x="110" y="16"/>
                        <a:pt x="110" y="32"/>
                      </a:cubicBezTo>
                      <a:cubicBezTo>
                        <a:pt x="110" y="32"/>
                        <a:pt x="110" y="32"/>
                        <a:pt x="110" y="32"/>
                      </a:cubicBezTo>
                      <a:cubicBezTo>
                        <a:pt x="108" y="92"/>
                        <a:pt x="108" y="92"/>
                        <a:pt x="108" y="92"/>
                      </a:cubicBezTo>
                      <a:cubicBezTo>
                        <a:pt x="108" y="98"/>
                        <a:pt x="102" y="101"/>
                        <a:pt x="98" y="101"/>
                      </a:cubicBezTo>
                      <a:cubicBezTo>
                        <a:pt x="91" y="101"/>
                        <a:pt x="88" y="97"/>
                        <a:pt x="88" y="91"/>
                      </a:cubicBezTo>
                      <a:cubicBezTo>
                        <a:pt x="89" y="56"/>
                        <a:pt x="89" y="56"/>
                        <a:pt x="89" y="56"/>
                      </a:cubicBezTo>
                      <a:cubicBezTo>
                        <a:pt x="90" y="36"/>
                        <a:pt x="90" y="36"/>
                        <a:pt x="90" y="36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84" y="58"/>
                        <a:pt x="84" y="58"/>
                        <a:pt x="84" y="58"/>
                      </a:cubicBezTo>
                      <a:cubicBezTo>
                        <a:pt x="83" y="96"/>
                        <a:pt x="83" y="96"/>
                        <a:pt x="83" y="96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79" y="193"/>
                        <a:pt x="79" y="193"/>
                        <a:pt x="79" y="193"/>
                      </a:cubicBezTo>
                      <a:cubicBezTo>
                        <a:pt x="79" y="200"/>
                        <a:pt x="73" y="206"/>
                        <a:pt x="65" y="206"/>
                      </a:cubicBezTo>
                      <a:cubicBezTo>
                        <a:pt x="58" y="206"/>
                        <a:pt x="53" y="199"/>
                        <a:pt x="54" y="192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47" y="192"/>
                        <a:pt x="47" y="192"/>
                        <a:pt x="47" y="192"/>
                      </a:cubicBezTo>
                      <a:cubicBezTo>
                        <a:pt x="47" y="199"/>
                        <a:pt x="42" y="205"/>
                        <a:pt x="35" y="205"/>
                      </a:cubicBezTo>
                      <a:cubicBezTo>
                        <a:pt x="27" y="205"/>
                        <a:pt x="21" y="198"/>
                        <a:pt x="21" y="191"/>
                      </a:cubicBezTo>
                      <a:cubicBezTo>
                        <a:pt x="25" y="99"/>
                        <a:pt x="25" y="99"/>
                        <a:pt x="25" y="99"/>
                      </a:cubicBezTo>
                      <a:cubicBezTo>
                        <a:pt x="25" y="94"/>
                        <a:pt x="25" y="94"/>
                        <a:pt x="25" y="9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0" y="89"/>
                        <a:pt x="20" y="89"/>
                        <a:pt x="20" y="89"/>
                      </a:cubicBezTo>
                      <a:cubicBezTo>
                        <a:pt x="20" y="95"/>
                        <a:pt x="16" y="98"/>
                        <a:pt x="10" y="98"/>
                      </a:cubicBezTo>
                      <a:cubicBezTo>
                        <a:pt x="5" y="98"/>
                        <a:pt x="0" y="94"/>
                        <a:pt x="0" y="8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7" name="Group 8"/>
              <p:cNvGrpSpPr/>
              <p:nvPr/>
            </p:nvGrpSpPr>
            <p:grpSpPr>
              <a:xfrm>
                <a:off x="2180915" y="1631877"/>
                <a:ext cx="378315" cy="720805"/>
                <a:chOff x="7916863" y="1052513"/>
                <a:chExt cx="419100" cy="798512"/>
              </a:xfrm>
              <a:solidFill>
                <a:schemeClr val="accent1"/>
              </a:solidFill>
            </p:grpSpPr>
            <p:sp>
              <p:nvSpPr>
                <p:cNvPr id="124" name="Freeform 20"/>
                <p:cNvSpPr>
                  <a:spLocks/>
                </p:cNvSpPr>
                <p:nvPr/>
              </p:nvSpPr>
              <p:spPr bwMode="auto">
                <a:xfrm>
                  <a:off x="7956551" y="1052513"/>
                  <a:ext cx="161925" cy="157162"/>
                </a:xfrm>
                <a:custGeom>
                  <a:avLst/>
                  <a:gdLst>
                    <a:gd name="T0" fmla="*/ 48 w 51"/>
                    <a:gd name="T1" fmla="*/ 18 h 50"/>
                    <a:gd name="T2" fmla="*/ 19 w 51"/>
                    <a:gd name="T3" fmla="*/ 4 h 50"/>
                    <a:gd name="T4" fmla="*/ 4 w 51"/>
                    <a:gd name="T5" fmla="*/ 32 h 50"/>
                    <a:gd name="T6" fmla="*/ 33 w 51"/>
                    <a:gd name="T7" fmla="*/ 47 h 50"/>
                    <a:gd name="T8" fmla="*/ 48 w 51"/>
                    <a:gd name="T9" fmla="*/ 1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8" y="18"/>
                      </a:moveTo>
                      <a:cubicBezTo>
                        <a:pt x="44" y="7"/>
                        <a:pt x="31" y="0"/>
                        <a:pt x="19" y="4"/>
                      </a:cubicBezTo>
                      <a:cubicBezTo>
                        <a:pt x="7" y="7"/>
                        <a:pt x="0" y="20"/>
                        <a:pt x="4" y="32"/>
                      </a:cubicBezTo>
                      <a:cubicBezTo>
                        <a:pt x="8" y="44"/>
                        <a:pt x="21" y="50"/>
                        <a:pt x="33" y="47"/>
                      </a:cubicBezTo>
                      <a:cubicBezTo>
                        <a:pt x="45" y="43"/>
                        <a:pt x="51" y="30"/>
                        <a:pt x="48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5" name="Freeform 21"/>
                <p:cNvSpPr>
                  <a:spLocks/>
                </p:cNvSpPr>
                <p:nvPr/>
              </p:nvSpPr>
              <p:spPr bwMode="auto">
                <a:xfrm>
                  <a:off x="7916863" y="1177925"/>
                  <a:ext cx="419100" cy="673100"/>
                </a:xfrm>
                <a:custGeom>
                  <a:avLst/>
                  <a:gdLst>
                    <a:gd name="T0" fmla="*/ 4 w 133"/>
                    <a:gd name="T1" fmla="*/ 55 h 213"/>
                    <a:gd name="T2" fmla="*/ 25 w 133"/>
                    <a:gd name="T3" fmla="*/ 18 h 213"/>
                    <a:gd name="T4" fmla="*/ 55 w 133"/>
                    <a:gd name="T5" fmla="*/ 9 h 213"/>
                    <a:gd name="T6" fmla="*/ 57 w 133"/>
                    <a:gd name="T7" fmla="*/ 8 h 213"/>
                    <a:gd name="T8" fmla="*/ 69 w 133"/>
                    <a:gd name="T9" fmla="*/ 5 h 213"/>
                    <a:gd name="T10" fmla="*/ 107 w 133"/>
                    <a:gd name="T11" fmla="*/ 23 h 213"/>
                    <a:gd name="T12" fmla="*/ 107 w 133"/>
                    <a:gd name="T13" fmla="*/ 23 h 213"/>
                    <a:gd name="T14" fmla="*/ 125 w 133"/>
                    <a:gd name="T15" fmla="*/ 80 h 213"/>
                    <a:gd name="T16" fmla="*/ 118 w 133"/>
                    <a:gd name="T17" fmla="*/ 93 h 213"/>
                    <a:gd name="T18" fmla="*/ 106 w 133"/>
                    <a:gd name="T19" fmla="*/ 86 h 213"/>
                    <a:gd name="T20" fmla="*/ 95 w 133"/>
                    <a:gd name="T21" fmla="*/ 52 h 213"/>
                    <a:gd name="T22" fmla="*/ 90 w 133"/>
                    <a:gd name="T23" fmla="*/ 34 h 213"/>
                    <a:gd name="T24" fmla="*/ 85 w 133"/>
                    <a:gd name="T25" fmla="*/ 35 h 213"/>
                    <a:gd name="T26" fmla="*/ 91 w 133"/>
                    <a:gd name="T27" fmla="*/ 56 h 213"/>
                    <a:gd name="T28" fmla="*/ 102 w 133"/>
                    <a:gd name="T29" fmla="*/ 92 h 213"/>
                    <a:gd name="T30" fmla="*/ 104 w 133"/>
                    <a:gd name="T31" fmla="*/ 97 h 213"/>
                    <a:gd name="T32" fmla="*/ 131 w 133"/>
                    <a:gd name="T33" fmla="*/ 185 h 213"/>
                    <a:gd name="T34" fmla="*/ 122 w 133"/>
                    <a:gd name="T35" fmla="*/ 202 h 213"/>
                    <a:gd name="T36" fmla="*/ 106 w 133"/>
                    <a:gd name="T37" fmla="*/ 193 h 213"/>
                    <a:gd name="T38" fmla="*/ 79 w 133"/>
                    <a:gd name="T39" fmla="*/ 105 h 213"/>
                    <a:gd name="T40" fmla="*/ 73 w 133"/>
                    <a:gd name="T41" fmla="*/ 106 h 213"/>
                    <a:gd name="T42" fmla="*/ 101 w 133"/>
                    <a:gd name="T43" fmla="*/ 195 h 213"/>
                    <a:gd name="T44" fmla="*/ 93 w 133"/>
                    <a:gd name="T45" fmla="*/ 211 h 213"/>
                    <a:gd name="T46" fmla="*/ 76 w 133"/>
                    <a:gd name="T47" fmla="*/ 202 h 213"/>
                    <a:gd name="T48" fmla="*/ 48 w 133"/>
                    <a:gd name="T49" fmla="*/ 114 h 213"/>
                    <a:gd name="T50" fmla="*/ 47 w 133"/>
                    <a:gd name="T51" fmla="*/ 109 h 213"/>
                    <a:gd name="T52" fmla="*/ 36 w 133"/>
                    <a:gd name="T53" fmla="*/ 73 h 213"/>
                    <a:gd name="T54" fmla="*/ 29 w 133"/>
                    <a:gd name="T55" fmla="*/ 52 h 213"/>
                    <a:gd name="T56" fmla="*/ 25 w 133"/>
                    <a:gd name="T57" fmla="*/ 54 h 213"/>
                    <a:gd name="T58" fmla="*/ 30 w 133"/>
                    <a:gd name="T59" fmla="*/ 73 h 213"/>
                    <a:gd name="T60" fmla="*/ 41 w 133"/>
                    <a:gd name="T61" fmla="*/ 106 h 213"/>
                    <a:gd name="T62" fmla="*/ 34 w 133"/>
                    <a:gd name="T63" fmla="*/ 118 h 213"/>
                    <a:gd name="T64" fmla="*/ 22 w 133"/>
                    <a:gd name="T65" fmla="*/ 112 h 213"/>
                    <a:gd name="T66" fmla="*/ 4 w 133"/>
                    <a:gd name="T67" fmla="*/ 55 h 213"/>
                    <a:gd name="T68" fmla="*/ 4 w 133"/>
                    <a:gd name="T69" fmla="*/ 55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3" h="213">
                      <a:moveTo>
                        <a:pt x="4" y="55"/>
                      </a:moveTo>
                      <a:cubicBezTo>
                        <a:pt x="0" y="40"/>
                        <a:pt x="10" y="23"/>
                        <a:pt x="25" y="18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84" y="0"/>
                        <a:pt x="102" y="8"/>
                        <a:pt x="107" y="23"/>
                      </a:cubicBezTo>
                      <a:cubicBezTo>
                        <a:pt x="107" y="23"/>
                        <a:pt x="107" y="23"/>
                        <a:pt x="107" y="23"/>
                      </a:cubicBezTo>
                      <a:cubicBezTo>
                        <a:pt x="125" y="80"/>
                        <a:pt x="125" y="80"/>
                        <a:pt x="125" y="80"/>
                      </a:cubicBezTo>
                      <a:cubicBezTo>
                        <a:pt x="126" y="86"/>
                        <a:pt x="123" y="91"/>
                        <a:pt x="118" y="93"/>
                      </a:cubicBezTo>
                      <a:cubicBezTo>
                        <a:pt x="112" y="94"/>
                        <a:pt x="108" y="92"/>
                        <a:pt x="106" y="86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0" y="34"/>
                        <a:pt x="90" y="34"/>
                        <a:pt x="90" y="34"/>
                      </a:cubicBezTo>
                      <a:cubicBezTo>
                        <a:pt x="85" y="35"/>
                        <a:pt x="85" y="35"/>
                        <a:pt x="85" y="35"/>
                      </a:cubicBezTo>
                      <a:cubicBezTo>
                        <a:pt x="91" y="56"/>
                        <a:pt x="91" y="56"/>
                        <a:pt x="91" y="56"/>
                      </a:cubicBezTo>
                      <a:cubicBezTo>
                        <a:pt x="102" y="92"/>
                        <a:pt x="102" y="92"/>
                        <a:pt x="102" y="92"/>
                      </a:cubicBezTo>
                      <a:cubicBezTo>
                        <a:pt x="104" y="97"/>
                        <a:pt x="104" y="97"/>
                        <a:pt x="104" y="97"/>
                      </a:cubicBezTo>
                      <a:cubicBezTo>
                        <a:pt x="131" y="185"/>
                        <a:pt x="131" y="185"/>
                        <a:pt x="131" y="185"/>
                      </a:cubicBezTo>
                      <a:cubicBezTo>
                        <a:pt x="133" y="192"/>
                        <a:pt x="129" y="200"/>
                        <a:pt x="122" y="202"/>
                      </a:cubicBezTo>
                      <a:cubicBezTo>
                        <a:pt x="115" y="204"/>
                        <a:pt x="109" y="200"/>
                        <a:pt x="106" y="193"/>
                      </a:cubicBezTo>
                      <a:cubicBezTo>
                        <a:pt x="79" y="105"/>
                        <a:pt x="79" y="105"/>
                        <a:pt x="79" y="105"/>
                      </a:cubicBezTo>
                      <a:cubicBezTo>
                        <a:pt x="73" y="106"/>
                        <a:pt x="73" y="106"/>
                        <a:pt x="73" y="106"/>
                      </a:cubicBezTo>
                      <a:cubicBezTo>
                        <a:pt x="101" y="195"/>
                        <a:pt x="101" y="195"/>
                        <a:pt x="101" y="195"/>
                      </a:cubicBezTo>
                      <a:cubicBezTo>
                        <a:pt x="103" y="202"/>
                        <a:pt x="100" y="209"/>
                        <a:pt x="93" y="211"/>
                      </a:cubicBezTo>
                      <a:cubicBezTo>
                        <a:pt x="86" y="213"/>
                        <a:pt x="78" y="209"/>
                        <a:pt x="76" y="202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47" y="109"/>
                        <a:pt x="47" y="109"/>
                        <a:pt x="47" y="109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43" y="112"/>
                        <a:pt x="40" y="117"/>
                        <a:pt x="34" y="118"/>
                      </a:cubicBezTo>
                      <a:cubicBezTo>
                        <a:pt x="30" y="120"/>
                        <a:pt x="24" y="118"/>
                        <a:pt x="22" y="112"/>
                      </a:cubicBezTo>
                      <a:cubicBezTo>
                        <a:pt x="4" y="55"/>
                        <a:pt x="4" y="55"/>
                        <a:pt x="4" y="55"/>
                      </a:cubicBezTo>
                      <a:cubicBezTo>
                        <a:pt x="4" y="55"/>
                        <a:pt x="4" y="55"/>
                        <a:pt x="4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8" name="Group 9"/>
              <p:cNvGrpSpPr/>
              <p:nvPr/>
            </p:nvGrpSpPr>
            <p:grpSpPr>
              <a:xfrm>
                <a:off x="2547767" y="1565958"/>
                <a:ext cx="310964" cy="726537"/>
                <a:chOff x="8323263" y="979488"/>
                <a:chExt cx="344488" cy="804862"/>
              </a:xfrm>
              <a:solidFill>
                <a:schemeClr val="accent1"/>
              </a:solidFill>
            </p:grpSpPr>
            <p:sp>
              <p:nvSpPr>
                <p:cNvPr id="122" name="Freeform 22"/>
                <p:cNvSpPr>
                  <a:spLocks/>
                </p:cNvSpPr>
                <p:nvPr/>
              </p:nvSpPr>
              <p:spPr bwMode="auto">
                <a:xfrm>
                  <a:off x="8418513" y="979488"/>
                  <a:ext cx="144463" cy="141287"/>
                </a:xfrm>
                <a:custGeom>
                  <a:avLst/>
                  <a:gdLst>
                    <a:gd name="T0" fmla="*/ 46 w 46"/>
                    <a:gd name="T1" fmla="*/ 22 h 45"/>
                    <a:gd name="T2" fmla="*/ 23 w 46"/>
                    <a:gd name="T3" fmla="*/ 0 h 45"/>
                    <a:gd name="T4" fmla="*/ 1 w 46"/>
                    <a:gd name="T5" fmla="*/ 23 h 45"/>
                    <a:gd name="T6" fmla="*/ 24 w 46"/>
                    <a:gd name="T7" fmla="*/ 45 h 45"/>
                    <a:gd name="T8" fmla="*/ 46 w 46"/>
                    <a:gd name="T9" fmla="*/ 2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6" y="22"/>
                      </a:moveTo>
                      <a:cubicBezTo>
                        <a:pt x="46" y="10"/>
                        <a:pt x="36" y="0"/>
                        <a:pt x="23" y="0"/>
                      </a:cubicBezTo>
                      <a:cubicBezTo>
                        <a:pt x="10" y="0"/>
                        <a:pt x="0" y="10"/>
                        <a:pt x="1" y="23"/>
                      </a:cubicBezTo>
                      <a:cubicBezTo>
                        <a:pt x="1" y="35"/>
                        <a:pt x="11" y="45"/>
                        <a:pt x="24" y="45"/>
                      </a:cubicBezTo>
                      <a:cubicBezTo>
                        <a:pt x="36" y="45"/>
                        <a:pt x="46" y="35"/>
                        <a:pt x="46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3" name="Freeform 23"/>
                <p:cNvSpPr>
                  <a:spLocks/>
                </p:cNvSpPr>
                <p:nvPr/>
              </p:nvSpPr>
              <p:spPr bwMode="auto">
                <a:xfrm>
                  <a:off x="8323263" y="1133475"/>
                  <a:ext cx="344488" cy="650875"/>
                </a:xfrm>
                <a:custGeom>
                  <a:avLst/>
                  <a:gdLst>
                    <a:gd name="T0" fmla="*/ 0 w 109"/>
                    <a:gd name="T1" fmla="*/ 31 h 206"/>
                    <a:gd name="T2" fmla="*/ 31 w 109"/>
                    <a:gd name="T3" fmla="*/ 1 h 206"/>
                    <a:gd name="T4" fmla="*/ 62 w 109"/>
                    <a:gd name="T5" fmla="*/ 1 h 206"/>
                    <a:gd name="T6" fmla="*/ 64 w 109"/>
                    <a:gd name="T7" fmla="*/ 1 h 206"/>
                    <a:gd name="T8" fmla="*/ 77 w 109"/>
                    <a:gd name="T9" fmla="*/ 1 h 206"/>
                    <a:gd name="T10" fmla="*/ 108 w 109"/>
                    <a:gd name="T11" fmla="*/ 29 h 206"/>
                    <a:gd name="T12" fmla="*/ 108 w 109"/>
                    <a:gd name="T13" fmla="*/ 29 h 206"/>
                    <a:gd name="T14" fmla="*/ 109 w 109"/>
                    <a:gd name="T15" fmla="*/ 89 h 206"/>
                    <a:gd name="T16" fmla="*/ 99 w 109"/>
                    <a:gd name="T17" fmla="*/ 99 h 206"/>
                    <a:gd name="T18" fmla="*/ 89 w 109"/>
                    <a:gd name="T19" fmla="*/ 89 h 206"/>
                    <a:gd name="T20" fmla="*/ 88 w 109"/>
                    <a:gd name="T21" fmla="*/ 54 h 206"/>
                    <a:gd name="T22" fmla="*/ 88 w 109"/>
                    <a:gd name="T23" fmla="*/ 34 h 206"/>
                    <a:gd name="T24" fmla="*/ 83 w 109"/>
                    <a:gd name="T25" fmla="*/ 35 h 206"/>
                    <a:gd name="T26" fmla="*/ 83 w 109"/>
                    <a:gd name="T27" fmla="*/ 56 h 206"/>
                    <a:gd name="T28" fmla="*/ 84 w 109"/>
                    <a:gd name="T29" fmla="*/ 94 h 206"/>
                    <a:gd name="T30" fmla="*/ 84 w 109"/>
                    <a:gd name="T31" fmla="*/ 99 h 206"/>
                    <a:gd name="T32" fmla="*/ 85 w 109"/>
                    <a:gd name="T33" fmla="*/ 192 h 206"/>
                    <a:gd name="T34" fmla="*/ 72 w 109"/>
                    <a:gd name="T35" fmla="*/ 205 h 206"/>
                    <a:gd name="T36" fmla="*/ 60 w 109"/>
                    <a:gd name="T37" fmla="*/ 192 h 206"/>
                    <a:gd name="T38" fmla="*/ 58 w 109"/>
                    <a:gd name="T39" fmla="*/ 99 h 206"/>
                    <a:gd name="T40" fmla="*/ 52 w 109"/>
                    <a:gd name="T41" fmla="*/ 100 h 206"/>
                    <a:gd name="T42" fmla="*/ 53 w 109"/>
                    <a:gd name="T43" fmla="*/ 192 h 206"/>
                    <a:gd name="T44" fmla="*/ 41 w 109"/>
                    <a:gd name="T45" fmla="*/ 206 h 206"/>
                    <a:gd name="T46" fmla="*/ 27 w 109"/>
                    <a:gd name="T47" fmla="*/ 192 h 206"/>
                    <a:gd name="T48" fmla="*/ 26 w 109"/>
                    <a:gd name="T49" fmla="*/ 100 h 206"/>
                    <a:gd name="T50" fmla="*/ 26 w 109"/>
                    <a:gd name="T51" fmla="*/ 95 h 206"/>
                    <a:gd name="T52" fmla="*/ 25 w 109"/>
                    <a:gd name="T53" fmla="*/ 57 h 206"/>
                    <a:gd name="T54" fmla="*/ 25 w 109"/>
                    <a:gd name="T55" fmla="*/ 35 h 206"/>
                    <a:gd name="T56" fmla="*/ 20 w 109"/>
                    <a:gd name="T57" fmla="*/ 35 h 206"/>
                    <a:gd name="T58" fmla="*/ 20 w 109"/>
                    <a:gd name="T59" fmla="*/ 55 h 206"/>
                    <a:gd name="T60" fmla="*/ 21 w 109"/>
                    <a:gd name="T61" fmla="*/ 90 h 206"/>
                    <a:gd name="T62" fmla="*/ 11 w 109"/>
                    <a:gd name="T63" fmla="*/ 100 h 206"/>
                    <a:gd name="T64" fmla="*/ 1 w 109"/>
                    <a:gd name="T65" fmla="*/ 91 h 206"/>
                    <a:gd name="T66" fmla="*/ 0 w 109"/>
                    <a:gd name="T67" fmla="*/ 31 h 206"/>
                    <a:gd name="T68" fmla="*/ 0 w 109"/>
                    <a:gd name="T69" fmla="*/ 3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9" h="206">
                      <a:moveTo>
                        <a:pt x="0" y="31"/>
                      </a:moveTo>
                      <a:cubicBezTo>
                        <a:pt x="0" y="15"/>
                        <a:pt x="15" y="1"/>
                        <a:pt x="31" y="1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93" y="0"/>
                        <a:pt x="108" y="13"/>
                        <a:pt x="108" y="29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09" y="95"/>
                        <a:pt x="104" y="99"/>
                        <a:pt x="99" y="99"/>
                      </a:cubicBezTo>
                      <a:cubicBezTo>
                        <a:pt x="93" y="99"/>
                        <a:pt x="89" y="95"/>
                        <a:pt x="89" y="89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3" y="35"/>
                        <a:pt x="83" y="35"/>
                        <a:pt x="83" y="35"/>
                      </a:cubicBezTo>
                      <a:cubicBezTo>
                        <a:pt x="83" y="56"/>
                        <a:pt x="83" y="56"/>
                        <a:pt x="83" y="56"/>
                      </a:cubicBezTo>
                      <a:cubicBezTo>
                        <a:pt x="84" y="94"/>
                        <a:pt x="84" y="94"/>
                        <a:pt x="84" y="94"/>
                      </a:cubicBezTo>
                      <a:cubicBezTo>
                        <a:pt x="84" y="99"/>
                        <a:pt x="84" y="99"/>
                        <a:pt x="84" y="99"/>
                      </a:cubicBezTo>
                      <a:cubicBezTo>
                        <a:pt x="85" y="192"/>
                        <a:pt x="85" y="192"/>
                        <a:pt x="85" y="192"/>
                      </a:cubicBezTo>
                      <a:cubicBezTo>
                        <a:pt x="86" y="199"/>
                        <a:pt x="79" y="205"/>
                        <a:pt x="72" y="205"/>
                      </a:cubicBezTo>
                      <a:cubicBezTo>
                        <a:pt x="65" y="205"/>
                        <a:pt x="60" y="199"/>
                        <a:pt x="60" y="192"/>
                      </a:cubicBezTo>
                      <a:cubicBezTo>
                        <a:pt x="58" y="99"/>
                        <a:pt x="58" y="99"/>
                        <a:pt x="58" y="99"/>
                      </a:cubicBezTo>
                      <a:cubicBezTo>
                        <a:pt x="52" y="100"/>
                        <a:pt x="52" y="100"/>
                        <a:pt x="52" y="100"/>
                      </a:cubicBezTo>
                      <a:cubicBezTo>
                        <a:pt x="53" y="192"/>
                        <a:pt x="53" y="192"/>
                        <a:pt x="53" y="192"/>
                      </a:cubicBezTo>
                      <a:cubicBezTo>
                        <a:pt x="53" y="199"/>
                        <a:pt x="49" y="206"/>
                        <a:pt x="41" y="206"/>
                      </a:cubicBezTo>
                      <a:cubicBezTo>
                        <a:pt x="34" y="206"/>
                        <a:pt x="28" y="200"/>
                        <a:pt x="27" y="192"/>
                      </a:cubicBezTo>
                      <a:cubicBezTo>
                        <a:pt x="26" y="100"/>
                        <a:pt x="26" y="100"/>
                        <a:pt x="26" y="100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1" y="90"/>
                        <a:pt x="21" y="90"/>
                        <a:pt x="21" y="90"/>
                      </a:cubicBezTo>
                      <a:cubicBezTo>
                        <a:pt x="21" y="96"/>
                        <a:pt x="17" y="100"/>
                        <a:pt x="11" y="100"/>
                      </a:cubicBezTo>
                      <a:cubicBezTo>
                        <a:pt x="6" y="100"/>
                        <a:pt x="1" y="97"/>
                        <a:pt x="1" y="9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9" name="Group 10"/>
              <p:cNvGrpSpPr/>
              <p:nvPr/>
            </p:nvGrpSpPr>
            <p:grpSpPr>
              <a:xfrm>
                <a:off x="2527704" y="5569797"/>
                <a:ext cx="331027" cy="723671"/>
                <a:chOff x="8301038" y="5414963"/>
                <a:chExt cx="366713" cy="801687"/>
              </a:xfrm>
              <a:solidFill>
                <a:schemeClr val="accent5"/>
              </a:solidFill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auto">
                <a:xfrm>
                  <a:off x="8399463" y="6075363"/>
                  <a:ext cx="144463" cy="141287"/>
                </a:xfrm>
                <a:custGeom>
                  <a:avLst/>
                  <a:gdLst>
                    <a:gd name="T0" fmla="*/ 45 w 46"/>
                    <a:gd name="T1" fmla="*/ 23 h 45"/>
                    <a:gd name="T2" fmla="*/ 22 w 46"/>
                    <a:gd name="T3" fmla="*/ 45 h 45"/>
                    <a:gd name="T4" fmla="*/ 1 w 46"/>
                    <a:gd name="T5" fmla="*/ 22 h 45"/>
                    <a:gd name="T6" fmla="*/ 24 w 46"/>
                    <a:gd name="T7" fmla="*/ 1 h 45"/>
                    <a:gd name="T8" fmla="*/ 45 w 46"/>
                    <a:gd name="T9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5">
                      <a:moveTo>
                        <a:pt x="45" y="23"/>
                      </a:moveTo>
                      <a:cubicBezTo>
                        <a:pt x="45" y="36"/>
                        <a:pt x="35" y="45"/>
                        <a:pt x="22" y="45"/>
                      </a:cubicBezTo>
                      <a:cubicBezTo>
                        <a:pt x="10" y="44"/>
                        <a:pt x="0" y="34"/>
                        <a:pt x="1" y="22"/>
                      </a:cubicBezTo>
                      <a:cubicBezTo>
                        <a:pt x="1" y="10"/>
                        <a:pt x="11" y="0"/>
                        <a:pt x="24" y="1"/>
                      </a:cubicBezTo>
                      <a:cubicBezTo>
                        <a:pt x="36" y="1"/>
                        <a:pt x="46" y="11"/>
                        <a:pt x="45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auto">
                <a:xfrm>
                  <a:off x="8301038" y="5414963"/>
                  <a:ext cx="366713" cy="638175"/>
                </a:xfrm>
                <a:custGeom>
                  <a:avLst/>
                  <a:gdLst>
                    <a:gd name="T0" fmla="*/ 1 w 116"/>
                    <a:gd name="T1" fmla="*/ 122 h 202"/>
                    <a:gd name="T2" fmla="*/ 17 w 116"/>
                    <a:gd name="T3" fmla="*/ 177 h 202"/>
                    <a:gd name="T4" fmla="*/ 18 w 116"/>
                    <a:gd name="T5" fmla="*/ 178 h 202"/>
                    <a:gd name="T6" fmla="*/ 45 w 116"/>
                    <a:gd name="T7" fmla="*/ 201 h 202"/>
                    <a:gd name="T8" fmla="*/ 54 w 116"/>
                    <a:gd name="T9" fmla="*/ 201 h 202"/>
                    <a:gd name="T10" fmla="*/ 57 w 116"/>
                    <a:gd name="T11" fmla="*/ 201 h 202"/>
                    <a:gd name="T12" fmla="*/ 66 w 116"/>
                    <a:gd name="T13" fmla="*/ 201 h 202"/>
                    <a:gd name="T14" fmla="*/ 95 w 116"/>
                    <a:gd name="T15" fmla="*/ 181 h 202"/>
                    <a:gd name="T16" fmla="*/ 96 w 116"/>
                    <a:gd name="T17" fmla="*/ 180 h 202"/>
                    <a:gd name="T18" fmla="*/ 115 w 116"/>
                    <a:gd name="T19" fmla="*/ 126 h 202"/>
                    <a:gd name="T20" fmla="*/ 110 w 116"/>
                    <a:gd name="T21" fmla="*/ 115 h 202"/>
                    <a:gd name="T22" fmla="*/ 98 w 116"/>
                    <a:gd name="T23" fmla="*/ 119 h 202"/>
                    <a:gd name="T24" fmla="*/ 80 w 116"/>
                    <a:gd name="T25" fmla="*/ 172 h 202"/>
                    <a:gd name="T26" fmla="*/ 75 w 116"/>
                    <a:gd name="T27" fmla="*/ 172 h 202"/>
                    <a:gd name="T28" fmla="*/ 108 w 116"/>
                    <a:gd name="T29" fmla="*/ 82 h 202"/>
                    <a:gd name="T30" fmla="*/ 85 w 116"/>
                    <a:gd name="T31" fmla="*/ 82 h 202"/>
                    <a:gd name="T32" fmla="*/ 87 w 116"/>
                    <a:gd name="T33" fmla="*/ 12 h 202"/>
                    <a:gd name="T34" fmla="*/ 76 w 116"/>
                    <a:gd name="T35" fmla="*/ 1 h 202"/>
                    <a:gd name="T36" fmla="*/ 66 w 116"/>
                    <a:gd name="T37" fmla="*/ 11 h 202"/>
                    <a:gd name="T38" fmla="*/ 64 w 116"/>
                    <a:gd name="T39" fmla="*/ 81 h 202"/>
                    <a:gd name="T40" fmla="*/ 55 w 116"/>
                    <a:gd name="T41" fmla="*/ 81 h 202"/>
                    <a:gd name="T42" fmla="*/ 58 w 116"/>
                    <a:gd name="T43" fmla="*/ 11 h 202"/>
                    <a:gd name="T44" fmla="*/ 48 w 116"/>
                    <a:gd name="T45" fmla="*/ 0 h 202"/>
                    <a:gd name="T46" fmla="*/ 37 w 116"/>
                    <a:gd name="T47" fmla="*/ 10 h 202"/>
                    <a:gd name="T48" fmla="*/ 35 w 116"/>
                    <a:gd name="T49" fmla="*/ 80 h 202"/>
                    <a:gd name="T50" fmla="*/ 11 w 116"/>
                    <a:gd name="T51" fmla="*/ 79 h 202"/>
                    <a:gd name="T52" fmla="*/ 38 w 116"/>
                    <a:gd name="T53" fmla="*/ 170 h 202"/>
                    <a:gd name="T54" fmla="*/ 33 w 116"/>
                    <a:gd name="T55" fmla="*/ 170 h 202"/>
                    <a:gd name="T56" fmla="*/ 19 w 116"/>
                    <a:gd name="T57" fmla="*/ 117 h 202"/>
                    <a:gd name="T58" fmla="*/ 7 w 116"/>
                    <a:gd name="T59" fmla="*/ 111 h 202"/>
                    <a:gd name="T60" fmla="*/ 1 w 116"/>
                    <a:gd name="T61" fmla="*/ 122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6" h="202">
                      <a:moveTo>
                        <a:pt x="1" y="122"/>
                      </a:moveTo>
                      <a:cubicBezTo>
                        <a:pt x="17" y="177"/>
                        <a:pt x="17" y="177"/>
                        <a:pt x="17" y="177"/>
                      </a:cubicBezTo>
                      <a:cubicBezTo>
                        <a:pt x="18" y="178"/>
                        <a:pt x="18" y="178"/>
                        <a:pt x="18" y="178"/>
                      </a:cubicBezTo>
                      <a:cubicBezTo>
                        <a:pt x="23" y="195"/>
                        <a:pt x="39" y="200"/>
                        <a:pt x="45" y="201"/>
                      </a:cubicBezTo>
                      <a:cubicBezTo>
                        <a:pt x="50" y="201"/>
                        <a:pt x="49" y="201"/>
                        <a:pt x="54" y="201"/>
                      </a:cubicBezTo>
                      <a:cubicBezTo>
                        <a:pt x="55" y="201"/>
                        <a:pt x="56" y="201"/>
                        <a:pt x="57" y="201"/>
                      </a:cubicBezTo>
                      <a:cubicBezTo>
                        <a:pt x="62" y="201"/>
                        <a:pt x="61" y="201"/>
                        <a:pt x="66" y="201"/>
                      </a:cubicBezTo>
                      <a:cubicBezTo>
                        <a:pt x="72" y="202"/>
                        <a:pt x="88" y="197"/>
                        <a:pt x="95" y="181"/>
                      </a:cubicBezTo>
                      <a:cubicBezTo>
                        <a:pt x="96" y="180"/>
                        <a:pt x="96" y="180"/>
                        <a:pt x="96" y="180"/>
                      </a:cubicBezTo>
                      <a:cubicBezTo>
                        <a:pt x="115" y="126"/>
                        <a:pt x="115" y="126"/>
                        <a:pt x="115" y="126"/>
                      </a:cubicBezTo>
                      <a:cubicBezTo>
                        <a:pt x="116" y="121"/>
                        <a:pt x="114" y="116"/>
                        <a:pt x="110" y="115"/>
                      </a:cubicBezTo>
                      <a:cubicBezTo>
                        <a:pt x="105" y="114"/>
                        <a:pt x="100" y="116"/>
                        <a:pt x="98" y="119"/>
                      </a:cubicBezTo>
                      <a:cubicBezTo>
                        <a:pt x="80" y="172"/>
                        <a:pt x="80" y="172"/>
                        <a:pt x="80" y="172"/>
                      </a:cubicBez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08" y="82"/>
                        <a:pt x="108" y="82"/>
                        <a:pt x="108" y="82"/>
                      </a:cubicBezTo>
                      <a:cubicBezTo>
                        <a:pt x="85" y="82"/>
                        <a:pt x="85" y="82"/>
                        <a:pt x="85" y="82"/>
                      </a:cubicBezTo>
                      <a:cubicBezTo>
                        <a:pt x="87" y="12"/>
                        <a:pt x="87" y="12"/>
                        <a:pt x="87" y="12"/>
                      </a:cubicBezTo>
                      <a:cubicBezTo>
                        <a:pt x="87" y="6"/>
                        <a:pt x="83" y="1"/>
                        <a:pt x="76" y="1"/>
                      </a:cubicBezTo>
                      <a:cubicBezTo>
                        <a:pt x="70" y="0"/>
                        <a:pt x="66" y="5"/>
                        <a:pt x="66" y="11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8" y="5"/>
                        <a:pt x="54" y="0"/>
                        <a:pt x="48" y="0"/>
                      </a:cubicBezTo>
                      <a:cubicBezTo>
                        <a:pt x="42" y="0"/>
                        <a:pt x="37" y="4"/>
                        <a:pt x="37" y="10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11" y="79"/>
                        <a:pt x="11" y="79"/>
                        <a:pt x="11" y="79"/>
                      </a:cubicBezTo>
                      <a:cubicBezTo>
                        <a:pt x="38" y="170"/>
                        <a:pt x="38" y="170"/>
                        <a:pt x="38" y="170"/>
                      </a:cubicBezTo>
                      <a:cubicBezTo>
                        <a:pt x="33" y="170"/>
                        <a:pt x="33" y="170"/>
                        <a:pt x="33" y="170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6" y="113"/>
                        <a:pt x="12" y="110"/>
                        <a:pt x="7" y="111"/>
                      </a:cubicBezTo>
                      <a:cubicBezTo>
                        <a:pt x="3" y="113"/>
                        <a:pt x="0" y="117"/>
                        <a:pt x="1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0" name="Group 11"/>
              <p:cNvGrpSpPr/>
              <p:nvPr/>
            </p:nvGrpSpPr>
            <p:grpSpPr>
              <a:xfrm>
                <a:off x="3548010" y="1686331"/>
                <a:ext cx="398378" cy="716506"/>
                <a:chOff x="9431338" y="1112838"/>
                <a:chExt cx="441325" cy="793749"/>
              </a:xfrm>
              <a:solidFill>
                <a:schemeClr val="accent1"/>
              </a:solidFill>
            </p:grpSpPr>
            <p:sp>
              <p:nvSpPr>
                <p:cNvPr id="118" name="Freeform 26"/>
                <p:cNvSpPr>
                  <a:spLocks/>
                </p:cNvSpPr>
                <p:nvPr/>
              </p:nvSpPr>
              <p:spPr bwMode="auto">
                <a:xfrm>
                  <a:off x="9674226" y="1112838"/>
                  <a:ext cx="163513" cy="160337"/>
                </a:xfrm>
                <a:custGeom>
                  <a:avLst/>
                  <a:gdLst>
                    <a:gd name="T0" fmla="*/ 47 w 52"/>
                    <a:gd name="T1" fmla="*/ 33 h 51"/>
                    <a:gd name="T2" fmla="*/ 33 w 52"/>
                    <a:gd name="T3" fmla="*/ 4 h 51"/>
                    <a:gd name="T4" fmla="*/ 4 w 52"/>
                    <a:gd name="T5" fmla="*/ 18 h 51"/>
                    <a:gd name="T6" fmla="*/ 18 w 52"/>
                    <a:gd name="T7" fmla="*/ 47 h 51"/>
                    <a:gd name="T8" fmla="*/ 47 w 52"/>
                    <a:gd name="T9" fmla="*/ 33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3"/>
                      </a:moveTo>
                      <a:cubicBezTo>
                        <a:pt x="52" y="21"/>
                        <a:pt x="45" y="9"/>
                        <a:pt x="33" y="4"/>
                      </a:cubicBezTo>
                      <a:cubicBezTo>
                        <a:pt x="22" y="0"/>
                        <a:pt x="9" y="6"/>
                        <a:pt x="4" y="18"/>
                      </a:cubicBezTo>
                      <a:cubicBezTo>
                        <a:pt x="0" y="30"/>
                        <a:pt x="7" y="42"/>
                        <a:pt x="18" y="47"/>
                      </a:cubicBezTo>
                      <a:cubicBezTo>
                        <a:pt x="30" y="51"/>
                        <a:pt x="43" y="45"/>
                        <a:pt x="47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9" name="Freeform 27"/>
                <p:cNvSpPr>
                  <a:spLocks/>
                </p:cNvSpPr>
                <p:nvPr/>
              </p:nvSpPr>
              <p:spPr bwMode="auto">
                <a:xfrm>
                  <a:off x="9431338" y="1231900"/>
                  <a:ext cx="441325" cy="674687"/>
                </a:xfrm>
                <a:custGeom>
                  <a:avLst/>
                  <a:gdLst>
                    <a:gd name="T0" fmla="*/ 33 w 140"/>
                    <a:gd name="T1" fmla="*/ 23 h 214"/>
                    <a:gd name="T2" fmla="*/ 72 w 140"/>
                    <a:gd name="T3" fmla="*/ 6 h 214"/>
                    <a:gd name="T4" fmla="*/ 101 w 140"/>
                    <a:gd name="T5" fmla="*/ 16 h 214"/>
                    <a:gd name="T6" fmla="*/ 104 w 140"/>
                    <a:gd name="T7" fmla="*/ 17 h 214"/>
                    <a:gd name="T8" fmla="*/ 115 w 140"/>
                    <a:gd name="T9" fmla="*/ 21 h 214"/>
                    <a:gd name="T10" fmla="*/ 134 w 140"/>
                    <a:gd name="T11" fmla="*/ 59 h 214"/>
                    <a:gd name="T12" fmla="*/ 134 w 140"/>
                    <a:gd name="T13" fmla="*/ 59 h 214"/>
                    <a:gd name="T14" fmla="*/ 114 w 140"/>
                    <a:gd name="T15" fmla="*/ 115 h 214"/>
                    <a:gd name="T16" fmla="*/ 102 w 140"/>
                    <a:gd name="T17" fmla="*/ 121 h 214"/>
                    <a:gd name="T18" fmla="*/ 96 w 140"/>
                    <a:gd name="T19" fmla="*/ 108 h 214"/>
                    <a:gd name="T20" fmla="*/ 108 w 140"/>
                    <a:gd name="T21" fmla="*/ 75 h 214"/>
                    <a:gd name="T22" fmla="*/ 114 w 140"/>
                    <a:gd name="T23" fmla="*/ 57 h 214"/>
                    <a:gd name="T24" fmla="*/ 110 w 140"/>
                    <a:gd name="T25" fmla="*/ 55 h 214"/>
                    <a:gd name="T26" fmla="*/ 102 w 140"/>
                    <a:gd name="T27" fmla="*/ 76 h 214"/>
                    <a:gd name="T28" fmla="*/ 90 w 140"/>
                    <a:gd name="T29" fmla="*/ 111 h 214"/>
                    <a:gd name="T30" fmla="*/ 88 w 140"/>
                    <a:gd name="T31" fmla="*/ 116 h 214"/>
                    <a:gd name="T32" fmla="*/ 57 w 140"/>
                    <a:gd name="T33" fmla="*/ 203 h 214"/>
                    <a:gd name="T34" fmla="*/ 39 w 140"/>
                    <a:gd name="T35" fmla="*/ 211 h 214"/>
                    <a:gd name="T36" fmla="*/ 32 w 140"/>
                    <a:gd name="T37" fmla="*/ 194 h 214"/>
                    <a:gd name="T38" fmla="*/ 63 w 140"/>
                    <a:gd name="T39" fmla="*/ 107 h 214"/>
                    <a:gd name="T40" fmla="*/ 58 w 140"/>
                    <a:gd name="T41" fmla="*/ 105 h 214"/>
                    <a:gd name="T42" fmla="*/ 26 w 140"/>
                    <a:gd name="T43" fmla="*/ 192 h 214"/>
                    <a:gd name="T44" fmla="*/ 10 w 140"/>
                    <a:gd name="T45" fmla="*/ 201 h 214"/>
                    <a:gd name="T46" fmla="*/ 2 w 140"/>
                    <a:gd name="T47" fmla="*/ 183 h 214"/>
                    <a:gd name="T48" fmla="*/ 33 w 140"/>
                    <a:gd name="T49" fmla="*/ 96 h 214"/>
                    <a:gd name="T50" fmla="*/ 35 w 140"/>
                    <a:gd name="T51" fmla="*/ 92 h 214"/>
                    <a:gd name="T52" fmla="*/ 48 w 140"/>
                    <a:gd name="T53" fmla="*/ 56 h 214"/>
                    <a:gd name="T54" fmla="*/ 55 w 140"/>
                    <a:gd name="T55" fmla="*/ 36 h 214"/>
                    <a:gd name="T56" fmla="*/ 50 w 140"/>
                    <a:gd name="T57" fmla="*/ 34 h 214"/>
                    <a:gd name="T58" fmla="*/ 44 w 140"/>
                    <a:gd name="T59" fmla="*/ 52 h 214"/>
                    <a:gd name="T60" fmla="*/ 32 w 140"/>
                    <a:gd name="T61" fmla="*/ 86 h 214"/>
                    <a:gd name="T62" fmla="*/ 19 w 140"/>
                    <a:gd name="T63" fmla="*/ 91 h 214"/>
                    <a:gd name="T64" fmla="*/ 13 w 140"/>
                    <a:gd name="T65" fmla="*/ 79 h 214"/>
                    <a:gd name="T66" fmla="*/ 33 w 140"/>
                    <a:gd name="T67" fmla="*/ 23 h 214"/>
                    <a:gd name="T68" fmla="*/ 33 w 140"/>
                    <a:gd name="T69" fmla="*/ 23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0" h="214">
                      <a:moveTo>
                        <a:pt x="33" y="23"/>
                      </a:moveTo>
                      <a:cubicBezTo>
                        <a:pt x="39" y="8"/>
                        <a:pt x="57" y="0"/>
                        <a:pt x="72" y="6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04" y="17"/>
                        <a:pt x="104" y="17"/>
                        <a:pt x="104" y="17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30" y="26"/>
                        <a:pt x="140" y="44"/>
                        <a:pt x="134" y="59"/>
                      </a:cubicBezTo>
                      <a:cubicBezTo>
                        <a:pt x="134" y="59"/>
                        <a:pt x="134" y="59"/>
                        <a:pt x="134" y="59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2" y="121"/>
                        <a:pt x="106" y="123"/>
                        <a:pt x="102" y="121"/>
                      </a:cubicBezTo>
                      <a:cubicBezTo>
                        <a:pt x="96" y="119"/>
                        <a:pt x="94" y="114"/>
                        <a:pt x="96" y="108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14" y="57"/>
                        <a:pt x="114" y="57"/>
                        <a:pt x="114" y="57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90" y="111"/>
                        <a:pt x="90" y="111"/>
                        <a:pt x="90" y="111"/>
                      </a:cubicBezTo>
                      <a:cubicBezTo>
                        <a:pt x="88" y="116"/>
                        <a:pt x="88" y="116"/>
                        <a:pt x="88" y="116"/>
                      </a:cubicBezTo>
                      <a:cubicBezTo>
                        <a:pt x="57" y="203"/>
                        <a:pt x="57" y="203"/>
                        <a:pt x="57" y="203"/>
                      </a:cubicBezTo>
                      <a:cubicBezTo>
                        <a:pt x="54" y="210"/>
                        <a:pt x="46" y="214"/>
                        <a:pt x="39" y="211"/>
                      </a:cubicBezTo>
                      <a:cubicBezTo>
                        <a:pt x="32" y="209"/>
                        <a:pt x="30" y="201"/>
                        <a:pt x="32" y="194"/>
                      </a:cubicBezTo>
                      <a:cubicBezTo>
                        <a:pt x="63" y="107"/>
                        <a:pt x="63" y="107"/>
                        <a:pt x="63" y="107"/>
                      </a:cubicBezTo>
                      <a:cubicBezTo>
                        <a:pt x="58" y="105"/>
                        <a:pt x="58" y="105"/>
                        <a:pt x="58" y="105"/>
                      </a:cubicBezTo>
                      <a:cubicBezTo>
                        <a:pt x="26" y="192"/>
                        <a:pt x="26" y="192"/>
                        <a:pt x="26" y="192"/>
                      </a:cubicBezTo>
                      <a:cubicBezTo>
                        <a:pt x="24" y="199"/>
                        <a:pt x="17" y="203"/>
                        <a:pt x="10" y="201"/>
                      </a:cubicBezTo>
                      <a:cubicBezTo>
                        <a:pt x="3" y="198"/>
                        <a:pt x="0" y="190"/>
                        <a:pt x="2" y="183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2"/>
                        <a:pt x="35" y="92"/>
                        <a:pt x="35" y="92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0" y="91"/>
                        <a:pt x="25" y="93"/>
                        <a:pt x="19" y="91"/>
                      </a:cubicBezTo>
                      <a:cubicBezTo>
                        <a:pt x="15" y="90"/>
                        <a:pt x="11" y="85"/>
                        <a:pt x="13" y="79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1" name="Group 12"/>
              <p:cNvGrpSpPr/>
              <p:nvPr/>
            </p:nvGrpSpPr>
            <p:grpSpPr>
              <a:xfrm>
                <a:off x="2160853" y="5456588"/>
                <a:ext cx="355387" cy="710775"/>
                <a:chOff x="7894638" y="5289550"/>
                <a:chExt cx="393700" cy="787400"/>
              </a:xfrm>
              <a:solidFill>
                <a:schemeClr val="accent5"/>
              </a:solidFill>
            </p:grpSpPr>
            <p:sp>
              <p:nvSpPr>
                <p:cNvPr id="116" name="Freeform 28"/>
                <p:cNvSpPr>
                  <a:spLocks/>
                </p:cNvSpPr>
                <p:nvPr/>
              </p:nvSpPr>
              <p:spPr bwMode="auto">
                <a:xfrm>
                  <a:off x="7894638" y="5919788"/>
                  <a:ext cx="157163" cy="157162"/>
                </a:xfrm>
                <a:custGeom>
                  <a:avLst/>
                  <a:gdLst>
                    <a:gd name="T0" fmla="*/ 46 w 50"/>
                    <a:gd name="T1" fmla="*/ 33 h 50"/>
                    <a:gd name="T2" fmla="*/ 17 w 50"/>
                    <a:gd name="T3" fmla="*/ 46 h 50"/>
                    <a:gd name="T4" fmla="*/ 4 w 50"/>
                    <a:gd name="T5" fmla="*/ 18 h 50"/>
                    <a:gd name="T6" fmla="*/ 32 w 50"/>
                    <a:gd name="T7" fmla="*/ 4 h 50"/>
                    <a:gd name="T8" fmla="*/ 46 w 50"/>
                    <a:gd name="T9" fmla="*/ 3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6" y="33"/>
                      </a:moveTo>
                      <a:cubicBezTo>
                        <a:pt x="42" y="44"/>
                        <a:pt x="29" y="50"/>
                        <a:pt x="17" y="46"/>
                      </a:cubicBezTo>
                      <a:cubicBezTo>
                        <a:pt x="6" y="42"/>
                        <a:pt x="0" y="29"/>
                        <a:pt x="4" y="18"/>
                      </a:cubicBezTo>
                      <a:cubicBezTo>
                        <a:pt x="8" y="6"/>
                        <a:pt x="21" y="0"/>
                        <a:pt x="32" y="4"/>
                      </a:cubicBezTo>
                      <a:cubicBezTo>
                        <a:pt x="44" y="8"/>
                        <a:pt x="50" y="21"/>
                        <a:pt x="4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7" name="Freeform 29"/>
                <p:cNvSpPr>
                  <a:spLocks/>
                </p:cNvSpPr>
                <p:nvPr/>
              </p:nvSpPr>
              <p:spPr bwMode="auto">
                <a:xfrm>
                  <a:off x="7913688" y="5289550"/>
                  <a:ext cx="374650" cy="639762"/>
                </a:xfrm>
                <a:custGeom>
                  <a:avLst/>
                  <a:gdLst>
                    <a:gd name="T0" fmla="*/ 2 w 119"/>
                    <a:gd name="T1" fmla="*/ 105 h 203"/>
                    <a:gd name="T2" fmla="*/ 0 w 119"/>
                    <a:gd name="T3" fmla="*/ 161 h 203"/>
                    <a:gd name="T4" fmla="*/ 1 w 119"/>
                    <a:gd name="T5" fmla="*/ 163 h 203"/>
                    <a:gd name="T6" fmla="*/ 20 w 119"/>
                    <a:gd name="T7" fmla="*/ 193 h 203"/>
                    <a:gd name="T8" fmla="*/ 28 w 119"/>
                    <a:gd name="T9" fmla="*/ 196 h 203"/>
                    <a:gd name="T10" fmla="*/ 31 w 119"/>
                    <a:gd name="T11" fmla="*/ 197 h 203"/>
                    <a:gd name="T12" fmla="*/ 39 w 119"/>
                    <a:gd name="T13" fmla="*/ 200 h 203"/>
                    <a:gd name="T14" fmla="*/ 73 w 119"/>
                    <a:gd name="T15" fmla="*/ 189 h 203"/>
                    <a:gd name="T16" fmla="*/ 75 w 119"/>
                    <a:gd name="T17" fmla="*/ 188 h 203"/>
                    <a:gd name="T18" fmla="*/ 109 w 119"/>
                    <a:gd name="T19" fmla="*/ 143 h 203"/>
                    <a:gd name="T20" fmla="*/ 108 w 119"/>
                    <a:gd name="T21" fmla="*/ 131 h 203"/>
                    <a:gd name="T22" fmla="*/ 95 w 119"/>
                    <a:gd name="T23" fmla="*/ 132 h 203"/>
                    <a:gd name="T24" fmla="*/ 62 w 119"/>
                    <a:gd name="T25" fmla="*/ 176 h 203"/>
                    <a:gd name="T26" fmla="*/ 57 w 119"/>
                    <a:gd name="T27" fmla="*/ 174 h 203"/>
                    <a:gd name="T28" fmla="*/ 115 w 119"/>
                    <a:gd name="T29" fmla="*/ 99 h 203"/>
                    <a:gd name="T30" fmla="*/ 94 w 119"/>
                    <a:gd name="T31" fmla="*/ 91 h 203"/>
                    <a:gd name="T32" fmla="*/ 117 w 119"/>
                    <a:gd name="T33" fmla="*/ 26 h 203"/>
                    <a:gd name="T34" fmla="*/ 110 w 119"/>
                    <a:gd name="T35" fmla="*/ 12 h 203"/>
                    <a:gd name="T36" fmla="*/ 98 w 119"/>
                    <a:gd name="T37" fmla="*/ 19 h 203"/>
                    <a:gd name="T38" fmla="*/ 74 w 119"/>
                    <a:gd name="T39" fmla="*/ 84 h 203"/>
                    <a:gd name="T40" fmla="*/ 66 w 119"/>
                    <a:gd name="T41" fmla="*/ 82 h 203"/>
                    <a:gd name="T42" fmla="*/ 90 w 119"/>
                    <a:gd name="T43" fmla="*/ 16 h 203"/>
                    <a:gd name="T44" fmla="*/ 84 w 119"/>
                    <a:gd name="T45" fmla="*/ 2 h 203"/>
                    <a:gd name="T46" fmla="*/ 70 w 119"/>
                    <a:gd name="T47" fmla="*/ 9 h 203"/>
                    <a:gd name="T48" fmla="*/ 46 w 119"/>
                    <a:gd name="T49" fmla="*/ 75 h 203"/>
                    <a:gd name="T50" fmla="*/ 25 w 119"/>
                    <a:gd name="T51" fmla="*/ 67 h 203"/>
                    <a:gd name="T52" fmla="*/ 22 w 119"/>
                    <a:gd name="T53" fmla="*/ 162 h 203"/>
                    <a:gd name="T54" fmla="*/ 17 w 119"/>
                    <a:gd name="T55" fmla="*/ 160 h 203"/>
                    <a:gd name="T56" fmla="*/ 20 w 119"/>
                    <a:gd name="T57" fmla="*/ 105 h 203"/>
                    <a:gd name="T58" fmla="*/ 10 w 119"/>
                    <a:gd name="T59" fmla="*/ 96 h 203"/>
                    <a:gd name="T60" fmla="*/ 2 w 119"/>
                    <a:gd name="T61" fmla="*/ 105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9" h="203">
                      <a:moveTo>
                        <a:pt x="2" y="105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1" y="181"/>
                        <a:pt x="14" y="191"/>
                        <a:pt x="20" y="193"/>
                      </a:cubicBezTo>
                      <a:cubicBezTo>
                        <a:pt x="24" y="194"/>
                        <a:pt x="23" y="194"/>
                        <a:pt x="28" y="196"/>
                      </a:cubicBezTo>
                      <a:cubicBezTo>
                        <a:pt x="29" y="196"/>
                        <a:pt x="30" y="197"/>
                        <a:pt x="31" y="197"/>
                      </a:cubicBezTo>
                      <a:cubicBezTo>
                        <a:pt x="36" y="199"/>
                        <a:pt x="35" y="198"/>
                        <a:pt x="39" y="200"/>
                      </a:cubicBezTo>
                      <a:cubicBezTo>
                        <a:pt x="45" y="202"/>
                        <a:pt x="62" y="203"/>
                        <a:pt x="73" y="189"/>
                      </a:cubicBezTo>
                      <a:cubicBezTo>
                        <a:pt x="75" y="188"/>
                        <a:pt x="75" y="188"/>
                        <a:pt x="75" y="188"/>
                      </a:cubicBezTo>
                      <a:cubicBezTo>
                        <a:pt x="109" y="143"/>
                        <a:pt x="109" y="143"/>
                        <a:pt x="109" y="143"/>
                      </a:cubicBezTo>
                      <a:cubicBezTo>
                        <a:pt x="112" y="139"/>
                        <a:pt x="111" y="133"/>
                        <a:pt x="108" y="131"/>
                      </a:cubicBezTo>
                      <a:cubicBezTo>
                        <a:pt x="104" y="128"/>
                        <a:pt x="98" y="129"/>
                        <a:pt x="95" y="132"/>
                      </a:cubicBezTo>
                      <a:cubicBezTo>
                        <a:pt x="62" y="176"/>
                        <a:pt x="62" y="176"/>
                        <a:pt x="62" y="176"/>
                      </a:cubicBezTo>
                      <a:cubicBezTo>
                        <a:pt x="57" y="174"/>
                        <a:pt x="57" y="174"/>
                        <a:pt x="57" y="174"/>
                      </a:cubicBezTo>
                      <a:cubicBezTo>
                        <a:pt x="115" y="99"/>
                        <a:pt x="115" y="99"/>
                        <a:pt x="115" y="99"/>
                      </a:cubicBezTo>
                      <a:cubicBezTo>
                        <a:pt x="94" y="91"/>
                        <a:pt x="94" y="91"/>
                        <a:pt x="94" y="91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9" y="20"/>
                        <a:pt x="116" y="14"/>
                        <a:pt x="110" y="12"/>
                      </a:cubicBezTo>
                      <a:cubicBezTo>
                        <a:pt x="105" y="10"/>
                        <a:pt x="100" y="13"/>
                        <a:pt x="98" y="19"/>
                      </a:cubicBezTo>
                      <a:cubicBezTo>
                        <a:pt x="74" y="84"/>
                        <a:pt x="74" y="84"/>
                        <a:pt x="74" y="84"/>
                      </a:cubicBezTo>
                      <a:cubicBezTo>
                        <a:pt x="66" y="82"/>
                        <a:pt x="66" y="82"/>
                        <a:pt x="66" y="82"/>
                      </a:cubicBezTo>
                      <a:cubicBezTo>
                        <a:pt x="90" y="16"/>
                        <a:pt x="90" y="16"/>
                        <a:pt x="90" y="16"/>
                      </a:cubicBezTo>
                      <a:cubicBezTo>
                        <a:pt x="92" y="10"/>
                        <a:pt x="90" y="4"/>
                        <a:pt x="84" y="2"/>
                      </a:cubicBezTo>
                      <a:cubicBezTo>
                        <a:pt x="78" y="0"/>
                        <a:pt x="72" y="3"/>
                        <a:pt x="70" y="9"/>
                      </a:cubicBezTo>
                      <a:cubicBezTo>
                        <a:pt x="46" y="75"/>
                        <a:pt x="46" y="75"/>
                        <a:pt x="46" y="75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2" y="162"/>
                        <a:pt x="22" y="162"/>
                        <a:pt x="22" y="162"/>
                      </a:cubicBezTo>
                      <a:cubicBezTo>
                        <a:pt x="17" y="160"/>
                        <a:pt x="17" y="160"/>
                        <a:pt x="17" y="160"/>
                      </a:cubicBezTo>
                      <a:cubicBezTo>
                        <a:pt x="20" y="105"/>
                        <a:pt x="20" y="105"/>
                        <a:pt x="20" y="105"/>
                      </a:cubicBezTo>
                      <a:cubicBezTo>
                        <a:pt x="19" y="101"/>
                        <a:pt x="15" y="97"/>
                        <a:pt x="10" y="96"/>
                      </a:cubicBezTo>
                      <a:cubicBezTo>
                        <a:pt x="6" y="96"/>
                        <a:pt x="2" y="100"/>
                        <a:pt x="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2" name="Group 13"/>
              <p:cNvGrpSpPr/>
              <p:nvPr/>
            </p:nvGrpSpPr>
            <p:grpSpPr>
              <a:xfrm>
                <a:off x="3856108" y="1833931"/>
                <a:ext cx="412708" cy="712208"/>
                <a:chOff x="9772651" y="1276350"/>
                <a:chExt cx="457200" cy="788988"/>
              </a:xfrm>
              <a:solidFill>
                <a:schemeClr val="accent1"/>
              </a:solidFill>
            </p:grpSpPr>
            <p:sp>
              <p:nvSpPr>
                <p:cNvPr id="114" name="Freeform 30"/>
                <p:cNvSpPr>
                  <a:spLocks/>
                </p:cNvSpPr>
                <p:nvPr/>
              </p:nvSpPr>
              <p:spPr bwMode="auto">
                <a:xfrm>
                  <a:off x="10037763" y="1276350"/>
                  <a:ext cx="163513" cy="160337"/>
                </a:xfrm>
                <a:custGeom>
                  <a:avLst/>
                  <a:gdLst>
                    <a:gd name="T0" fmla="*/ 47 w 52"/>
                    <a:gd name="T1" fmla="*/ 34 h 51"/>
                    <a:gd name="T2" fmla="*/ 34 w 52"/>
                    <a:gd name="T3" fmla="*/ 5 h 51"/>
                    <a:gd name="T4" fmla="*/ 5 w 52"/>
                    <a:gd name="T5" fmla="*/ 17 h 51"/>
                    <a:gd name="T6" fmla="*/ 18 w 52"/>
                    <a:gd name="T7" fmla="*/ 47 h 51"/>
                    <a:gd name="T8" fmla="*/ 47 w 52"/>
                    <a:gd name="T9" fmla="*/ 3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1">
                      <a:moveTo>
                        <a:pt x="47" y="34"/>
                      </a:moveTo>
                      <a:cubicBezTo>
                        <a:pt x="52" y="23"/>
                        <a:pt x="46" y="9"/>
                        <a:pt x="34" y="5"/>
                      </a:cubicBezTo>
                      <a:cubicBezTo>
                        <a:pt x="23" y="0"/>
                        <a:pt x="10" y="6"/>
                        <a:pt x="5" y="17"/>
                      </a:cubicBezTo>
                      <a:cubicBezTo>
                        <a:pt x="0" y="29"/>
                        <a:pt x="6" y="42"/>
                        <a:pt x="18" y="47"/>
                      </a:cubicBezTo>
                      <a:cubicBezTo>
                        <a:pt x="30" y="51"/>
                        <a:pt x="43" y="46"/>
                        <a:pt x="47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5" name="Freeform 31"/>
                <p:cNvSpPr>
                  <a:spLocks/>
                </p:cNvSpPr>
                <p:nvPr/>
              </p:nvSpPr>
              <p:spPr bwMode="auto">
                <a:xfrm>
                  <a:off x="9772651" y="1392238"/>
                  <a:ext cx="457200" cy="673100"/>
                </a:xfrm>
                <a:custGeom>
                  <a:avLst/>
                  <a:gdLst>
                    <a:gd name="T0" fmla="*/ 39 w 145"/>
                    <a:gd name="T1" fmla="*/ 21 h 213"/>
                    <a:gd name="T2" fmla="*/ 79 w 145"/>
                    <a:gd name="T3" fmla="*/ 6 h 213"/>
                    <a:gd name="T4" fmla="*/ 108 w 145"/>
                    <a:gd name="T5" fmla="*/ 17 h 213"/>
                    <a:gd name="T6" fmla="*/ 110 w 145"/>
                    <a:gd name="T7" fmla="*/ 18 h 213"/>
                    <a:gd name="T8" fmla="*/ 121 w 145"/>
                    <a:gd name="T9" fmla="*/ 22 h 213"/>
                    <a:gd name="T10" fmla="*/ 139 w 145"/>
                    <a:gd name="T11" fmla="*/ 61 h 213"/>
                    <a:gd name="T12" fmla="*/ 139 w 145"/>
                    <a:gd name="T13" fmla="*/ 61 h 213"/>
                    <a:gd name="T14" fmla="*/ 117 w 145"/>
                    <a:gd name="T15" fmla="*/ 116 h 213"/>
                    <a:gd name="T16" fmla="*/ 104 w 145"/>
                    <a:gd name="T17" fmla="*/ 122 h 213"/>
                    <a:gd name="T18" fmla="*/ 99 w 145"/>
                    <a:gd name="T19" fmla="*/ 109 h 213"/>
                    <a:gd name="T20" fmla="*/ 112 w 145"/>
                    <a:gd name="T21" fmla="*/ 76 h 213"/>
                    <a:gd name="T22" fmla="*/ 119 w 145"/>
                    <a:gd name="T23" fmla="*/ 58 h 213"/>
                    <a:gd name="T24" fmla="*/ 114 w 145"/>
                    <a:gd name="T25" fmla="*/ 56 h 213"/>
                    <a:gd name="T26" fmla="*/ 106 w 145"/>
                    <a:gd name="T27" fmla="*/ 77 h 213"/>
                    <a:gd name="T28" fmla="*/ 92 w 145"/>
                    <a:gd name="T29" fmla="*/ 112 h 213"/>
                    <a:gd name="T30" fmla="*/ 91 w 145"/>
                    <a:gd name="T31" fmla="*/ 116 h 213"/>
                    <a:gd name="T32" fmla="*/ 56 w 145"/>
                    <a:gd name="T33" fmla="*/ 202 h 213"/>
                    <a:gd name="T34" fmla="*/ 39 w 145"/>
                    <a:gd name="T35" fmla="*/ 210 h 213"/>
                    <a:gd name="T36" fmla="*/ 32 w 145"/>
                    <a:gd name="T37" fmla="*/ 193 h 213"/>
                    <a:gd name="T38" fmla="*/ 67 w 145"/>
                    <a:gd name="T39" fmla="*/ 107 h 213"/>
                    <a:gd name="T40" fmla="*/ 61 w 145"/>
                    <a:gd name="T41" fmla="*/ 105 h 213"/>
                    <a:gd name="T42" fmla="*/ 27 w 145"/>
                    <a:gd name="T43" fmla="*/ 191 h 213"/>
                    <a:gd name="T44" fmla="*/ 10 w 145"/>
                    <a:gd name="T45" fmla="*/ 198 h 213"/>
                    <a:gd name="T46" fmla="*/ 3 w 145"/>
                    <a:gd name="T47" fmla="*/ 181 h 213"/>
                    <a:gd name="T48" fmla="*/ 37 w 145"/>
                    <a:gd name="T49" fmla="*/ 95 h 213"/>
                    <a:gd name="T50" fmla="*/ 39 w 145"/>
                    <a:gd name="T51" fmla="*/ 90 h 213"/>
                    <a:gd name="T52" fmla="*/ 52 w 145"/>
                    <a:gd name="T53" fmla="*/ 55 h 213"/>
                    <a:gd name="T54" fmla="*/ 61 w 145"/>
                    <a:gd name="T55" fmla="*/ 35 h 213"/>
                    <a:gd name="T56" fmla="*/ 56 w 145"/>
                    <a:gd name="T57" fmla="*/ 33 h 213"/>
                    <a:gd name="T58" fmla="*/ 49 w 145"/>
                    <a:gd name="T59" fmla="*/ 51 h 213"/>
                    <a:gd name="T60" fmla="*/ 36 w 145"/>
                    <a:gd name="T61" fmla="*/ 84 h 213"/>
                    <a:gd name="T62" fmla="*/ 23 w 145"/>
                    <a:gd name="T63" fmla="*/ 90 h 213"/>
                    <a:gd name="T64" fmla="*/ 17 w 145"/>
                    <a:gd name="T65" fmla="*/ 77 h 213"/>
                    <a:gd name="T66" fmla="*/ 39 w 145"/>
                    <a:gd name="T67" fmla="*/ 21 h 213"/>
                    <a:gd name="T68" fmla="*/ 39 w 145"/>
                    <a:gd name="T69" fmla="*/ 21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5" h="213">
                      <a:moveTo>
                        <a:pt x="39" y="21"/>
                      </a:moveTo>
                      <a:cubicBezTo>
                        <a:pt x="45" y="7"/>
                        <a:pt x="64" y="0"/>
                        <a:pt x="79" y="6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121" y="22"/>
                        <a:pt x="121" y="22"/>
                        <a:pt x="121" y="22"/>
                      </a:cubicBezTo>
                      <a:cubicBezTo>
                        <a:pt x="136" y="28"/>
                        <a:pt x="145" y="46"/>
                        <a:pt x="139" y="61"/>
                      </a:cubicBezTo>
                      <a:cubicBezTo>
                        <a:pt x="139" y="61"/>
                        <a:pt x="139" y="61"/>
                        <a:pt x="139" y="61"/>
                      </a:cubicBezTo>
                      <a:cubicBezTo>
                        <a:pt x="117" y="116"/>
                        <a:pt x="117" y="116"/>
                        <a:pt x="117" y="116"/>
                      </a:cubicBezTo>
                      <a:cubicBezTo>
                        <a:pt x="115" y="122"/>
                        <a:pt x="109" y="124"/>
                        <a:pt x="104" y="122"/>
                      </a:cubicBezTo>
                      <a:cubicBezTo>
                        <a:pt x="99" y="120"/>
                        <a:pt x="97" y="115"/>
                        <a:pt x="99" y="109"/>
                      </a:cubicBezTo>
                      <a:cubicBezTo>
                        <a:pt x="112" y="76"/>
                        <a:pt x="112" y="76"/>
                        <a:pt x="112" y="76"/>
                      </a:cubicBezTo>
                      <a:cubicBezTo>
                        <a:pt x="119" y="58"/>
                        <a:pt x="119" y="58"/>
                        <a:pt x="119" y="58"/>
                      </a:cubicBezTo>
                      <a:cubicBezTo>
                        <a:pt x="114" y="56"/>
                        <a:pt x="114" y="56"/>
                        <a:pt x="114" y="56"/>
                      </a:cubicBezTo>
                      <a:cubicBezTo>
                        <a:pt x="106" y="77"/>
                        <a:pt x="106" y="77"/>
                        <a:pt x="106" y="77"/>
                      </a:cubicBezTo>
                      <a:cubicBezTo>
                        <a:pt x="92" y="112"/>
                        <a:pt x="92" y="112"/>
                        <a:pt x="92" y="112"/>
                      </a:cubicBezTo>
                      <a:cubicBezTo>
                        <a:pt x="91" y="116"/>
                        <a:pt x="91" y="116"/>
                        <a:pt x="91" y="116"/>
                      </a:cubicBezTo>
                      <a:cubicBezTo>
                        <a:pt x="56" y="202"/>
                        <a:pt x="56" y="202"/>
                        <a:pt x="56" y="202"/>
                      </a:cubicBezTo>
                      <a:cubicBezTo>
                        <a:pt x="54" y="209"/>
                        <a:pt x="46" y="213"/>
                        <a:pt x="39" y="210"/>
                      </a:cubicBezTo>
                      <a:cubicBezTo>
                        <a:pt x="32" y="207"/>
                        <a:pt x="30" y="200"/>
                        <a:pt x="32" y="193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27" y="191"/>
                        <a:pt x="27" y="191"/>
                        <a:pt x="27" y="191"/>
                      </a:cubicBezTo>
                      <a:cubicBezTo>
                        <a:pt x="24" y="197"/>
                        <a:pt x="17" y="201"/>
                        <a:pt x="10" y="198"/>
                      </a:cubicBezTo>
                      <a:cubicBezTo>
                        <a:pt x="3" y="196"/>
                        <a:pt x="0" y="188"/>
                        <a:pt x="3" y="181"/>
                      </a:cubicBezTo>
                      <a:cubicBezTo>
                        <a:pt x="37" y="95"/>
                        <a:pt x="37" y="95"/>
                        <a:pt x="37" y="95"/>
                      </a:cubicBezTo>
                      <a:cubicBezTo>
                        <a:pt x="39" y="90"/>
                        <a:pt x="39" y="90"/>
                        <a:pt x="39" y="90"/>
                      </a:cubicBez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6" y="84"/>
                        <a:pt x="36" y="84"/>
                        <a:pt x="36" y="84"/>
                      </a:cubicBezTo>
                      <a:cubicBezTo>
                        <a:pt x="33" y="90"/>
                        <a:pt x="29" y="92"/>
                        <a:pt x="23" y="90"/>
                      </a:cubicBezTo>
                      <a:cubicBezTo>
                        <a:pt x="18" y="88"/>
                        <a:pt x="15" y="82"/>
                        <a:pt x="17" y="77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3" name="Group 14"/>
              <p:cNvGrpSpPr/>
              <p:nvPr/>
            </p:nvGrpSpPr>
            <p:grpSpPr>
              <a:xfrm>
                <a:off x="1783971" y="5330483"/>
                <a:ext cx="447100" cy="677815"/>
                <a:chOff x="7477126" y="5149850"/>
                <a:chExt cx="495300" cy="750887"/>
              </a:xfrm>
              <a:solidFill>
                <a:schemeClr val="accent5"/>
              </a:solidFill>
            </p:grpSpPr>
            <p:sp>
              <p:nvSpPr>
                <p:cNvPr id="112" name="Freeform 32"/>
                <p:cNvSpPr>
                  <a:spLocks/>
                </p:cNvSpPr>
                <p:nvPr/>
              </p:nvSpPr>
              <p:spPr bwMode="auto">
                <a:xfrm>
                  <a:off x="7477126" y="5740400"/>
                  <a:ext cx="161925" cy="160337"/>
                </a:xfrm>
                <a:custGeom>
                  <a:avLst/>
                  <a:gdLst>
                    <a:gd name="T0" fmla="*/ 45 w 51"/>
                    <a:gd name="T1" fmla="*/ 36 h 51"/>
                    <a:gd name="T2" fmla="*/ 15 w 51"/>
                    <a:gd name="T3" fmla="*/ 45 h 51"/>
                    <a:gd name="T4" fmla="*/ 6 w 51"/>
                    <a:gd name="T5" fmla="*/ 14 h 51"/>
                    <a:gd name="T6" fmla="*/ 36 w 51"/>
                    <a:gd name="T7" fmla="*/ 6 h 51"/>
                    <a:gd name="T8" fmla="*/ 45 w 51"/>
                    <a:gd name="T9" fmla="*/ 3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45" y="36"/>
                      </a:moveTo>
                      <a:cubicBezTo>
                        <a:pt x="39" y="47"/>
                        <a:pt x="25" y="51"/>
                        <a:pt x="15" y="45"/>
                      </a:cubicBezTo>
                      <a:cubicBezTo>
                        <a:pt x="4" y="39"/>
                        <a:pt x="0" y="25"/>
                        <a:pt x="6" y="14"/>
                      </a:cubicBezTo>
                      <a:cubicBezTo>
                        <a:pt x="11" y="4"/>
                        <a:pt x="25" y="0"/>
                        <a:pt x="36" y="6"/>
                      </a:cubicBezTo>
                      <a:cubicBezTo>
                        <a:pt x="47" y="12"/>
                        <a:pt x="51" y="25"/>
                        <a:pt x="45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3" name="Freeform 33"/>
                <p:cNvSpPr>
                  <a:spLocks/>
                </p:cNvSpPr>
                <p:nvPr/>
              </p:nvSpPr>
              <p:spPr bwMode="auto">
                <a:xfrm>
                  <a:off x="7521576" y="5149850"/>
                  <a:ext cx="450850" cy="622300"/>
                </a:xfrm>
                <a:custGeom>
                  <a:avLst/>
                  <a:gdLst>
                    <a:gd name="T0" fmla="*/ 14 w 143"/>
                    <a:gd name="T1" fmla="*/ 91 h 197"/>
                    <a:gd name="T2" fmla="*/ 3 w 143"/>
                    <a:gd name="T3" fmla="*/ 146 h 197"/>
                    <a:gd name="T4" fmla="*/ 3 w 143"/>
                    <a:gd name="T5" fmla="*/ 148 h 197"/>
                    <a:gd name="T6" fmla="*/ 17 w 143"/>
                    <a:gd name="T7" fmla="*/ 180 h 197"/>
                    <a:gd name="T8" fmla="*/ 25 w 143"/>
                    <a:gd name="T9" fmla="*/ 185 h 197"/>
                    <a:gd name="T10" fmla="*/ 28 w 143"/>
                    <a:gd name="T11" fmla="*/ 186 h 197"/>
                    <a:gd name="T12" fmla="*/ 35 w 143"/>
                    <a:gd name="T13" fmla="*/ 190 h 197"/>
                    <a:gd name="T14" fmla="*/ 70 w 143"/>
                    <a:gd name="T15" fmla="*/ 185 h 197"/>
                    <a:gd name="T16" fmla="*/ 72 w 143"/>
                    <a:gd name="T17" fmla="*/ 184 h 197"/>
                    <a:gd name="T18" fmla="*/ 113 w 143"/>
                    <a:gd name="T19" fmla="*/ 145 h 197"/>
                    <a:gd name="T20" fmla="*/ 114 w 143"/>
                    <a:gd name="T21" fmla="*/ 133 h 197"/>
                    <a:gd name="T22" fmla="*/ 101 w 143"/>
                    <a:gd name="T23" fmla="*/ 132 h 197"/>
                    <a:gd name="T24" fmla="*/ 62 w 143"/>
                    <a:gd name="T25" fmla="*/ 170 h 197"/>
                    <a:gd name="T26" fmla="*/ 57 w 143"/>
                    <a:gd name="T27" fmla="*/ 168 h 197"/>
                    <a:gd name="T28" fmla="*/ 127 w 143"/>
                    <a:gd name="T29" fmla="*/ 103 h 197"/>
                    <a:gd name="T30" fmla="*/ 106 w 143"/>
                    <a:gd name="T31" fmla="*/ 92 h 197"/>
                    <a:gd name="T32" fmla="*/ 140 w 143"/>
                    <a:gd name="T33" fmla="*/ 31 h 197"/>
                    <a:gd name="T34" fmla="*/ 135 w 143"/>
                    <a:gd name="T35" fmla="*/ 16 h 197"/>
                    <a:gd name="T36" fmla="*/ 122 w 143"/>
                    <a:gd name="T37" fmla="*/ 21 h 197"/>
                    <a:gd name="T38" fmla="*/ 88 w 143"/>
                    <a:gd name="T39" fmla="*/ 82 h 197"/>
                    <a:gd name="T40" fmla="*/ 81 w 143"/>
                    <a:gd name="T41" fmla="*/ 78 h 197"/>
                    <a:gd name="T42" fmla="*/ 114 w 143"/>
                    <a:gd name="T43" fmla="*/ 17 h 197"/>
                    <a:gd name="T44" fmla="*/ 111 w 143"/>
                    <a:gd name="T45" fmla="*/ 3 h 197"/>
                    <a:gd name="T46" fmla="*/ 96 w 143"/>
                    <a:gd name="T47" fmla="*/ 7 h 197"/>
                    <a:gd name="T48" fmla="*/ 62 w 143"/>
                    <a:gd name="T49" fmla="*/ 68 h 197"/>
                    <a:gd name="T50" fmla="*/ 42 w 143"/>
                    <a:gd name="T51" fmla="*/ 57 h 197"/>
                    <a:gd name="T52" fmla="*/ 24 w 143"/>
                    <a:gd name="T53" fmla="*/ 150 h 197"/>
                    <a:gd name="T54" fmla="*/ 20 w 143"/>
                    <a:gd name="T55" fmla="*/ 148 h 197"/>
                    <a:gd name="T56" fmla="*/ 32 w 143"/>
                    <a:gd name="T57" fmla="*/ 94 h 197"/>
                    <a:gd name="T58" fmla="*/ 23 w 143"/>
                    <a:gd name="T59" fmla="*/ 83 h 197"/>
                    <a:gd name="T60" fmla="*/ 14 w 143"/>
                    <a:gd name="T61" fmla="*/ 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3" h="197">
                      <a:moveTo>
                        <a:pt x="14" y="91"/>
                      </a:moveTo>
                      <a:cubicBezTo>
                        <a:pt x="3" y="146"/>
                        <a:pt x="3" y="146"/>
                        <a:pt x="3" y="146"/>
                      </a:cubicBezTo>
                      <a:cubicBezTo>
                        <a:pt x="3" y="148"/>
                        <a:pt x="3" y="148"/>
                        <a:pt x="3" y="148"/>
                      </a:cubicBezTo>
                      <a:cubicBezTo>
                        <a:pt x="0" y="166"/>
                        <a:pt x="12" y="177"/>
                        <a:pt x="17" y="180"/>
                      </a:cubicBezTo>
                      <a:cubicBezTo>
                        <a:pt x="21" y="183"/>
                        <a:pt x="20" y="182"/>
                        <a:pt x="25" y="185"/>
                      </a:cubicBezTo>
                      <a:cubicBezTo>
                        <a:pt x="26" y="185"/>
                        <a:pt x="27" y="186"/>
                        <a:pt x="28" y="186"/>
                      </a:cubicBezTo>
                      <a:cubicBezTo>
                        <a:pt x="32" y="189"/>
                        <a:pt x="31" y="188"/>
                        <a:pt x="35" y="190"/>
                      </a:cubicBezTo>
                      <a:cubicBezTo>
                        <a:pt x="41" y="193"/>
                        <a:pt x="57" y="197"/>
                        <a:pt x="70" y="185"/>
                      </a:cubicBezTo>
                      <a:cubicBezTo>
                        <a:pt x="72" y="184"/>
                        <a:pt x="72" y="184"/>
                        <a:pt x="72" y="184"/>
                      </a:cubicBezTo>
                      <a:cubicBezTo>
                        <a:pt x="113" y="145"/>
                        <a:pt x="113" y="145"/>
                        <a:pt x="113" y="145"/>
                      </a:cubicBezTo>
                      <a:cubicBezTo>
                        <a:pt x="117" y="142"/>
                        <a:pt x="117" y="136"/>
                        <a:pt x="114" y="133"/>
                      </a:cubicBezTo>
                      <a:cubicBezTo>
                        <a:pt x="110" y="130"/>
                        <a:pt x="105" y="130"/>
                        <a:pt x="101" y="132"/>
                      </a:cubicBezTo>
                      <a:cubicBezTo>
                        <a:pt x="62" y="170"/>
                        <a:pt x="62" y="170"/>
                        <a:pt x="62" y="170"/>
                      </a:cubicBezTo>
                      <a:cubicBezTo>
                        <a:pt x="57" y="168"/>
                        <a:pt x="57" y="168"/>
                        <a:pt x="57" y="168"/>
                      </a:cubicBezTo>
                      <a:cubicBezTo>
                        <a:pt x="127" y="103"/>
                        <a:pt x="127" y="103"/>
                        <a:pt x="127" y="103"/>
                      </a:cubicBezTo>
                      <a:cubicBezTo>
                        <a:pt x="106" y="92"/>
                        <a:pt x="106" y="92"/>
                        <a:pt x="106" y="92"/>
                      </a:cubicBezTo>
                      <a:cubicBezTo>
                        <a:pt x="140" y="31"/>
                        <a:pt x="140" y="31"/>
                        <a:pt x="140" y="31"/>
                      </a:cubicBezTo>
                      <a:cubicBezTo>
                        <a:pt x="143" y="26"/>
                        <a:pt x="141" y="19"/>
                        <a:pt x="135" y="16"/>
                      </a:cubicBezTo>
                      <a:cubicBezTo>
                        <a:pt x="130" y="13"/>
                        <a:pt x="125" y="16"/>
                        <a:pt x="122" y="21"/>
                      </a:cubicBezTo>
                      <a:cubicBezTo>
                        <a:pt x="88" y="82"/>
                        <a:pt x="88" y="82"/>
                        <a:pt x="88" y="82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114" y="17"/>
                        <a:pt x="114" y="17"/>
                        <a:pt x="114" y="17"/>
                      </a:cubicBezTo>
                      <a:cubicBezTo>
                        <a:pt x="117" y="11"/>
                        <a:pt x="116" y="5"/>
                        <a:pt x="111" y="3"/>
                      </a:cubicBezTo>
                      <a:cubicBezTo>
                        <a:pt x="105" y="0"/>
                        <a:pt x="99" y="1"/>
                        <a:pt x="96" y="7"/>
                      </a:cubicBezTo>
                      <a:cubicBezTo>
                        <a:pt x="62" y="68"/>
                        <a:pt x="62" y="68"/>
                        <a:pt x="62" y="68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24" y="150"/>
                        <a:pt x="24" y="150"/>
                        <a:pt x="24" y="150"/>
                      </a:cubicBezTo>
                      <a:cubicBezTo>
                        <a:pt x="20" y="148"/>
                        <a:pt x="20" y="148"/>
                        <a:pt x="20" y="148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1" y="89"/>
                        <a:pt x="28" y="85"/>
                        <a:pt x="23" y="83"/>
                      </a:cubicBezTo>
                      <a:cubicBezTo>
                        <a:pt x="19" y="83"/>
                        <a:pt x="15" y="86"/>
                        <a:pt x="14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4" name="Group 15"/>
              <p:cNvGrpSpPr/>
              <p:nvPr/>
            </p:nvGrpSpPr>
            <p:grpSpPr>
              <a:xfrm>
                <a:off x="4063895" y="2101905"/>
                <a:ext cx="554577" cy="611896"/>
                <a:chOff x="10002838" y="1573213"/>
                <a:chExt cx="614363" cy="677862"/>
              </a:xfrm>
              <a:solidFill>
                <a:schemeClr val="accent1"/>
              </a:solidFill>
            </p:grpSpPr>
            <p:sp>
              <p:nvSpPr>
                <p:cNvPr id="110" name="Freeform 34"/>
                <p:cNvSpPr>
                  <a:spLocks/>
                </p:cNvSpPr>
                <p:nvPr/>
              </p:nvSpPr>
              <p:spPr bwMode="auto">
                <a:xfrm>
                  <a:off x="10456863" y="1573213"/>
                  <a:ext cx="160338" cy="157162"/>
                </a:xfrm>
                <a:custGeom>
                  <a:avLst/>
                  <a:gdLst>
                    <a:gd name="T0" fmla="*/ 43 w 51"/>
                    <a:gd name="T1" fmla="*/ 40 h 50"/>
                    <a:gd name="T2" fmla="*/ 40 w 51"/>
                    <a:gd name="T3" fmla="*/ 8 h 50"/>
                    <a:gd name="T4" fmla="*/ 8 w 51"/>
                    <a:gd name="T5" fmla="*/ 10 h 50"/>
                    <a:gd name="T6" fmla="*/ 11 w 51"/>
                    <a:gd name="T7" fmla="*/ 42 h 50"/>
                    <a:gd name="T8" fmla="*/ 43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3" y="40"/>
                      </a:moveTo>
                      <a:cubicBezTo>
                        <a:pt x="51" y="30"/>
                        <a:pt x="50" y="16"/>
                        <a:pt x="40" y="8"/>
                      </a:cubicBezTo>
                      <a:cubicBezTo>
                        <a:pt x="31" y="0"/>
                        <a:pt x="16" y="1"/>
                        <a:pt x="8" y="10"/>
                      </a:cubicBezTo>
                      <a:cubicBezTo>
                        <a:pt x="0" y="19"/>
                        <a:pt x="1" y="34"/>
                        <a:pt x="11" y="42"/>
                      </a:cubicBezTo>
                      <a:cubicBezTo>
                        <a:pt x="20" y="50"/>
                        <a:pt x="35" y="49"/>
                        <a:pt x="43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11" name="Freeform 35"/>
                <p:cNvSpPr>
                  <a:spLocks/>
                </p:cNvSpPr>
                <p:nvPr/>
              </p:nvSpPr>
              <p:spPr bwMode="auto">
                <a:xfrm>
                  <a:off x="10002838" y="1635125"/>
                  <a:ext cx="577850" cy="615950"/>
                </a:xfrm>
                <a:custGeom>
                  <a:avLst/>
                  <a:gdLst>
                    <a:gd name="T0" fmla="*/ 92 w 183"/>
                    <a:gd name="T1" fmla="*/ 13 h 195"/>
                    <a:gd name="T2" fmla="*/ 134 w 183"/>
                    <a:gd name="T3" fmla="*/ 11 h 195"/>
                    <a:gd name="T4" fmla="*/ 158 w 183"/>
                    <a:gd name="T5" fmla="*/ 31 h 195"/>
                    <a:gd name="T6" fmla="*/ 160 w 183"/>
                    <a:gd name="T7" fmla="*/ 32 h 195"/>
                    <a:gd name="T8" fmla="*/ 169 w 183"/>
                    <a:gd name="T9" fmla="*/ 41 h 195"/>
                    <a:gd name="T10" fmla="*/ 173 w 183"/>
                    <a:gd name="T11" fmla="*/ 83 h 195"/>
                    <a:gd name="T12" fmla="*/ 173 w 183"/>
                    <a:gd name="T13" fmla="*/ 83 h 195"/>
                    <a:gd name="T14" fmla="*/ 134 w 183"/>
                    <a:gd name="T15" fmla="*/ 128 h 195"/>
                    <a:gd name="T16" fmla="*/ 120 w 183"/>
                    <a:gd name="T17" fmla="*/ 129 h 195"/>
                    <a:gd name="T18" fmla="*/ 119 w 183"/>
                    <a:gd name="T19" fmla="*/ 115 h 195"/>
                    <a:gd name="T20" fmla="*/ 142 w 183"/>
                    <a:gd name="T21" fmla="*/ 88 h 195"/>
                    <a:gd name="T22" fmla="*/ 155 w 183"/>
                    <a:gd name="T23" fmla="*/ 74 h 195"/>
                    <a:gd name="T24" fmla="*/ 151 w 183"/>
                    <a:gd name="T25" fmla="*/ 70 h 195"/>
                    <a:gd name="T26" fmla="*/ 137 w 183"/>
                    <a:gd name="T27" fmla="*/ 87 h 195"/>
                    <a:gd name="T28" fmla="*/ 112 w 183"/>
                    <a:gd name="T29" fmla="*/ 116 h 195"/>
                    <a:gd name="T30" fmla="*/ 109 w 183"/>
                    <a:gd name="T31" fmla="*/ 119 h 195"/>
                    <a:gd name="T32" fmla="*/ 49 w 183"/>
                    <a:gd name="T33" fmla="*/ 189 h 195"/>
                    <a:gd name="T34" fmla="*/ 30 w 183"/>
                    <a:gd name="T35" fmla="*/ 191 h 195"/>
                    <a:gd name="T36" fmla="*/ 29 w 183"/>
                    <a:gd name="T37" fmla="*/ 172 h 195"/>
                    <a:gd name="T38" fmla="*/ 89 w 183"/>
                    <a:gd name="T39" fmla="*/ 102 h 195"/>
                    <a:gd name="T40" fmla="*/ 85 w 183"/>
                    <a:gd name="T41" fmla="*/ 98 h 195"/>
                    <a:gd name="T42" fmla="*/ 24 w 183"/>
                    <a:gd name="T43" fmla="*/ 168 h 195"/>
                    <a:gd name="T44" fmla="*/ 6 w 183"/>
                    <a:gd name="T45" fmla="*/ 170 h 195"/>
                    <a:gd name="T46" fmla="*/ 5 w 183"/>
                    <a:gd name="T47" fmla="*/ 151 h 195"/>
                    <a:gd name="T48" fmla="*/ 65 w 183"/>
                    <a:gd name="T49" fmla="*/ 81 h 195"/>
                    <a:gd name="T50" fmla="*/ 68 w 183"/>
                    <a:gd name="T51" fmla="*/ 78 h 195"/>
                    <a:gd name="T52" fmla="*/ 93 w 183"/>
                    <a:gd name="T53" fmla="*/ 49 h 195"/>
                    <a:gd name="T54" fmla="*/ 107 w 183"/>
                    <a:gd name="T55" fmla="*/ 32 h 195"/>
                    <a:gd name="T56" fmla="*/ 104 w 183"/>
                    <a:gd name="T57" fmla="*/ 29 h 195"/>
                    <a:gd name="T58" fmla="*/ 91 w 183"/>
                    <a:gd name="T59" fmla="*/ 44 h 195"/>
                    <a:gd name="T60" fmla="*/ 68 w 183"/>
                    <a:gd name="T61" fmla="*/ 71 h 195"/>
                    <a:gd name="T62" fmla="*/ 54 w 183"/>
                    <a:gd name="T63" fmla="*/ 72 h 195"/>
                    <a:gd name="T64" fmla="*/ 53 w 183"/>
                    <a:gd name="T65" fmla="*/ 58 h 195"/>
                    <a:gd name="T66" fmla="*/ 92 w 183"/>
                    <a:gd name="T67" fmla="*/ 13 h 195"/>
                    <a:gd name="T68" fmla="*/ 92 w 183"/>
                    <a:gd name="T69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3" h="195">
                      <a:moveTo>
                        <a:pt x="92" y="13"/>
                      </a:moveTo>
                      <a:cubicBezTo>
                        <a:pt x="102" y="1"/>
                        <a:pt x="122" y="0"/>
                        <a:pt x="134" y="11"/>
                      </a:cubicBezTo>
                      <a:cubicBezTo>
                        <a:pt x="158" y="31"/>
                        <a:pt x="158" y="31"/>
                        <a:pt x="158" y="31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181" y="51"/>
                        <a:pt x="183" y="71"/>
                        <a:pt x="173" y="83"/>
                      </a:cubicBezTo>
                      <a:cubicBezTo>
                        <a:pt x="173" y="83"/>
                        <a:pt x="173" y="83"/>
                        <a:pt x="173" y="83"/>
                      </a:cubicBezTo>
                      <a:cubicBezTo>
                        <a:pt x="134" y="128"/>
                        <a:pt x="134" y="128"/>
                        <a:pt x="134" y="128"/>
                      </a:cubicBezTo>
                      <a:cubicBezTo>
                        <a:pt x="130" y="133"/>
                        <a:pt x="124" y="132"/>
                        <a:pt x="120" y="129"/>
                      </a:cubicBezTo>
                      <a:cubicBezTo>
                        <a:pt x="116" y="125"/>
                        <a:pt x="115" y="120"/>
                        <a:pt x="119" y="115"/>
                      </a:cubicBezTo>
                      <a:cubicBezTo>
                        <a:pt x="142" y="88"/>
                        <a:pt x="142" y="88"/>
                        <a:pt x="142" y="88"/>
                      </a:cubicBezTo>
                      <a:cubicBezTo>
                        <a:pt x="155" y="74"/>
                        <a:pt x="155" y="74"/>
                        <a:pt x="155" y="74"/>
                      </a:cubicBezTo>
                      <a:cubicBezTo>
                        <a:pt x="151" y="70"/>
                        <a:pt x="151" y="70"/>
                        <a:pt x="151" y="70"/>
                      </a:cubicBezTo>
                      <a:cubicBezTo>
                        <a:pt x="137" y="87"/>
                        <a:pt x="137" y="87"/>
                        <a:pt x="137" y="87"/>
                      </a:cubicBezTo>
                      <a:cubicBezTo>
                        <a:pt x="112" y="116"/>
                        <a:pt x="112" y="116"/>
                        <a:pt x="112" y="116"/>
                      </a:cubicBezTo>
                      <a:cubicBezTo>
                        <a:pt x="109" y="119"/>
                        <a:pt x="109" y="119"/>
                        <a:pt x="109" y="119"/>
                      </a:cubicBezTo>
                      <a:cubicBezTo>
                        <a:pt x="49" y="189"/>
                        <a:pt x="49" y="189"/>
                        <a:pt x="49" y="189"/>
                      </a:cubicBezTo>
                      <a:cubicBezTo>
                        <a:pt x="44" y="195"/>
                        <a:pt x="35" y="195"/>
                        <a:pt x="30" y="191"/>
                      </a:cubicBezTo>
                      <a:cubicBezTo>
                        <a:pt x="24" y="186"/>
                        <a:pt x="24" y="178"/>
                        <a:pt x="29" y="172"/>
                      </a:cubicBezTo>
                      <a:cubicBezTo>
                        <a:pt x="89" y="102"/>
                        <a:pt x="89" y="102"/>
                        <a:pt x="89" y="102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24" y="168"/>
                        <a:pt x="24" y="168"/>
                        <a:pt x="24" y="168"/>
                      </a:cubicBezTo>
                      <a:cubicBezTo>
                        <a:pt x="20" y="174"/>
                        <a:pt x="12" y="175"/>
                        <a:pt x="6" y="170"/>
                      </a:cubicBezTo>
                      <a:cubicBezTo>
                        <a:pt x="1" y="166"/>
                        <a:pt x="0" y="157"/>
                        <a:pt x="5" y="15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93" y="49"/>
                        <a:pt x="93" y="49"/>
                        <a:pt x="93" y="49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04" y="29"/>
                        <a:pt x="104" y="29"/>
                        <a:pt x="104" y="29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68" y="71"/>
                        <a:pt x="68" y="71"/>
                        <a:pt x="68" y="71"/>
                      </a:cubicBezTo>
                      <a:cubicBezTo>
                        <a:pt x="64" y="75"/>
                        <a:pt x="59" y="76"/>
                        <a:pt x="54" y="72"/>
                      </a:cubicBezTo>
                      <a:cubicBezTo>
                        <a:pt x="50" y="68"/>
                        <a:pt x="49" y="62"/>
                        <a:pt x="53" y="58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5" name="Group 16"/>
              <p:cNvGrpSpPr/>
              <p:nvPr/>
            </p:nvGrpSpPr>
            <p:grpSpPr>
              <a:xfrm>
                <a:off x="1462976" y="5125563"/>
                <a:ext cx="545978" cy="606164"/>
                <a:chOff x="7121526" y="4922838"/>
                <a:chExt cx="604837" cy="671512"/>
              </a:xfrm>
              <a:solidFill>
                <a:schemeClr val="accent5"/>
              </a:solidFill>
            </p:grpSpPr>
            <p:sp>
              <p:nvSpPr>
                <p:cNvPr id="108" name="Freeform 36"/>
                <p:cNvSpPr>
                  <a:spLocks/>
                </p:cNvSpPr>
                <p:nvPr/>
              </p:nvSpPr>
              <p:spPr bwMode="auto">
                <a:xfrm>
                  <a:off x="7121526" y="5437188"/>
                  <a:ext cx="157163" cy="157162"/>
                </a:xfrm>
                <a:custGeom>
                  <a:avLst/>
                  <a:gdLst>
                    <a:gd name="T0" fmla="*/ 42 w 50"/>
                    <a:gd name="T1" fmla="*/ 39 h 50"/>
                    <a:gd name="T2" fmla="*/ 11 w 50"/>
                    <a:gd name="T3" fmla="*/ 42 h 50"/>
                    <a:gd name="T4" fmla="*/ 8 w 50"/>
                    <a:gd name="T5" fmla="*/ 10 h 50"/>
                    <a:gd name="T6" fmla="*/ 40 w 50"/>
                    <a:gd name="T7" fmla="*/ 8 h 50"/>
                    <a:gd name="T8" fmla="*/ 42 w 50"/>
                    <a:gd name="T9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2" y="39"/>
                      </a:moveTo>
                      <a:cubicBezTo>
                        <a:pt x="34" y="49"/>
                        <a:pt x="20" y="50"/>
                        <a:pt x="11" y="42"/>
                      </a:cubicBezTo>
                      <a:cubicBezTo>
                        <a:pt x="1" y="33"/>
                        <a:pt x="0" y="19"/>
                        <a:pt x="8" y="10"/>
                      </a:cubicBezTo>
                      <a:cubicBezTo>
                        <a:pt x="16" y="1"/>
                        <a:pt x="30" y="0"/>
                        <a:pt x="40" y="8"/>
                      </a:cubicBezTo>
                      <a:cubicBezTo>
                        <a:pt x="49" y="16"/>
                        <a:pt x="50" y="30"/>
                        <a:pt x="4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9" name="Freeform 37"/>
                <p:cNvSpPr>
                  <a:spLocks/>
                </p:cNvSpPr>
                <p:nvPr/>
              </p:nvSpPr>
              <p:spPr bwMode="auto">
                <a:xfrm>
                  <a:off x="7196138" y="4922838"/>
                  <a:ext cx="530225" cy="574675"/>
                </a:xfrm>
                <a:custGeom>
                  <a:avLst/>
                  <a:gdLst>
                    <a:gd name="T0" fmla="*/ 29 w 168"/>
                    <a:gd name="T1" fmla="*/ 69 h 182"/>
                    <a:gd name="T2" fmla="*/ 6 w 168"/>
                    <a:gd name="T3" fmla="*/ 122 h 182"/>
                    <a:gd name="T4" fmla="*/ 6 w 168"/>
                    <a:gd name="T5" fmla="*/ 123 h 182"/>
                    <a:gd name="T6" fmla="*/ 14 w 168"/>
                    <a:gd name="T7" fmla="*/ 158 h 182"/>
                    <a:gd name="T8" fmla="*/ 20 w 168"/>
                    <a:gd name="T9" fmla="*/ 164 h 182"/>
                    <a:gd name="T10" fmla="*/ 23 w 168"/>
                    <a:gd name="T11" fmla="*/ 166 h 182"/>
                    <a:gd name="T12" fmla="*/ 29 w 168"/>
                    <a:gd name="T13" fmla="*/ 172 h 182"/>
                    <a:gd name="T14" fmla="*/ 65 w 168"/>
                    <a:gd name="T15" fmla="*/ 174 h 182"/>
                    <a:gd name="T16" fmla="*/ 66 w 168"/>
                    <a:gd name="T17" fmla="*/ 173 h 182"/>
                    <a:gd name="T18" fmla="*/ 115 w 168"/>
                    <a:gd name="T19" fmla="*/ 144 h 182"/>
                    <a:gd name="T20" fmla="*/ 118 w 168"/>
                    <a:gd name="T21" fmla="*/ 132 h 182"/>
                    <a:gd name="T22" fmla="*/ 106 w 168"/>
                    <a:gd name="T23" fmla="*/ 128 h 182"/>
                    <a:gd name="T24" fmla="*/ 59 w 168"/>
                    <a:gd name="T25" fmla="*/ 158 h 182"/>
                    <a:gd name="T26" fmla="*/ 55 w 168"/>
                    <a:gd name="T27" fmla="*/ 154 h 182"/>
                    <a:gd name="T28" fmla="*/ 136 w 168"/>
                    <a:gd name="T29" fmla="*/ 105 h 182"/>
                    <a:gd name="T30" fmla="*/ 119 w 168"/>
                    <a:gd name="T31" fmla="*/ 90 h 182"/>
                    <a:gd name="T32" fmla="*/ 165 w 168"/>
                    <a:gd name="T33" fmla="*/ 37 h 182"/>
                    <a:gd name="T34" fmla="*/ 163 w 168"/>
                    <a:gd name="T35" fmla="*/ 22 h 182"/>
                    <a:gd name="T36" fmla="*/ 149 w 168"/>
                    <a:gd name="T37" fmla="*/ 24 h 182"/>
                    <a:gd name="T38" fmla="*/ 103 w 168"/>
                    <a:gd name="T39" fmla="*/ 76 h 182"/>
                    <a:gd name="T40" fmla="*/ 97 w 168"/>
                    <a:gd name="T41" fmla="*/ 71 h 182"/>
                    <a:gd name="T42" fmla="*/ 142 w 168"/>
                    <a:gd name="T43" fmla="*/ 18 h 182"/>
                    <a:gd name="T44" fmla="*/ 142 w 168"/>
                    <a:gd name="T45" fmla="*/ 3 h 182"/>
                    <a:gd name="T46" fmla="*/ 127 w 168"/>
                    <a:gd name="T47" fmla="*/ 5 h 182"/>
                    <a:gd name="T48" fmla="*/ 81 w 168"/>
                    <a:gd name="T49" fmla="*/ 57 h 182"/>
                    <a:gd name="T50" fmla="*/ 63 w 168"/>
                    <a:gd name="T51" fmla="*/ 42 h 182"/>
                    <a:gd name="T52" fmla="*/ 27 w 168"/>
                    <a:gd name="T53" fmla="*/ 130 h 182"/>
                    <a:gd name="T54" fmla="*/ 23 w 168"/>
                    <a:gd name="T55" fmla="*/ 126 h 182"/>
                    <a:gd name="T56" fmla="*/ 46 w 168"/>
                    <a:gd name="T57" fmla="*/ 76 h 182"/>
                    <a:gd name="T58" fmla="*/ 40 w 168"/>
                    <a:gd name="T59" fmla="*/ 64 h 182"/>
                    <a:gd name="T60" fmla="*/ 29 w 168"/>
                    <a:gd name="T61" fmla="*/ 69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8" h="182">
                      <a:moveTo>
                        <a:pt x="29" y="69"/>
                      </a:moveTo>
                      <a:cubicBezTo>
                        <a:pt x="6" y="122"/>
                        <a:pt x="6" y="122"/>
                        <a:pt x="6" y="122"/>
                      </a:cubicBezTo>
                      <a:cubicBezTo>
                        <a:pt x="6" y="123"/>
                        <a:pt x="6" y="123"/>
                        <a:pt x="6" y="123"/>
                      </a:cubicBezTo>
                      <a:cubicBezTo>
                        <a:pt x="0" y="140"/>
                        <a:pt x="9" y="154"/>
                        <a:pt x="14" y="158"/>
                      </a:cubicBezTo>
                      <a:cubicBezTo>
                        <a:pt x="17" y="161"/>
                        <a:pt x="16" y="160"/>
                        <a:pt x="20" y="164"/>
                      </a:cubicBezTo>
                      <a:cubicBezTo>
                        <a:pt x="21" y="164"/>
                        <a:pt x="22" y="165"/>
                        <a:pt x="23" y="166"/>
                      </a:cubicBezTo>
                      <a:cubicBezTo>
                        <a:pt x="26" y="169"/>
                        <a:pt x="26" y="168"/>
                        <a:pt x="29" y="172"/>
                      </a:cubicBezTo>
                      <a:cubicBezTo>
                        <a:pt x="34" y="176"/>
                        <a:pt x="49" y="182"/>
                        <a:pt x="65" y="174"/>
                      </a:cubicBezTo>
                      <a:cubicBezTo>
                        <a:pt x="66" y="173"/>
                        <a:pt x="66" y="173"/>
                        <a:pt x="66" y="173"/>
                      </a:cubicBezTo>
                      <a:cubicBezTo>
                        <a:pt x="115" y="144"/>
                        <a:pt x="115" y="144"/>
                        <a:pt x="115" y="144"/>
                      </a:cubicBezTo>
                      <a:cubicBezTo>
                        <a:pt x="119" y="141"/>
                        <a:pt x="120" y="135"/>
                        <a:pt x="118" y="132"/>
                      </a:cubicBezTo>
                      <a:cubicBezTo>
                        <a:pt x="115" y="128"/>
                        <a:pt x="110" y="127"/>
                        <a:pt x="106" y="128"/>
                      </a:cubicBezTo>
                      <a:cubicBezTo>
                        <a:pt x="59" y="158"/>
                        <a:pt x="59" y="158"/>
                        <a:pt x="59" y="158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136" y="105"/>
                        <a:pt x="136" y="105"/>
                        <a:pt x="136" y="105"/>
                      </a:cubicBezTo>
                      <a:cubicBezTo>
                        <a:pt x="119" y="90"/>
                        <a:pt x="119" y="90"/>
                        <a:pt x="119" y="90"/>
                      </a:cubicBezTo>
                      <a:cubicBezTo>
                        <a:pt x="165" y="37"/>
                        <a:pt x="165" y="37"/>
                        <a:pt x="165" y="37"/>
                      </a:cubicBezTo>
                      <a:cubicBezTo>
                        <a:pt x="168" y="33"/>
                        <a:pt x="168" y="26"/>
                        <a:pt x="163" y="22"/>
                      </a:cubicBezTo>
                      <a:cubicBezTo>
                        <a:pt x="159" y="18"/>
                        <a:pt x="153" y="19"/>
                        <a:pt x="149" y="24"/>
                      </a:cubicBezTo>
                      <a:cubicBezTo>
                        <a:pt x="103" y="76"/>
                        <a:pt x="103" y="76"/>
                        <a:pt x="103" y="76"/>
                      </a:cubicBezTo>
                      <a:cubicBezTo>
                        <a:pt x="97" y="71"/>
                        <a:pt x="97" y="71"/>
                        <a:pt x="97" y="71"/>
                      </a:cubicBezTo>
                      <a:cubicBezTo>
                        <a:pt x="142" y="18"/>
                        <a:pt x="142" y="18"/>
                        <a:pt x="142" y="18"/>
                      </a:cubicBezTo>
                      <a:cubicBezTo>
                        <a:pt x="146" y="14"/>
                        <a:pt x="147" y="7"/>
                        <a:pt x="142" y="3"/>
                      </a:cubicBezTo>
                      <a:cubicBezTo>
                        <a:pt x="137" y="0"/>
                        <a:pt x="131" y="0"/>
                        <a:pt x="127" y="5"/>
                      </a:cubicBezTo>
                      <a:cubicBezTo>
                        <a:pt x="81" y="57"/>
                        <a:pt x="81" y="57"/>
                        <a:pt x="81" y="57"/>
                      </a:cubicBezTo>
                      <a:cubicBezTo>
                        <a:pt x="63" y="42"/>
                        <a:pt x="63" y="42"/>
                        <a:pt x="63" y="42"/>
                      </a:cubicBezTo>
                      <a:cubicBezTo>
                        <a:pt x="27" y="130"/>
                        <a:pt x="27" y="130"/>
                        <a:pt x="27" y="130"/>
                      </a:cubicBezTo>
                      <a:cubicBezTo>
                        <a:pt x="23" y="126"/>
                        <a:pt x="23" y="126"/>
                        <a:pt x="23" y="126"/>
                      </a:cubicBezTo>
                      <a:cubicBezTo>
                        <a:pt x="46" y="76"/>
                        <a:pt x="46" y="76"/>
                        <a:pt x="46" y="76"/>
                      </a:cubicBezTo>
                      <a:cubicBezTo>
                        <a:pt x="46" y="72"/>
                        <a:pt x="44" y="67"/>
                        <a:pt x="40" y="64"/>
                      </a:cubicBezTo>
                      <a:cubicBezTo>
                        <a:pt x="36" y="63"/>
                        <a:pt x="31" y="65"/>
                        <a:pt x="29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6" name="Group 17"/>
              <p:cNvGrpSpPr/>
              <p:nvPr/>
            </p:nvGrpSpPr>
            <p:grpSpPr>
              <a:xfrm>
                <a:off x="4308940" y="2365579"/>
                <a:ext cx="568907" cy="598999"/>
                <a:chOff x="10274301" y="1865313"/>
                <a:chExt cx="630238" cy="663575"/>
              </a:xfrm>
              <a:solidFill>
                <a:schemeClr val="accent1"/>
              </a:solidFill>
            </p:grpSpPr>
            <p:sp>
              <p:nvSpPr>
                <p:cNvPr id="106" name="Freeform 38"/>
                <p:cNvSpPr>
                  <a:spLocks/>
                </p:cNvSpPr>
                <p:nvPr/>
              </p:nvSpPr>
              <p:spPr bwMode="auto">
                <a:xfrm>
                  <a:off x="10744201" y="1865313"/>
                  <a:ext cx="160338" cy="158750"/>
                </a:xfrm>
                <a:custGeom>
                  <a:avLst/>
                  <a:gdLst>
                    <a:gd name="T0" fmla="*/ 42 w 51"/>
                    <a:gd name="T1" fmla="*/ 40 h 50"/>
                    <a:gd name="T2" fmla="*/ 41 w 51"/>
                    <a:gd name="T3" fmla="*/ 8 h 50"/>
                    <a:gd name="T4" fmla="*/ 9 w 51"/>
                    <a:gd name="T5" fmla="*/ 9 h 50"/>
                    <a:gd name="T6" fmla="*/ 10 w 51"/>
                    <a:gd name="T7" fmla="*/ 41 h 50"/>
                    <a:gd name="T8" fmla="*/ 42 w 51"/>
                    <a:gd name="T9" fmla="*/ 4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2" y="40"/>
                      </a:moveTo>
                      <a:cubicBezTo>
                        <a:pt x="51" y="31"/>
                        <a:pt x="50" y="17"/>
                        <a:pt x="41" y="8"/>
                      </a:cubicBezTo>
                      <a:cubicBezTo>
                        <a:pt x="32" y="0"/>
                        <a:pt x="17" y="0"/>
                        <a:pt x="9" y="9"/>
                      </a:cubicBezTo>
                      <a:cubicBezTo>
                        <a:pt x="0" y="18"/>
                        <a:pt x="1" y="32"/>
                        <a:pt x="10" y="41"/>
                      </a:cubicBezTo>
                      <a:cubicBezTo>
                        <a:pt x="19" y="50"/>
                        <a:pt x="34" y="49"/>
                        <a:pt x="42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7" name="Freeform 39"/>
                <p:cNvSpPr>
                  <a:spLocks/>
                </p:cNvSpPr>
                <p:nvPr/>
              </p:nvSpPr>
              <p:spPr bwMode="auto">
                <a:xfrm>
                  <a:off x="10274301" y="1922463"/>
                  <a:ext cx="585788" cy="606425"/>
                </a:xfrm>
                <a:custGeom>
                  <a:avLst/>
                  <a:gdLst>
                    <a:gd name="T0" fmla="*/ 97 w 186"/>
                    <a:gd name="T1" fmla="*/ 12 h 192"/>
                    <a:gd name="T2" fmla="*/ 139 w 186"/>
                    <a:gd name="T3" fmla="*/ 11 h 192"/>
                    <a:gd name="T4" fmla="*/ 162 w 186"/>
                    <a:gd name="T5" fmla="*/ 32 h 192"/>
                    <a:gd name="T6" fmla="*/ 164 w 186"/>
                    <a:gd name="T7" fmla="*/ 34 h 192"/>
                    <a:gd name="T8" fmla="*/ 173 w 186"/>
                    <a:gd name="T9" fmla="*/ 42 h 192"/>
                    <a:gd name="T10" fmla="*/ 175 w 186"/>
                    <a:gd name="T11" fmla="*/ 85 h 192"/>
                    <a:gd name="T12" fmla="*/ 175 w 186"/>
                    <a:gd name="T13" fmla="*/ 85 h 192"/>
                    <a:gd name="T14" fmla="*/ 135 w 186"/>
                    <a:gd name="T15" fmla="*/ 128 h 192"/>
                    <a:gd name="T16" fmla="*/ 121 w 186"/>
                    <a:gd name="T17" fmla="*/ 129 h 192"/>
                    <a:gd name="T18" fmla="*/ 120 w 186"/>
                    <a:gd name="T19" fmla="*/ 115 h 192"/>
                    <a:gd name="T20" fmla="*/ 144 w 186"/>
                    <a:gd name="T21" fmla="*/ 89 h 192"/>
                    <a:gd name="T22" fmla="*/ 158 w 186"/>
                    <a:gd name="T23" fmla="*/ 75 h 192"/>
                    <a:gd name="T24" fmla="*/ 154 w 186"/>
                    <a:gd name="T25" fmla="*/ 71 h 192"/>
                    <a:gd name="T26" fmla="*/ 139 w 186"/>
                    <a:gd name="T27" fmla="*/ 87 h 192"/>
                    <a:gd name="T28" fmla="*/ 114 w 186"/>
                    <a:gd name="T29" fmla="*/ 115 h 192"/>
                    <a:gd name="T30" fmla="*/ 110 w 186"/>
                    <a:gd name="T31" fmla="*/ 119 h 192"/>
                    <a:gd name="T32" fmla="*/ 47 w 186"/>
                    <a:gd name="T33" fmla="*/ 187 h 192"/>
                    <a:gd name="T34" fmla="*/ 28 w 186"/>
                    <a:gd name="T35" fmla="*/ 187 h 192"/>
                    <a:gd name="T36" fmla="*/ 28 w 186"/>
                    <a:gd name="T37" fmla="*/ 169 h 192"/>
                    <a:gd name="T38" fmla="*/ 91 w 186"/>
                    <a:gd name="T39" fmla="*/ 101 h 192"/>
                    <a:gd name="T40" fmla="*/ 87 w 186"/>
                    <a:gd name="T41" fmla="*/ 97 h 192"/>
                    <a:gd name="T42" fmla="*/ 24 w 186"/>
                    <a:gd name="T43" fmla="*/ 165 h 192"/>
                    <a:gd name="T44" fmla="*/ 6 w 186"/>
                    <a:gd name="T45" fmla="*/ 166 h 192"/>
                    <a:gd name="T46" fmla="*/ 5 w 186"/>
                    <a:gd name="T47" fmla="*/ 147 h 192"/>
                    <a:gd name="T48" fmla="*/ 68 w 186"/>
                    <a:gd name="T49" fmla="*/ 79 h 192"/>
                    <a:gd name="T50" fmla="*/ 71 w 186"/>
                    <a:gd name="T51" fmla="*/ 76 h 192"/>
                    <a:gd name="T52" fmla="*/ 97 w 186"/>
                    <a:gd name="T53" fmla="*/ 48 h 192"/>
                    <a:gd name="T54" fmla="*/ 111 w 186"/>
                    <a:gd name="T55" fmla="*/ 32 h 192"/>
                    <a:gd name="T56" fmla="*/ 108 w 186"/>
                    <a:gd name="T57" fmla="*/ 29 h 192"/>
                    <a:gd name="T58" fmla="*/ 95 w 186"/>
                    <a:gd name="T59" fmla="*/ 43 h 192"/>
                    <a:gd name="T60" fmla="*/ 71 w 186"/>
                    <a:gd name="T61" fmla="*/ 69 h 192"/>
                    <a:gd name="T62" fmla="*/ 57 w 186"/>
                    <a:gd name="T63" fmla="*/ 69 h 192"/>
                    <a:gd name="T64" fmla="*/ 56 w 186"/>
                    <a:gd name="T65" fmla="*/ 55 h 192"/>
                    <a:gd name="T66" fmla="*/ 97 w 186"/>
                    <a:gd name="T67" fmla="*/ 12 h 192"/>
                    <a:gd name="T68" fmla="*/ 97 w 186"/>
                    <a:gd name="T69" fmla="*/ 1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6" h="192">
                      <a:moveTo>
                        <a:pt x="97" y="12"/>
                      </a:moveTo>
                      <a:cubicBezTo>
                        <a:pt x="107" y="0"/>
                        <a:pt x="127" y="0"/>
                        <a:pt x="139" y="11"/>
                      </a:cubicBezTo>
                      <a:cubicBezTo>
                        <a:pt x="162" y="32"/>
                        <a:pt x="162" y="32"/>
                        <a:pt x="162" y="32"/>
                      </a:cubicBezTo>
                      <a:cubicBezTo>
                        <a:pt x="164" y="34"/>
                        <a:pt x="164" y="34"/>
                        <a:pt x="164" y="34"/>
                      </a:cubicBezTo>
                      <a:cubicBezTo>
                        <a:pt x="173" y="42"/>
                        <a:pt x="173" y="42"/>
                        <a:pt x="173" y="42"/>
                      </a:cubicBezTo>
                      <a:cubicBezTo>
                        <a:pt x="184" y="53"/>
                        <a:pt x="186" y="73"/>
                        <a:pt x="175" y="85"/>
                      </a:cubicBezTo>
                      <a:cubicBezTo>
                        <a:pt x="175" y="85"/>
                        <a:pt x="175" y="85"/>
                        <a:pt x="175" y="85"/>
                      </a:cubicBezTo>
                      <a:cubicBezTo>
                        <a:pt x="135" y="128"/>
                        <a:pt x="135" y="128"/>
                        <a:pt x="135" y="128"/>
                      </a:cubicBezTo>
                      <a:cubicBezTo>
                        <a:pt x="131" y="133"/>
                        <a:pt x="125" y="132"/>
                        <a:pt x="121" y="129"/>
                      </a:cubicBezTo>
                      <a:cubicBezTo>
                        <a:pt x="117" y="125"/>
                        <a:pt x="116" y="119"/>
                        <a:pt x="120" y="115"/>
                      </a:cubicBezTo>
                      <a:cubicBezTo>
                        <a:pt x="144" y="89"/>
                        <a:pt x="144" y="89"/>
                        <a:pt x="144" y="89"/>
                      </a:cubicBezTo>
                      <a:cubicBezTo>
                        <a:pt x="158" y="75"/>
                        <a:pt x="158" y="75"/>
                        <a:pt x="158" y="75"/>
                      </a:cubicBezTo>
                      <a:cubicBezTo>
                        <a:pt x="154" y="71"/>
                        <a:pt x="154" y="71"/>
                        <a:pt x="154" y="71"/>
                      </a:cubicBezTo>
                      <a:cubicBezTo>
                        <a:pt x="139" y="87"/>
                        <a:pt x="139" y="87"/>
                        <a:pt x="139" y="87"/>
                      </a:cubicBezTo>
                      <a:cubicBezTo>
                        <a:pt x="114" y="115"/>
                        <a:pt x="114" y="115"/>
                        <a:pt x="114" y="115"/>
                      </a:cubicBezTo>
                      <a:cubicBezTo>
                        <a:pt x="110" y="119"/>
                        <a:pt x="110" y="119"/>
                        <a:pt x="110" y="119"/>
                      </a:cubicBezTo>
                      <a:cubicBezTo>
                        <a:pt x="47" y="187"/>
                        <a:pt x="47" y="187"/>
                        <a:pt x="47" y="187"/>
                      </a:cubicBezTo>
                      <a:cubicBezTo>
                        <a:pt x="42" y="192"/>
                        <a:pt x="34" y="192"/>
                        <a:pt x="28" y="187"/>
                      </a:cubicBezTo>
                      <a:cubicBezTo>
                        <a:pt x="23" y="182"/>
                        <a:pt x="23" y="174"/>
                        <a:pt x="28" y="169"/>
                      </a:cubicBezTo>
                      <a:cubicBezTo>
                        <a:pt x="91" y="101"/>
                        <a:pt x="91" y="101"/>
                        <a:pt x="91" y="101"/>
                      </a:cubicBezTo>
                      <a:cubicBezTo>
                        <a:pt x="87" y="97"/>
                        <a:pt x="87" y="97"/>
                        <a:pt x="87" y="97"/>
                      </a:cubicBezTo>
                      <a:cubicBezTo>
                        <a:pt x="24" y="165"/>
                        <a:pt x="24" y="165"/>
                        <a:pt x="24" y="165"/>
                      </a:cubicBezTo>
                      <a:cubicBezTo>
                        <a:pt x="19" y="170"/>
                        <a:pt x="11" y="171"/>
                        <a:pt x="6" y="166"/>
                      </a:cubicBezTo>
                      <a:cubicBezTo>
                        <a:pt x="0" y="161"/>
                        <a:pt x="0" y="153"/>
                        <a:pt x="5" y="147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71" y="76"/>
                        <a:pt x="71" y="76"/>
                        <a:pt x="71" y="76"/>
                      </a:cubicBezTo>
                      <a:cubicBezTo>
                        <a:pt x="97" y="48"/>
                        <a:pt x="97" y="48"/>
                        <a:pt x="97" y="48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95" y="43"/>
                        <a:pt x="95" y="43"/>
                        <a:pt x="95" y="43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66" y="73"/>
                        <a:pt x="61" y="73"/>
                        <a:pt x="57" y="69"/>
                      </a:cubicBezTo>
                      <a:cubicBezTo>
                        <a:pt x="53" y="66"/>
                        <a:pt x="52" y="60"/>
                        <a:pt x="56" y="55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7" name="Group 18"/>
              <p:cNvGrpSpPr/>
              <p:nvPr/>
            </p:nvGrpSpPr>
            <p:grpSpPr>
              <a:xfrm>
                <a:off x="1160610" y="4917775"/>
                <a:ext cx="609031" cy="547411"/>
                <a:chOff x="6786563" y="4692650"/>
                <a:chExt cx="674688" cy="606425"/>
              </a:xfrm>
              <a:solidFill>
                <a:schemeClr val="accent5"/>
              </a:solidFill>
            </p:grpSpPr>
            <p:sp>
              <p:nvSpPr>
                <p:cNvPr id="104" name="Freeform 40"/>
                <p:cNvSpPr>
                  <a:spLocks/>
                </p:cNvSpPr>
                <p:nvPr/>
              </p:nvSpPr>
              <p:spPr bwMode="auto">
                <a:xfrm>
                  <a:off x="6786563" y="5140325"/>
                  <a:ext cx="157163" cy="158750"/>
                </a:xfrm>
                <a:custGeom>
                  <a:avLst/>
                  <a:gdLst>
                    <a:gd name="T0" fmla="*/ 40 w 50"/>
                    <a:gd name="T1" fmla="*/ 42 h 50"/>
                    <a:gd name="T2" fmla="*/ 8 w 50"/>
                    <a:gd name="T3" fmla="*/ 39 h 50"/>
                    <a:gd name="T4" fmla="*/ 10 w 50"/>
                    <a:gd name="T5" fmla="*/ 8 h 50"/>
                    <a:gd name="T6" fmla="*/ 42 w 50"/>
                    <a:gd name="T7" fmla="*/ 10 h 50"/>
                    <a:gd name="T8" fmla="*/ 4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40" y="42"/>
                      </a:moveTo>
                      <a:cubicBezTo>
                        <a:pt x="31" y="50"/>
                        <a:pt x="16" y="49"/>
                        <a:pt x="8" y="39"/>
                      </a:cubicBezTo>
                      <a:cubicBezTo>
                        <a:pt x="0" y="30"/>
                        <a:pt x="1" y="16"/>
                        <a:pt x="10" y="8"/>
                      </a:cubicBezTo>
                      <a:cubicBezTo>
                        <a:pt x="20" y="0"/>
                        <a:pt x="34" y="1"/>
                        <a:pt x="42" y="10"/>
                      </a:cubicBezTo>
                      <a:cubicBezTo>
                        <a:pt x="50" y="20"/>
                        <a:pt x="49" y="34"/>
                        <a:pt x="4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5" name="Freeform 41"/>
                <p:cNvSpPr>
                  <a:spLocks/>
                </p:cNvSpPr>
                <p:nvPr/>
              </p:nvSpPr>
              <p:spPr bwMode="auto">
                <a:xfrm>
                  <a:off x="6883401" y="4692650"/>
                  <a:ext cx="577850" cy="530225"/>
                </a:xfrm>
                <a:custGeom>
                  <a:avLst/>
                  <a:gdLst>
                    <a:gd name="T0" fmla="*/ 39 w 183"/>
                    <a:gd name="T1" fmla="*/ 54 h 168"/>
                    <a:gd name="T2" fmla="*/ 9 w 183"/>
                    <a:gd name="T3" fmla="*/ 102 h 168"/>
                    <a:gd name="T4" fmla="*/ 9 w 183"/>
                    <a:gd name="T5" fmla="*/ 104 h 168"/>
                    <a:gd name="T6" fmla="*/ 11 w 183"/>
                    <a:gd name="T7" fmla="*/ 139 h 168"/>
                    <a:gd name="T8" fmla="*/ 16 w 183"/>
                    <a:gd name="T9" fmla="*/ 146 h 168"/>
                    <a:gd name="T10" fmla="*/ 19 w 183"/>
                    <a:gd name="T11" fmla="*/ 148 h 168"/>
                    <a:gd name="T12" fmla="*/ 24 w 183"/>
                    <a:gd name="T13" fmla="*/ 155 h 168"/>
                    <a:gd name="T14" fmla="*/ 59 w 183"/>
                    <a:gd name="T15" fmla="*/ 162 h 168"/>
                    <a:gd name="T16" fmla="*/ 61 w 183"/>
                    <a:gd name="T17" fmla="*/ 162 h 168"/>
                    <a:gd name="T18" fmla="*/ 113 w 183"/>
                    <a:gd name="T19" fmla="*/ 140 h 168"/>
                    <a:gd name="T20" fmla="*/ 118 w 183"/>
                    <a:gd name="T21" fmla="*/ 129 h 168"/>
                    <a:gd name="T22" fmla="*/ 106 w 183"/>
                    <a:gd name="T23" fmla="*/ 123 h 168"/>
                    <a:gd name="T24" fmla="*/ 56 w 183"/>
                    <a:gd name="T25" fmla="*/ 145 h 168"/>
                    <a:gd name="T26" fmla="*/ 53 w 183"/>
                    <a:gd name="T27" fmla="*/ 142 h 168"/>
                    <a:gd name="T28" fmla="*/ 140 w 183"/>
                    <a:gd name="T29" fmla="*/ 105 h 168"/>
                    <a:gd name="T30" fmla="*/ 125 w 183"/>
                    <a:gd name="T31" fmla="*/ 87 h 168"/>
                    <a:gd name="T32" fmla="*/ 178 w 183"/>
                    <a:gd name="T33" fmla="*/ 42 h 168"/>
                    <a:gd name="T34" fmla="*/ 179 w 183"/>
                    <a:gd name="T35" fmla="*/ 26 h 168"/>
                    <a:gd name="T36" fmla="*/ 164 w 183"/>
                    <a:gd name="T37" fmla="*/ 26 h 168"/>
                    <a:gd name="T38" fmla="*/ 111 w 183"/>
                    <a:gd name="T39" fmla="*/ 72 h 168"/>
                    <a:gd name="T40" fmla="*/ 106 w 183"/>
                    <a:gd name="T41" fmla="*/ 65 h 168"/>
                    <a:gd name="T42" fmla="*/ 159 w 183"/>
                    <a:gd name="T43" fmla="*/ 19 h 168"/>
                    <a:gd name="T44" fmla="*/ 161 w 183"/>
                    <a:gd name="T45" fmla="*/ 5 h 168"/>
                    <a:gd name="T46" fmla="*/ 145 w 183"/>
                    <a:gd name="T47" fmla="*/ 4 h 168"/>
                    <a:gd name="T48" fmla="*/ 92 w 183"/>
                    <a:gd name="T49" fmla="*/ 49 h 168"/>
                    <a:gd name="T50" fmla="*/ 77 w 183"/>
                    <a:gd name="T51" fmla="*/ 32 h 168"/>
                    <a:gd name="T52" fmla="*/ 28 w 183"/>
                    <a:gd name="T53" fmla="*/ 113 h 168"/>
                    <a:gd name="T54" fmla="*/ 25 w 183"/>
                    <a:gd name="T55" fmla="*/ 109 h 168"/>
                    <a:gd name="T56" fmla="*/ 55 w 183"/>
                    <a:gd name="T57" fmla="*/ 63 h 168"/>
                    <a:gd name="T58" fmla="*/ 50 w 183"/>
                    <a:gd name="T59" fmla="*/ 50 h 168"/>
                    <a:gd name="T60" fmla="*/ 39 w 183"/>
                    <a:gd name="T61" fmla="*/ 54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3" h="168">
                      <a:moveTo>
                        <a:pt x="39" y="54"/>
                      </a:moveTo>
                      <a:cubicBezTo>
                        <a:pt x="9" y="102"/>
                        <a:pt x="9" y="102"/>
                        <a:pt x="9" y="102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0" y="119"/>
                        <a:pt x="7" y="134"/>
                        <a:pt x="11" y="139"/>
                      </a:cubicBezTo>
                      <a:cubicBezTo>
                        <a:pt x="14" y="143"/>
                        <a:pt x="13" y="142"/>
                        <a:pt x="16" y="146"/>
                      </a:cubicBezTo>
                      <a:cubicBezTo>
                        <a:pt x="17" y="146"/>
                        <a:pt x="18" y="147"/>
                        <a:pt x="19" y="148"/>
                      </a:cubicBezTo>
                      <a:cubicBezTo>
                        <a:pt x="22" y="152"/>
                        <a:pt x="21" y="151"/>
                        <a:pt x="24" y="155"/>
                      </a:cubicBezTo>
                      <a:cubicBezTo>
                        <a:pt x="28" y="159"/>
                        <a:pt x="42" y="168"/>
                        <a:pt x="59" y="162"/>
                      </a:cubicBezTo>
                      <a:cubicBezTo>
                        <a:pt x="61" y="162"/>
                        <a:pt x="61" y="162"/>
                        <a:pt x="61" y="162"/>
                      </a:cubicBezTo>
                      <a:cubicBezTo>
                        <a:pt x="113" y="140"/>
                        <a:pt x="113" y="140"/>
                        <a:pt x="113" y="140"/>
                      </a:cubicBezTo>
                      <a:cubicBezTo>
                        <a:pt x="117" y="137"/>
                        <a:pt x="119" y="132"/>
                        <a:pt x="118" y="129"/>
                      </a:cubicBezTo>
                      <a:cubicBezTo>
                        <a:pt x="116" y="124"/>
                        <a:pt x="111" y="122"/>
                        <a:pt x="106" y="123"/>
                      </a:cubicBezTo>
                      <a:cubicBezTo>
                        <a:pt x="56" y="145"/>
                        <a:pt x="56" y="145"/>
                        <a:pt x="56" y="145"/>
                      </a:cubicBezTo>
                      <a:cubicBezTo>
                        <a:pt x="53" y="142"/>
                        <a:pt x="53" y="142"/>
                        <a:pt x="53" y="142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25" y="87"/>
                        <a:pt x="125" y="87"/>
                        <a:pt x="125" y="87"/>
                      </a:cubicBezTo>
                      <a:cubicBezTo>
                        <a:pt x="178" y="42"/>
                        <a:pt x="178" y="42"/>
                        <a:pt x="178" y="42"/>
                      </a:cubicBezTo>
                      <a:cubicBezTo>
                        <a:pt x="182" y="38"/>
                        <a:pt x="183" y="31"/>
                        <a:pt x="179" y="26"/>
                      </a:cubicBezTo>
                      <a:cubicBezTo>
                        <a:pt x="175" y="22"/>
                        <a:pt x="169" y="22"/>
                        <a:pt x="164" y="26"/>
                      </a:cubicBezTo>
                      <a:cubicBezTo>
                        <a:pt x="111" y="72"/>
                        <a:pt x="111" y="72"/>
                        <a:pt x="111" y="72"/>
                      </a:cubicBezTo>
                      <a:cubicBezTo>
                        <a:pt x="106" y="65"/>
                        <a:pt x="106" y="65"/>
                        <a:pt x="106" y="65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63" y="16"/>
                        <a:pt x="165" y="10"/>
                        <a:pt x="161" y="5"/>
                      </a:cubicBezTo>
                      <a:cubicBezTo>
                        <a:pt x="157" y="0"/>
                        <a:pt x="150" y="0"/>
                        <a:pt x="145" y="4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77" y="32"/>
                        <a:pt x="77" y="32"/>
                        <a:pt x="77" y="32"/>
                      </a:cubicBezTo>
                      <a:cubicBezTo>
                        <a:pt x="28" y="113"/>
                        <a:pt x="28" y="113"/>
                        <a:pt x="28" y="113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55" y="63"/>
                        <a:pt x="55" y="63"/>
                        <a:pt x="55" y="63"/>
                      </a:cubicBezTo>
                      <a:cubicBezTo>
                        <a:pt x="56" y="58"/>
                        <a:pt x="54" y="53"/>
                        <a:pt x="50" y="50"/>
                      </a:cubicBezTo>
                      <a:cubicBezTo>
                        <a:pt x="47" y="48"/>
                        <a:pt x="42" y="50"/>
                        <a:pt x="39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8" name="Group 19"/>
              <p:cNvGrpSpPr/>
              <p:nvPr/>
            </p:nvGrpSpPr>
            <p:grpSpPr>
              <a:xfrm>
                <a:off x="4459406" y="2725265"/>
                <a:ext cx="680682" cy="464296"/>
                <a:chOff x="10440988" y="2263775"/>
                <a:chExt cx="754063" cy="514350"/>
              </a:xfrm>
              <a:solidFill>
                <a:schemeClr val="accent1"/>
              </a:solidFill>
            </p:grpSpPr>
            <p:sp>
              <p:nvSpPr>
                <p:cNvPr id="102" name="Freeform 42"/>
                <p:cNvSpPr>
                  <a:spLocks/>
                </p:cNvSpPr>
                <p:nvPr/>
              </p:nvSpPr>
              <p:spPr bwMode="auto">
                <a:xfrm>
                  <a:off x="11031538" y="2263775"/>
                  <a:ext cx="163513" cy="163512"/>
                </a:xfrm>
                <a:custGeom>
                  <a:avLst/>
                  <a:gdLst>
                    <a:gd name="T0" fmla="*/ 37 w 52"/>
                    <a:gd name="T1" fmla="*/ 46 h 52"/>
                    <a:gd name="T2" fmla="*/ 46 w 52"/>
                    <a:gd name="T3" fmla="*/ 15 h 52"/>
                    <a:gd name="T4" fmla="*/ 15 w 52"/>
                    <a:gd name="T5" fmla="*/ 6 h 52"/>
                    <a:gd name="T6" fmla="*/ 7 w 52"/>
                    <a:gd name="T7" fmla="*/ 37 h 52"/>
                    <a:gd name="T8" fmla="*/ 37 w 52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37" y="46"/>
                      </a:moveTo>
                      <a:cubicBezTo>
                        <a:pt x="48" y="40"/>
                        <a:pt x="52" y="26"/>
                        <a:pt x="46" y="15"/>
                      </a:cubicBezTo>
                      <a:cubicBezTo>
                        <a:pt x="40" y="4"/>
                        <a:pt x="26" y="0"/>
                        <a:pt x="15" y="6"/>
                      </a:cubicBezTo>
                      <a:cubicBezTo>
                        <a:pt x="4" y="13"/>
                        <a:pt x="0" y="26"/>
                        <a:pt x="7" y="37"/>
                      </a:cubicBezTo>
                      <a:cubicBezTo>
                        <a:pt x="13" y="48"/>
                        <a:pt x="27" y="52"/>
                        <a:pt x="3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3" name="Freeform 43"/>
                <p:cNvSpPr>
                  <a:spLocks/>
                </p:cNvSpPr>
                <p:nvPr/>
              </p:nvSpPr>
              <p:spPr bwMode="auto">
                <a:xfrm>
                  <a:off x="10440988" y="2263775"/>
                  <a:ext cx="660400" cy="514350"/>
                </a:xfrm>
                <a:custGeom>
                  <a:avLst/>
                  <a:gdLst>
                    <a:gd name="T0" fmla="*/ 137 w 209"/>
                    <a:gd name="T1" fmla="*/ 7 h 163"/>
                    <a:gd name="T2" fmla="*/ 178 w 209"/>
                    <a:gd name="T3" fmla="*/ 20 h 163"/>
                    <a:gd name="T4" fmla="*/ 193 w 209"/>
                    <a:gd name="T5" fmla="*/ 47 h 163"/>
                    <a:gd name="T6" fmla="*/ 195 w 209"/>
                    <a:gd name="T7" fmla="*/ 49 h 163"/>
                    <a:gd name="T8" fmla="*/ 201 w 209"/>
                    <a:gd name="T9" fmla="*/ 60 h 163"/>
                    <a:gd name="T10" fmla="*/ 190 w 209"/>
                    <a:gd name="T11" fmla="*/ 101 h 163"/>
                    <a:gd name="T12" fmla="*/ 190 w 209"/>
                    <a:gd name="T13" fmla="*/ 101 h 163"/>
                    <a:gd name="T14" fmla="*/ 139 w 209"/>
                    <a:gd name="T15" fmla="*/ 130 h 163"/>
                    <a:gd name="T16" fmla="*/ 125 w 209"/>
                    <a:gd name="T17" fmla="*/ 127 h 163"/>
                    <a:gd name="T18" fmla="*/ 129 w 209"/>
                    <a:gd name="T19" fmla="*/ 113 h 163"/>
                    <a:gd name="T20" fmla="*/ 160 w 209"/>
                    <a:gd name="T21" fmla="*/ 96 h 163"/>
                    <a:gd name="T22" fmla="*/ 176 w 209"/>
                    <a:gd name="T23" fmla="*/ 86 h 163"/>
                    <a:gd name="T24" fmla="*/ 174 w 209"/>
                    <a:gd name="T25" fmla="*/ 82 h 163"/>
                    <a:gd name="T26" fmla="*/ 155 w 209"/>
                    <a:gd name="T27" fmla="*/ 93 h 163"/>
                    <a:gd name="T28" fmla="*/ 122 w 209"/>
                    <a:gd name="T29" fmla="*/ 111 h 163"/>
                    <a:gd name="T30" fmla="*/ 118 w 209"/>
                    <a:gd name="T31" fmla="*/ 114 h 163"/>
                    <a:gd name="T32" fmla="*/ 37 w 209"/>
                    <a:gd name="T33" fmla="*/ 159 h 163"/>
                    <a:gd name="T34" fmla="*/ 19 w 209"/>
                    <a:gd name="T35" fmla="*/ 154 h 163"/>
                    <a:gd name="T36" fmla="*/ 25 w 209"/>
                    <a:gd name="T37" fmla="*/ 137 h 163"/>
                    <a:gd name="T38" fmla="*/ 105 w 209"/>
                    <a:gd name="T39" fmla="*/ 91 h 163"/>
                    <a:gd name="T40" fmla="*/ 102 w 209"/>
                    <a:gd name="T41" fmla="*/ 86 h 163"/>
                    <a:gd name="T42" fmla="*/ 22 w 209"/>
                    <a:gd name="T43" fmla="*/ 131 h 163"/>
                    <a:gd name="T44" fmla="*/ 4 w 209"/>
                    <a:gd name="T45" fmla="*/ 127 h 163"/>
                    <a:gd name="T46" fmla="*/ 9 w 209"/>
                    <a:gd name="T47" fmla="*/ 109 h 163"/>
                    <a:gd name="T48" fmla="*/ 89 w 209"/>
                    <a:gd name="T49" fmla="*/ 63 h 163"/>
                    <a:gd name="T50" fmla="*/ 94 w 209"/>
                    <a:gd name="T51" fmla="*/ 61 h 163"/>
                    <a:gd name="T52" fmla="*/ 126 w 209"/>
                    <a:gd name="T53" fmla="*/ 42 h 163"/>
                    <a:gd name="T54" fmla="*/ 145 w 209"/>
                    <a:gd name="T55" fmla="*/ 31 h 163"/>
                    <a:gd name="T56" fmla="*/ 143 w 209"/>
                    <a:gd name="T57" fmla="*/ 27 h 163"/>
                    <a:gd name="T58" fmla="*/ 126 w 209"/>
                    <a:gd name="T59" fmla="*/ 37 h 163"/>
                    <a:gd name="T60" fmla="*/ 95 w 209"/>
                    <a:gd name="T61" fmla="*/ 54 h 163"/>
                    <a:gd name="T62" fmla="*/ 82 w 209"/>
                    <a:gd name="T63" fmla="*/ 50 h 163"/>
                    <a:gd name="T64" fmla="*/ 86 w 209"/>
                    <a:gd name="T65" fmla="*/ 37 h 163"/>
                    <a:gd name="T66" fmla="*/ 137 w 209"/>
                    <a:gd name="T67" fmla="*/ 7 h 163"/>
                    <a:gd name="T68" fmla="*/ 137 w 209"/>
                    <a:gd name="T69" fmla="*/ 7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9" h="163">
                      <a:moveTo>
                        <a:pt x="137" y="7"/>
                      </a:moveTo>
                      <a:cubicBezTo>
                        <a:pt x="151" y="0"/>
                        <a:pt x="170" y="6"/>
                        <a:pt x="178" y="20"/>
                      </a:cubicBezTo>
                      <a:cubicBezTo>
                        <a:pt x="193" y="47"/>
                        <a:pt x="193" y="47"/>
                        <a:pt x="193" y="47"/>
                      </a:cubicBezTo>
                      <a:cubicBezTo>
                        <a:pt x="195" y="49"/>
                        <a:pt x="195" y="49"/>
                        <a:pt x="195" y="49"/>
                      </a:cubicBezTo>
                      <a:cubicBezTo>
                        <a:pt x="201" y="60"/>
                        <a:pt x="201" y="60"/>
                        <a:pt x="201" y="60"/>
                      </a:cubicBezTo>
                      <a:cubicBezTo>
                        <a:pt x="209" y="74"/>
                        <a:pt x="204" y="93"/>
                        <a:pt x="190" y="101"/>
                      </a:cubicBezTo>
                      <a:cubicBezTo>
                        <a:pt x="190" y="101"/>
                        <a:pt x="190" y="101"/>
                        <a:pt x="190" y="101"/>
                      </a:cubicBezTo>
                      <a:cubicBezTo>
                        <a:pt x="139" y="130"/>
                        <a:pt x="139" y="130"/>
                        <a:pt x="139" y="130"/>
                      </a:cubicBezTo>
                      <a:cubicBezTo>
                        <a:pt x="133" y="133"/>
                        <a:pt x="128" y="131"/>
                        <a:pt x="125" y="127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76" y="86"/>
                        <a:pt x="176" y="86"/>
                        <a:pt x="176" y="86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37" y="159"/>
                        <a:pt x="37" y="159"/>
                        <a:pt x="37" y="159"/>
                      </a:cubicBezTo>
                      <a:cubicBezTo>
                        <a:pt x="31" y="163"/>
                        <a:pt x="23" y="160"/>
                        <a:pt x="19" y="154"/>
                      </a:cubicBezTo>
                      <a:cubicBezTo>
                        <a:pt x="15" y="148"/>
                        <a:pt x="18" y="140"/>
                        <a:pt x="25" y="137"/>
                      </a:cubicBezTo>
                      <a:cubicBezTo>
                        <a:pt x="105" y="91"/>
                        <a:pt x="105" y="91"/>
                        <a:pt x="105" y="91"/>
                      </a:cubicBezTo>
                      <a:cubicBezTo>
                        <a:pt x="102" y="86"/>
                        <a:pt x="102" y="86"/>
                        <a:pt x="102" y="86"/>
                      </a:cubicBezTo>
                      <a:cubicBezTo>
                        <a:pt x="22" y="131"/>
                        <a:pt x="22" y="131"/>
                        <a:pt x="22" y="131"/>
                      </a:cubicBezTo>
                      <a:cubicBezTo>
                        <a:pt x="15" y="135"/>
                        <a:pt x="7" y="134"/>
                        <a:pt x="4" y="127"/>
                      </a:cubicBezTo>
                      <a:cubicBezTo>
                        <a:pt x="0" y="121"/>
                        <a:pt x="2" y="112"/>
                        <a:pt x="9" y="109"/>
                      </a:cubicBezTo>
                      <a:cubicBezTo>
                        <a:pt x="89" y="63"/>
                        <a:pt x="89" y="63"/>
                        <a:pt x="89" y="63"/>
                      </a:cubicBezTo>
                      <a:cubicBezTo>
                        <a:pt x="94" y="61"/>
                        <a:pt x="94" y="61"/>
                        <a:pt x="94" y="61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45" y="31"/>
                        <a:pt x="145" y="31"/>
                        <a:pt x="145" y="31"/>
                      </a:cubicBezTo>
                      <a:cubicBezTo>
                        <a:pt x="143" y="27"/>
                        <a:pt x="143" y="27"/>
                        <a:pt x="143" y="27"/>
                      </a:cubicBezTo>
                      <a:cubicBezTo>
                        <a:pt x="126" y="37"/>
                        <a:pt x="126" y="37"/>
                        <a:pt x="126" y="37"/>
                      </a:cubicBezTo>
                      <a:cubicBezTo>
                        <a:pt x="95" y="54"/>
                        <a:pt x="95" y="54"/>
                        <a:pt x="95" y="54"/>
                      </a:cubicBezTo>
                      <a:cubicBezTo>
                        <a:pt x="90" y="57"/>
                        <a:pt x="85" y="56"/>
                        <a:pt x="82" y="50"/>
                      </a:cubicBezTo>
                      <a:cubicBezTo>
                        <a:pt x="80" y="46"/>
                        <a:pt x="80" y="40"/>
                        <a:pt x="86" y="3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9" name="Group 20"/>
              <p:cNvGrpSpPr/>
              <p:nvPr/>
            </p:nvGrpSpPr>
            <p:grpSpPr>
              <a:xfrm>
                <a:off x="961421" y="4649802"/>
                <a:ext cx="657753" cy="481492"/>
                <a:chOff x="6565901" y="4395788"/>
                <a:chExt cx="728662" cy="533399"/>
              </a:xfrm>
              <a:solidFill>
                <a:schemeClr val="accent5"/>
              </a:solidFill>
            </p:grpSpPr>
            <p:sp>
              <p:nvSpPr>
                <p:cNvPr id="100" name="Freeform 44"/>
                <p:cNvSpPr>
                  <a:spLocks/>
                </p:cNvSpPr>
                <p:nvPr/>
              </p:nvSpPr>
              <p:spPr bwMode="auto">
                <a:xfrm>
                  <a:off x="6565901" y="4768850"/>
                  <a:ext cx="157163" cy="160337"/>
                </a:xfrm>
                <a:custGeom>
                  <a:avLst/>
                  <a:gdLst>
                    <a:gd name="T0" fmla="*/ 37 w 50"/>
                    <a:gd name="T1" fmla="*/ 44 h 51"/>
                    <a:gd name="T2" fmla="*/ 6 w 50"/>
                    <a:gd name="T3" fmla="*/ 37 h 51"/>
                    <a:gd name="T4" fmla="*/ 13 w 50"/>
                    <a:gd name="T5" fmla="*/ 6 h 51"/>
                    <a:gd name="T6" fmla="*/ 44 w 50"/>
                    <a:gd name="T7" fmla="*/ 13 h 51"/>
                    <a:gd name="T8" fmla="*/ 37 w 50"/>
                    <a:gd name="T9" fmla="*/ 4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37" y="44"/>
                      </a:moveTo>
                      <a:cubicBezTo>
                        <a:pt x="27" y="51"/>
                        <a:pt x="13" y="48"/>
                        <a:pt x="6" y="37"/>
                      </a:cubicBezTo>
                      <a:cubicBezTo>
                        <a:pt x="0" y="27"/>
                        <a:pt x="2" y="13"/>
                        <a:pt x="13" y="6"/>
                      </a:cubicBezTo>
                      <a:cubicBezTo>
                        <a:pt x="23" y="0"/>
                        <a:pt x="37" y="3"/>
                        <a:pt x="44" y="13"/>
                      </a:cubicBezTo>
                      <a:cubicBezTo>
                        <a:pt x="50" y="24"/>
                        <a:pt x="47" y="38"/>
                        <a:pt x="3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1" name="Freeform 45"/>
                <p:cNvSpPr>
                  <a:spLocks/>
                </p:cNvSpPr>
                <p:nvPr/>
              </p:nvSpPr>
              <p:spPr bwMode="auto">
                <a:xfrm>
                  <a:off x="6684963" y="4395788"/>
                  <a:ext cx="609600" cy="479425"/>
                </a:xfrm>
                <a:custGeom>
                  <a:avLst/>
                  <a:gdLst>
                    <a:gd name="T0" fmla="*/ 47 w 193"/>
                    <a:gd name="T1" fmla="*/ 38 h 152"/>
                    <a:gd name="T2" fmla="*/ 11 w 193"/>
                    <a:gd name="T3" fmla="*/ 81 h 152"/>
                    <a:gd name="T4" fmla="*/ 10 w 193"/>
                    <a:gd name="T5" fmla="*/ 83 h 152"/>
                    <a:gd name="T6" fmla="*/ 7 w 193"/>
                    <a:gd name="T7" fmla="*/ 118 h 152"/>
                    <a:gd name="T8" fmla="*/ 12 w 193"/>
                    <a:gd name="T9" fmla="*/ 126 h 152"/>
                    <a:gd name="T10" fmla="*/ 14 w 193"/>
                    <a:gd name="T11" fmla="*/ 129 h 152"/>
                    <a:gd name="T12" fmla="*/ 18 w 193"/>
                    <a:gd name="T13" fmla="*/ 136 h 152"/>
                    <a:gd name="T14" fmla="*/ 52 w 193"/>
                    <a:gd name="T15" fmla="*/ 148 h 152"/>
                    <a:gd name="T16" fmla="*/ 54 w 193"/>
                    <a:gd name="T17" fmla="*/ 148 h 152"/>
                    <a:gd name="T18" fmla="*/ 108 w 193"/>
                    <a:gd name="T19" fmla="*/ 134 h 152"/>
                    <a:gd name="T20" fmla="*/ 115 w 193"/>
                    <a:gd name="T21" fmla="*/ 124 h 152"/>
                    <a:gd name="T22" fmla="*/ 104 w 193"/>
                    <a:gd name="T23" fmla="*/ 116 h 152"/>
                    <a:gd name="T24" fmla="*/ 51 w 193"/>
                    <a:gd name="T25" fmla="*/ 131 h 152"/>
                    <a:gd name="T26" fmla="*/ 48 w 193"/>
                    <a:gd name="T27" fmla="*/ 127 h 152"/>
                    <a:gd name="T28" fmla="*/ 140 w 193"/>
                    <a:gd name="T29" fmla="*/ 103 h 152"/>
                    <a:gd name="T30" fmla="*/ 128 w 193"/>
                    <a:gd name="T31" fmla="*/ 83 h 152"/>
                    <a:gd name="T32" fmla="*/ 187 w 193"/>
                    <a:gd name="T33" fmla="*/ 46 h 152"/>
                    <a:gd name="T34" fmla="*/ 190 w 193"/>
                    <a:gd name="T35" fmla="*/ 31 h 152"/>
                    <a:gd name="T36" fmla="*/ 175 w 193"/>
                    <a:gd name="T37" fmla="*/ 28 h 152"/>
                    <a:gd name="T38" fmla="*/ 117 w 193"/>
                    <a:gd name="T39" fmla="*/ 66 h 152"/>
                    <a:gd name="T40" fmla="*/ 112 w 193"/>
                    <a:gd name="T41" fmla="*/ 59 h 152"/>
                    <a:gd name="T42" fmla="*/ 171 w 193"/>
                    <a:gd name="T43" fmla="*/ 21 h 152"/>
                    <a:gd name="T44" fmla="*/ 175 w 193"/>
                    <a:gd name="T45" fmla="*/ 7 h 152"/>
                    <a:gd name="T46" fmla="*/ 160 w 193"/>
                    <a:gd name="T47" fmla="*/ 4 h 152"/>
                    <a:gd name="T48" fmla="*/ 101 w 193"/>
                    <a:gd name="T49" fmla="*/ 41 h 152"/>
                    <a:gd name="T50" fmla="*/ 88 w 193"/>
                    <a:gd name="T51" fmla="*/ 22 h 152"/>
                    <a:gd name="T52" fmla="*/ 28 w 193"/>
                    <a:gd name="T53" fmla="*/ 95 h 152"/>
                    <a:gd name="T54" fmla="*/ 25 w 193"/>
                    <a:gd name="T55" fmla="*/ 91 h 152"/>
                    <a:gd name="T56" fmla="*/ 61 w 193"/>
                    <a:gd name="T57" fmla="*/ 49 h 152"/>
                    <a:gd name="T58" fmla="*/ 59 w 193"/>
                    <a:gd name="T59" fmla="*/ 36 h 152"/>
                    <a:gd name="T60" fmla="*/ 47 w 193"/>
                    <a:gd name="T61" fmla="*/ 38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3" h="152">
                      <a:moveTo>
                        <a:pt x="47" y="38"/>
                      </a:moveTo>
                      <a:cubicBezTo>
                        <a:pt x="11" y="81"/>
                        <a:pt x="11" y="81"/>
                        <a:pt x="11" y="81"/>
                      </a:cubicBezTo>
                      <a:cubicBezTo>
                        <a:pt x="10" y="83"/>
                        <a:pt x="10" y="83"/>
                        <a:pt x="10" y="83"/>
                      </a:cubicBezTo>
                      <a:cubicBezTo>
                        <a:pt x="0" y="97"/>
                        <a:pt x="4" y="113"/>
                        <a:pt x="7" y="118"/>
                      </a:cubicBezTo>
                      <a:cubicBezTo>
                        <a:pt x="10" y="123"/>
                        <a:pt x="9" y="121"/>
                        <a:pt x="12" y="126"/>
                      </a:cubicBezTo>
                      <a:cubicBezTo>
                        <a:pt x="13" y="127"/>
                        <a:pt x="13" y="128"/>
                        <a:pt x="14" y="129"/>
                      </a:cubicBezTo>
                      <a:cubicBezTo>
                        <a:pt x="16" y="133"/>
                        <a:pt x="16" y="132"/>
                        <a:pt x="18" y="136"/>
                      </a:cubicBezTo>
                      <a:cubicBezTo>
                        <a:pt x="22" y="141"/>
                        <a:pt x="34" y="152"/>
                        <a:pt x="52" y="148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108" y="134"/>
                        <a:pt x="108" y="134"/>
                        <a:pt x="108" y="134"/>
                      </a:cubicBezTo>
                      <a:cubicBezTo>
                        <a:pt x="113" y="132"/>
                        <a:pt x="116" y="127"/>
                        <a:pt x="115" y="124"/>
                      </a:cubicBezTo>
                      <a:cubicBezTo>
                        <a:pt x="113" y="119"/>
                        <a:pt x="109" y="116"/>
                        <a:pt x="104" y="116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48" y="127"/>
                        <a:pt x="48" y="127"/>
                        <a:pt x="48" y="127"/>
                      </a:cubicBezTo>
                      <a:cubicBezTo>
                        <a:pt x="140" y="103"/>
                        <a:pt x="140" y="103"/>
                        <a:pt x="140" y="103"/>
                      </a:cubicBezTo>
                      <a:cubicBezTo>
                        <a:pt x="128" y="83"/>
                        <a:pt x="128" y="83"/>
                        <a:pt x="128" y="83"/>
                      </a:cubicBezTo>
                      <a:cubicBezTo>
                        <a:pt x="187" y="46"/>
                        <a:pt x="187" y="46"/>
                        <a:pt x="187" y="46"/>
                      </a:cubicBezTo>
                      <a:cubicBezTo>
                        <a:pt x="192" y="43"/>
                        <a:pt x="193" y="36"/>
                        <a:pt x="190" y="31"/>
                      </a:cubicBezTo>
                      <a:cubicBezTo>
                        <a:pt x="186" y="26"/>
                        <a:pt x="180" y="25"/>
                        <a:pt x="175" y="28"/>
                      </a:cubicBezTo>
                      <a:cubicBezTo>
                        <a:pt x="117" y="66"/>
                        <a:pt x="117" y="66"/>
                        <a:pt x="117" y="66"/>
                      </a:cubicBezTo>
                      <a:cubicBezTo>
                        <a:pt x="112" y="59"/>
                        <a:pt x="112" y="59"/>
                        <a:pt x="112" y="59"/>
                      </a:cubicBezTo>
                      <a:cubicBezTo>
                        <a:pt x="171" y="21"/>
                        <a:pt x="171" y="21"/>
                        <a:pt x="171" y="21"/>
                      </a:cubicBezTo>
                      <a:cubicBezTo>
                        <a:pt x="176" y="18"/>
                        <a:pt x="178" y="12"/>
                        <a:pt x="175" y="7"/>
                      </a:cubicBezTo>
                      <a:cubicBezTo>
                        <a:pt x="171" y="2"/>
                        <a:pt x="165" y="0"/>
                        <a:pt x="160" y="4"/>
                      </a:cubicBezTo>
                      <a:cubicBezTo>
                        <a:pt x="101" y="41"/>
                        <a:pt x="101" y="41"/>
                        <a:pt x="101" y="41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28" y="95"/>
                        <a:pt x="28" y="95"/>
                        <a:pt x="28" y="95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5"/>
                        <a:pt x="63" y="40"/>
                        <a:pt x="59" y="36"/>
                      </a:cubicBezTo>
                      <a:cubicBezTo>
                        <a:pt x="56" y="34"/>
                        <a:pt x="51" y="34"/>
                        <a:pt x="4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0" name="Group 21"/>
              <p:cNvGrpSpPr/>
              <p:nvPr/>
            </p:nvGrpSpPr>
            <p:grpSpPr>
              <a:xfrm>
                <a:off x="4601275" y="3043394"/>
                <a:ext cx="690712" cy="452832"/>
                <a:chOff x="10598151" y="2616200"/>
                <a:chExt cx="765175" cy="501650"/>
              </a:xfrm>
              <a:solidFill>
                <a:schemeClr val="accent1"/>
              </a:solidFill>
            </p:grpSpPr>
            <p:sp>
              <p:nvSpPr>
                <p:cNvPr id="98" name="Freeform 46"/>
                <p:cNvSpPr>
                  <a:spLocks/>
                </p:cNvSpPr>
                <p:nvPr/>
              </p:nvSpPr>
              <p:spPr bwMode="auto">
                <a:xfrm>
                  <a:off x="11201401" y="2625725"/>
                  <a:ext cx="161925" cy="165100"/>
                </a:xfrm>
                <a:custGeom>
                  <a:avLst/>
                  <a:gdLst>
                    <a:gd name="T0" fmla="*/ 36 w 51"/>
                    <a:gd name="T1" fmla="*/ 46 h 52"/>
                    <a:gd name="T2" fmla="*/ 45 w 51"/>
                    <a:gd name="T3" fmla="*/ 16 h 52"/>
                    <a:gd name="T4" fmla="*/ 15 w 51"/>
                    <a:gd name="T5" fmla="*/ 6 h 52"/>
                    <a:gd name="T6" fmla="*/ 5 w 51"/>
                    <a:gd name="T7" fmla="*/ 36 h 52"/>
                    <a:gd name="T8" fmla="*/ 36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36" y="46"/>
                      </a:moveTo>
                      <a:cubicBezTo>
                        <a:pt x="47" y="40"/>
                        <a:pt x="51" y="27"/>
                        <a:pt x="45" y="16"/>
                      </a:cubicBezTo>
                      <a:cubicBezTo>
                        <a:pt x="39" y="5"/>
                        <a:pt x="26" y="0"/>
                        <a:pt x="15" y="6"/>
                      </a:cubicBezTo>
                      <a:cubicBezTo>
                        <a:pt x="4" y="12"/>
                        <a:pt x="0" y="25"/>
                        <a:pt x="5" y="36"/>
                      </a:cubicBezTo>
                      <a:cubicBezTo>
                        <a:pt x="11" y="48"/>
                        <a:pt x="25" y="52"/>
                        <a:pt x="36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9" name="Freeform 47"/>
                <p:cNvSpPr>
                  <a:spLocks/>
                </p:cNvSpPr>
                <p:nvPr/>
              </p:nvSpPr>
              <p:spPr bwMode="auto">
                <a:xfrm>
                  <a:off x="10598151" y="2616200"/>
                  <a:ext cx="663575" cy="501650"/>
                </a:xfrm>
                <a:custGeom>
                  <a:avLst/>
                  <a:gdLst>
                    <a:gd name="T0" fmla="*/ 141 w 210"/>
                    <a:gd name="T1" fmla="*/ 8 h 159"/>
                    <a:gd name="T2" fmla="*/ 182 w 210"/>
                    <a:gd name="T3" fmla="*/ 21 h 159"/>
                    <a:gd name="T4" fmla="*/ 196 w 210"/>
                    <a:gd name="T5" fmla="*/ 49 h 159"/>
                    <a:gd name="T6" fmla="*/ 197 w 210"/>
                    <a:gd name="T7" fmla="*/ 51 h 159"/>
                    <a:gd name="T8" fmla="*/ 203 w 210"/>
                    <a:gd name="T9" fmla="*/ 62 h 159"/>
                    <a:gd name="T10" fmla="*/ 191 w 210"/>
                    <a:gd name="T11" fmla="*/ 103 h 159"/>
                    <a:gd name="T12" fmla="*/ 191 w 210"/>
                    <a:gd name="T13" fmla="*/ 103 h 159"/>
                    <a:gd name="T14" fmla="*/ 138 w 210"/>
                    <a:gd name="T15" fmla="*/ 130 h 159"/>
                    <a:gd name="T16" fmla="*/ 125 w 210"/>
                    <a:gd name="T17" fmla="*/ 126 h 159"/>
                    <a:gd name="T18" fmla="*/ 129 w 210"/>
                    <a:gd name="T19" fmla="*/ 113 h 159"/>
                    <a:gd name="T20" fmla="*/ 160 w 210"/>
                    <a:gd name="T21" fmla="*/ 97 h 159"/>
                    <a:gd name="T22" fmla="*/ 178 w 210"/>
                    <a:gd name="T23" fmla="*/ 88 h 159"/>
                    <a:gd name="T24" fmla="*/ 175 w 210"/>
                    <a:gd name="T25" fmla="*/ 83 h 159"/>
                    <a:gd name="T26" fmla="*/ 156 w 210"/>
                    <a:gd name="T27" fmla="*/ 93 h 159"/>
                    <a:gd name="T28" fmla="*/ 122 w 210"/>
                    <a:gd name="T29" fmla="*/ 111 h 159"/>
                    <a:gd name="T30" fmla="*/ 118 w 210"/>
                    <a:gd name="T31" fmla="*/ 113 h 159"/>
                    <a:gd name="T32" fmla="*/ 36 w 210"/>
                    <a:gd name="T33" fmla="*/ 156 h 159"/>
                    <a:gd name="T34" fmla="*/ 18 w 210"/>
                    <a:gd name="T35" fmla="*/ 150 h 159"/>
                    <a:gd name="T36" fmla="*/ 24 w 210"/>
                    <a:gd name="T37" fmla="*/ 133 h 159"/>
                    <a:gd name="T38" fmla="*/ 106 w 210"/>
                    <a:gd name="T39" fmla="*/ 90 h 159"/>
                    <a:gd name="T40" fmla="*/ 103 w 210"/>
                    <a:gd name="T41" fmla="*/ 85 h 159"/>
                    <a:gd name="T42" fmla="*/ 21 w 210"/>
                    <a:gd name="T43" fmla="*/ 127 h 159"/>
                    <a:gd name="T44" fmla="*/ 4 w 210"/>
                    <a:gd name="T45" fmla="*/ 123 h 159"/>
                    <a:gd name="T46" fmla="*/ 9 w 210"/>
                    <a:gd name="T47" fmla="*/ 104 h 159"/>
                    <a:gd name="T48" fmla="*/ 91 w 210"/>
                    <a:gd name="T49" fmla="*/ 62 h 159"/>
                    <a:gd name="T50" fmla="*/ 96 w 210"/>
                    <a:gd name="T51" fmla="*/ 59 h 159"/>
                    <a:gd name="T52" fmla="*/ 129 w 210"/>
                    <a:gd name="T53" fmla="*/ 42 h 159"/>
                    <a:gd name="T54" fmla="*/ 149 w 210"/>
                    <a:gd name="T55" fmla="*/ 32 h 159"/>
                    <a:gd name="T56" fmla="*/ 146 w 210"/>
                    <a:gd name="T57" fmla="*/ 27 h 159"/>
                    <a:gd name="T58" fmla="*/ 129 w 210"/>
                    <a:gd name="T59" fmla="*/ 36 h 159"/>
                    <a:gd name="T60" fmla="*/ 98 w 210"/>
                    <a:gd name="T61" fmla="*/ 53 h 159"/>
                    <a:gd name="T62" fmla="*/ 84 w 210"/>
                    <a:gd name="T63" fmla="*/ 48 h 159"/>
                    <a:gd name="T64" fmla="*/ 88 w 210"/>
                    <a:gd name="T65" fmla="*/ 35 h 159"/>
                    <a:gd name="T66" fmla="*/ 141 w 210"/>
                    <a:gd name="T67" fmla="*/ 8 h 159"/>
                    <a:gd name="T68" fmla="*/ 141 w 210"/>
                    <a:gd name="T69" fmla="*/ 8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0" h="159">
                      <a:moveTo>
                        <a:pt x="141" y="8"/>
                      </a:moveTo>
                      <a:cubicBezTo>
                        <a:pt x="155" y="0"/>
                        <a:pt x="174" y="7"/>
                        <a:pt x="182" y="21"/>
                      </a:cubicBezTo>
                      <a:cubicBezTo>
                        <a:pt x="196" y="49"/>
                        <a:pt x="196" y="49"/>
                        <a:pt x="196" y="49"/>
                      </a:cubicBezTo>
                      <a:cubicBezTo>
                        <a:pt x="197" y="51"/>
                        <a:pt x="197" y="51"/>
                        <a:pt x="197" y="51"/>
                      </a:cubicBezTo>
                      <a:cubicBezTo>
                        <a:pt x="203" y="62"/>
                        <a:pt x="203" y="62"/>
                        <a:pt x="203" y="62"/>
                      </a:cubicBezTo>
                      <a:cubicBezTo>
                        <a:pt x="210" y="76"/>
                        <a:pt x="205" y="96"/>
                        <a:pt x="191" y="103"/>
                      </a:cubicBezTo>
                      <a:cubicBezTo>
                        <a:pt x="191" y="103"/>
                        <a:pt x="191" y="103"/>
                        <a:pt x="191" y="103"/>
                      </a:cubicBezTo>
                      <a:cubicBezTo>
                        <a:pt x="138" y="130"/>
                        <a:pt x="138" y="130"/>
                        <a:pt x="138" y="130"/>
                      </a:cubicBezTo>
                      <a:cubicBezTo>
                        <a:pt x="133" y="133"/>
                        <a:pt x="127" y="131"/>
                        <a:pt x="125" y="126"/>
                      </a:cubicBezTo>
                      <a:cubicBezTo>
                        <a:pt x="122" y="121"/>
                        <a:pt x="124" y="116"/>
                        <a:pt x="129" y="113"/>
                      </a:cubicBezTo>
                      <a:cubicBezTo>
                        <a:pt x="160" y="97"/>
                        <a:pt x="160" y="97"/>
                        <a:pt x="160" y="97"/>
                      </a:cubicBezTo>
                      <a:cubicBezTo>
                        <a:pt x="178" y="88"/>
                        <a:pt x="178" y="88"/>
                        <a:pt x="178" y="88"/>
                      </a:cubicBezTo>
                      <a:cubicBezTo>
                        <a:pt x="175" y="83"/>
                        <a:pt x="175" y="83"/>
                        <a:pt x="175" y="83"/>
                      </a:cubicBezTo>
                      <a:cubicBezTo>
                        <a:pt x="156" y="93"/>
                        <a:pt x="156" y="93"/>
                        <a:pt x="156" y="93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8" y="113"/>
                        <a:pt x="118" y="113"/>
                        <a:pt x="118" y="113"/>
                      </a:cubicBezTo>
                      <a:cubicBezTo>
                        <a:pt x="36" y="156"/>
                        <a:pt x="36" y="156"/>
                        <a:pt x="36" y="156"/>
                      </a:cubicBezTo>
                      <a:cubicBezTo>
                        <a:pt x="30" y="159"/>
                        <a:pt x="21" y="157"/>
                        <a:pt x="18" y="150"/>
                      </a:cubicBezTo>
                      <a:cubicBezTo>
                        <a:pt x="14" y="143"/>
                        <a:pt x="18" y="136"/>
                        <a:pt x="24" y="133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3" y="85"/>
                        <a:pt x="103" y="85"/>
                        <a:pt x="103" y="85"/>
                      </a:cubicBezTo>
                      <a:cubicBezTo>
                        <a:pt x="21" y="127"/>
                        <a:pt x="21" y="127"/>
                        <a:pt x="21" y="127"/>
                      </a:cubicBezTo>
                      <a:cubicBezTo>
                        <a:pt x="15" y="131"/>
                        <a:pt x="7" y="129"/>
                        <a:pt x="4" y="123"/>
                      </a:cubicBezTo>
                      <a:cubicBezTo>
                        <a:pt x="0" y="116"/>
                        <a:pt x="3" y="108"/>
                        <a:pt x="9" y="104"/>
                      </a:cubicBezTo>
                      <a:cubicBezTo>
                        <a:pt x="91" y="62"/>
                        <a:pt x="91" y="62"/>
                        <a:pt x="91" y="62"/>
                      </a:cubicBezTo>
                      <a:cubicBezTo>
                        <a:pt x="96" y="59"/>
                        <a:pt x="96" y="59"/>
                        <a:pt x="96" y="59"/>
                      </a:cubicBezTo>
                      <a:cubicBezTo>
                        <a:pt x="129" y="42"/>
                        <a:pt x="129" y="42"/>
                        <a:pt x="129" y="42"/>
                      </a:cubicBezTo>
                      <a:cubicBezTo>
                        <a:pt x="149" y="32"/>
                        <a:pt x="149" y="32"/>
                        <a:pt x="149" y="32"/>
                      </a:cubicBezTo>
                      <a:cubicBezTo>
                        <a:pt x="146" y="27"/>
                        <a:pt x="146" y="27"/>
                        <a:pt x="146" y="27"/>
                      </a:cubicBezTo>
                      <a:cubicBezTo>
                        <a:pt x="129" y="36"/>
                        <a:pt x="129" y="36"/>
                        <a:pt x="129" y="36"/>
                      </a:cubicBezTo>
                      <a:cubicBezTo>
                        <a:pt x="98" y="53"/>
                        <a:pt x="98" y="53"/>
                        <a:pt x="98" y="53"/>
                      </a:cubicBezTo>
                      <a:cubicBezTo>
                        <a:pt x="92" y="55"/>
                        <a:pt x="87" y="54"/>
                        <a:pt x="84" y="48"/>
                      </a:cubicBezTo>
                      <a:cubicBezTo>
                        <a:pt x="82" y="44"/>
                        <a:pt x="83" y="38"/>
                        <a:pt x="88" y="35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ubicBezTo>
                        <a:pt x="141" y="8"/>
                        <a:pt x="141" y="8"/>
                        <a:pt x="14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1" name="Group 22"/>
              <p:cNvGrpSpPr/>
              <p:nvPr/>
            </p:nvGrpSpPr>
            <p:grpSpPr>
              <a:xfrm>
                <a:off x="777996" y="4378962"/>
                <a:ext cx="699310" cy="399811"/>
                <a:chOff x="6362701" y="4095750"/>
                <a:chExt cx="774700" cy="442913"/>
              </a:xfrm>
              <a:solidFill>
                <a:schemeClr val="accent5"/>
              </a:solidFill>
            </p:grpSpPr>
            <p:sp>
              <p:nvSpPr>
                <p:cNvPr id="96" name="Freeform 48"/>
                <p:cNvSpPr>
                  <a:spLocks/>
                </p:cNvSpPr>
                <p:nvPr/>
              </p:nvSpPr>
              <p:spPr bwMode="auto">
                <a:xfrm>
                  <a:off x="6362701" y="4376738"/>
                  <a:ext cx="161925" cy="161925"/>
                </a:xfrm>
                <a:custGeom>
                  <a:avLst/>
                  <a:gdLst>
                    <a:gd name="T0" fmla="*/ 34 w 51"/>
                    <a:gd name="T1" fmla="*/ 46 h 51"/>
                    <a:gd name="T2" fmla="*/ 5 w 51"/>
                    <a:gd name="T3" fmla="*/ 34 h 51"/>
                    <a:gd name="T4" fmla="*/ 16 w 51"/>
                    <a:gd name="T5" fmla="*/ 5 h 51"/>
                    <a:gd name="T6" fmla="*/ 46 w 51"/>
                    <a:gd name="T7" fmla="*/ 16 h 51"/>
                    <a:gd name="T8" fmla="*/ 34 w 51"/>
                    <a:gd name="T9" fmla="*/ 4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34" y="46"/>
                      </a:moveTo>
                      <a:cubicBezTo>
                        <a:pt x="23" y="51"/>
                        <a:pt x="10" y="46"/>
                        <a:pt x="5" y="34"/>
                      </a:cubicBezTo>
                      <a:cubicBezTo>
                        <a:pt x="0" y="23"/>
                        <a:pt x="5" y="10"/>
                        <a:pt x="16" y="5"/>
                      </a:cubicBezTo>
                      <a:cubicBezTo>
                        <a:pt x="27" y="0"/>
                        <a:pt x="41" y="5"/>
                        <a:pt x="46" y="16"/>
                      </a:cubicBezTo>
                      <a:cubicBezTo>
                        <a:pt x="51" y="28"/>
                        <a:pt x="46" y="41"/>
                        <a:pt x="3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7" name="Freeform 49"/>
                <p:cNvSpPr>
                  <a:spLocks/>
                </p:cNvSpPr>
                <p:nvPr/>
              </p:nvSpPr>
              <p:spPr bwMode="auto">
                <a:xfrm>
                  <a:off x="6505576" y="4095750"/>
                  <a:ext cx="631825" cy="411162"/>
                </a:xfrm>
                <a:custGeom>
                  <a:avLst/>
                  <a:gdLst>
                    <a:gd name="T0" fmla="*/ 56 w 200"/>
                    <a:gd name="T1" fmla="*/ 19 h 130"/>
                    <a:gd name="T2" fmla="*/ 13 w 200"/>
                    <a:gd name="T3" fmla="*/ 57 h 130"/>
                    <a:gd name="T4" fmla="*/ 13 w 200"/>
                    <a:gd name="T5" fmla="*/ 58 h 130"/>
                    <a:gd name="T6" fmla="*/ 4 w 200"/>
                    <a:gd name="T7" fmla="*/ 93 h 130"/>
                    <a:gd name="T8" fmla="*/ 8 w 200"/>
                    <a:gd name="T9" fmla="*/ 101 h 130"/>
                    <a:gd name="T10" fmla="*/ 9 w 200"/>
                    <a:gd name="T11" fmla="*/ 104 h 130"/>
                    <a:gd name="T12" fmla="*/ 13 w 200"/>
                    <a:gd name="T13" fmla="*/ 112 h 130"/>
                    <a:gd name="T14" fmla="*/ 44 w 200"/>
                    <a:gd name="T15" fmla="*/ 129 h 130"/>
                    <a:gd name="T16" fmla="*/ 45 w 200"/>
                    <a:gd name="T17" fmla="*/ 129 h 130"/>
                    <a:gd name="T18" fmla="*/ 102 w 200"/>
                    <a:gd name="T19" fmla="*/ 123 h 130"/>
                    <a:gd name="T20" fmla="*/ 110 w 200"/>
                    <a:gd name="T21" fmla="*/ 114 h 130"/>
                    <a:gd name="T22" fmla="*/ 100 w 200"/>
                    <a:gd name="T23" fmla="*/ 105 h 130"/>
                    <a:gd name="T24" fmla="*/ 46 w 200"/>
                    <a:gd name="T25" fmla="*/ 112 h 130"/>
                    <a:gd name="T26" fmla="*/ 44 w 200"/>
                    <a:gd name="T27" fmla="*/ 108 h 130"/>
                    <a:gd name="T28" fmla="*/ 138 w 200"/>
                    <a:gd name="T29" fmla="*/ 98 h 130"/>
                    <a:gd name="T30" fmla="*/ 129 w 200"/>
                    <a:gd name="T31" fmla="*/ 77 h 130"/>
                    <a:gd name="T32" fmla="*/ 193 w 200"/>
                    <a:gd name="T33" fmla="*/ 49 h 130"/>
                    <a:gd name="T34" fmla="*/ 198 w 200"/>
                    <a:gd name="T35" fmla="*/ 34 h 130"/>
                    <a:gd name="T36" fmla="*/ 184 w 200"/>
                    <a:gd name="T37" fmla="*/ 30 h 130"/>
                    <a:gd name="T38" fmla="*/ 120 w 200"/>
                    <a:gd name="T39" fmla="*/ 58 h 130"/>
                    <a:gd name="T40" fmla="*/ 117 w 200"/>
                    <a:gd name="T41" fmla="*/ 50 h 130"/>
                    <a:gd name="T42" fmla="*/ 181 w 200"/>
                    <a:gd name="T43" fmla="*/ 22 h 130"/>
                    <a:gd name="T44" fmla="*/ 187 w 200"/>
                    <a:gd name="T45" fmla="*/ 8 h 130"/>
                    <a:gd name="T46" fmla="*/ 172 w 200"/>
                    <a:gd name="T47" fmla="*/ 3 h 130"/>
                    <a:gd name="T48" fmla="*/ 109 w 200"/>
                    <a:gd name="T49" fmla="*/ 31 h 130"/>
                    <a:gd name="T50" fmla="*/ 99 w 200"/>
                    <a:gd name="T51" fmla="*/ 10 h 130"/>
                    <a:gd name="T52" fmla="*/ 28 w 200"/>
                    <a:gd name="T53" fmla="*/ 73 h 130"/>
                    <a:gd name="T54" fmla="*/ 26 w 200"/>
                    <a:gd name="T55" fmla="*/ 68 h 130"/>
                    <a:gd name="T56" fmla="*/ 68 w 200"/>
                    <a:gd name="T57" fmla="*/ 33 h 130"/>
                    <a:gd name="T58" fmla="*/ 68 w 200"/>
                    <a:gd name="T59" fmla="*/ 19 h 130"/>
                    <a:gd name="T60" fmla="*/ 56 w 200"/>
                    <a:gd name="T61" fmla="*/ 19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0" h="130">
                      <a:moveTo>
                        <a:pt x="56" y="19"/>
                      </a:move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0" y="71"/>
                        <a:pt x="2" y="87"/>
                        <a:pt x="4" y="93"/>
                      </a:cubicBezTo>
                      <a:cubicBezTo>
                        <a:pt x="6" y="97"/>
                        <a:pt x="6" y="96"/>
                        <a:pt x="8" y="101"/>
                      </a:cubicBezTo>
                      <a:cubicBezTo>
                        <a:pt x="8" y="102"/>
                        <a:pt x="9" y="103"/>
                        <a:pt x="9" y="104"/>
                      </a:cubicBezTo>
                      <a:cubicBezTo>
                        <a:pt x="11" y="108"/>
                        <a:pt x="11" y="107"/>
                        <a:pt x="13" y="112"/>
                      </a:cubicBezTo>
                      <a:cubicBezTo>
                        <a:pt x="15" y="117"/>
                        <a:pt x="26" y="130"/>
                        <a:pt x="44" y="129"/>
                      </a:cubicBezTo>
                      <a:cubicBezTo>
                        <a:pt x="45" y="129"/>
                        <a:pt x="45" y="129"/>
                        <a:pt x="45" y="129"/>
                      </a:cubicBezTo>
                      <a:cubicBezTo>
                        <a:pt x="102" y="123"/>
                        <a:pt x="102" y="123"/>
                        <a:pt x="102" y="123"/>
                      </a:cubicBezTo>
                      <a:cubicBezTo>
                        <a:pt x="107" y="122"/>
                        <a:pt x="110" y="118"/>
                        <a:pt x="110" y="114"/>
                      </a:cubicBezTo>
                      <a:cubicBezTo>
                        <a:pt x="109" y="109"/>
                        <a:pt x="105" y="106"/>
                        <a:pt x="100" y="105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138" y="98"/>
                        <a:pt x="138" y="98"/>
                        <a:pt x="138" y="98"/>
                      </a:cubicBezTo>
                      <a:cubicBezTo>
                        <a:pt x="129" y="77"/>
                        <a:pt x="129" y="77"/>
                        <a:pt x="129" y="77"/>
                      </a:cubicBezTo>
                      <a:cubicBezTo>
                        <a:pt x="193" y="49"/>
                        <a:pt x="193" y="49"/>
                        <a:pt x="193" y="49"/>
                      </a:cubicBezTo>
                      <a:cubicBezTo>
                        <a:pt x="198" y="46"/>
                        <a:pt x="200" y="40"/>
                        <a:pt x="198" y="34"/>
                      </a:cubicBezTo>
                      <a:cubicBezTo>
                        <a:pt x="196" y="29"/>
                        <a:pt x="190" y="27"/>
                        <a:pt x="184" y="30"/>
                      </a:cubicBezTo>
                      <a:cubicBezTo>
                        <a:pt x="120" y="58"/>
                        <a:pt x="120" y="58"/>
                        <a:pt x="120" y="58"/>
                      </a:cubicBezTo>
                      <a:cubicBezTo>
                        <a:pt x="117" y="50"/>
                        <a:pt x="117" y="50"/>
                        <a:pt x="117" y="50"/>
                      </a:cubicBezTo>
                      <a:cubicBezTo>
                        <a:pt x="181" y="22"/>
                        <a:pt x="181" y="22"/>
                        <a:pt x="181" y="22"/>
                      </a:cubicBezTo>
                      <a:cubicBezTo>
                        <a:pt x="186" y="19"/>
                        <a:pt x="189" y="14"/>
                        <a:pt x="187" y="8"/>
                      </a:cubicBezTo>
                      <a:cubicBezTo>
                        <a:pt x="184" y="3"/>
                        <a:pt x="178" y="0"/>
                        <a:pt x="172" y="3"/>
                      </a:cubicBezTo>
                      <a:cubicBezTo>
                        <a:pt x="109" y="31"/>
                        <a:pt x="109" y="31"/>
                        <a:pt x="109" y="31"/>
                      </a:cubicBezTo>
                      <a:cubicBezTo>
                        <a:pt x="99" y="10"/>
                        <a:pt x="99" y="10"/>
                        <a:pt x="99" y="10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cubicBezTo>
                        <a:pt x="26" y="68"/>
                        <a:pt x="26" y="68"/>
                        <a:pt x="26" y="68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71" y="29"/>
                        <a:pt x="71" y="23"/>
                        <a:pt x="68" y="19"/>
                      </a:cubicBezTo>
                      <a:cubicBezTo>
                        <a:pt x="65" y="17"/>
                        <a:pt x="60" y="16"/>
                        <a:pt x="56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2" name="Group 23"/>
              <p:cNvGrpSpPr/>
              <p:nvPr/>
            </p:nvGrpSpPr>
            <p:grpSpPr>
              <a:xfrm>
                <a:off x="4649998" y="3423143"/>
                <a:ext cx="732270" cy="341057"/>
                <a:chOff x="10652126" y="3036888"/>
                <a:chExt cx="811213" cy="377825"/>
              </a:xfrm>
              <a:solidFill>
                <a:schemeClr val="accent1"/>
              </a:solidFill>
            </p:grpSpPr>
            <p:sp>
              <p:nvSpPr>
                <p:cNvPr id="94" name="Freeform 50"/>
                <p:cNvSpPr>
                  <a:spLocks/>
                </p:cNvSpPr>
                <p:nvPr/>
              </p:nvSpPr>
              <p:spPr bwMode="auto">
                <a:xfrm>
                  <a:off x="11312526" y="3108325"/>
                  <a:ext cx="150813" cy="152400"/>
                </a:xfrm>
                <a:custGeom>
                  <a:avLst/>
                  <a:gdLst>
                    <a:gd name="T0" fmla="*/ 27 w 48"/>
                    <a:gd name="T1" fmla="*/ 46 h 48"/>
                    <a:gd name="T2" fmla="*/ 46 w 48"/>
                    <a:gd name="T3" fmla="*/ 20 h 48"/>
                    <a:gd name="T4" fmla="*/ 20 w 48"/>
                    <a:gd name="T5" fmla="*/ 2 h 48"/>
                    <a:gd name="T6" fmla="*/ 2 w 48"/>
                    <a:gd name="T7" fmla="*/ 28 h 48"/>
                    <a:gd name="T8" fmla="*/ 27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7" y="46"/>
                      </a:moveTo>
                      <a:cubicBezTo>
                        <a:pt x="40" y="44"/>
                        <a:pt x="48" y="33"/>
                        <a:pt x="46" y="20"/>
                      </a:cubicBezTo>
                      <a:cubicBezTo>
                        <a:pt x="44" y="8"/>
                        <a:pt x="32" y="0"/>
                        <a:pt x="20" y="2"/>
                      </a:cubicBezTo>
                      <a:cubicBezTo>
                        <a:pt x="8" y="3"/>
                        <a:pt x="0" y="15"/>
                        <a:pt x="2" y="28"/>
                      </a:cubicBezTo>
                      <a:cubicBezTo>
                        <a:pt x="4" y="40"/>
                        <a:pt x="15" y="48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0652126" y="3036888"/>
                  <a:ext cx="669925" cy="377825"/>
                </a:xfrm>
                <a:custGeom>
                  <a:avLst/>
                  <a:gdLst>
                    <a:gd name="T0" fmla="*/ 168 w 212"/>
                    <a:gd name="T1" fmla="*/ 3 h 120"/>
                    <a:gd name="T2" fmla="*/ 202 w 212"/>
                    <a:gd name="T3" fmla="*/ 29 h 120"/>
                    <a:gd name="T4" fmla="*/ 207 w 212"/>
                    <a:gd name="T5" fmla="*/ 59 h 120"/>
                    <a:gd name="T6" fmla="*/ 208 w 212"/>
                    <a:gd name="T7" fmla="*/ 62 h 120"/>
                    <a:gd name="T8" fmla="*/ 210 w 212"/>
                    <a:gd name="T9" fmla="*/ 74 h 120"/>
                    <a:gd name="T10" fmla="*/ 186 w 212"/>
                    <a:gd name="T11" fmla="*/ 109 h 120"/>
                    <a:gd name="T12" fmla="*/ 186 w 212"/>
                    <a:gd name="T13" fmla="*/ 109 h 120"/>
                    <a:gd name="T14" fmla="*/ 127 w 212"/>
                    <a:gd name="T15" fmla="*/ 119 h 120"/>
                    <a:gd name="T16" fmla="*/ 115 w 212"/>
                    <a:gd name="T17" fmla="*/ 110 h 120"/>
                    <a:gd name="T18" fmla="*/ 124 w 212"/>
                    <a:gd name="T19" fmla="*/ 99 h 120"/>
                    <a:gd name="T20" fmla="*/ 158 w 212"/>
                    <a:gd name="T21" fmla="*/ 93 h 120"/>
                    <a:gd name="T22" fmla="*/ 178 w 212"/>
                    <a:gd name="T23" fmla="*/ 90 h 120"/>
                    <a:gd name="T24" fmla="*/ 177 w 212"/>
                    <a:gd name="T25" fmla="*/ 85 h 120"/>
                    <a:gd name="T26" fmla="*/ 155 w 212"/>
                    <a:gd name="T27" fmla="*/ 89 h 120"/>
                    <a:gd name="T28" fmla="*/ 118 w 212"/>
                    <a:gd name="T29" fmla="*/ 95 h 120"/>
                    <a:gd name="T30" fmla="*/ 113 w 212"/>
                    <a:gd name="T31" fmla="*/ 96 h 120"/>
                    <a:gd name="T32" fmla="*/ 22 w 212"/>
                    <a:gd name="T33" fmla="*/ 111 h 120"/>
                    <a:gd name="T34" fmla="*/ 6 w 212"/>
                    <a:gd name="T35" fmla="*/ 99 h 120"/>
                    <a:gd name="T36" fmla="*/ 18 w 212"/>
                    <a:gd name="T37" fmla="*/ 85 h 120"/>
                    <a:gd name="T38" fmla="*/ 109 w 212"/>
                    <a:gd name="T39" fmla="*/ 70 h 120"/>
                    <a:gd name="T40" fmla="*/ 108 w 212"/>
                    <a:gd name="T41" fmla="*/ 64 h 120"/>
                    <a:gd name="T42" fmla="*/ 17 w 212"/>
                    <a:gd name="T43" fmla="*/ 79 h 120"/>
                    <a:gd name="T44" fmla="*/ 1 w 212"/>
                    <a:gd name="T45" fmla="*/ 69 h 120"/>
                    <a:gd name="T46" fmla="*/ 13 w 212"/>
                    <a:gd name="T47" fmla="*/ 53 h 120"/>
                    <a:gd name="T48" fmla="*/ 104 w 212"/>
                    <a:gd name="T49" fmla="*/ 38 h 120"/>
                    <a:gd name="T50" fmla="*/ 109 w 212"/>
                    <a:gd name="T51" fmla="*/ 38 h 120"/>
                    <a:gd name="T52" fmla="*/ 146 w 212"/>
                    <a:gd name="T53" fmla="*/ 32 h 120"/>
                    <a:gd name="T54" fmla="*/ 168 w 212"/>
                    <a:gd name="T55" fmla="*/ 28 h 120"/>
                    <a:gd name="T56" fmla="*/ 167 w 212"/>
                    <a:gd name="T57" fmla="*/ 23 h 120"/>
                    <a:gd name="T58" fmla="*/ 148 w 212"/>
                    <a:gd name="T59" fmla="*/ 26 h 120"/>
                    <a:gd name="T60" fmla="*/ 113 w 212"/>
                    <a:gd name="T61" fmla="*/ 32 h 120"/>
                    <a:gd name="T62" fmla="*/ 101 w 212"/>
                    <a:gd name="T63" fmla="*/ 24 h 120"/>
                    <a:gd name="T64" fmla="*/ 110 w 212"/>
                    <a:gd name="T65" fmla="*/ 13 h 120"/>
                    <a:gd name="T66" fmla="*/ 168 w 212"/>
                    <a:gd name="T67" fmla="*/ 3 h 120"/>
                    <a:gd name="T68" fmla="*/ 168 w 212"/>
                    <a:gd name="T69" fmla="*/ 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120">
                      <a:moveTo>
                        <a:pt x="168" y="3"/>
                      </a:moveTo>
                      <a:cubicBezTo>
                        <a:pt x="184" y="0"/>
                        <a:pt x="200" y="13"/>
                        <a:pt x="202" y="29"/>
                      </a:cubicBezTo>
                      <a:cubicBezTo>
                        <a:pt x="207" y="59"/>
                        <a:pt x="207" y="59"/>
                        <a:pt x="207" y="59"/>
                      </a:cubicBezTo>
                      <a:cubicBezTo>
                        <a:pt x="208" y="62"/>
                        <a:pt x="208" y="62"/>
                        <a:pt x="208" y="62"/>
                      </a:cubicBezTo>
                      <a:cubicBezTo>
                        <a:pt x="210" y="74"/>
                        <a:pt x="210" y="74"/>
                        <a:pt x="210" y="74"/>
                      </a:cubicBezTo>
                      <a:cubicBezTo>
                        <a:pt x="212" y="90"/>
                        <a:pt x="201" y="107"/>
                        <a:pt x="186" y="109"/>
                      </a:cubicBezTo>
                      <a:cubicBezTo>
                        <a:pt x="186" y="109"/>
                        <a:pt x="186" y="109"/>
                        <a:pt x="186" y="109"/>
                      </a:cubicBezTo>
                      <a:cubicBezTo>
                        <a:pt x="127" y="119"/>
                        <a:pt x="127" y="119"/>
                        <a:pt x="127" y="119"/>
                      </a:cubicBezTo>
                      <a:cubicBezTo>
                        <a:pt x="121" y="120"/>
                        <a:pt x="116" y="115"/>
                        <a:pt x="115" y="110"/>
                      </a:cubicBezTo>
                      <a:cubicBezTo>
                        <a:pt x="115" y="104"/>
                        <a:pt x="118" y="100"/>
                        <a:pt x="124" y="99"/>
                      </a:cubicBezTo>
                      <a:cubicBezTo>
                        <a:pt x="158" y="93"/>
                        <a:pt x="158" y="93"/>
                        <a:pt x="158" y="93"/>
                      </a:cubicBezTo>
                      <a:cubicBezTo>
                        <a:pt x="178" y="90"/>
                        <a:pt x="178" y="90"/>
                        <a:pt x="178" y="90"/>
                      </a:cubicBezTo>
                      <a:cubicBezTo>
                        <a:pt x="177" y="85"/>
                        <a:pt x="177" y="85"/>
                        <a:pt x="177" y="85"/>
                      </a:cubicBezTo>
                      <a:cubicBezTo>
                        <a:pt x="155" y="89"/>
                        <a:pt x="155" y="89"/>
                        <a:pt x="155" y="89"/>
                      </a:cubicBezTo>
                      <a:cubicBezTo>
                        <a:pt x="118" y="95"/>
                        <a:pt x="118" y="95"/>
                        <a:pt x="118" y="95"/>
                      </a:cubicBezTo>
                      <a:cubicBezTo>
                        <a:pt x="113" y="96"/>
                        <a:pt x="113" y="96"/>
                        <a:pt x="113" y="96"/>
                      </a:cubicBezTo>
                      <a:cubicBezTo>
                        <a:pt x="22" y="111"/>
                        <a:pt x="22" y="111"/>
                        <a:pt x="22" y="111"/>
                      </a:cubicBezTo>
                      <a:cubicBezTo>
                        <a:pt x="15" y="112"/>
                        <a:pt x="8" y="107"/>
                        <a:pt x="6" y="99"/>
                      </a:cubicBezTo>
                      <a:cubicBezTo>
                        <a:pt x="5" y="92"/>
                        <a:pt x="10" y="86"/>
                        <a:pt x="18" y="85"/>
                      </a:cubicBezTo>
                      <a:cubicBezTo>
                        <a:pt x="109" y="70"/>
                        <a:pt x="109" y="70"/>
                        <a:pt x="109" y="70"/>
                      </a:cubicBezTo>
                      <a:cubicBezTo>
                        <a:pt x="108" y="64"/>
                        <a:pt x="108" y="64"/>
                        <a:pt x="108" y="64"/>
                      </a:cubicBezTo>
                      <a:cubicBezTo>
                        <a:pt x="17" y="79"/>
                        <a:pt x="17" y="79"/>
                        <a:pt x="17" y="79"/>
                      </a:cubicBezTo>
                      <a:cubicBezTo>
                        <a:pt x="9" y="80"/>
                        <a:pt x="3" y="76"/>
                        <a:pt x="1" y="69"/>
                      </a:cubicBezTo>
                      <a:cubicBezTo>
                        <a:pt x="0" y="61"/>
                        <a:pt x="5" y="54"/>
                        <a:pt x="13" y="53"/>
                      </a:cubicBezTo>
                      <a:cubicBezTo>
                        <a:pt x="104" y="38"/>
                        <a:pt x="104" y="38"/>
                        <a:pt x="104" y="38"/>
                      </a:cubicBezTo>
                      <a:cubicBezTo>
                        <a:pt x="109" y="38"/>
                        <a:pt x="109" y="38"/>
                        <a:pt x="109" y="38"/>
                      </a:cubicBezTo>
                      <a:cubicBezTo>
                        <a:pt x="146" y="32"/>
                        <a:pt x="146" y="32"/>
                        <a:pt x="146" y="32"/>
                      </a:cubicBezTo>
                      <a:cubicBezTo>
                        <a:pt x="168" y="28"/>
                        <a:pt x="168" y="28"/>
                        <a:pt x="168" y="28"/>
                      </a:cubicBezTo>
                      <a:cubicBezTo>
                        <a:pt x="167" y="23"/>
                        <a:pt x="167" y="23"/>
                        <a:pt x="167" y="23"/>
                      </a:cubicBezTo>
                      <a:cubicBezTo>
                        <a:pt x="148" y="26"/>
                        <a:pt x="148" y="26"/>
                        <a:pt x="148" y="26"/>
                      </a:cubicBezTo>
                      <a:cubicBezTo>
                        <a:pt x="113" y="32"/>
                        <a:pt x="113" y="32"/>
                        <a:pt x="113" y="32"/>
                      </a:cubicBezTo>
                      <a:cubicBezTo>
                        <a:pt x="107" y="33"/>
                        <a:pt x="102" y="30"/>
                        <a:pt x="101" y="24"/>
                      </a:cubicBezTo>
                      <a:cubicBezTo>
                        <a:pt x="101" y="19"/>
                        <a:pt x="104" y="13"/>
                        <a:pt x="110" y="1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ubicBezTo>
                        <a:pt x="168" y="3"/>
                        <a:pt x="168" y="3"/>
                        <a:pt x="16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3" name="Group 24"/>
              <p:cNvGrpSpPr/>
              <p:nvPr/>
            </p:nvGrpSpPr>
            <p:grpSpPr>
              <a:xfrm>
                <a:off x="681983" y="4066566"/>
                <a:ext cx="729404" cy="326727"/>
                <a:chOff x="6256338" y="3749675"/>
                <a:chExt cx="808038" cy="361950"/>
              </a:xfrm>
              <a:solidFill>
                <a:schemeClr val="accent5"/>
              </a:solidFill>
            </p:grpSpPr>
            <p:sp>
              <p:nvSpPr>
                <p:cNvPr id="92" name="Freeform 52"/>
                <p:cNvSpPr>
                  <a:spLocks/>
                </p:cNvSpPr>
                <p:nvPr/>
              </p:nvSpPr>
              <p:spPr bwMode="auto">
                <a:xfrm>
                  <a:off x="6256338" y="3900488"/>
                  <a:ext cx="150813" cy="149225"/>
                </a:xfrm>
                <a:custGeom>
                  <a:avLst/>
                  <a:gdLst>
                    <a:gd name="T0" fmla="*/ 27 w 48"/>
                    <a:gd name="T1" fmla="*/ 46 h 47"/>
                    <a:gd name="T2" fmla="*/ 2 w 48"/>
                    <a:gd name="T3" fmla="*/ 26 h 47"/>
                    <a:gd name="T4" fmla="*/ 21 w 48"/>
                    <a:gd name="T5" fmla="*/ 1 h 47"/>
                    <a:gd name="T6" fmla="*/ 46 w 48"/>
                    <a:gd name="T7" fmla="*/ 21 h 47"/>
                    <a:gd name="T8" fmla="*/ 27 w 48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7">
                      <a:moveTo>
                        <a:pt x="27" y="46"/>
                      </a:moveTo>
                      <a:cubicBezTo>
                        <a:pt x="15" y="47"/>
                        <a:pt x="4" y="39"/>
                        <a:pt x="2" y="26"/>
                      </a:cubicBezTo>
                      <a:cubicBezTo>
                        <a:pt x="0" y="14"/>
                        <a:pt x="9" y="3"/>
                        <a:pt x="21" y="1"/>
                      </a:cubicBezTo>
                      <a:cubicBezTo>
                        <a:pt x="33" y="0"/>
                        <a:pt x="44" y="9"/>
                        <a:pt x="46" y="21"/>
                      </a:cubicBezTo>
                      <a:cubicBezTo>
                        <a:pt x="48" y="33"/>
                        <a:pt x="39" y="44"/>
                        <a:pt x="2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3" name="Freeform 53"/>
                <p:cNvSpPr>
                  <a:spLocks/>
                </p:cNvSpPr>
                <p:nvPr/>
              </p:nvSpPr>
              <p:spPr bwMode="auto">
                <a:xfrm>
                  <a:off x="6419851" y="3749675"/>
                  <a:ext cx="644525" cy="361950"/>
                </a:xfrm>
                <a:custGeom>
                  <a:avLst/>
                  <a:gdLst>
                    <a:gd name="T0" fmla="*/ 72 w 204"/>
                    <a:gd name="T1" fmla="*/ 2 h 115"/>
                    <a:gd name="T2" fmla="*/ 20 w 204"/>
                    <a:gd name="T3" fmla="*/ 26 h 115"/>
                    <a:gd name="T4" fmla="*/ 19 w 204"/>
                    <a:gd name="T5" fmla="*/ 27 h 115"/>
                    <a:gd name="T6" fmla="*/ 1 w 204"/>
                    <a:gd name="T7" fmla="*/ 58 h 115"/>
                    <a:gd name="T8" fmla="*/ 2 w 204"/>
                    <a:gd name="T9" fmla="*/ 66 h 115"/>
                    <a:gd name="T10" fmla="*/ 3 w 204"/>
                    <a:gd name="T11" fmla="*/ 70 h 115"/>
                    <a:gd name="T12" fmla="*/ 4 w 204"/>
                    <a:gd name="T13" fmla="*/ 78 h 115"/>
                    <a:gd name="T14" fmla="*/ 29 w 204"/>
                    <a:gd name="T15" fmla="*/ 103 h 115"/>
                    <a:gd name="T16" fmla="*/ 30 w 204"/>
                    <a:gd name="T17" fmla="*/ 105 h 115"/>
                    <a:gd name="T18" fmla="*/ 86 w 204"/>
                    <a:gd name="T19" fmla="*/ 115 h 115"/>
                    <a:gd name="T20" fmla="*/ 96 w 204"/>
                    <a:gd name="T21" fmla="*/ 108 h 115"/>
                    <a:gd name="T22" fmla="*/ 90 w 204"/>
                    <a:gd name="T23" fmla="*/ 97 h 115"/>
                    <a:gd name="T24" fmla="*/ 35 w 204"/>
                    <a:gd name="T25" fmla="*/ 88 h 115"/>
                    <a:gd name="T26" fmla="*/ 35 w 204"/>
                    <a:gd name="T27" fmla="*/ 83 h 115"/>
                    <a:gd name="T28" fmla="*/ 128 w 204"/>
                    <a:gd name="T29" fmla="*/ 101 h 115"/>
                    <a:gd name="T30" fmla="*/ 125 w 204"/>
                    <a:gd name="T31" fmla="*/ 78 h 115"/>
                    <a:gd name="T32" fmla="*/ 194 w 204"/>
                    <a:gd name="T33" fmla="*/ 69 h 115"/>
                    <a:gd name="T34" fmla="*/ 204 w 204"/>
                    <a:gd name="T35" fmla="*/ 57 h 115"/>
                    <a:gd name="T36" fmla="*/ 192 w 204"/>
                    <a:gd name="T37" fmla="*/ 48 h 115"/>
                    <a:gd name="T38" fmla="*/ 122 w 204"/>
                    <a:gd name="T39" fmla="*/ 57 h 115"/>
                    <a:gd name="T40" fmla="*/ 121 w 204"/>
                    <a:gd name="T41" fmla="*/ 49 h 115"/>
                    <a:gd name="T42" fmla="*/ 191 w 204"/>
                    <a:gd name="T43" fmla="*/ 40 h 115"/>
                    <a:gd name="T44" fmla="*/ 200 w 204"/>
                    <a:gd name="T45" fmla="*/ 29 h 115"/>
                    <a:gd name="T46" fmla="*/ 188 w 204"/>
                    <a:gd name="T47" fmla="*/ 19 h 115"/>
                    <a:gd name="T48" fmla="*/ 119 w 204"/>
                    <a:gd name="T49" fmla="*/ 28 h 115"/>
                    <a:gd name="T50" fmla="*/ 116 w 204"/>
                    <a:gd name="T51" fmla="*/ 5 h 115"/>
                    <a:gd name="T52" fmla="*/ 30 w 204"/>
                    <a:gd name="T53" fmla="*/ 46 h 115"/>
                    <a:gd name="T54" fmla="*/ 29 w 204"/>
                    <a:gd name="T55" fmla="*/ 41 h 115"/>
                    <a:gd name="T56" fmla="*/ 80 w 204"/>
                    <a:gd name="T57" fmla="*/ 18 h 115"/>
                    <a:gd name="T58" fmla="*/ 83 w 204"/>
                    <a:gd name="T59" fmla="*/ 6 h 115"/>
                    <a:gd name="T60" fmla="*/ 72 w 204"/>
                    <a:gd name="T61" fmla="*/ 2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5">
                      <a:moveTo>
                        <a:pt x="72" y="2"/>
                      </a:move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3" y="35"/>
                        <a:pt x="0" y="52"/>
                        <a:pt x="1" y="58"/>
                      </a:cubicBezTo>
                      <a:cubicBezTo>
                        <a:pt x="2" y="63"/>
                        <a:pt x="2" y="61"/>
                        <a:pt x="2" y="66"/>
                      </a:cubicBezTo>
                      <a:cubicBezTo>
                        <a:pt x="2" y="67"/>
                        <a:pt x="3" y="69"/>
                        <a:pt x="3" y="70"/>
                      </a:cubicBezTo>
                      <a:cubicBezTo>
                        <a:pt x="3" y="75"/>
                        <a:pt x="3" y="74"/>
                        <a:pt x="4" y="78"/>
                      </a:cubicBezTo>
                      <a:cubicBezTo>
                        <a:pt x="5" y="84"/>
                        <a:pt x="11" y="100"/>
                        <a:pt x="29" y="103"/>
                      </a:cubicBezTo>
                      <a:cubicBezTo>
                        <a:pt x="30" y="105"/>
                        <a:pt x="30" y="105"/>
                        <a:pt x="30" y="105"/>
                      </a:cubicBezTo>
                      <a:cubicBezTo>
                        <a:pt x="86" y="115"/>
                        <a:pt x="86" y="115"/>
                        <a:pt x="86" y="115"/>
                      </a:cubicBezTo>
                      <a:cubicBezTo>
                        <a:pt x="91" y="115"/>
                        <a:pt x="95" y="112"/>
                        <a:pt x="96" y="108"/>
                      </a:cubicBezTo>
                      <a:cubicBezTo>
                        <a:pt x="97" y="103"/>
                        <a:pt x="94" y="99"/>
                        <a:pt x="90" y="97"/>
                      </a:cubicBezTo>
                      <a:cubicBezTo>
                        <a:pt x="35" y="88"/>
                        <a:pt x="35" y="88"/>
                        <a:pt x="35" y="88"/>
                      </a:cubicBezTo>
                      <a:cubicBezTo>
                        <a:pt x="35" y="83"/>
                        <a:pt x="35" y="83"/>
                        <a:pt x="35" y="83"/>
                      </a:cubicBezTo>
                      <a:cubicBezTo>
                        <a:pt x="128" y="101"/>
                        <a:pt x="128" y="101"/>
                        <a:pt x="128" y="101"/>
                      </a:cubicBezTo>
                      <a:cubicBezTo>
                        <a:pt x="125" y="78"/>
                        <a:pt x="125" y="78"/>
                        <a:pt x="125" y="78"/>
                      </a:cubicBezTo>
                      <a:cubicBezTo>
                        <a:pt x="194" y="69"/>
                        <a:pt x="194" y="69"/>
                        <a:pt x="194" y="69"/>
                      </a:cubicBezTo>
                      <a:cubicBezTo>
                        <a:pt x="200" y="68"/>
                        <a:pt x="204" y="63"/>
                        <a:pt x="204" y="57"/>
                      </a:cubicBezTo>
                      <a:cubicBezTo>
                        <a:pt x="203" y="51"/>
                        <a:pt x="198" y="48"/>
                        <a:pt x="192" y="48"/>
                      </a:cubicBezTo>
                      <a:cubicBezTo>
                        <a:pt x="122" y="57"/>
                        <a:pt x="122" y="57"/>
                        <a:pt x="122" y="5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91" y="40"/>
                        <a:pt x="191" y="40"/>
                        <a:pt x="191" y="40"/>
                      </a:cubicBezTo>
                      <a:cubicBezTo>
                        <a:pt x="196" y="39"/>
                        <a:pt x="201" y="35"/>
                        <a:pt x="200" y="29"/>
                      </a:cubicBezTo>
                      <a:cubicBezTo>
                        <a:pt x="199" y="23"/>
                        <a:pt x="194" y="19"/>
                        <a:pt x="188" y="19"/>
                      </a:cubicBezTo>
                      <a:cubicBezTo>
                        <a:pt x="119" y="28"/>
                        <a:pt x="119" y="28"/>
                        <a:pt x="119" y="28"/>
                      </a:cubicBezTo>
                      <a:cubicBezTo>
                        <a:pt x="116" y="5"/>
                        <a:pt x="116" y="5"/>
                        <a:pt x="116" y="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9" y="41"/>
                        <a:pt x="29" y="41"/>
                        <a:pt x="29" y="41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83" y="15"/>
                        <a:pt x="85" y="10"/>
                        <a:pt x="83" y="6"/>
                      </a:cubicBezTo>
                      <a:cubicBezTo>
                        <a:pt x="81" y="2"/>
                        <a:pt x="76" y="0"/>
                        <a:pt x="7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4" name="Group 25"/>
              <p:cNvGrpSpPr/>
              <p:nvPr/>
            </p:nvGrpSpPr>
            <p:grpSpPr>
              <a:xfrm>
                <a:off x="4681524" y="3801459"/>
                <a:ext cx="729404" cy="316695"/>
                <a:chOff x="10687051" y="3455988"/>
                <a:chExt cx="808038" cy="350837"/>
              </a:xfrm>
              <a:solidFill>
                <a:schemeClr val="accent1"/>
              </a:solidFill>
            </p:grpSpPr>
            <p:sp>
              <p:nvSpPr>
                <p:cNvPr id="90" name="Freeform 54"/>
                <p:cNvSpPr>
                  <a:spLocks/>
                </p:cNvSpPr>
                <p:nvPr/>
              </p:nvSpPr>
              <p:spPr bwMode="auto">
                <a:xfrm>
                  <a:off x="11350626" y="3548063"/>
                  <a:ext cx="144463" cy="144462"/>
                </a:xfrm>
                <a:custGeom>
                  <a:avLst/>
                  <a:gdLst>
                    <a:gd name="T0" fmla="*/ 24 w 46"/>
                    <a:gd name="T1" fmla="*/ 46 h 46"/>
                    <a:gd name="T2" fmla="*/ 45 w 46"/>
                    <a:gd name="T3" fmla="*/ 22 h 46"/>
                    <a:gd name="T4" fmla="*/ 22 w 46"/>
                    <a:gd name="T5" fmla="*/ 0 h 46"/>
                    <a:gd name="T6" fmla="*/ 0 w 46"/>
                    <a:gd name="T7" fmla="*/ 24 h 46"/>
                    <a:gd name="T8" fmla="*/ 24 w 46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36" y="45"/>
                        <a:pt x="46" y="35"/>
                        <a:pt x="45" y="22"/>
                      </a:cubicBezTo>
                      <a:cubicBezTo>
                        <a:pt x="45" y="9"/>
                        <a:pt x="34" y="0"/>
                        <a:pt x="22" y="0"/>
                      </a:cubicBezTo>
                      <a:cubicBezTo>
                        <a:pt x="9" y="1"/>
                        <a:pt x="0" y="11"/>
                        <a:pt x="0" y="24"/>
                      </a:cubicBezTo>
                      <a:cubicBezTo>
                        <a:pt x="1" y="37"/>
                        <a:pt x="11" y="46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1" name="Freeform 55"/>
                <p:cNvSpPr>
                  <a:spLocks/>
                </p:cNvSpPr>
                <p:nvPr/>
              </p:nvSpPr>
              <p:spPr bwMode="auto">
                <a:xfrm>
                  <a:off x="10687051" y="3455988"/>
                  <a:ext cx="654050" cy="350837"/>
                </a:xfrm>
                <a:custGeom>
                  <a:avLst/>
                  <a:gdLst>
                    <a:gd name="T0" fmla="*/ 174 w 207"/>
                    <a:gd name="T1" fmla="*/ 1 h 111"/>
                    <a:gd name="T2" fmla="*/ 204 w 207"/>
                    <a:gd name="T3" fmla="*/ 30 h 111"/>
                    <a:gd name="T4" fmla="*/ 206 w 207"/>
                    <a:gd name="T5" fmla="*/ 61 h 111"/>
                    <a:gd name="T6" fmla="*/ 206 w 207"/>
                    <a:gd name="T7" fmla="*/ 64 h 111"/>
                    <a:gd name="T8" fmla="*/ 206 w 207"/>
                    <a:gd name="T9" fmla="*/ 76 h 111"/>
                    <a:gd name="T10" fmla="*/ 179 w 207"/>
                    <a:gd name="T11" fmla="*/ 108 h 111"/>
                    <a:gd name="T12" fmla="*/ 179 w 207"/>
                    <a:gd name="T13" fmla="*/ 108 h 111"/>
                    <a:gd name="T14" fmla="*/ 119 w 207"/>
                    <a:gd name="T15" fmla="*/ 111 h 111"/>
                    <a:gd name="T16" fmla="*/ 109 w 207"/>
                    <a:gd name="T17" fmla="*/ 101 h 111"/>
                    <a:gd name="T18" fmla="*/ 118 w 207"/>
                    <a:gd name="T19" fmla="*/ 91 h 111"/>
                    <a:gd name="T20" fmla="*/ 153 w 207"/>
                    <a:gd name="T21" fmla="*/ 89 h 111"/>
                    <a:gd name="T22" fmla="*/ 173 w 207"/>
                    <a:gd name="T23" fmla="*/ 89 h 111"/>
                    <a:gd name="T24" fmla="*/ 173 w 207"/>
                    <a:gd name="T25" fmla="*/ 84 h 111"/>
                    <a:gd name="T26" fmla="*/ 151 w 207"/>
                    <a:gd name="T27" fmla="*/ 85 h 111"/>
                    <a:gd name="T28" fmla="*/ 113 w 207"/>
                    <a:gd name="T29" fmla="*/ 86 h 111"/>
                    <a:gd name="T30" fmla="*/ 108 w 207"/>
                    <a:gd name="T31" fmla="*/ 86 h 111"/>
                    <a:gd name="T32" fmla="*/ 16 w 207"/>
                    <a:gd name="T33" fmla="*/ 91 h 111"/>
                    <a:gd name="T34" fmla="*/ 2 w 207"/>
                    <a:gd name="T35" fmla="*/ 78 h 111"/>
                    <a:gd name="T36" fmla="*/ 15 w 207"/>
                    <a:gd name="T37" fmla="*/ 65 h 111"/>
                    <a:gd name="T38" fmla="*/ 107 w 207"/>
                    <a:gd name="T39" fmla="*/ 61 h 111"/>
                    <a:gd name="T40" fmla="*/ 107 w 207"/>
                    <a:gd name="T41" fmla="*/ 54 h 111"/>
                    <a:gd name="T42" fmla="*/ 14 w 207"/>
                    <a:gd name="T43" fmla="*/ 58 h 111"/>
                    <a:gd name="T44" fmla="*/ 0 w 207"/>
                    <a:gd name="T45" fmla="*/ 47 h 111"/>
                    <a:gd name="T46" fmla="*/ 13 w 207"/>
                    <a:gd name="T47" fmla="*/ 33 h 111"/>
                    <a:gd name="T48" fmla="*/ 106 w 207"/>
                    <a:gd name="T49" fmla="*/ 28 h 111"/>
                    <a:gd name="T50" fmla="*/ 111 w 207"/>
                    <a:gd name="T51" fmla="*/ 28 h 111"/>
                    <a:gd name="T52" fmla="*/ 148 w 207"/>
                    <a:gd name="T53" fmla="*/ 27 h 111"/>
                    <a:gd name="T54" fmla="*/ 170 w 207"/>
                    <a:gd name="T55" fmla="*/ 26 h 111"/>
                    <a:gd name="T56" fmla="*/ 170 w 207"/>
                    <a:gd name="T57" fmla="*/ 21 h 111"/>
                    <a:gd name="T58" fmla="*/ 150 w 207"/>
                    <a:gd name="T59" fmla="*/ 22 h 111"/>
                    <a:gd name="T60" fmla="*/ 115 w 207"/>
                    <a:gd name="T61" fmla="*/ 23 h 111"/>
                    <a:gd name="T62" fmla="*/ 105 w 207"/>
                    <a:gd name="T63" fmla="*/ 14 h 111"/>
                    <a:gd name="T64" fmla="*/ 114 w 207"/>
                    <a:gd name="T65" fmla="*/ 3 h 111"/>
                    <a:gd name="T66" fmla="*/ 174 w 207"/>
                    <a:gd name="T67" fmla="*/ 1 h 111"/>
                    <a:gd name="T68" fmla="*/ 174 w 207"/>
                    <a:gd name="T69" fmla="*/ 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7" h="111">
                      <a:moveTo>
                        <a:pt x="174" y="1"/>
                      </a:moveTo>
                      <a:cubicBezTo>
                        <a:pt x="190" y="0"/>
                        <a:pt x="204" y="14"/>
                        <a:pt x="204" y="30"/>
                      </a:cubicBezTo>
                      <a:cubicBezTo>
                        <a:pt x="206" y="61"/>
                        <a:pt x="206" y="61"/>
                        <a:pt x="206" y="61"/>
                      </a:cubicBezTo>
                      <a:cubicBezTo>
                        <a:pt x="206" y="64"/>
                        <a:pt x="206" y="64"/>
                        <a:pt x="206" y="64"/>
                      </a:cubicBezTo>
                      <a:cubicBezTo>
                        <a:pt x="206" y="76"/>
                        <a:pt x="206" y="76"/>
                        <a:pt x="206" y="76"/>
                      </a:cubicBezTo>
                      <a:cubicBezTo>
                        <a:pt x="207" y="92"/>
                        <a:pt x="194" y="107"/>
                        <a:pt x="179" y="108"/>
                      </a:cubicBezTo>
                      <a:cubicBezTo>
                        <a:pt x="179" y="108"/>
                        <a:pt x="179" y="108"/>
                        <a:pt x="179" y="108"/>
                      </a:cubicBezTo>
                      <a:cubicBezTo>
                        <a:pt x="119" y="111"/>
                        <a:pt x="119" y="111"/>
                        <a:pt x="119" y="111"/>
                      </a:cubicBezTo>
                      <a:cubicBezTo>
                        <a:pt x="113" y="111"/>
                        <a:pt x="109" y="106"/>
                        <a:pt x="109" y="101"/>
                      </a:cubicBezTo>
                      <a:cubicBezTo>
                        <a:pt x="109" y="95"/>
                        <a:pt x="112" y="91"/>
                        <a:pt x="118" y="91"/>
                      </a:cubicBezTo>
                      <a:cubicBezTo>
                        <a:pt x="153" y="89"/>
                        <a:pt x="153" y="89"/>
                        <a:pt x="153" y="89"/>
                      </a:cubicBezTo>
                      <a:cubicBezTo>
                        <a:pt x="173" y="89"/>
                        <a:pt x="173" y="89"/>
                        <a:pt x="173" y="89"/>
                      </a:cubicBezTo>
                      <a:cubicBezTo>
                        <a:pt x="173" y="84"/>
                        <a:pt x="173" y="84"/>
                        <a:pt x="173" y="84"/>
                      </a:cubicBezTo>
                      <a:cubicBezTo>
                        <a:pt x="151" y="85"/>
                        <a:pt x="151" y="85"/>
                        <a:pt x="151" y="85"/>
                      </a:cubicBezTo>
                      <a:cubicBezTo>
                        <a:pt x="113" y="86"/>
                        <a:pt x="113" y="86"/>
                        <a:pt x="113" y="86"/>
                      </a:cubicBezTo>
                      <a:cubicBezTo>
                        <a:pt x="108" y="86"/>
                        <a:pt x="108" y="86"/>
                        <a:pt x="108" y="86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8" y="91"/>
                        <a:pt x="2" y="85"/>
                        <a:pt x="2" y="78"/>
                      </a:cubicBezTo>
                      <a:cubicBezTo>
                        <a:pt x="1" y="70"/>
                        <a:pt x="7" y="65"/>
                        <a:pt x="15" y="65"/>
                      </a:cubicBezTo>
                      <a:cubicBezTo>
                        <a:pt x="107" y="61"/>
                        <a:pt x="107" y="61"/>
                        <a:pt x="107" y="61"/>
                      </a:cubicBezTo>
                      <a:cubicBezTo>
                        <a:pt x="107" y="54"/>
                        <a:pt x="107" y="54"/>
                        <a:pt x="107" y="54"/>
                      </a:cubicBezTo>
                      <a:cubicBezTo>
                        <a:pt x="14" y="58"/>
                        <a:pt x="14" y="58"/>
                        <a:pt x="14" y="58"/>
                      </a:cubicBezTo>
                      <a:cubicBezTo>
                        <a:pt x="7" y="59"/>
                        <a:pt x="1" y="54"/>
                        <a:pt x="0" y="47"/>
                      </a:cubicBezTo>
                      <a:cubicBezTo>
                        <a:pt x="0" y="39"/>
                        <a:pt x="6" y="33"/>
                        <a:pt x="13" y="33"/>
                      </a:cubicBezTo>
                      <a:cubicBezTo>
                        <a:pt x="106" y="28"/>
                        <a:pt x="106" y="28"/>
                        <a:pt x="106" y="28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48" y="27"/>
                        <a:pt x="148" y="27"/>
                        <a:pt x="148" y="27"/>
                      </a:cubicBezTo>
                      <a:cubicBezTo>
                        <a:pt x="170" y="26"/>
                        <a:pt x="170" y="26"/>
                        <a:pt x="170" y="26"/>
                      </a:cubicBezTo>
                      <a:cubicBezTo>
                        <a:pt x="170" y="21"/>
                        <a:pt x="170" y="21"/>
                        <a:pt x="170" y="21"/>
                      </a:cubicBezTo>
                      <a:cubicBezTo>
                        <a:pt x="150" y="22"/>
                        <a:pt x="150" y="22"/>
                        <a:pt x="150" y="22"/>
                      </a:cubicBezTo>
                      <a:cubicBezTo>
                        <a:pt x="115" y="23"/>
                        <a:pt x="115" y="23"/>
                        <a:pt x="115" y="23"/>
                      </a:cubicBezTo>
                      <a:cubicBezTo>
                        <a:pt x="109" y="23"/>
                        <a:pt x="105" y="20"/>
                        <a:pt x="105" y="14"/>
                      </a:cubicBezTo>
                      <a:cubicBezTo>
                        <a:pt x="105" y="9"/>
                        <a:pt x="108" y="4"/>
                        <a:pt x="114" y="3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ubicBezTo>
                        <a:pt x="174" y="1"/>
                        <a:pt x="174" y="1"/>
                        <a:pt x="1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5" name="Group 26"/>
              <p:cNvGrpSpPr/>
              <p:nvPr/>
            </p:nvGrpSpPr>
            <p:grpSpPr>
              <a:xfrm>
                <a:off x="641859" y="3726942"/>
                <a:ext cx="726538" cy="331026"/>
                <a:chOff x="6211888" y="3373438"/>
                <a:chExt cx="804863" cy="366712"/>
              </a:xfrm>
              <a:solidFill>
                <a:schemeClr val="accent5"/>
              </a:solidFill>
            </p:grpSpPr>
            <p:sp>
              <p:nvSpPr>
                <p:cNvPr id="88" name="Freeform 56"/>
                <p:cNvSpPr>
                  <a:spLocks/>
                </p:cNvSpPr>
                <p:nvPr/>
              </p:nvSpPr>
              <p:spPr bwMode="auto">
                <a:xfrm>
                  <a:off x="6211888" y="3500438"/>
                  <a:ext cx="141288" cy="144462"/>
                </a:xfrm>
                <a:custGeom>
                  <a:avLst/>
                  <a:gdLst>
                    <a:gd name="T0" fmla="*/ 24 w 45"/>
                    <a:gd name="T1" fmla="*/ 46 h 46"/>
                    <a:gd name="T2" fmla="*/ 0 w 45"/>
                    <a:gd name="T3" fmla="*/ 25 h 46"/>
                    <a:gd name="T4" fmla="*/ 21 w 45"/>
                    <a:gd name="T5" fmla="*/ 1 h 46"/>
                    <a:gd name="T6" fmla="*/ 45 w 45"/>
                    <a:gd name="T7" fmla="*/ 22 h 46"/>
                    <a:gd name="T8" fmla="*/ 24 w 45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6">
                      <a:moveTo>
                        <a:pt x="24" y="46"/>
                      </a:moveTo>
                      <a:cubicBezTo>
                        <a:pt x="11" y="46"/>
                        <a:pt x="1" y="37"/>
                        <a:pt x="0" y="25"/>
                      </a:cubicBezTo>
                      <a:cubicBezTo>
                        <a:pt x="0" y="12"/>
                        <a:pt x="9" y="2"/>
                        <a:pt x="21" y="1"/>
                      </a:cubicBezTo>
                      <a:cubicBezTo>
                        <a:pt x="34" y="0"/>
                        <a:pt x="44" y="10"/>
                        <a:pt x="45" y="22"/>
                      </a:cubicBezTo>
                      <a:cubicBezTo>
                        <a:pt x="45" y="35"/>
                        <a:pt x="36" y="45"/>
                        <a:pt x="2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9" name="Freeform 57"/>
                <p:cNvSpPr>
                  <a:spLocks/>
                </p:cNvSpPr>
                <p:nvPr/>
              </p:nvSpPr>
              <p:spPr bwMode="auto">
                <a:xfrm>
                  <a:off x="6375401" y="3373438"/>
                  <a:ext cx="641350" cy="366712"/>
                </a:xfrm>
                <a:custGeom>
                  <a:avLst/>
                  <a:gdLst>
                    <a:gd name="T0" fmla="*/ 75 w 203"/>
                    <a:gd name="T1" fmla="*/ 2 h 116"/>
                    <a:gd name="T2" fmla="*/ 22 w 203"/>
                    <a:gd name="T3" fmla="*/ 21 h 116"/>
                    <a:gd name="T4" fmla="*/ 21 w 203"/>
                    <a:gd name="T5" fmla="*/ 23 h 116"/>
                    <a:gd name="T6" fmla="*/ 1 w 203"/>
                    <a:gd name="T7" fmla="*/ 52 h 116"/>
                    <a:gd name="T8" fmla="*/ 1 w 203"/>
                    <a:gd name="T9" fmla="*/ 60 h 116"/>
                    <a:gd name="T10" fmla="*/ 1 w 203"/>
                    <a:gd name="T11" fmla="*/ 64 h 116"/>
                    <a:gd name="T12" fmla="*/ 2 w 203"/>
                    <a:gd name="T13" fmla="*/ 73 h 116"/>
                    <a:gd name="T14" fmla="*/ 25 w 203"/>
                    <a:gd name="T15" fmla="*/ 99 h 116"/>
                    <a:gd name="T16" fmla="*/ 26 w 203"/>
                    <a:gd name="T17" fmla="*/ 101 h 116"/>
                    <a:gd name="T18" fmla="*/ 81 w 203"/>
                    <a:gd name="T19" fmla="*/ 115 h 116"/>
                    <a:gd name="T20" fmla="*/ 91 w 203"/>
                    <a:gd name="T21" fmla="*/ 110 h 116"/>
                    <a:gd name="T22" fmla="*/ 86 w 203"/>
                    <a:gd name="T23" fmla="*/ 98 h 116"/>
                    <a:gd name="T24" fmla="*/ 32 w 203"/>
                    <a:gd name="T25" fmla="*/ 84 h 116"/>
                    <a:gd name="T26" fmla="*/ 32 w 203"/>
                    <a:gd name="T27" fmla="*/ 80 h 116"/>
                    <a:gd name="T28" fmla="*/ 124 w 203"/>
                    <a:gd name="T29" fmla="*/ 104 h 116"/>
                    <a:gd name="T30" fmla="*/ 123 w 203"/>
                    <a:gd name="T31" fmla="*/ 81 h 116"/>
                    <a:gd name="T32" fmla="*/ 192 w 203"/>
                    <a:gd name="T33" fmla="*/ 78 h 116"/>
                    <a:gd name="T34" fmla="*/ 202 w 203"/>
                    <a:gd name="T35" fmla="*/ 66 h 116"/>
                    <a:gd name="T36" fmla="*/ 191 w 203"/>
                    <a:gd name="T37" fmla="*/ 57 h 116"/>
                    <a:gd name="T38" fmla="*/ 121 w 203"/>
                    <a:gd name="T39" fmla="*/ 60 h 116"/>
                    <a:gd name="T40" fmla="*/ 121 w 203"/>
                    <a:gd name="T41" fmla="*/ 52 h 116"/>
                    <a:gd name="T42" fmla="*/ 191 w 203"/>
                    <a:gd name="T43" fmla="*/ 48 h 116"/>
                    <a:gd name="T44" fmla="*/ 201 w 203"/>
                    <a:gd name="T45" fmla="*/ 38 h 116"/>
                    <a:gd name="T46" fmla="*/ 190 w 203"/>
                    <a:gd name="T47" fmla="*/ 28 h 116"/>
                    <a:gd name="T48" fmla="*/ 120 w 203"/>
                    <a:gd name="T49" fmla="*/ 31 h 116"/>
                    <a:gd name="T50" fmla="*/ 119 w 203"/>
                    <a:gd name="T51" fmla="*/ 8 h 116"/>
                    <a:gd name="T52" fmla="*/ 30 w 203"/>
                    <a:gd name="T53" fmla="*/ 42 h 116"/>
                    <a:gd name="T54" fmla="*/ 30 w 203"/>
                    <a:gd name="T55" fmla="*/ 37 h 116"/>
                    <a:gd name="T56" fmla="*/ 82 w 203"/>
                    <a:gd name="T57" fmla="*/ 18 h 116"/>
                    <a:gd name="T58" fmla="*/ 86 w 203"/>
                    <a:gd name="T59" fmla="*/ 6 h 116"/>
                    <a:gd name="T60" fmla="*/ 75 w 203"/>
                    <a:gd name="T61" fmla="*/ 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6">
                      <a:moveTo>
                        <a:pt x="75" y="2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4" y="30"/>
                        <a:pt x="0" y="46"/>
                        <a:pt x="1" y="52"/>
                      </a:cubicBezTo>
                      <a:cubicBezTo>
                        <a:pt x="1" y="57"/>
                        <a:pt x="1" y="55"/>
                        <a:pt x="1" y="60"/>
                      </a:cubicBezTo>
                      <a:cubicBezTo>
                        <a:pt x="1" y="62"/>
                        <a:pt x="1" y="63"/>
                        <a:pt x="1" y="64"/>
                      </a:cubicBezTo>
                      <a:cubicBezTo>
                        <a:pt x="1" y="69"/>
                        <a:pt x="1" y="68"/>
                        <a:pt x="2" y="73"/>
                      </a:cubicBezTo>
                      <a:cubicBezTo>
                        <a:pt x="2" y="79"/>
                        <a:pt x="8" y="94"/>
                        <a:pt x="25" y="99"/>
                      </a:cubicBezTo>
                      <a:cubicBezTo>
                        <a:pt x="26" y="101"/>
                        <a:pt x="26" y="101"/>
                        <a:pt x="26" y="101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cubicBezTo>
                        <a:pt x="86" y="116"/>
                        <a:pt x="90" y="113"/>
                        <a:pt x="91" y="110"/>
                      </a:cubicBezTo>
                      <a:cubicBezTo>
                        <a:pt x="92" y="105"/>
                        <a:pt x="90" y="100"/>
                        <a:pt x="86" y="98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124" y="104"/>
                        <a:pt x="124" y="104"/>
                        <a:pt x="124" y="104"/>
                      </a:cubicBezTo>
                      <a:cubicBezTo>
                        <a:pt x="123" y="81"/>
                        <a:pt x="123" y="81"/>
                        <a:pt x="123" y="81"/>
                      </a:cubicBezTo>
                      <a:cubicBezTo>
                        <a:pt x="192" y="78"/>
                        <a:pt x="192" y="78"/>
                        <a:pt x="192" y="78"/>
                      </a:cubicBezTo>
                      <a:cubicBezTo>
                        <a:pt x="198" y="77"/>
                        <a:pt x="203" y="72"/>
                        <a:pt x="202" y="66"/>
                      </a:cubicBezTo>
                      <a:cubicBezTo>
                        <a:pt x="202" y="60"/>
                        <a:pt x="197" y="57"/>
                        <a:pt x="191" y="57"/>
                      </a:cubicBezTo>
                      <a:cubicBezTo>
                        <a:pt x="121" y="60"/>
                        <a:pt x="121" y="60"/>
                        <a:pt x="121" y="60"/>
                      </a:cubicBezTo>
                      <a:cubicBezTo>
                        <a:pt x="121" y="52"/>
                        <a:pt x="121" y="52"/>
                        <a:pt x="121" y="52"/>
                      </a:cubicBezTo>
                      <a:cubicBezTo>
                        <a:pt x="191" y="48"/>
                        <a:pt x="191" y="48"/>
                        <a:pt x="191" y="48"/>
                      </a:cubicBezTo>
                      <a:cubicBezTo>
                        <a:pt x="197" y="48"/>
                        <a:pt x="201" y="44"/>
                        <a:pt x="201" y="38"/>
                      </a:cubicBezTo>
                      <a:cubicBezTo>
                        <a:pt x="201" y="32"/>
                        <a:pt x="196" y="27"/>
                        <a:pt x="190" y="28"/>
                      </a:cubicBezTo>
                      <a:cubicBezTo>
                        <a:pt x="120" y="31"/>
                        <a:pt x="120" y="31"/>
                        <a:pt x="120" y="31"/>
                      </a:cubicBez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82" y="18"/>
                        <a:pt x="82" y="18"/>
                        <a:pt x="82" y="18"/>
                      </a:cubicBezTo>
                      <a:cubicBezTo>
                        <a:pt x="86" y="16"/>
                        <a:pt x="88" y="11"/>
                        <a:pt x="86" y="6"/>
                      </a:cubicBezTo>
                      <a:cubicBezTo>
                        <a:pt x="85" y="2"/>
                        <a:pt x="80" y="0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6" name="Group 27"/>
              <p:cNvGrpSpPr/>
              <p:nvPr/>
            </p:nvGrpSpPr>
            <p:grpSpPr>
              <a:xfrm>
                <a:off x="4647131" y="4159712"/>
                <a:ext cx="732270" cy="333892"/>
                <a:chOff x="10648951" y="3852863"/>
                <a:chExt cx="811213" cy="369887"/>
              </a:xfrm>
              <a:solidFill>
                <a:schemeClr val="accent1"/>
              </a:solidFill>
            </p:grpSpPr>
            <p:sp>
              <p:nvSpPr>
                <p:cNvPr id="86" name="Freeform 58"/>
                <p:cNvSpPr>
                  <a:spLocks/>
                </p:cNvSpPr>
                <p:nvPr/>
              </p:nvSpPr>
              <p:spPr bwMode="auto">
                <a:xfrm>
                  <a:off x="11309351" y="3995738"/>
                  <a:ext cx="150813" cy="150812"/>
                </a:xfrm>
                <a:custGeom>
                  <a:avLst/>
                  <a:gdLst>
                    <a:gd name="T0" fmla="*/ 21 w 48"/>
                    <a:gd name="T1" fmla="*/ 46 h 48"/>
                    <a:gd name="T2" fmla="*/ 46 w 48"/>
                    <a:gd name="T3" fmla="*/ 27 h 48"/>
                    <a:gd name="T4" fmla="*/ 27 w 48"/>
                    <a:gd name="T5" fmla="*/ 1 h 48"/>
                    <a:gd name="T6" fmla="*/ 2 w 48"/>
                    <a:gd name="T7" fmla="*/ 21 h 48"/>
                    <a:gd name="T8" fmla="*/ 21 w 48"/>
                    <a:gd name="T9" fmla="*/ 4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1" y="46"/>
                      </a:moveTo>
                      <a:cubicBezTo>
                        <a:pt x="33" y="48"/>
                        <a:pt x="45" y="39"/>
                        <a:pt x="46" y="27"/>
                      </a:cubicBezTo>
                      <a:cubicBezTo>
                        <a:pt x="48" y="14"/>
                        <a:pt x="39" y="3"/>
                        <a:pt x="27" y="1"/>
                      </a:cubicBezTo>
                      <a:cubicBezTo>
                        <a:pt x="15" y="0"/>
                        <a:pt x="3" y="8"/>
                        <a:pt x="2" y="21"/>
                      </a:cubicBezTo>
                      <a:cubicBezTo>
                        <a:pt x="0" y="33"/>
                        <a:pt x="9" y="45"/>
                        <a:pt x="2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7" name="Freeform 59"/>
                <p:cNvSpPr>
                  <a:spLocks/>
                </p:cNvSpPr>
                <p:nvPr/>
              </p:nvSpPr>
              <p:spPr bwMode="auto">
                <a:xfrm>
                  <a:off x="10648951" y="3852863"/>
                  <a:ext cx="666750" cy="369887"/>
                </a:xfrm>
                <a:custGeom>
                  <a:avLst/>
                  <a:gdLst>
                    <a:gd name="T0" fmla="*/ 184 w 211"/>
                    <a:gd name="T1" fmla="*/ 8 h 117"/>
                    <a:gd name="T2" fmla="*/ 209 w 211"/>
                    <a:gd name="T3" fmla="*/ 43 h 117"/>
                    <a:gd name="T4" fmla="*/ 205 w 211"/>
                    <a:gd name="T5" fmla="*/ 73 h 117"/>
                    <a:gd name="T6" fmla="*/ 205 w 211"/>
                    <a:gd name="T7" fmla="*/ 76 h 117"/>
                    <a:gd name="T8" fmla="*/ 203 w 211"/>
                    <a:gd name="T9" fmla="*/ 88 h 117"/>
                    <a:gd name="T10" fmla="*/ 170 w 211"/>
                    <a:gd name="T11" fmla="*/ 115 h 117"/>
                    <a:gd name="T12" fmla="*/ 170 w 211"/>
                    <a:gd name="T13" fmla="*/ 115 h 117"/>
                    <a:gd name="T14" fmla="*/ 111 w 211"/>
                    <a:gd name="T15" fmla="*/ 107 h 117"/>
                    <a:gd name="T16" fmla="*/ 102 w 211"/>
                    <a:gd name="T17" fmla="*/ 96 h 117"/>
                    <a:gd name="T18" fmla="*/ 113 w 211"/>
                    <a:gd name="T19" fmla="*/ 87 h 117"/>
                    <a:gd name="T20" fmla="*/ 148 w 211"/>
                    <a:gd name="T21" fmla="*/ 92 h 117"/>
                    <a:gd name="T22" fmla="*/ 168 w 211"/>
                    <a:gd name="T23" fmla="*/ 94 h 117"/>
                    <a:gd name="T24" fmla="*/ 168 w 211"/>
                    <a:gd name="T25" fmla="*/ 90 h 117"/>
                    <a:gd name="T26" fmla="*/ 147 w 211"/>
                    <a:gd name="T27" fmla="*/ 87 h 117"/>
                    <a:gd name="T28" fmla="*/ 109 w 211"/>
                    <a:gd name="T29" fmla="*/ 82 h 117"/>
                    <a:gd name="T30" fmla="*/ 104 w 211"/>
                    <a:gd name="T31" fmla="*/ 81 h 117"/>
                    <a:gd name="T32" fmla="*/ 13 w 211"/>
                    <a:gd name="T33" fmla="*/ 69 h 117"/>
                    <a:gd name="T34" fmla="*/ 1 w 211"/>
                    <a:gd name="T35" fmla="*/ 54 h 117"/>
                    <a:gd name="T36" fmla="*/ 16 w 211"/>
                    <a:gd name="T37" fmla="*/ 44 h 117"/>
                    <a:gd name="T38" fmla="*/ 108 w 211"/>
                    <a:gd name="T39" fmla="*/ 55 h 117"/>
                    <a:gd name="T40" fmla="*/ 109 w 211"/>
                    <a:gd name="T41" fmla="*/ 49 h 117"/>
                    <a:gd name="T42" fmla="*/ 17 w 211"/>
                    <a:gd name="T43" fmla="*/ 37 h 117"/>
                    <a:gd name="T44" fmla="*/ 5 w 211"/>
                    <a:gd name="T45" fmla="*/ 23 h 117"/>
                    <a:gd name="T46" fmla="*/ 20 w 211"/>
                    <a:gd name="T47" fmla="*/ 12 h 117"/>
                    <a:gd name="T48" fmla="*/ 112 w 211"/>
                    <a:gd name="T49" fmla="*/ 24 h 117"/>
                    <a:gd name="T50" fmla="*/ 117 w 211"/>
                    <a:gd name="T51" fmla="*/ 24 h 117"/>
                    <a:gd name="T52" fmla="*/ 154 w 211"/>
                    <a:gd name="T53" fmla="*/ 29 h 117"/>
                    <a:gd name="T54" fmla="*/ 176 w 211"/>
                    <a:gd name="T55" fmla="*/ 32 h 117"/>
                    <a:gd name="T56" fmla="*/ 176 w 211"/>
                    <a:gd name="T57" fmla="*/ 27 h 117"/>
                    <a:gd name="T58" fmla="*/ 157 w 211"/>
                    <a:gd name="T59" fmla="*/ 25 h 117"/>
                    <a:gd name="T60" fmla="*/ 122 w 211"/>
                    <a:gd name="T61" fmla="*/ 20 h 117"/>
                    <a:gd name="T62" fmla="*/ 114 w 211"/>
                    <a:gd name="T63" fmla="*/ 9 h 117"/>
                    <a:gd name="T64" fmla="*/ 125 w 211"/>
                    <a:gd name="T65" fmla="*/ 0 h 117"/>
                    <a:gd name="T66" fmla="*/ 184 w 211"/>
                    <a:gd name="T67" fmla="*/ 8 h 117"/>
                    <a:gd name="T68" fmla="*/ 184 w 211"/>
                    <a:gd name="T69" fmla="*/ 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117">
                      <a:moveTo>
                        <a:pt x="184" y="8"/>
                      </a:moveTo>
                      <a:cubicBezTo>
                        <a:pt x="200" y="10"/>
                        <a:pt x="211" y="27"/>
                        <a:pt x="209" y="43"/>
                      </a:cubicBezTo>
                      <a:cubicBezTo>
                        <a:pt x="205" y="73"/>
                        <a:pt x="205" y="73"/>
                        <a:pt x="205" y="73"/>
                      </a:cubicBezTo>
                      <a:cubicBezTo>
                        <a:pt x="205" y="76"/>
                        <a:pt x="205" y="76"/>
                        <a:pt x="205" y="76"/>
                      </a:cubicBezTo>
                      <a:cubicBezTo>
                        <a:pt x="203" y="88"/>
                        <a:pt x="203" y="88"/>
                        <a:pt x="203" y="88"/>
                      </a:cubicBezTo>
                      <a:cubicBezTo>
                        <a:pt x="201" y="104"/>
                        <a:pt x="186" y="117"/>
                        <a:pt x="170" y="115"/>
                      </a:cubicBezTo>
                      <a:cubicBezTo>
                        <a:pt x="170" y="115"/>
                        <a:pt x="170" y="115"/>
                        <a:pt x="170" y="115"/>
                      </a:cubicBezTo>
                      <a:cubicBezTo>
                        <a:pt x="111" y="107"/>
                        <a:pt x="111" y="107"/>
                        <a:pt x="111" y="107"/>
                      </a:cubicBezTo>
                      <a:cubicBezTo>
                        <a:pt x="105" y="106"/>
                        <a:pt x="102" y="101"/>
                        <a:pt x="102" y="96"/>
                      </a:cubicBezTo>
                      <a:cubicBezTo>
                        <a:pt x="103" y="90"/>
                        <a:pt x="107" y="87"/>
                        <a:pt x="113" y="87"/>
                      </a:cubicBezTo>
                      <a:cubicBezTo>
                        <a:pt x="148" y="92"/>
                        <a:pt x="148" y="92"/>
                        <a:pt x="148" y="92"/>
                      </a:cubicBezTo>
                      <a:cubicBezTo>
                        <a:pt x="168" y="94"/>
                        <a:pt x="168" y="94"/>
                        <a:pt x="168" y="94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cubicBezTo>
                        <a:pt x="147" y="87"/>
                        <a:pt x="147" y="87"/>
                        <a:pt x="147" y="87"/>
                      </a:cubicBezTo>
                      <a:cubicBezTo>
                        <a:pt x="109" y="82"/>
                        <a:pt x="109" y="82"/>
                        <a:pt x="109" y="82"/>
                      </a:cubicBezTo>
                      <a:cubicBezTo>
                        <a:pt x="104" y="81"/>
                        <a:pt x="104" y="81"/>
                        <a:pt x="104" y="81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5" y="68"/>
                        <a:pt x="0" y="61"/>
                        <a:pt x="1" y="54"/>
                      </a:cubicBezTo>
                      <a:cubicBezTo>
                        <a:pt x="2" y="47"/>
                        <a:pt x="9" y="43"/>
                        <a:pt x="16" y="44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09" y="49"/>
                        <a:pt x="109" y="49"/>
                        <a:pt x="109" y="49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9" y="36"/>
                        <a:pt x="4" y="31"/>
                        <a:pt x="5" y="23"/>
                      </a:cubicBezTo>
                      <a:cubicBezTo>
                        <a:pt x="6" y="16"/>
                        <a:pt x="13" y="11"/>
                        <a:pt x="20" y="12"/>
                      </a:cubicBezTo>
                      <a:cubicBezTo>
                        <a:pt x="112" y="24"/>
                        <a:pt x="112" y="24"/>
                        <a:pt x="112" y="24"/>
                      </a:cubicBezTo>
                      <a:cubicBezTo>
                        <a:pt x="117" y="24"/>
                        <a:pt x="117" y="24"/>
                        <a:pt x="117" y="24"/>
                      </a:cubicBezTo>
                      <a:cubicBezTo>
                        <a:pt x="154" y="29"/>
                        <a:pt x="154" y="29"/>
                        <a:pt x="154" y="29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7"/>
                        <a:pt x="176" y="27"/>
                        <a:pt x="176" y="27"/>
                      </a:cubicBezTo>
                      <a:cubicBezTo>
                        <a:pt x="157" y="25"/>
                        <a:pt x="157" y="25"/>
                        <a:pt x="157" y="25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16" y="19"/>
                        <a:pt x="113" y="15"/>
                        <a:pt x="114" y="9"/>
                      </a:cubicBezTo>
                      <a:cubicBezTo>
                        <a:pt x="114" y="4"/>
                        <a:pt x="119" y="0"/>
                        <a:pt x="125" y="0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7" name="Group 28"/>
              <p:cNvGrpSpPr/>
              <p:nvPr/>
            </p:nvGrpSpPr>
            <p:grpSpPr>
              <a:xfrm>
                <a:off x="699180" y="3374421"/>
                <a:ext cx="726538" cy="323861"/>
                <a:chOff x="6275388" y="2982913"/>
                <a:chExt cx="804863" cy="358775"/>
              </a:xfrm>
              <a:solidFill>
                <a:schemeClr val="accent5"/>
              </a:solidFill>
            </p:grpSpPr>
            <p:sp>
              <p:nvSpPr>
                <p:cNvPr id="84" name="Freeform 60"/>
                <p:cNvSpPr>
                  <a:spLocks/>
                </p:cNvSpPr>
                <p:nvPr/>
              </p:nvSpPr>
              <p:spPr bwMode="auto">
                <a:xfrm>
                  <a:off x="6275388" y="3017838"/>
                  <a:ext cx="150813" cy="153987"/>
                </a:xfrm>
                <a:custGeom>
                  <a:avLst/>
                  <a:gdLst>
                    <a:gd name="T0" fmla="*/ 20 w 48"/>
                    <a:gd name="T1" fmla="*/ 47 h 49"/>
                    <a:gd name="T2" fmla="*/ 2 w 48"/>
                    <a:gd name="T3" fmla="*/ 21 h 49"/>
                    <a:gd name="T4" fmla="*/ 28 w 48"/>
                    <a:gd name="T5" fmla="*/ 3 h 49"/>
                    <a:gd name="T6" fmla="*/ 46 w 48"/>
                    <a:gd name="T7" fmla="*/ 29 h 49"/>
                    <a:gd name="T8" fmla="*/ 20 w 48"/>
                    <a:gd name="T9" fmla="*/ 4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9">
                      <a:moveTo>
                        <a:pt x="20" y="47"/>
                      </a:moveTo>
                      <a:cubicBezTo>
                        <a:pt x="8" y="45"/>
                        <a:pt x="0" y="33"/>
                        <a:pt x="2" y="21"/>
                      </a:cubicBezTo>
                      <a:cubicBezTo>
                        <a:pt x="4" y="9"/>
                        <a:pt x="16" y="0"/>
                        <a:pt x="28" y="3"/>
                      </a:cubicBezTo>
                      <a:cubicBezTo>
                        <a:pt x="40" y="5"/>
                        <a:pt x="48" y="17"/>
                        <a:pt x="46" y="29"/>
                      </a:cubicBezTo>
                      <a:cubicBezTo>
                        <a:pt x="43" y="41"/>
                        <a:pt x="32" y="49"/>
                        <a:pt x="2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5" name="Freeform 61"/>
                <p:cNvSpPr>
                  <a:spLocks/>
                </p:cNvSpPr>
                <p:nvPr/>
              </p:nvSpPr>
              <p:spPr bwMode="auto">
                <a:xfrm>
                  <a:off x="6435726" y="2982913"/>
                  <a:ext cx="644525" cy="358775"/>
                </a:xfrm>
                <a:custGeom>
                  <a:avLst/>
                  <a:gdLst>
                    <a:gd name="T0" fmla="*/ 89 w 204"/>
                    <a:gd name="T1" fmla="*/ 0 h 114"/>
                    <a:gd name="T2" fmla="*/ 33 w 204"/>
                    <a:gd name="T3" fmla="*/ 7 h 114"/>
                    <a:gd name="T4" fmla="*/ 31 w 204"/>
                    <a:gd name="T5" fmla="*/ 8 h 114"/>
                    <a:gd name="T6" fmla="*/ 5 w 204"/>
                    <a:gd name="T7" fmla="*/ 31 h 114"/>
                    <a:gd name="T8" fmla="*/ 3 w 204"/>
                    <a:gd name="T9" fmla="*/ 40 h 114"/>
                    <a:gd name="T10" fmla="*/ 3 w 204"/>
                    <a:gd name="T11" fmla="*/ 43 h 114"/>
                    <a:gd name="T12" fmla="*/ 1 w 204"/>
                    <a:gd name="T13" fmla="*/ 52 h 114"/>
                    <a:gd name="T14" fmla="*/ 17 w 204"/>
                    <a:gd name="T15" fmla="*/ 83 h 114"/>
                    <a:gd name="T16" fmla="*/ 18 w 204"/>
                    <a:gd name="T17" fmla="*/ 85 h 114"/>
                    <a:gd name="T18" fmla="*/ 68 w 204"/>
                    <a:gd name="T19" fmla="*/ 111 h 114"/>
                    <a:gd name="T20" fmla="*/ 80 w 204"/>
                    <a:gd name="T21" fmla="*/ 109 h 114"/>
                    <a:gd name="T22" fmla="*/ 77 w 204"/>
                    <a:gd name="T23" fmla="*/ 96 h 114"/>
                    <a:gd name="T24" fmla="*/ 28 w 204"/>
                    <a:gd name="T25" fmla="*/ 71 h 114"/>
                    <a:gd name="T26" fmla="*/ 29 w 204"/>
                    <a:gd name="T27" fmla="*/ 66 h 114"/>
                    <a:gd name="T28" fmla="*/ 113 w 204"/>
                    <a:gd name="T29" fmla="*/ 111 h 114"/>
                    <a:gd name="T30" fmla="*/ 117 w 204"/>
                    <a:gd name="T31" fmla="*/ 88 h 114"/>
                    <a:gd name="T32" fmla="*/ 185 w 204"/>
                    <a:gd name="T33" fmla="*/ 101 h 114"/>
                    <a:gd name="T34" fmla="*/ 198 w 204"/>
                    <a:gd name="T35" fmla="*/ 92 h 114"/>
                    <a:gd name="T36" fmla="*/ 189 w 204"/>
                    <a:gd name="T37" fmla="*/ 80 h 114"/>
                    <a:gd name="T38" fmla="*/ 120 w 204"/>
                    <a:gd name="T39" fmla="*/ 68 h 114"/>
                    <a:gd name="T40" fmla="*/ 122 w 204"/>
                    <a:gd name="T41" fmla="*/ 59 h 114"/>
                    <a:gd name="T42" fmla="*/ 191 w 204"/>
                    <a:gd name="T43" fmla="*/ 72 h 114"/>
                    <a:gd name="T44" fmla="*/ 203 w 204"/>
                    <a:gd name="T45" fmla="*/ 64 h 114"/>
                    <a:gd name="T46" fmla="*/ 194 w 204"/>
                    <a:gd name="T47" fmla="*/ 52 h 114"/>
                    <a:gd name="T48" fmla="*/ 126 w 204"/>
                    <a:gd name="T49" fmla="*/ 39 h 114"/>
                    <a:gd name="T50" fmla="*/ 130 w 204"/>
                    <a:gd name="T51" fmla="*/ 16 h 114"/>
                    <a:gd name="T52" fmla="*/ 36 w 204"/>
                    <a:gd name="T53" fmla="*/ 29 h 114"/>
                    <a:gd name="T54" fmla="*/ 37 w 204"/>
                    <a:gd name="T55" fmla="*/ 24 h 114"/>
                    <a:gd name="T56" fmla="*/ 92 w 204"/>
                    <a:gd name="T57" fmla="*/ 18 h 114"/>
                    <a:gd name="T58" fmla="*/ 99 w 204"/>
                    <a:gd name="T59" fmla="*/ 7 h 114"/>
                    <a:gd name="T60" fmla="*/ 89 w 204"/>
                    <a:gd name="T6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" h="114">
                      <a:moveTo>
                        <a:pt x="89" y="0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4" y="11"/>
                        <a:pt x="6" y="25"/>
                        <a:pt x="5" y="31"/>
                      </a:cubicBezTo>
                      <a:cubicBezTo>
                        <a:pt x="4" y="36"/>
                        <a:pt x="4" y="35"/>
                        <a:pt x="3" y="40"/>
                      </a:cubicBezTo>
                      <a:cubicBezTo>
                        <a:pt x="3" y="41"/>
                        <a:pt x="3" y="42"/>
                        <a:pt x="3" y="43"/>
                      </a:cubicBezTo>
                      <a:cubicBezTo>
                        <a:pt x="2" y="48"/>
                        <a:pt x="2" y="47"/>
                        <a:pt x="1" y="52"/>
                      </a:cubicBezTo>
                      <a:cubicBezTo>
                        <a:pt x="0" y="58"/>
                        <a:pt x="2" y="74"/>
                        <a:pt x="17" y="83"/>
                      </a:cubicBezTo>
                      <a:cubicBezTo>
                        <a:pt x="18" y="85"/>
                        <a:pt x="18" y="85"/>
                        <a:pt x="18" y="85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73" y="114"/>
                        <a:pt x="78" y="112"/>
                        <a:pt x="80" y="109"/>
                      </a:cubicBezTo>
                      <a:cubicBezTo>
                        <a:pt x="82" y="104"/>
                        <a:pt x="80" y="99"/>
                        <a:pt x="77" y="96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13" y="111"/>
                        <a:pt x="113" y="111"/>
                        <a:pt x="113" y="111"/>
                      </a:cubicBezTo>
                      <a:cubicBezTo>
                        <a:pt x="117" y="88"/>
                        <a:pt x="117" y="88"/>
                        <a:pt x="117" y="88"/>
                      </a:cubicBezTo>
                      <a:cubicBezTo>
                        <a:pt x="185" y="101"/>
                        <a:pt x="185" y="101"/>
                        <a:pt x="185" y="101"/>
                      </a:cubicBezTo>
                      <a:cubicBezTo>
                        <a:pt x="191" y="102"/>
                        <a:pt x="197" y="98"/>
                        <a:pt x="198" y="92"/>
                      </a:cubicBezTo>
                      <a:cubicBezTo>
                        <a:pt x="199" y="86"/>
                        <a:pt x="195" y="82"/>
                        <a:pt x="189" y="80"/>
                      </a:cubicBezTo>
                      <a:cubicBezTo>
                        <a:pt x="120" y="68"/>
                        <a:pt x="120" y="68"/>
                        <a:pt x="120" y="68"/>
                      </a:cubicBezTo>
                      <a:cubicBezTo>
                        <a:pt x="122" y="59"/>
                        <a:pt x="122" y="59"/>
                        <a:pt x="122" y="59"/>
                      </a:cubicBezTo>
                      <a:cubicBezTo>
                        <a:pt x="191" y="72"/>
                        <a:pt x="191" y="72"/>
                        <a:pt x="191" y="72"/>
                      </a:cubicBezTo>
                      <a:cubicBezTo>
                        <a:pt x="197" y="73"/>
                        <a:pt x="202" y="70"/>
                        <a:pt x="203" y="64"/>
                      </a:cubicBezTo>
                      <a:cubicBezTo>
                        <a:pt x="204" y="58"/>
                        <a:pt x="200" y="53"/>
                        <a:pt x="194" y="52"/>
                      </a:cubicBezTo>
                      <a:cubicBezTo>
                        <a:pt x="126" y="39"/>
                        <a:pt x="126" y="39"/>
                        <a:pt x="126" y="39"/>
                      </a:cubicBezTo>
                      <a:cubicBezTo>
                        <a:pt x="130" y="16"/>
                        <a:pt x="130" y="16"/>
                        <a:pt x="130" y="16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7" y="24"/>
                        <a:pt x="37" y="24"/>
                        <a:pt x="37" y="24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6" y="16"/>
                        <a:pt x="99" y="12"/>
                        <a:pt x="99" y="7"/>
                      </a:cubicBezTo>
                      <a:cubicBezTo>
                        <a:pt x="98" y="3"/>
                        <a:pt x="94" y="0"/>
                        <a:pt x="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8" name="Group 29"/>
              <p:cNvGrpSpPr/>
              <p:nvPr/>
            </p:nvGrpSpPr>
            <p:grpSpPr>
              <a:xfrm>
                <a:off x="4559717" y="4467809"/>
                <a:ext cx="720806" cy="389780"/>
                <a:chOff x="10552113" y="4194175"/>
                <a:chExt cx="798513" cy="431800"/>
              </a:xfrm>
              <a:solidFill>
                <a:schemeClr val="accent1"/>
              </a:solidFill>
            </p:grpSpPr>
            <p:sp>
              <p:nvSpPr>
                <p:cNvPr id="82" name="Freeform 62"/>
                <p:cNvSpPr>
                  <a:spLocks/>
                </p:cNvSpPr>
                <p:nvPr/>
              </p:nvSpPr>
              <p:spPr bwMode="auto">
                <a:xfrm>
                  <a:off x="11188701" y="4424363"/>
                  <a:ext cx="161925" cy="160337"/>
                </a:xfrm>
                <a:custGeom>
                  <a:avLst/>
                  <a:gdLst>
                    <a:gd name="T0" fmla="*/ 18 w 51"/>
                    <a:gd name="T1" fmla="*/ 47 h 51"/>
                    <a:gd name="T2" fmla="*/ 47 w 51"/>
                    <a:gd name="T3" fmla="*/ 32 h 51"/>
                    <a:gd name="T4" fmla="*/ 32 w 51"/>
                    <a:gd name="T5" fmla="*/ 4 h 51"/>
                    <a:gd name="T6" fmla="*/ 4 w 51"/>
                    <a:gd name="T7" fmla="*/ 18 h 51"/>
                    <a:gd name="T8" fmla="*/ 18 w 51"/>
                    <a:gd name="T9" fmla="*/ 4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18" y="47"/>
                      </a:moveTo>
                      <a:cubicBezTo>
                        <a:pt x="30" y="51"/>
                        <a:pt x="43" y="44"/>
                        <a:pt x="47" y="32"/>
                      </a:cubicBezTo>
                      <a:cubicBezTo>
                        <a:pt x="51" y="20"/>
                        <a:pt x="44" y="8"/>
                        <a:pt x="32" y="4"/>
                      </a:cubicBezTo>
                      <a:cubicBezTo>
                        <a:pt x="21" y="0"/>
                        <a:pt x="8" y="6"/>
                        <a:pt x="4" y="18"/>
                      </a:cubicBezTo>
                      <a:cubicBezTo>
                        <a:pt x="0" y="30"/>
                        <a:pt x="6" y="43"/>
                        <a:pt x="18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3" name="Freeform 63"/>
                <p:cNvSpPr>
                  <a:spLocks/>
                </p:cNvSpPr>
                <p:nvPr/>
              </p:nvSpPr>
              <p:spPr bwMode="auto">
                <a:xfrm>
                  <a:off x="10552113" y="4194175"/>
                  <a:ext cx="671513" cy="431800"/>
                </a:xfrm>
                <a:custGeom>
                  <a:avLst/>
                  <a:gdLst>
                    <a:gd name="T0" fmla="*/ 190 w 213"/>
                    <a:gd name="T1" fmla="*/ 30 h 137"/>
                    <a:gd name="T2" fmla="*/ 208 w 213"/>
                    <a:gd name="T3" fmla="*/ 68 h 137"/>
                    <a:gd name="T4" fmla="*/ 199 w 213"/>
                    <a:gd name="T5" fmla="*/ 97 h 137"/>
                    <a:gd name="T6" fmla="*/ 198 w 213"/>
                    <a:gd name="T7" fmla="*/ 100 h 137"/>
                    <a:gd name="T8" fmla="*/ 194 w 213"/>
                    <a:gd name="T9" fmla="*/ 112 h 137"/>
                    <a:gd name="T10" fmla="*/ 157 w 213"/>
                    <a:gd name="T11" fmla="*/ 132 h 137"/>
                    <a:gd name="T12" fmla="*/ 157 w 213"/>
                    <a:gd name="T13" fmla="*/ 132 h 137"/>
                    <a:gd name="T14" fmla="*/ 100 w 213"/>
                    <a:gd name="T15" fmla="*/ 113 h 137"/>
                    <a:gd name="T16" fmla="*/ 94 w 213"/>
                    <a:gd name="T17" fmla="*/ 101 h 137"/>
                    <a:gd name="T18" fmla="*/ 106 w 213"/>
                    <a:gd name="T19" fmla="*/ 94 h 137"/>
                    <a:gd name="T20" fmla="*/ 140 w 213"/>
                    <a:gd name="T21" fmla="*/ 105 h 137"/>
                    <a:gd name="T22" fmla="*/ 158 w 213"/>
                    <a:gd name="T23" fmla="*/ 111 h 137"/>
                    <a:gd name="T24" fmla="*/ 160 w 213"/>
                    <a:gd name="T25" fmla="*/ 107 h 137"/>
                    <a:gd name="T26" fmla="*/ 139 w 213"/>
                    <a:gd name="T27" fmla="*/ 100 h 137"/>
                    <a:gd name="T28" fmla="*/ 103 w 213"/>
                    <a:gd name="T29" fmla="*/ 88 h 137"/>
                    <a:gd name="T30" fmla="*/ 99 w 213"/>
                    <a:gd name="T31" fmla="*/ 87 h 137"/>
                    <a:gd name="T32" fmla="*/ 11 w 213"/>
                    <a:gd name="T33" fmla="*/ 58 h 137"/>
                    <a:gd name="T34" fmla="*/ 2 w 213"/>
                    <a:gd name="T35" fmla="*/ 41 h 137"/>
                    <a:gd name="T36" fmla="*/ 19 w 213"/>
                    <a:gd name="T37" fmla="*/ 33 h 137"/>
                    <a:gd name="T38" fmla="*/ 107 w 213"/>
                    <a:gd name="T39" fmla="*/ 62 h 137"/>
                    <a:gd name="T40" fmla="*/ 109 w 213"/>
                    <a:gd name="T41" fmla="*/ 56 h 137"/>
                    <a:gd name="T42" fmla="*/ 21 w 213"/>
                    <a:gd name="T43" fmla="*/ 27 h 137"/>
                    <a:gd name="T44" fmla="*/ 12 w 213"/>
                    <a:gd name="T45" fmla="*/ 11 h 137"/>
                    <a:gd name="T46" fmla="*/ 29 w 213"/>
                    <a:gd name="T47" fmla="*/ 3 h 137"/>
                    <a:gd name="T48" fmla="*/ 117 w 213"/>
                    <a:gd name="T49" fmla="*/ 32 h 137"/>
                    <a:gd name="T50" fmla="*/ 121 w 213"/>
                    <a:gd name="T51" fmla="*/ 33 h 137"/>
                    <a:gd name="T52" fmla="*/ 157 w 213"/>
                    <a:gd name="T53" fmla="*/ 45 h 137"/>
                    <a:gd name="T54" fmla="*/ 178 w 213"/>
                    <a:gd name="T55" fmla="*/ 52 h 137"/>
                    <a:gd name="T56" fmla="*/ 180 w 213"/>
                    <a:gd name="T57" fmla="*/ 47 h 137"/>
                    <a:gd name="T58" fmla="*/ 161 w 213"/>
                    <a:gd name="T59" fmla="*/ 41 h 137"/>
                    <a:gd name="T60" fmla="*/ 127 w 213"/>
                    <a:gd name="T61" fmla="*/ 30 h 137"/>
                    <a:gd name="T62" fmla="*/ 121 w 213"/>
                    <a:gd name="T63" fmla="*/ 17 h 137"/>
                    <a:gd name="T64" fmla="*/ 134 w 213"/>
                    <a:gd name="T65" fmla="*/ 11 h 137"/>
                    <a:gd name="T66" fmla="*/ 190 w 213"/>
                    <a:gd name="T67" fmla="*/ 30 h 137"/>
                    <a:gd name="T68" fmla="*/ 190 w 213"/>
                    <a:gd name="T69" fmla="*/ 3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3" h="137">
                      <a:moveTo>
                        <a:pt x="190" y="30"/>
                      </a:moveTo>
                      <a:cubicBezTo>
                        <a:pt x="205" y="35"/>
                        <a:pt x="213" y="53"/>
                        <a:pt x="208" y="68"/>
                      </a:cubicBezTo>
                      <a:cubicBezTo>
                        <a:pt x="199" y="97"/>
                        <a:pt x="199" y="97"/>
                        <a:pt x="199" y="97"/>
                      </a:cubicBezTo>
                      <a:cubicBezTo>
                        <a:pt x="198" y="100"/>
                        <a:pt x="198" y="100"/>
                        <a:pt x="198" y="100"/>
                      </a:cubicBezTo>
                      <a:cubicBezTo>
                        <a:pt x="194" y="112"/>
                        <a:pt x="194" y="112"/>
                        <a:pt x="194" y="112"/>
                      </a:cubicBezTo>
                      <a:cubicBezTo>
                        <a:pt x="189" y="127"/>
                        <a:pt x="172" y="137"/>
                        <a:pt x="157" y="132"/>
                      </a:cubicBezTo>
                      <a:cubicBezTo>
                        <a:pt x="157" y="132"/>
                        <a:pt x="157" y="132"/>
                        <a:pt x="157" y="132"/>
                      </a:cubicBezTo>
                      <a:cubicBezTo>
                        <a:pt x="100" y="113"/>
                        <a:pt x="100" y="113"/>
                        <a:pt x="100" y="113"/>
                      </a:cubicBezTo>
                      <a:cubicBezTo>
                        <a:pt x="94" y="111"/>
                        <a:pt x="92" y="105"/>
                        <a:pt x="94" y="101"/>
                      </a:cubicBezTo>
                      <a:cubicBezTo>
                        <a:pt x="96" y="95"/>
                        <a:pt x="101" y="93"/>
                        <a:pt x="106" y="94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58" y="111"/>
                        <a:pt x="158" y="111"/>
                        <a:pt x="158" y="111"/>
                      </a:cubicBezTo>
                      <a:cubicBezTo>
                        <a:pt x="160" y="107"/>
                        <a:pt x="160" y="107"/>
                        <a:pt x="160" y="107"/>
                      </a:cubicBezTo>
                      <a:cubicBezTo>
                        <a:pt x="139" y="100"/>
                        <a:pt x="139" y="100"/>
                        <a:pt x="139" y="100"/>
                      </a:cubicBezTo>
                      <a:cubicBezTo>
                        <a:pt x="103" y="88"/>
                        <a:pt x="103" y="88"/>
                        <a:pt x="103" y="88"/>
                      </a:cubicBezTo>
                      <a:cubicBezTo>
                        <a:pt x="99" y="87"/>
                        <a:pt x="99" y="87"/>
                        <a:pt x="99" y="87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4" y="56"/>
                        <a:pt x="0" y="48"/>
                        <a:pt x="2" y="41"/>
                      </a:cubicBezTo>
                      <a:cubicBezTo>
                        <a:pt x="4" y="34"/>
                        <a:pt x="12" y="31"/>
                        <a:pt x="19" y="33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09" y="56"/>
                        <a:pt x="109" y="56"/>
                        <a:pt x="109" y="56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4" y="25"/>
                        <a:pt x="9" y="18"/>
                        <a:pt x="12" y="11"/>
                      </a:cubicBezTo>
                      <a:cubicBezTo>
                        <a:pt x="14" y="4"/>
                        <a:pt x="22" y="0"/>
                        <a:pt x="29" y="3"/>
                      </a:cubicBezTo>
                      <a:cubicBezTo>
                        <a:pt x="117" y="32"/>
                        <a:pt x="117" y="32"/>
                        <a:pt x="117" y="32"/>
                      </a:cubicBezTo>
                      <a:cubicBezTo>
                        <a:pt x="121" y="33"/>
                        <a:pt x="121" y="33"/>
                        <a:pt x="121" y="33"/>
                      </a:cubicBezTo>
                      <a:cubicBezTo>
                        <a:pt x="157" y="45"/>
                        <a:pt x="157" y="45"/>
                        <a:pt x="157" y="45"/>
                      </a:cubicBezTo>
                      <a:cubicBezTo>
                        <a:pt x="178" y="52"/>
                        <a:pt x="178" y="52"/>
                        <a:pt x="178" y="52"/>
                      </a:cubicBezTo>
                      <a:cubicBezTo>
                        <a:pt x="180" y="47"/>
                        <a:pt x="180" y="47"/>
                        <a:pt x="180" y="47"/>
                      </a:cubicBezTo>
                      <a:cubicBezTo>
                        <a:pt x="161" y="41"/>
                        <a:pt x="161" y="41"/>
                        <a:pt x="161" y="41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22" y="28"/>
                        <a:pt x="119" y="23"/>
                        <a:pt x="121" y="17"/>
                      </a:cubicBezTo>
                      <a:cubicBezTo>
                        <a:pt x="123" y="13"/>
                        <a:pt x="128" y="9"/>
                        <a:pt x="134" y="11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ubicBezTo>
                        <a:pt x="190" y="30"/>
                        <a:pt x="190" y="30"/>
                        <a:pt x="19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49" name="Group 30"/>
              <p:cNvGrpSpPr/>
              <p:nvPr/>
            </p:nvGrpSpPr>
            <p:grpSpPr>
              <a:xfrm>
                <a:off x="809522" y="2996105"/>
                <a:ext cx="715074" cy="338191"/>
                <a:chOff x="6397626" y="2563813"/>
                <a:chExt cx="792163" cy="374650"/>
              </a:xfrm>
              <a:solidFill>
                <a:schemeClr val="accent5"/>
              </a:solidFill>
            </p:grpSpPr>
            <p:sp>
              <p:nvSpPr>
                <p:cNvPr id="80" name="Freeform 64"/>
                <p:cNvSpPr>
                  <a:spLocks/>
                </p:cNvSpPr>
                <p:nvPr/>
              </p:nvSpPr>
              <p:spPr bwMode="auto">
                <a:xfrm>
                  <a:off x="6397626" y="2563813"/>
                  <a:ext cx="155575" cy="157162"/>
                </a:xfrm>
                <a:custGeom>
                  <a:avLst/>
                  <a:gdLst>
                    <a:gd name="T0" fmla="*/ 18 w 49"/>
                    <a:gd name="T1" fmla="*/ 46 h 50"/>
                    <a:gd name="T2" fmla="*/ 3 w 49"/>
                    <a:gd name="T3" fmla="*/ 18 h 50"/>
                    <a:gd name="T4" fmla="*/ 31 w 49"/>
                    <a:gd name="T5" fmla="*/ 4 h 50"/>
                    <a:gd name="T6" fmla="*/ 46 w 49"/>
                    <a:gd name="T7" fmla="*/ 32 h 50"/>
                    <a:gd name="T8" fmla="*/ 18 w 49"/>
                    <a:gd name="T9" fmla="*/ 46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0">
                      <a:moveTo>
                        <a:pt x="18" y="46"/>
                      </a:moveTo>
                      <a:cubicBezTo>
                        <a:pt x="6" y="43"/>
                        <a:pt x="0" y="30"/>
                        <a:pt x="3" y="18"/>
                      </a:cubicBezTo>
                      <a:cubicBezTo>
                        <a:pt x="7" y="6"/>
                        <a:pt x="20" y="0"/>
                        <a:pt x="31" y="4"/>
                      </a:cubicBezTo>
                      <a:cubicBezTo>
                        <a:pt x="43" y="8"/>
                        <a:pt x="49" y="20"/>
                        <a:pt x="46" y="32"/>
                      </a:cubicBezTo>
                      <a:cubicBezTo>
                        <a:pt x="42" y="44"/>
                        <a:pt x="29" y="50"/>
                        <a:pt x="18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1" name="Freeform 65"/>
                <p:cNvSpPr>
                  <a:spLocks/>
                </p:cNvSpPr>
                <p:nvPr/>
              </p:nvSpPr>
              <p:spPr bwMode="auto">
                <a:xfrm>
                  <a:off x="6550026" y="2576513"/>
                  <a:ext cx="639763" cy="361950"/>
                </a:xfrm>
                <a:custGeom>
                  <a:avLst/>
                  <a:gdLst>
                    <a:gd name="T0" fmla="*/ 96 w 203"/>
                    <a:gd name="T1" fmla="*/ 1 h 115"/>
                    <a:gd name="T2" fmla="*/ 39 w 203"/>
                    <a:gd name="T3" fmla="*/ 0 h 115"/>
                    <a:gd name="T4" fmla="*/ 38 w 203"/>
                    <a:gd name="T5" fmla="*/ 1 h 115"/>
                    <a:gd name="T6" fmla="*/ 9 w 203"/>
                    <a:gd name="T7" fmla="*/ 21 h 115"/>
                    <a:gd name="T8" fmla="*/ 6 w 203"/>
                    <a:gd name="T9" fmla="*/ 29 h 115"/>
                    <a:gd name="T10" fmla="*/ 5 w 203"/>
                    <a:gd name="T11" fmla="*/ 33 h 115"/>
                    <a:gd name="T12" fmla="*/ 2 w 203"/>
                    <a:gd name="T13" fmla="*/ 41 h 115"/>
                    <a:gd name="T14" fmla="*/ 14 w 203"/>
                    <a:gd name="T15" fmla="*/ 74 h 115"/>
                    <a:gd name="T16" fmla="*/ 15 w 203"/>
                    <a:gd name="T17" fmla="*/ 76 h 115"/>
                    <a:gd name="T18" fmla="*/ 61 w 203"/>
                    <a:gd name="T19" fmla="*/ 109 h 115"/>
                    <a:gd name="T20" fmla="*/ 73 w 203"/>
                    <a:gd name="T21" fmla="*/ 107 h 115"/>
                    <a:gd name="T22" fmla="*/ 72 w 203"/>
                    <a:gd name="T23" fmla="*/ 94 h 115"/>
                    <a:gd name="T24" fmla="*/ 27 w 203"/>
                    <a:gd name="T25" fmla="*/ 63 h 115"/>
                    <a:gd name="T26" fmla="*/ 28 w 203"/>
                    <a:gd name="T27" fmla="*/ 58 h 115"/>
                    <a:gd name="T28" fmla="*/ 105 w 203"/>
                    <a:gd name="T29" fmla="*/ 114 h 115"/>
                    <a:gd name="T30" fmla="*/ 112 w 203"/>
                    <a:gd name="T31" fmla="*/ 92 h 115"/>
                    <a:gd name="T32" fmla="*/ 179 w 203"/>
                    <a:gd name="T33" fmla="*/ 113 h 115"/>
                    <a:gd name="T34" fmla="*/ 192 w 203"/>
                    <a:gd name="T35" fmla="*/ 106 h 115"/>
                    <a:gd name="T36" fmla="*/ 185 w 203"/>
                    <a:gd name="T37" fmla="*/ 94 h 115"/>
                    <a:gd name="T38" fmla="*/ 119 w 203"/>
                    <a:gd name="T39" fmla="*/ 72 h 115"/>
                    <a:gd name="T40" fmla="*/ 121 w 203"/>
                    <a:gd name="T41" fmla="*/ 64 h 115"/>
                    <a:gd name="T42" fmla="*/ 188 w 203"/>
                    <a:gd name="T43" fmla="*/ 85 h 115"/>
                    <a:gd name="T44" fmla="*/ 201 w 203"/>
                    <a:gd name="T45" fmla="*/ 79 h 115"/>
                    <a:gd name="T46" fmla="*/ 194 w 203"/>
                    <a:gd name="T47" fmla="*/ 66 h 115"/>
                    <a:gd name="T48" fmla="*/ 128 w 203"/>
                    <a:gd name="T49" fmla="*/ 44 h 115"/>
                    <a:gd name="T50" fmla="*/ 135 w 203"/>
                    <a:gd name="T51" fmla="*/ 22 h 115"/>
                    <a:gd name="T52" fmla="*/ 40 w 203"/>
                    <a:gd name="T53" fmla="*/ 22 h 115"/>
                    <a:gd name="T54" fmla="*/ 41 w 203"/>
                    <a:gd name="T55" fmla="*/ 17 h 115"/>
                    <a:gd name="T56" fmla="*/ 97 w 203"/>
                    <a:gd name="T57" fmla="*/ 19 h 115"/>
                    <a:gd name="T58" fmla="*/ 105 w 203"/>
                    <a:gd name="T59" fmla="*/ 9 h 115"/>
                    <a:gd name="T60" fmla="*/ 96 w 203"/>
                    <a:gd name="T61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3" h="115">
                      <a:moveTo>
                        <a:pt x="96" y="1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20" y="2"/>
                        <a:pt x="11" y="15"/>
                        <a:pt x="9" y="21"/>
                      </a:cubicBezTo>
                      <a:cubicBezTo>
                        <a:pt x="7" y="26"/>
                        <a:pt x="8" y="24"/>
                        <a:pt x="6" y="29"/>
                      </a:cubicBezTo>
                      <a:cubicBezTo>
                        <a:pt x="6" y="30"/>
                        <a:pt x="5" y="31"/>
                        <a:pt x="5" y="33"/>
                      </a:cubicBezTo>
                      <a:cubicBezTo>
                        <a:pt x="3" y="37"/>
                        <a:pt x="4" y="36"/>
                        <a:pt x="2" y="41"/>
                      </a:cubicBezTo>
                      <a:cubicBezTo>
                        <a:pt x="0" y="47"/>
                        <a:pt x="0" y="63"/>
                        <a:pt x="14" y="74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61" y="109"/>
                        <a:pt x="61" y="109"/>
                        <a:pt x="61" y="109"/>
                      </a:cubicBezTo>
                      <a:cubicBezTo>
                        <a:pt x="65" y="111"/>
                        <a:pt x="71" y="110"/>
                        <a:pt x="73" y="107"/>
                      </a:cubicBezTo>
                      <a:cubicBezTo>
                        <a:pt x="76" y="103"/>
                        <a:pt x="75" y="98"/>
                        <a:pt x="72" y="94"/>
                      </a:cubicBezTo>
                      <a:cubicBezTo>
                        <a:pt x="27" y="63"/>
                        <a:pt x="27" y="63"/>
                        <a:pt x="27" y="63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05" y="114"/>
                        <a:pt x="105" y="114"/>
                        <a:pt x="105" y="114"/>
                      </a:cubicBezTo>
                      <a:cubicBezTo>
                        <a:pt x="112" y="92"/>
                        <a:pt x="112" y="92"/>
                        <a:pt x="112" y="92"/>
                      </a:cubicBezTo>
                      <a:cubicBezTo>
                        <a:pt x="179" y="113"/>
                        <a:pt x="179" y="113"/>
                        <a:pt x="179" y="113"/>
                      </a:cubicBezTo>
                      <a:cubicBezTo>
                        <a:pt x="184" y="115"/>
                        <a:pt x="190" y="112"/>
                        <a:pt x="192" y="106"/>
                      </a:cubicBezTo>
                      <a:cubicBezTo>
                        <a:pt x="194" y="100"/>
                        <a:pt x="191" y="95"/>
                        <a:pt x="185" y="94"/>
                      </a:cubicBezTo>
                      <a:cubicBezTo>
                        <a:pt x="119" y="72"/>
                        <a:pt x="119" y="72"/>
                        <a:pt x="119" y="72"/>
                      </a:cubicBezTo>
                      <a:cubicBezTo>
                        <a:pt x="121" y="64"/>
                        <a:pt x="121" y="64"/>
                        <a:pt x="121" y="64"/>
                      </a:cubicBezTo>
                      <a:cubicBezTo>
                        <a:pt x="188" y="85"/>
                        <a:pt x="188" y="85"/>
                        <a:pt x="188" y="85"/>
                      </a:cubicBezTo>
                      <a:cubicBezTo>
                        <a:pt x="193" y="87"/>
                        <a:pt x="199" y="85"/>
                        <a:pt x="201" y="79"/>
                      </a:cubicBezTo>
                      <a:cubicBezTo>
                        <a:pt x="203" y="74"/>
                        <a:pt x="200" y="68"/>
                        <a:pt x="194" y="66"/>
                      </a:cubicBezTo>
                      <a:cubicBezTo>
                        <a:pt x="128" y="44"/>
                        <a:pt x="128" y="44"/>
                        <a:pt x="128" y="44"/>
                      </a:cubicBezTo>
                      <a:cubicBezTo>
                        <a:pt x="135" y="22"/>
                        <a:pt x="135" y="22"/>
                        <a:pt x="135" y="22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101" y="18"/>
                        <a:pt x="105" y="14"/>
                        <a:pt x="105" y="9"/>
                      </a:cubicBezTo>
                      <a:cubicBezTo>
                        <a:pt x="105" y="5"/>
                        <a:pt x="101" y="1"/>
                        <a:pt x="9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0" name="Group 31"/>
              <p:cNvGrpSpPr/>
              <p:nvPr/>
            </p:nvGrpSpPr>
            <p:grpSpPr>
              <a:xfrm>
                <a:off x="4410684" y="4732917"/>
                <a:ext cx="677816" cy="467162"/>
                <a:chOff x="10387013" y="4487863"/>
                <a:chExt cx="750888" cy="517525"/>
              </a:xfrm>
              <a:solidFill>
                <a:schemeClr val="accent1"/>
              </a:solidFill>
            </p:grpSpPr>
            <p:sp>
              <p:nvSpPr>
                <p:cNvPr id="78" name="Freeform 66"/>
                <p:cNvSpPr>
                  <a:spLocks/>
                </p:cNvSpPr>
                <p:nvPr/>
              </p:nvSpPr>
              <p:spPr bwMode="auto">
                <a:xfrm>
                  <a:off x="10977563" y="4840288"/>
                  <a:ext cx="160338" cy="165100"/>
                </a:xfrm>
                <a:custGeom>
                  <a:avLst/>
                  <a:gdLst>
                    <a:gd name="T0" fmla="*/ 14 w 51"/>
                    <a:gd name="T1" fmla="*/ 46 h 52"/>
                    <a:gd name="T2" fmla="*/ 45 w 51"/>
                    <a:gd name="T3" fmla="*/ 37 h 52"/>
                    <a:gd name="T4" fmla="*/ 37 w 51"/>
                    <a:gd name="T5" fmla="*/ 6 h 52"/>
                    <a:gd name="T6" fmla="*/ 6 w 51"/>
                    <a:gd name="T7" fmla="*/ 15 h 52"/>
                    <a:gd name="T8" fmla="*/ 14 w 51"/>
                    <a:gd name="T9" fmla="*/ 4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14" y="46"/>
                      </a:moveTo>
                      <a:cubicBezTo>
                        <a:pt x="25" y="52"/>
                        <a:pt x="39" y="48"/>
                        <a:pt x="45" y="37"/>
                      </a:cubicBezTo>
                      <a:cubicBezTo>
                        <a:pt x="51" y="26"/>
                        <a:pt x="48" y="13"/>
                        <a:pt x="37" y="6"/>
                      </a:cubicBezTo>
                      <a:cubicBezTo>
                        <a:pt x="26" y="0"/>
                        <a:pt x="12" y="4"/>
                        <a:pt x="6" y="15"/>
                      </a:cubicBezTo>
                      <a:cubicBezTo>
                        <a:pt x="0" y="26"/>
                        <a:pt x="3" y="40"/>
                        <a:pt x="1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9" name="Freeform 67"/>
                <p:cNvSpPr>
                  <a:spLocks/>
                </p:cNvSpPr>
                <p:nvPr/>
              </p:nvSpPr>
              <p:spPr bwMode="auto">
                <a:xfrm>
                  <a:off x="10387013" y="4487863"/>
                  <a:ext cx="657225" cy="517525"/>
                </a:xfrm>
                <a:custGeom>
                  <a:avLst/>
                  <a:gdLst>
                    <a:gd name="T0" fmla="*/ 190 w 208"/>
                    <a:gd name="T1" fmla="*/ 63 h 164"/>
                    <a:gd name="T2" fmla="*/ 200 w 208"/>
                    <a:gd name="T3" fmla="*/ 105 h 164"/>
                    <a:gd name="T4" fmla="*/ 185 w 208"/>
                    <a:gd name="T5" fmla="*/ 131 h 164"/>
                    <a:gd name="T6" fmla="*/ 184 w 208"/>
                    <a:gd name="T7" fmla="*/ 134 h 164"/>
                    <a:gd name="T8" fmla="*/ 178 w 208"/>
                    <a:gd name="T9" fmla="*/ 144 h 164"/>
                    <a:gd name="T10" fmla="*/ 137 w 208"/>
                    <a:gd name="T11" fmla="*/ 156 h 164"/>
                    <a:gd name="T12" fmla="*/ 137 w 208"/>
                    <a:gd name="T13" fmla="*/ 156 h 164"/>
                    <a:gd name="T14" fmla="*/ 85 w 208"/>
                    <a:gd name="T15" fmla="*/ 127 h 164"/>
                    <a:gd name="T16" fmla="*/ 82 w 208"/>
                    <a:gd name="T17" fmla="*/ 113 h 164"/>
                    <a:gd name="T18" fmla="*/ 95 w 208"/>
                    <a:gd name="T19" fmla="*/ 110 h 164"/>
                    <a:gd name="T20" fmla="*/ 126 w 208"/>
                    <a:gd name="T21" fmla="*/ 127 h 164"/>
                    <a:gd name="T22" fmla="*/ 142 w 208"/>
                    <a:gd name="T23" fmla="*/ 137 h 164"/>
                    <a:gd name="T24" fmla="*/ 145 w 208"/>
                    <a:gd name="T25" fmla="*/ 133 h 164"/>
                    <a:gd name="T26" fmla="*/ 126 w 208"/>
                    <a:gd name="T27" fmla="*/ 122 h 164"/>
                    <a:gd name="T28" fmla="*/ 93 w 208"/>
                    <a:gd name="T29" fmla="*/ 103 h 164"/>
                    <a:gd name="T30" fmla="*/ 89 w 208"/>
                    <a:gd name="T31" fmla="*/ 100 h 164"/>
                    <a:gd name="T32" fmla="*/ 9 w 208"/>
                    <a:gd name="T33" fmla="*/ 54 h 164"/>
                    <a:gd name="T34" fmla="*/ 4 w 208"/>
                    <a:gd name="T35" fmla="*/ 36 h 164"/>
                    <a:gd name="T36" fmla="*/ 22 w 208"/>
                    <a:gd name="T37" fmla="*/ 32 h 164"/>
                    <a:gd name="T38" fmla="*/ 102 w 208"/>
                    <a:gd name="T39" fmla="*/ 78 h 164"/>
                    <a:gd name="T40" fmla="*/ 105 w 208"/>
                    <a:gd name="T41" fmla="*/ 73 h 164"/>
                    <a:gd name="T42" fmla="*/ 25 w 208"/>
                    <a:gd name="T43" fmla="*/ 26 h 164"/>
                    <a:gd name="T44" fmla="*/ 19 w 208"/>
                    <a:gd name="T45" fmla="*/ 9 h 164"/>
                    <a:gd name="T46" fmla="*/ 38 w 208"/>
                    <a:gd name="T47" fmla="*/ 4 h 164"/>
                    <a:gd name="T48" fmla="*/ 118 w 208"/>
                    <a:gd name="T49" fmla="*/ 50 h 164"/>
                    <a:gd name="T50" fmla="*/ 122 w 208"/>
                    <a:gd name="T51" fmla="*/ 53 h 164"/>
                    <a:gd name="T52" fmla="*/ 155 w 208"/>
                    <a:gd name="T53" fmla="*/ 71 h 164"/>
                    <a:gd name="T54" fmla="*/ 174 w 208"/>
                    <a:gd name="T55" fmla="*/ 82 h 164"/>
                    <a:gd name="T56" fmla="*/ 176 w 208"/>
                    <a:gd name="T57" fmla="*/ 78 h 164"/>
                    <a:gd name="T58" fmla="*/ 159 w 208"/>
                    <a:gd name="T59" fmla="*/ 68 h 164"/>
                    <a:gd name="T60" fmla="*/ 129 w 208"/>
                    <a:gd name="T61" fmla="*/ 51 h 164"/>
                    <a:gd name="T62" fmla="*/ 125 w 208"/>
                    <a:gd name="T63" fmla="*/ 37 h 164"/>
                    <a:gd name="T64" fmla="*/ 139 w 208"/>
                    <a:gd name="T65" fmla="*/ 34 h 164"/>
                    <a:gd name="T66" fmla="*/ 190 w 208"/>
                    <a:gd name="T67" fmla="*/ 63 h 164"/>
                    <a:gd name="T68" fmla="*/ 190 w 208"/>
                    <a:gd name="T69" fmla="*/ 63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8" h="164">
                      <a:moveTo>
                        <a:pt x="190" y="63"/>
                      </a:moveTo>
                      <a:cubicBezTo>
                        <a:pt x="204" y="71"/>
                        <a:pt x="208" y="91"/>
                        <a:pt x="200" y="105"/>
                      </a:cubicBezTo>
                      <a:cubicBezTo>
                        <a:pt x="185" y="131"/>
                        <a:pt x="185" y="131"/>
                        <a:pt x="185" y="131"/>
                      </a:cubicBezTo>
                      <a:cubicBezTo>
                        <a:pt x="184" y="134"/>
                        <a:pt x="184" y="134"/>
                        <a:pt x="184" y="134"/>
                      </a:cubicBezTo>
                      <a:cubicBezTo>
                        <a:pt x="178" y="144"/>
                        <a:pt x="178" y="144"/>
                        <a:pt x="178" y="144"/>
                      </a:cubicBezTo>
                      <a:cubicBezTo>
                        <a:pt x="170" y="158"/>
                        <a:pt x="151" y="164"/>
                        <a:pt x="137" y="156"/>
                      </a:cubicBez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85" y="127"/>
                        <a:pt x="85" y="127"/>
                        <a:pt x="85" y="127"/>
                      </a:cubicBezTo>
                      <a:cubicBezTo>
                        <a:pt x="80" y="124"/>
                        <a:pt x="79" y="118"/>
                        <a:pt x="82" y="113"/>
                      </a:cubicBezTo>
                      <a:cubicBezTo>
                        <a:pt x="85" y="108"/>
                        <a:pt x="90" y="107"/>
                        <a:pt x="95" y="110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45" y="133"/>
                        <a:pt x="145" y="133"/>
                        <a:pt x="145" y="133"/>
                      </a:cubicBezTo>
                      <a:cubicBezTo>
                        <a:pt x="126" y="122"/>
                        <a:pt x="126" y="122"/>
                        <a:pt x="126" y="122"/>
                      </a:cubicBezTo>
                      <a:cubicBezTo>
                        <a:pt x="93" y="103"/>
                        <a:pt x="93" y="103"/>
                        <a:pt x="93" y="103"/>
                      </a:cubicBezTo>
                      <a:cubicBezTo>
                        <a:pt x="89" y="100"/>
                        <a:pt x="89" y="100"/>
                        <a:pt x="89" y="100"/>
                      </a:cubicBezTo>
                      <a:cubicBezTo>
                        <a:pt x="9" y="54"/>
                        <a:pt x="9" y="54"/>
                        <a:pt x="9" y="54"/>
                      </a:cubicBezTo>
                      <a:cubicBezTo>
                        <a:pt x="2" y="51"/>
                        <a:pt x="0" y="42"/>
                        <a:pt x="4" y="36"/>
                      </a:cubicBezTo>
                      <a:cubicBezTo>
                        <a:pt x="8" y="29"/>
                        <a:pt x="15" y="28"/>
                        <a:pt x="22" y="32"/>
                      </a:cubicBezTo>
                      <a:cubicBezTo>
                        <a:pt x="102" y="78"/>
                        <a:pt x="102" y="78"/>
                        <a:pt x="102" y="78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19" y="23"/>
                        <a:pt x="16" y="15"/>
                        <a:pt x="19" y="9"/>
                      </a:cubicBezTo>
                      <a:cubicBezTo>
                        <a:pt x="23" y="3"/>
                        <a:pt x="31" y="0"/>
                        <a:pt x="38" y="4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22" y="53"/>
                        <a:pt x="122" y="53"/>
                        <a:pt x="122" y="53"/>
                      </a:cubicBezTo>
                      <a:cubicBezTo>
                        <a:pt x="155" y="71"/>
                        <a:pt x="155" y="71"/>
                        <a:pt x="155" y="71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76" y="78"/>
                        <a:pt x="176" y="78"/>
                        <a:pt x="176" y="78"/>
                      </a:cubicBezTo>
                      <a:cubicBezTo>
                        <a:pt x="159" y="68"/>
                        <a:pt x="159" y="68"/>
                        <a:pt x="159" y="68"/>
                      </a:cubicBezTo>
                      <a:cubicBezTo>
                        <a:pt x="129" y="51"/>
                        <a:pt x="129" y="51"/>
                        <a:pt x="129" y="51"/>
                      </a:cubicBezTo>
                      <a:cubicBezTo>
                        <a:pt x="124" y="48"/>
                        <a:pt x="122" y="43"/>
                        <a:pt x="125" y="37"/>
                      </a:cubicBezTo>
                      <a:cubicBezTo>
                        <a:pt x="128" y="33"/>
                        <a:pt x="133" y="31"/>
                        <a:pt x="139" y="34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ubicBezTo>
                        <a:pt x="190" y="63"/>
                        <a:pt x="190" y="63"/>
                        <a:pt x="190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1" name="Group 32"/>
              <p:cNvGrpSpPr/>
              <p:nvPr/>
            </p:nvGrpSpPr>
            <p:grpSpPr>
              <a:xfrm>
                <a:off x="1004412" y="2622088"/>
                <a:ext cx="663485" cy="472894"/>
                <a:chOff x="6613526" y="2149475"/>
                <a:chExt cx="735012" cy="523875"/>
              </a:xfrm>
              <a:solidFill>
                <a:schemeClr val="accent5"/>
              </a:solidFill>
            </p:grpSpPr>
            <p:sp>
              <p:nvSpPr>
                <p:cNvPr id="76" name="Freeform 68"/>
                <p:cNvSpPr>
                  <a:spLocks/>
                </p:cNvSpPr>
                <p:nvPr/>
              </p:nvSpPr>
              <p:spPr bwMode="auto">
                <a:xfrm>
                  <a:off x="6613526" y="2149475"/>
                  <a:ext cx="157163" cy="161925"/>
                </a:xfrm>
                <a:custGeom>
                  <a:avLst/>
                  <a:gdLst>
                    <a:gd name="T0" fmla="*/ 13 w 50"/>
                    <a:gd name="T1" fmla="*/ 45 h 51"/>
                    <a:gd name="T2" fmla="*/ 6 w 50"/>
                    <a:gd name="T3" fmla="*/ 14 h 51"/>
                    <a:gd name="T4" fmla="*/ 37 w 50"/>
                    <a:gd name="T5" fmla="*/ 7 h 51"/>
                    <a:gd name="T6" fmla="*/ 44 w 50"/>
                    <a:gd name="T7" fmla="*/ 37 h 51"/>
                    <a:gd name="T8" fmla="*/ 13 w 50"/>
                    <a:gd name="T9" fmla="*/ 4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13" y="45"/>
                      </a:moveTo>
                      <a:cubicBezTo>
                        <a:pt x="3" y="38"/>
                        <a:pt x="0" y="25"/>
                        <a:pt x="6" y="14"/>
                      </a:cubicBezTo>
                      <a:cubicBezTo>
                        <a:pt x="13" y="3"/>
                        <a:pt x="26" y="0"/>
                        <a:pt x="37" y="7"/>
                      </a:cubicBezTo>
                      <a:cubicBezTo>
                        <a:pt x="47" y="13"/>
                        <a:pt x="50" y="27"/>
                        <a:pt x="44" y="37"/>
                      </a:cubicBezTo>
                      <a:cubicBezTo>
                        <a:pt x="37" y="48"/>
                        <a:pt x="24" y="51"/>
                        <a:pt x="13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7" name="Freeform 69"/>
                <p:cNvSpPr>
                  <a:spLocks/>
                </p:cNvSpPr>
                <p:nvPr/>
              </p:nvSpPr>
              <p:spPr bwMode="auto">
                <a:xfrm>
                  <a:off x="6732588" y="2203450"/>
                  <a:ext cx="615950" cy="469900"/>
                </a:xfrm>
                <a:custGeom>
                  <a:avLst/>
                  <a:gdLst>
                    <a:gd name="T0" fmla="*/ 108 w 195"/>
                    <a:gd name="T1" fmla="*/ 17 h 149"/>
                    <a:gd name="T2" fmla="*/ 53 w 195"/>
                    <a:gd name="T3" fmla="*/ 3 h 149"/>
                    <a:gd name="T4" fmla="*/ 52 w 195"/>
                    <a:gd name="T5" fmla="*/ 4 h 149"/>
                    <a:gd name="T6" fmla="*/ 18 w 195"/>
                    <a:gd name="T7" fmla="*/ 16 h 149"/>
                    <a:gd name="T8" fmla="*/ 14 w 195"/>
                    <a:gd name="T9" fmla="*/ 23 h 149"/>
                    <a:gd name="T10" fmla="*/ 12 w 195"/>
                    <a:gd name="T11" fmla="*/ 27 h 149"/>
                    <a:gd name="T12" fmla="*/ 8 w 195"/>
                    <a:gd name="T13" fmla="*/ 34 h 149"/>
                    <a:gd name="T14" fmla="*/ 11 w 195"/>
                    <a:gd name="T15" fmla="*/ 69 h 149"/>
                    <a:gd name="T16" fmla="*/ 12 w 195"/>
                    <a:gd name="T17" fmla="*/ 71 h 149"/>
                    <a:gd name="T18" fmla="*/ 49 w 195"/>
                    <a:gd name="T19" fmla="*/ 114 h 149"/>
                    <a:gd name="T20" fmla="*/ 61 w 195"/>
                    <a:gd name="T21" fmla="*/ 115 h 149"/>
                    <a:gd name="T22" fmla="*/ 63 w 195"/>
                    <a:gd name="T23" fmla="*/ 102 h 149"/>
                    <a:gd name="T24" fmla="*/ 26 w 195"/>
                    <a:gd name="T25" fmla="*/ 61 h 149"/>
                    <a:gd name="T26" fmla="*/ 29 w 195"/>
                    <a:gd name="T27" fmla="*/ 57 h 149"/>
                    <a:gd name="T28" fmla="*/ 90 w 195"/>
                    <a:gd name="T29" fmla="*/ 129 h 149"/>
                    <a:gd name="T30" fmla="*/ 102 w 195"/>
                    <a:gd name="T31" fmla="*/ 109 h 149"/>
                    <a:gd name="T32" fmla="*/ 162 w 195"/>
                    <a:gd name="T33" fmla="*/ 146 h 149"/>
                    <a:gd name="T34" fmla="*/ 177 w 195"/>
                    <a:gd name="T35" fmla="*/ 142 h 149"/>
                    <a:gd name="T36" fmla="*/ 173 w 195"/>
                    <a:gd name="T37" fmla="*/ 128 h 149"/>
                    <a:gd name="T38" fmla="*/ 113 w 195"/>
                    <a:gd name="T39" fmla="*/ 92 h 149"/>
                    <a:gd name="T40" fmla="*/ 118 w 195"/>
                    <a:gd name="T41" fmla="*/ 84 h 149"/>
                    <a:gd name="T42" fmla="*/ 177 w 195"/>
                    <a:gd name="T43" fmla="*/ 121 h 149"/>
                    <a:gd name="T44" fmla="*/ 192 w 195"/>
                    <a:gd name="T45" fmla="*/ 118 h 149"/>
                    <a:gd name="T46" fmla="*/ 188 w 195"/>
                    <a:gd name="T47" fmla="*/ 103 h 149"/>
                    <a:gd name="T48" fmla="*/ 129 w 195"/>
                    <a:gd name="T49" fmla="*/ 67 h 149"/>
                    <a:gd name="T50" fmla="*/ 141 w 195"/>
                    <a:gd name="T51" fmla="*/ 47 h 149"/>
                    <a:gd name="T52" fmla="*/ 49 w 195"/>
                    <a:gd name="T53" fmla="*/ 25 h 149"/>
                    <a:gd name="T54" fmla="*/ 51 w 195"/>
                    <a:gd name="T55" fmla="*/ 20 h 149"/>
                    <a:gd name="T56" fmla="*/ 105 w 195"/>
                    <a:gd name="T57" fmla="*/ 35 h 149"/>
                    <a:gd name="T58" fmla="*/ 115 w 195"/>
                    <a:gd name="T59" fmla="*/ 27 h 149"/>
                    <a:gd name="T60" fmla="*/ 108 w 195"/>
                    <a:gd name="T61" fmla="*/ 1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5" h="149">
                      <a:moveTo>
                        <a:pt x="108" y="17"/>
                      </a:move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34" y="0"/>
                        <a:pt x="22" y="11"/>
                        <a:pt x="18" y="16"/>
                      </a:cubicBezTo>
                      <a:cubicBezTo>
                        <a:pt x="16" y="20"/>
                        <a:pt x="17" y="19"/>
                        <a:pt x="14" y="23"/>
                      </a:cubicBezTo>
                      <a:cubicBezTo>
                        <a:pt x="13" y="24"/>
                        <a:pt x="13" y="26"/>
                        <a:pt x="12" y="27"/>
                      </a:cubicBezTo>
                      <a:cubicBezTo>
                        <a:pt x="10" y="31"/>
                        <a:pt x="10" y="30"/>
                        <a:pt x="8" y="34"/>
                      </a:cubicBezTo>
                      <a:cubicBezTo>
                        <a:pt x="4" y="39"/>
                        <a:pt x="0" y="55"/>
                        <a:pt x="11" y="69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49" y="114"/>
                        <a:pt x="49" y="114"/>
                        <a:pt x="49" y="114"/>
                      </a:cubicBezTo>
                      <a:cubicBezTo>
                        <a:pt x="52" y="117"/>
                        <a:pt x="58" y="118"/>
                        <a:pt x="61" y="115"/>
                      </a:cubicBezTo>
                      <a:cubicBezTo>
                        <a:pt x="64" y="112"/>
                        <a:pt x="65" y="106"/>
                        <a:pt x="63" y="102"/>
                      </a:cubicBezTo>
                      <a:cubicBezTo>
                        <a:pt x="26" y="61"/>
                        <a:pt x="26" y="61"/>
                        <a:pt x="26" y="61"/>
                      </a:cubicBezTo>
                      <a:cubicBezTo>
                        <a:pt x="29" y="57"/>
                        <a:pt x="29" y="57"/>
                        <a:pt x="29" y="57"/>
                      </a:cubicBezTo>
                      <a:cubicBezTo>
                        <a:pt x="90" y="129"/>
                        <a:pt x="90" y="129"/>
                        <a:pt x="90" y="129"/>
                      </a:cubicBezTo>
                      <a:cubicBezTo>
                        <a:pt x="102" y="109"/>
                        <a:pt x="102" y="109"/>
                        <a:pt x="102" y="109"/>
                      </a:cubicBezTo>
                      <a:cubicBezTo>
                        <a:pt x="162" y="146"/>
                        <a:pt x="162" y="146"/>
                        <a:pt x="162" y="146"/>
                      </a:cubicBezTo>
                      <a:cubicBezTo>
                        <a:pt x="167" y="149"/>
                        <a:pt x="174" y="147"/>
                        <a:pt x="177" y="142"/>
                      </a:cubicBezTo>
                      <a:cubicBezTo>
                        <a:pt x="180" y="137"/>
                        <a:pt x="178" y="131"/>
                        <a:pt x="173" y="128"/>
                      </a:cubicBezTo>
                      <a:cubicBezTo>
                        <a:pt x="113" y="92"/>
                        <a:pt x="113" y="92"/>
                        <a:pt x="113" y="92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77" y="121"/>
                        <a:pt x="177" y="121"/>
                        <a:pt x="177" y="121"/>
                      </a:cubicBezTo>
                      <a:cubicBezTo>
                        <a:pt x="182" y="124"/>
                        <a:pt x="188" y="124"/>
                        <a:pt x="192" y="118"/>
                      </a:cubicBezTo>
                      <a:cubicBezTo>
                        <a:pt x="195" y="113"/>
                        <a:pt x="193" y="106"/>
                        <a:pt x="188" y="103"/>
                      </a:cubicBezTo>
                      <a:cubicBezTo>
                        <a:pt x="129" y="67"/>
                        <a:pt x="129" y="67"/>
                        <a:pt x="129" y="67"/>
                      </a:cubicBezTo>
                      <a:cubicBezTo>
                        <a:pt x="141" y="47"/>
                        <a:pt x="141" y="47"/>
                        <a:pt x="141" y="47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105" y="35"/>
                        <a:pt x="105" y="35"/>
                        <a:pt x="105" y="35"/>
                      </a:cubicBezTo>
                      <a:cubicBezTo>
                        <a:pt x="109" y="35"/>
                        <a:pt x="114" y="32"/>
                        <a:pt x="115" y="27"/>
                      </a:cubicBezTo>
                      <a:cubicBezTo>
                        <a:pt x="116" y="23"/>
                        <a:pt x="113" y="18"/>
                        <a:pt x="108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>
                <a:off x="4225826" y="4980828"/>
                <a:ext cx="617629" cy="548844"/>
                <a:chOff x="10182226" y="4762500"/>
                <a:chExt cx="684213" cy="608012"/>
              </a:xfrm>
              <a:solidFill>
                <a:schemeClr val="accent1"/>
              </a:solidFill>
            </p:grpSpPr>
            <p:sp>
              <p:nvSpPr>
                <p:cNvPr id="74" name="Freeform 70"/>
                <p:cNvSpPr>
                  <a:spLocks/>
                </p:cNvSpPr>
                <p:nvPr/>
              </p:nvSpPr>
              <p:spPr bwMode="auto">
                <a:xfrm>
                  <a:off x="10709276" y="5213350"/>
                  <a:ext cx="157163" cy="157162"/>
                </a:xfrm>
                <a:custGeom>
                  <a:avLst/>
                  <a:gdLst>
                    <a:gd name="T0" fmla="*/ 10 w 50"/>
                    <a:gd name="T1" fmla="*/ 42 h 50"/>
                    <a:gd name="T2" fmla="*/ 42 w 50"/>
                    <a:gd name="T3" fmla="*/ 40 h 50"/>
                    <a:gd name="T4" fmla="*/ 40 w 50"/>
                    <a:gd name="T5" fmla="*/ 8 h 50"/>
                    <a:gd name="T6" fmla="*/ 8 w 50"/>
                    <a:gd name="T7" fmla="*/ 11 h 50"/>
                    <a:gd name="T8" fmla="*/ 10 w 50"/>
                    <a:gd name="T9" fmla="*/ 4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0">
                      <a:moveTo>
                        <a:pt x="10" y="42"/>
                      </a:moveTo>
                      <a:cubicBezTo>
                        <a:pt x="20" y="50"/>
                        <a:pt x="34" y="49"/>
                        <a:pt x="42" y="40"/>
                      </a:cubicBezTo>
                      <a:cubicBezTo>
                        <a:pt x="50" y="30"/>
                        <a:pt x="49" y="16"/>
                        <a:pt x="40" y="8"/>
                      </a:cubicBezTo>
                      <a:cubicBezTo>
                        <a:pt x="30" y="0"/>
                        <a:pt x="16" y="1"/>
                        <a:pt x="8" y="11"/>
                      </a:cubicBezTo>
                      <a:cubicBezTo>
                        <a:pt x="0" y="20"/>
                        <a:pt x="1" y="34"/>
                        <a:pt x="10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5" name="Freeform 71"/>
                <p:cNvSpPr>
                  <a:spLocks/>
                </p:cNvSpPr>
                <p:nvPr/>
              </p:nvSpPr>
              <p:spPr bwMode="auto">
                <a:xfrm>
                  <a:off x="10182226" y="4762500"/>
                  <a:ext cx="619125" cy="576262"/>
                </a:xfrm>
                <a:custGeom>
                  <a:avLst/>
                  <a:gdLst>
                    <a:gd name="T0" fmla="*/ 183 w 196"/>
                    <a:gd name="T1" fmla="*/ 91 h 183"/>
                    <a:gd name="T2" fmla="*/ 186 w 196"/>
                    <a:gd name="T3" fmla="*/ 133 h 183"/>
                    <a:gd name="T4" fmla="*/ 166 w 196"/>
                    <a:gd name="T5" fmla="*/ 157 h 183"/>
                    <a:gd name="T6" fmla="*/ 164 w 196"/>
                    <a:gd name="T7" fmla="*/ 158 h 183"/>
                    <a:gd name="T8" fmla="*/ 156 w 196"/>
                    <a:gd name="T9" fmla="*/ 168 h 183"/>
                    <a:gd name="T10" fmla="*/ 114 w 196"/>
                    <a:gd name="T11" fmla="*/ 173 h 183"/>
                    <a:gd name="T12" fmla="*/ 114 w 196"/>
                    <a:gd name="T13" fmla="*/ 173 h 183"/>
                    <a:gd name="T14" fmla="*/ 69 w 196"/>
                    <a:gd name="T15" fmla="*/ 134 h 183"/>
                    <a:gd name="T16" fmla="*/ 67 w 196"/>
                    <a:gd name="T17" fmla="*/ 120 h 183"/>
                    <a:gd name="T18" fmla="*/ 81 w 196"/>
                    <a:gd name="T19" fmla="*/ 119 h 183"/>
                    <a:gd name="T20" fmla="*/ 108 w 196"/>
                    <a:gd name="T21" fmla="*/ 142 h 183"/>
                    <a:gd name="T22" fmla="*/ 123 w 196"/>
                    <a:gd name="T23" fmla="*/ 154 h 183"/>
                    <a:gd name="T24" fmla="*/ 126 w 196"/>
                    <a:gd name="T25" fmla="*/ 151 h 183"/>
                    <a:gd name="T26" fmla="*/ 110 w 196"/>
                    <a:gd name="T27" fmla="*/ 136 h 183"/>
                    <a:gd name="T28" fmla="*/ 81 w 196"/>
                    <a:gd name="T29" fmla="*/ 112 h 183"/>
                    <a:gd name="T30" fmla="*/ 77 w 196"/>
                    <a:gd name="T31" fmla="*/ 109 h 183"/>
                    <a:gd name="T32" fmla="*/ 6 w 196"/>
                    <a:gd name="T33" fmla="*/ 49 h 183"/>
                    <a:gd name="T34" fmla="*/ 5 w 196"/>
                    <a:gd name="T35" fmla="*/ 30 h 183"/>
                    <a:gd name="T36" fmla="*/ 23 w 196"/>
                    <a:gd name="T37" fmla="*/ 29 h 183"/>
                    <a:gd name="T38" fmla="*/ 94 w 196"/>
                    <a:gd name="T39" fmla="*/ 89 h 183"/>
                    <a:gd name="T40" fmla="*/ 98 w 196"/>
                    <a:gd name="T41" fmla="*/ 84 h 183"/>
                    <a:gd name="T42" fmla="*/ 27 w 196"/>
                    <a:gd name="T43" fmla="*/ 25 h 183"/>
                    <a:gd name="T44" fmla="*/ 25 w 196"/>
                    <a:gd name="T45" fmla="*/ 7 h 183"/>
                    <a:gd name="T46" fmla="*/ 44 w 196"/>
                    <a:gd name="T47" fmla="*/ 5 h 183"/>
                    <a:gd name="T48" fmla="*/ 114 w 196"/>
                    <a:gd name="T49" fmla="*/ 65 h 183"/>
                    <a:gd name="T50" fmla="*/ 118 w 196"/>
                    <a:gd name="T51" fmla="*/ 68 h 183"/>
                    <a:gd name="T52" fmla="*/ 147 w 196"/>
                    <a:gd name="T53" fmla="*/ 92 h 183"/>
                    <a:gd name="T54" fmla="*/ 164 w 196"/>
                    <a:gd name="T55" fmla="*/ 106 h 183"/>
                    <a:gd name="T56" fmla="*/ 167 w 196"/>
                    <a:gd name="T57" fmla="*/ 103 h 183"/>
                    <a:gd name="T58" fmla="*/ 152 w 196"/>
                    <a:gd name="T59" fmla="*/ 90 h 183"/>
                    <a:gd name="T60" fmla="*/ 125 w 196"/>
                    <a:gd name="T61" fmla="*/ 67 h 183"/>
                    <a:gd name="T62" fmla="*/ 124 w 196"/>
                    <a:gd name="T63" fmla="*/ 53 h 183"/>
                    <a:gd name="T64" fmla="*/ 138 w 196"/>
                    <a:gd name="T65" fmla="*/ 52 h 183"/>
                    <a:gd name="T66" fmla="*/ 183 w 196"/>
                    <a:gd name="T67" fmla="*/ 91 h 183"/>
                    <a:gd name="T68" fmla="*/ 183 w 196"/>
                    <a:gd name="T69" fmla="*/ 9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96" h="183">
                      <a:moveTo>
                        <a:pt x="183" y="91"/>
                      </a:moveTo>
                      <a:cubicBezTo>
                        <a:pt x="196" y="101"/>
                        <a:pt x="196" y="121"/>
                        <a:pt x="186" y="133"/>
                      </a:cubicBezTo>
                      <a:cubicBezTo>
                        <a:pt x="166" y="157"/>
                        <a:pt x="166" y="157"/>
                        <a:pt x="166" y="157"/>
                      </a:cubicBezTo>
                      <a:cubicBezTo>
                        <a:pt x="164" y="158"/>
                        <a:pt x="164" y="158"/>
                        <a:pt x="164" y="158"/>
                      </a:cubicBezTo>
                      <a:cubicBezTo>
                        <a:pt x="156" y="168"/>
                        <a:pt x="156" y="168"/>
                        <a:pt x="156" y="168"/>
                      </a:cubicBezTo>
                      <a:cubicBezTo>
                        <a:pt x="146" y="180"/>
                        <a:pt x="126" y="183"/>
                        <a:pt x="114" y="173"/>
                      </a:cubicBezTo>
                      <a:cubicBezTo>
                        <a:pt x="114" y="173"/>
                        <a:pt x="114" y="173"/>
                        <a:pt x="114" y="173"/>
                      </a:cubicBezTo>
                      <a:cubicBezTo>
                        <a:pt x="69" y="134"/>
                        <a:pt x="69" y="134"/>
                        <a:pt x="69" y="134"/>
                      </a:cubicBezTo>
                      <a:cubicBezTo>
                        <a:pt x="64" y="130"/>
                        <a:pt x="64" y="124"/>
                        <a:pt x="67" y="120"/>
                      </a:cubicBezTo>
                      <a:cubicBezTo>
                        <a:pt x="71" y="116"/>
                        <a:pt x="77" y="115"/>
                        <a:pt x="81" y="119"/>
                      </a:cubicBezTo>
                      <a:cubicBezTo>
                        <a:pt x="108" y="142"/>
                        <a:pt x="108" y="142"/>
                        <a:pt x="108" y="142"/>
                      </a:cubicBezTo>
                      <a:cubicBezTo>
                        <a:pt x="123" y="154"/>
                        <a:pt x="123" y="154"/>
                        <a:pt x="123" y="154"/>
                      </a:cubicBezTo>
                      <a:cubicBezTo>
                        <a:pt x="126" y="151"/>
                        <a:pt x="126" y="151"/>
                        <a:pt x="126" y="151"/>
                      </a:cubicBezTo>
                      <a:cubicBezTo>
                        <a:pt x="110" y="136"/>
                        <a:pt x="110" y="136"/>
                        <a:pt x="110" y="136"/>
                      </a:cubicBezTo>
                      <a:cubicBezTo>
                        <a:pt x="81" y="112"/>
                        <a:pt x="81" y="112"/>
                        <a:pt x="81" y="112"/>
                      </a:cubicBezTo>
                      <a:cubicBezTo>
                        <a:pt x="77" y="109"/>
                        <a:pt x="77" y="109"/>
                        <a:pt x="77" y="109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1" y="45"/>
                        <a:pt x="0" y="36"/>
                        <a:pt x="5" y="30"/>
                      </a:cubicBezTo>
                      <a:cubicBezTo>
                        <a:pt x="10" y="25"/>
                        <a:pt x="17" y="25"/>
                        <a:pt x="23" y="29"/>
                      </a:cubicBezTo>
                      <a:cubicBezTo>
                        <a:pt x="94" y="89"/>
                        <a:pt x="94" y="89"/>
                        <a:pt x="94" y="89"/>
                      </a:cubicBezTo>
                      <a:cubicBezTo>
                        <a:pt x="98" y="84"/>
                        <a:pt x="98" y="84"/>
                        <a:pt x="98" y="84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1" y="20"/>
                        <a:pt x="20" y="12"/>
                        <a:pt x="25" y="7"/>
                      </a:cubicBezTo>
                      <a:cubicBezTo>
                        <a:pt x="30" y="1"/>
                        <a:pt x="38" y="0"/>
                        <a:pt x="44" y="5"/>
                      </a:cubicBezTo>
                      <a:cubicBezTo>
                        <a:pt x="114" y="65"/>
                        <a:pt x="114" y="65"/>
                        <a:pt x="114" y="65"/>
                      </a:cubicBezTo>
                      <a:cubicBezTo>
                        <a:pt x="118" y="68"/>
                        <a:pt x="118" y="68"/>
                        <a:pt x="118" y="68"/>
                      </a:cubicBezTo>
                      <a:cubicBezTo>
                        <a:pt x="147" y="92"/>
                        <a:pt x="147" y="92"/>
                        <a:pt x="147" y="92"/>
                      </a:cubicBezTo>
                      <a:cubicBezTo>
                        <a:pt x="164" y="106"/>
                        <a:pt x="164" y="106"/>
                        <a:pt x="164" y="106"/>
                      </a:cubicBezTo>
                      <a:cubicBezTo>
                        <a:pt x="167" y="103"/>
                        <a:pt x="167" y="103"/>
                        <a:pt x="167" y="103"/>
                      </a:cubicBezTo>
                      <a:cubicBezTo>
                        <a:pt x="152" y="90"/>
                        <a:pt x="152" y="90"/>
                        <a:pt x="152" y="90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0" y="63"/>
                        <a:pt x="120" y="58"/>
                        <a:pt x="124" y="53"/>
                      </a:cubicBezTo>
                      <a:cubicBezTo>
                        <a:pt x="127" y="50"/>
                        <a:pt x="133" y="48"/>
                        <a:pt x="138" y="52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ubicBezTo>
                        <a:pt x="183" y="91"/>
                        <a:pt x="183" y="91"/>
                        <a:pt x="183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3" name="Group 34"/>
              <p:cNvGrpSpPr/>
              <p:nvPr/>
            </p:nvGrpSpPr>
            <p:grpSpPr>
              <a:xfrm>
                <a:off x="1246591" y="2275299"/>
                <a:ext cx="588969" cy="563174"/>
                <a:chOff x="6881813" y="1765300"/>
                <a:chExt cx="652463" cy="623887"/>
              </a:xfrm>
              <a:solidFill>
                <a:schemeClr val="accent5"/>
              </a:solidFill>
            </p:grpSpPr>
            <p:sp>
              <p:nvSpPr>
                <p:cNvPr id="72" name="Freeform 72"/>
                <p:cNvSpPr>
                  <a:spLocks/>
                </p:cNvSpPr>
                <p:nvPr/>
              </p:nvSpPr>
              <p:spPr bwMode="auto">
                <a:xfrm>
                  <a:off x="6881813" y="1765300"/>
                  <a:ext cx="153988" cy="153987"/>
                </a:xfrm>
                <a:custGeom>
                  <a:avLst/>
                  <a:gdLst>
                    <a:gd name="T0" fmla="*/ 9 w 49"/>
                    <a:gd name="T1" fmla="*/ 41 h 49"/>
                    <a:gd name="T2" fmla="*/ 8 w 49"/>
                    <a:gd name="T3" fmla="*/ 9 h 49"/>
                    <a:gd name="T4" fmla="*/ 40 w 49"/>
                    <a:gd name="T5" fmla="*/ 8 h 49"/>
                    <a:gd name="T6" fmla="*/ 41 w 49"/>
                    <a:gd name="T7" fmla="*/ 39 h 49"/>
                    <a:gd name="T8" fmla="*/ 9 w 49"/>
                    <a:gd name="T9" fmla="*/ 4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49">
                      <a:moveTo>
                        <a:pt x="9" y="41"/>
                      </a:moveTo>
                      <a:cubicBezTo>
                        <a:pt x="0" y="32"/>
                        <a:pt x="0" y="18"/>
                        <a:pt x="8" y="9"/>
                      </a:cubicBezTo>
                      <a:cubicBezTo>
                        <a:pt x="17" y="0"/>
                        <a:pt x="31" y="0"/>
                        <a:pt x="40" y="8"/>
                      </a:cubicBezTo>
                      <a:cubicBezTo>
                        <a:pt x="49" y="16"/>
                        <a:pt x="49" y="30"/>
                        <a:pt x="41" y="39"/>
                      </a:cubicBezTo>
                      <a:cubicBezTo>
                        <a:pt x="32" y="49"/>
                        <a:pt x="18" y="49"/>
                        <a:pt x="9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3" name="Freeform 73"/>
                <p:cNvSpPr>
                  <a:spLocks/>
                </p:cNvSpPr>
                <p:nvPr/>
              </p:nvSpPr>
              <p:spPr bwMode="auto">
                <a:xfrm>
                  <a:off x="6969126" y="1844675"/>
                  <a:ext cx="565150" cy="544512"/>
                </a:xfrm>
                <a:custGeom>
                  <a:avLst/>
                  <a:gdLst>
                    <a:gd name="T0" fmla="*/ 114 w 179"/>
                    <a:gd name="T1" fmla="*/ 32 h 173"/>
                    <a:gd name="T2" fmla="*/ 63 w 179"/>
                    <a:gd name="T3" fmla="*/ 7 h 173"/>
                    <a:gd name="T4" fmla="*/ 61 w 179"/>
                    <a:gd name="T5" fmla="*/ 7 h 173"/>
                    <a:gd name="T6" fmla="*/ 26 w 179"/>
                    <a:gd name="T7" fmla="*/ 13 h 173"/>
                    <a:gd name="T8" fmla="*/ 20 w 179"/>
                    <a:gd name="T9" fmla="*/ 19 h 173"/>
                    <a:gd name="T10" fmla="*/ 17 w 179"/>
                    <a:gd name="T11" fmla="*/ 22 h 173"/>
                    <a:gd name="T12" fmla="*/ 12 w 179"/>
                    <a:gd name="T13" fmla="*/ 28 h 173"/>
                    <a:gd name="T14" fmla="*/ 8 w 179"/>
                    <a:gd name="T15" fmla="*/ 63 h 173"/>
                    <a:gd name="T16" fmla="*/ 8 w 179"/>
                    <a:gd name="T17" fmla="*/ 65 h 173"/>
                    <a:gd name="T18" fmla="*/ 36 w 179"/>
                    <a:gd name="T19" fmla="*/ 115 h 173"/>
                    <a:gd name="T20" fmla="*/ 47 w 179"/>
                    <a:gd name="T21" fmla="*/ 118 h 173"/>
                    <a:gd name="T22" fmla="*/ 52 w 179"/>
                    <a:gd name="T23" fmla="*/ 106 h 173"/>
                    <a:gd name="T24" fmla="*/ 24 w 179"/>
                    <a:gd name="T25" fmla="*/ 58 h 173"/>
                    <a:gd name="T26" fmla="*/ 28 w 179"/>
                    <a:gd name="T27" fmla="*/ 55 h 173"/>
                    <a:gd name="T28" fmla="*/ 74 w 179"/>
                    <a:gd name="T29" fmla="*/ 138 h 173"/>
                    <a:gd name="T30" fmla="*/ 89 w 179"/>
                    <a:gd name="T31" fmla="*/ 121 h 173"/>
                    <a:gd name="T32" fmla="*/ 140 w 179"/>
                    <a:gd name="T33" fmla="*/ 169 h 173"/>
                    <a:gd name="T34" fmla="*/ 156 w 179"/>
                    <a:gd name="T35" fmla="*/ 168 h 173"/>
                    <a:gd name="T36" fmla="*/ 154 w 179"/>
                    <a:gd name="T37" fmla="*/ 154 h 173"/>
                    <a:gd name="T38" fmla="*/ 104 w 179"/>
                    <a:gd name="T39" fmla="*/ 106 h 173"/>
                    <a:gd name="T40" fmla="*/ 109 w 179"/>
                    <a:gd name="T41" fmla="*/ 100 h 173"/>
                    <a:gd name="T42" fmla="*/ 160 w 179"/>
                    <a:gd name="T43" fmla="*/ 147 h 173"/>
                    <a:gd name="T44" fmla="*/ 175 w 179"/>
                    <a:gd name="T45" fmla="*/ 148 h 173"/>
                    <a:gd name="T46" fmla="*/ 175 w 179"/>
                    <a:gd name="T47" fmla="*/ 132 h 173"/>
                    <a:gd name="T48" fmla="*/ 124 w 179"/>
                    <a:gd name="T49" fmla="*/ 85 h 173"/>
                    <a:gd name="T50" fmla="*/ 139 w 179"/>
                    <a:gd name="T51" fmla="*/ 68 h 173"/>
                    <a:gd name="T52" fmla="*/ 54 w 179"/>
                    <a:gd name="T53" fmla="*/ 27 h 173"/>
                    <a:gd name="T54" fmla="*/ 57 w 179"/>
                    <a:gd name="T55" fmla="*/ 24 h 173"/>
                    <a:gd name="T56" fmla="*/ 106 w 179"/>
                    <a:gd name="T57" fmla="*/ 48 h 173"/>
                    <a:gd name="T58" fmla="*/ 118 w 179"/>
                    <a:gd name="T59" fmla="*/ 43 h 173"/>
                    <a:gd name="T60" fmla="*/ 114 w 179"/>
                    <a:gd name="T61" fmla="*/ 32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" h="173">
                      <a:moveTo>
                        <a:pt x="114" y="32"/>
                      </a:move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cubicBezTo>
                        <a:pt x="44" y="0"/>
                        <a:pt x="30" y="8"/>
                        <a:pt x="26" y="13"/>
                      </a:cubicBezTo>
                      <a:cubicBezTo>
                        <a:pt x="23" y="16"/>
                        <a:pt x="23" y="16"/>
                        <a:pt x="20" y="19"/>
                      </a:cubicBezTo>
                      <a:cubicBezTo>
                        <a:pt x="19" y="20"/>
                        <a:pt x="18" y="21"/>
                        <a:pt x="17" y="22"/>
                      </a:cubicBezTo>
                      <a:cubicBezTo>
                        <a:pt x="14" y="25"/>
                        <a:pt x="15" y="25"/>
                        <a:pt x="12" y="28"/>
                      </a:cubicBezTo>
                      <a:cubicBezTo>
                        <a:pt x="7" y="33"/>
                        <a:pt x="0" y="47"/>
                        <a:pt x="8" y="63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36" y="115"/>
                        <a:pt x="36" y="115"/>
                        <a:pt x="36" y="115"/>
                      </a:cubicBezTo>
                      <a:cubicBezTo>
                        <a:pt x="39" y="119"/>
                        <a:pt x="44" y="120"/>
                        <a:pt x="47" y="118"/>
                      </a:cubicBezTo>
                      <a:cubicBezTo>
                        <a:pt x="52" y="116"/>
                        <a:pt x="53" y="110"/>
                        <a:pt x="52" y="106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74" y="138"/>
                        <a:pt x="74" y="138"/>
                        <a:pt x="74" y="138"/>
                      </a:cubicBezTo>
                      <a:cubicBezTo>
                        <a:pt x="89" y="121"/>
                        <a:pt x="89" y="121"/>
                        <a:pt x="89" y="121"/>
                      </a:cubicBezTo>
                      <a:cubicBezTo>
                        <a:pt x="140" y="169"/>
                        <a:pt x="140" y="169"/>
                        <a:pt x="140" y="169"/>
                      </a:cubicBezTo>
                      <a:cubicBezTo>
                        <a:pt x="145" y="173"/>
                        <a:pt x="152" y="173"/>
                        <a:pt x="156" y="168"/>
                      </a:cubicBezTo>
                      <a:cubicBezTo>
                        <a:pt x="160" y="164"/>
                        <a:pt x="159" y="158"/>
                        <a:pt x="154" y="154"/>
                      </a:cubicBezTo>
                      <a:cubicBezTo>
                        <a:pt x="104" y="106"/>
                        <a:pt x="104" y="106"/>
                        <a:pt x="104" y="106"/>
                      </a:cubicBezTo>
                      <a:cubicBezTo>
                        <a:pt x="109" y="100"/>
                        <a:pt x="109" y="100"/>
                        <a:pt x="109" y="100"/>
                      </a:cubicBezTo>
                      <a:cubicBezTo>
                        <a:pt x="160" y="147"/>
                        <a:pt x="160" y="147"/>
                        <a:pt x="160" y="147"/>
                      </a:cubicBezTo>
                      <a:cubicBezTo>
                        <a:pt x="165" y="152"/>
                        <a:pt x="171" y="152"/>
                        <a:pt x="175" y="148"/>
                      </a:cubicBezTo>
                      <a:cubicBezTo>
                        <a:pt x="179" y="143"/>
                        <a:pt x="179" y="136"/>
                        <a:pt x="175" y="132"/>
                      </a:cubicBezTo>
                      <a:cubicBezTo>
                        <a:pt x="124" y="85"/>
                        <a:pt x="124" y="85"/>
                        <a:pt x="124" y="85"/>
                      </a:cubicBezTo>
                      <a:cubicBezTo>
                        <a:pt x="139" y="68"/>
                        <a:pt x="139" y="68"/>
                        <a:pt x="139" y="68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06" y="48"/>
                        <a:pt x="106" y="48"/>
                        <a:pt x="106" y="48"/>
                      </a:cubicBezTo>
                      <a:cubicBezTo>
                        <a:pt x="111" y="49"/>
                        <a:pt x="116" y="47"/>
                        <a:pt x="118" y="43"/>
                      </a:cubicBezTo>
                      <a:cubicBezTo>
                        <a:pt x="120" y="39"/>
                        <a:pt x="118" y="34"/>
                        <a:pt x="11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4" name="Group 35"/>
              <p:cNvGrpSpPr/>
              <p:nvPr/>
            </p:nvGrpSpPr>
            <p:grpSpPr>
              <a:xfrm>
                <a:off x="4009440" y="5191481"/>
                <a:ext cx="538813" cy="629092"/>
                <a:chOff x="9942513" y="4995863"/>
                <a:chExt cx="596900" cy="696912"/>
              </a:xfrm>
              <a:solidFill>
                <a:schemeClr val="accent1"/>
              </a:solidFill>
            </p:grpSpPr>
            <p:sp>
              <p:nvSpPr>
                <p:cNvPr id="70" name="Freeform 74"/>
                <p:cNvSpPr>
                  <a:spLocks/>
                </p:cNvSpPr>
                <p:nvPr/>
              </p:nvSpPr>
              <p:spPr bwMode="auto">
                <a:xfrm>
                  <a:off x="10377488" y="5532438"/>
                  <a:ext cx="161925" cy="160337"/>
                </a:xfrm>
                <a:custGeom>
                  <a:avLst/>
                  <a:gdLst>
                    <a:gd name="T0" fmla="*/ 8 w 51"/>
                    <a:gd name="T1" fmla="*/ 40 h 51"/>
                    <a:gd name="T2" fmla="*/ 40 w 51"/>
                    <a:gd name="T3" fmla="*/ 43 h 51"/>
                    <a:gd name="T4" fmla="*/ 44 w 51"/>
                    <a:gd name="T5" fmla="*/ 11 h 51"/>
                    <a:gd name="T6" fmla="*/ 12 w 51"/>
                    <a:gd name="T7" fmla="*/ 8 h 51"/>
                    <a:gd name="T8" fmla="*/ 8 w 51"/>
                    <a:gd name="T9" fmla="*/ 4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8" y="40"/>
                      </a:moveTo>
                      <a:cubicBezTo>
                        <a:pt x="16" y="49"/>
                        <a:pt x="30" y="51"/>
                        <a:pt x="40" y="43"/>
                      </a:cubicBezTo>
                      <a:cubicBezTo>
                        <a:pt x="50" y="35"/>
                        <a:pt x="51" y="21"/>
                        <a:pt x="44" y="11"/>
                      </a:cubicBezTo>
                      <a:cubicBezTo>
                        <a:pt x="36" y="1"/>
                        <a:pt x="22" y="0"/>
                        <a:pt x="12" y="8"/>
                      </a:cubicBezTo>
                      <a:cubicBezTo>
                        <a:pt x="2" y="16"/>
                        <a:pt x="0" y="30"/>
                        <a:pt x="8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1" name="Freeform 75"/>
                <p:cNvSpPr>
                  <a:spLocks/>
                </p:cNvSpPr>
                <p:nvPr/>
              </p:nvSpPr>
              <p:spPr bwMode="auto">
                <a:xfrm>
                  <a:off x="9942513" y="4995863"/>
                  <a:ext cx="568325" cy="623887"/>
                </a:xfrm>
                <a:custGeom>
                  <a:avLst/>
                  <a:gdLst>
                    <a:gd name="T0" fmla="*/ 170 w 180"/>
                    <a:gd name="T1" fmla="*/ 118 h 198"/>
                    <a:gd name="T2" fmla="*/ 165 w 180"/>
                    <a:gd name="T3" fmla="*/ 160 h 198"/>
                    <a:gd name="T4" fmla="*/ 140 w 180"/>
                    <a:gd name="T5" fmla="*/ 179 h 198"/>
                    <a:gd name="T6" fmla="*/ 139 w 180"/>
                    <a:gd name="T7" fmla="*/ 181 h 198"/>
                    <a:gd name="T8" fmla="*/ 129 w 180"/>
                    <a:gd name="T9" fmla="*/ 188 h 198"/>
                    <a:gd name="T10" fmla="*/ 87 w 180"/>
                    <a:gd name="T11" fmla="*/ 185 h 198"/>
                    <a:gd name="T12" fmla="*/ 87 w 180"/>
                    <a:gd name="T13" fmla="*/ 185 h 198"/>
                    <a:gd name="T14" fmla="*/ 49 w 180"/>
                    <a:gd name="T15" fmla="*/ 138 h 198"/>
                    <a:gd name="T16" fmla="*/ 51 w 180"/>
                    <a:gd name="T17" fmla="*/ 125 h 198"/>
                    <a:gd name="T18" fmla="*/ 65 w 180"/>
                    <a:gd name="T19" fmla="*/ 126 h 198"/>
                    <a:gd name="T20" fmla="*/ 87 w 180"/>
                    <a:gd name="T21" fmla="*/ 153 h 198"/>
                    <a:gd name="T22" fmla="*/ 99 w 180"/>
                    <a:gd name="T23" fmla="*/ 169 h 198"/>
                    <a:gd name="T24" fmla="*/ 103 w 180"/>
                    <a:gd name="T25" fmla="*/ 166 h 198"/>
                    <a:gd name="T26" fmla="*/ 89 w 180"/>
                    <a:gd name="T27" fmla="*/ 148 h 198"/>
                    <a:gd name="T28" fmla="*/ 65 w 180"/>
                    <a:gd name="T29" fmla="*/ 119 h 198"/>
                    <a:gd name="T30" fmla="*/ 62 w 180"/>
                    <a:gd name="T31" fmla="*/ 115 h 198"/>
                    <a:gd name="T32" fmla="*/ 4 w 180"/>
                    <a:gd name="T33" fmla="*/ 43 h 198"/>
                    <a:gd name="T34" fmla="*/ 7 w 180"/>
                    <a:gd name="T35" fmla="*/ 24 h 198"/>
                    <a:gd name="T36" fmla="*/ 25 w 180"/>
                    <a:gd name="T37" fmla="*/ 27 h 198"/>
                    <a:gd name="T38" fmla="*/ 83 w 180"/>
                    <a:gd name="T39" fmla="*/ 99 h 198"/>
                    <a:gd name="T40" fmla="*/ 87 w 180"/>
                    <a:gd name="T41" fmla="*/ 95 h 198"/>
                    <a:gd name="T42" fmla="*/ 29 w 180"/>
                    <a:gd name="T43" fmla="*/ 23 h 198"/>
                    <a:gd name="T44" fmla="*/ 31 w 180"/>
                    <a:gd name="T45" fmla="*/ 5 h 198"/>
                    <a:gd name="T46" fmla="*/ 50 w 180"/>
                    <a:gd name="T47" fmla="*/ 7 h 198"/>
                    <a:gd name="T48" fmla="*/ 108 w 180"/>
                    <a:gd name="T49" fmla="*/ 79 h 198"/>
                    <a:gd name="T50" fmla="*/ 111 w 180"/>
                    <a:gd name="T51" fmla="*/ 83 h 198"/>
                    <a:gd name="T52" fmla="*/ 134 w 180"/>
                    <a:gd name="T53" fmla="*/ 112 h 198"/>
                    <a:gd name="T54" fmla="*/ 148 w 180"/>
                    <a:gd name="T55" fmla="*/ 129 h 198"/>
                    <a:gd name="T56" fmla="*/ 152 w 180"/>
                    <a:gd name="T57" fmla="*/ 126 h 198"/>
                    <a:gd name="T58" fmla="*/ 140 w 180"/>
                    <a:gd name="T59" fmla="*/ 111 h 198"/>
                    <a:gd name="T60" fmla="*/ 118 w 180"/>
                    <a:gd name="T61" fmla="*/ 83 h 198"/>
                    <a:gd name="T62" fmla="*/ 119 w 180"/>
                    <a:gd name="T63" fmla="*/ 70 h 198"/>
                    <a:gd name="T64" fmla="*/ 133 w 180"/>
                    <a:gd name="T65" fmla="*/ 71 h 198"/>
                    <a:gd name="T66" fmla="*/ 170 w 180"/>
                    <a:gd name="T67" fmla="*/ 118 h 198"/>
                    <a:gd name="T68" fmla="*/ 170 w 180"/>
                    <a:gd name="T69" fmla="*/ 1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0" h="198">
                      <a:moveTo>
                        <a:pt x="170" y="118"/>
                      </a:moveTo>
                      <a:cubicBezTo>
                        <a:pt x="180" y="130"/>
                        <a:pt x="177" y="150"/>
                        <a:pt x="165" y="160"/>
                      </a:cubicBezTo>
                      <a:cubicBezTo>
                        <a:pt x="140" y="179"/>
                        <a:pt x="140" y="179"/>
                        <a:pt x="140" y="179"/>
                      </a:cubicBezTo>
                      <a:cubicBezTo>
                        <a:pt x="139" y="181"/>
                        <a:pt x="139" y="181"/>
                        <a:pt x="139" y="181"/>
                      </a:cubicBezTo>
                      <a:cubicBezTo>
                        <a:pt x="129" y="188"/>
                        <a:pt x="129" y="188"/>
                        <a:pt x="129" y="188"/>
                      </a:cubicBezTo>
                      <a:cubicBezTo>
                        <a:pt x="116" y="198"/>
                        <a:pt x="96" y="197"/>
                        <a:pt x="87" y="185"/>
                      </a:cubicBezTo>
                      <a:cubicBezTo>
                        <a:pt x="87" y="185"/>
                        <a:pt x="87" y="185"/>
                        <a:pt x="87" y="185"/>
                      </a:cubicBezTo>
                      <a:cubicBezTo>
                        <a:pt x="49" y="138"/>
                        <a:pt x="49" y="138"/>
                        <a:pt x="49" y="138"/>
                      </a:cubicBezTo>
                      <a:cubicBezTo>
                        <a:pt x="45" y="134"/>
                        <a:pt x="47" y="128"/>
                        <a:pt x="51" y="125"/>
                      </a:cubicBezTo>
                      <a:cubicBezTo>
                        <a:pt x="56" y="121"/>
                        <a:pt x="61" y="121"/>
                        <a:pt x="65" y="126"/>
                      </a:cubicBezTo>
                      <a:cubicBezTo>
                        <a:pt x="87" y="153"/>
                        <a:pt x="87" y="153"/>
                        <a:pt x="87" y="153"/>
                      </a:cubicBezTo>
                      <a:cubicBezTo>
                        <a:pt x="99" y="169"/>
                        <a:pt x="99" y="169"/>
                        <a:pt x="99" y="169"/>
                      </a:cubicBezTo>
                      <a:cubicBezTo>
                        <a:pt x="103" y="166"/>
                        <a:pt x="103" y="166"/>
                        <a:pt x="103" y="166"/>
                      </a:cubicBezTo>
                      <a:cubicBezTo>
                        <a:pt x="89" y="148"/>
                        <a:pt x="89" y="148"/>
                        <a:pt x="89" y="148"/>
                      </a:cubicBezTo>
                      <a:cubicBezTo>
                        <a:pt x="65" y="119"/>
                        <a:pt x="65" y="119"/>
                        <a:pt x="65" y="119"/>
                      </a:cubicBezTo>
                      <a:cubicBezTo>
                        <a:pt x="62" y="115"/>
                        <a:pt x="62" y="115"/>
                        <a:pt x="62" y="115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0" y="37"/>
                        <a:pt x="1" y="29"/>
                        <a:pt x="7" y="24"/>
                      </a:cubicBezTo>
                      <a:cubicBezTo>
                        <a:pt x="12" y="19"/>
                        <a:pt x="20" y="21"/>
                        <a:pt x="25" y="27"/>
                      </a:cubicBezTo>
                      <a:cubicBezTo>
                        <a:pt x="83" y="99"/>
                        <a:pt x="83" y="99"/>
                        <a:pt x="83" y="99"/>
                      </a:cubicBezTo>
                      <a:cubicBezTo>
                        <a:pt x="87" y="95"/>
                        <a:pt x="87" y="95"/>
                        <a:pt x="87" y="95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5" y="17"/>
                        <a:pt x="25" y="9"/>
                        <a:pt x="31" y="5"/>
                      </a:cubicBezTo>
                      <a:cubicBezTo>
                        <a:pt x="37" y="0"/>
                        <a:pt x="45" y="1"/>
                        <a:pt x="50" y="7"/>
                      </a:cubicBezTo>
                      <a:cubicBezTo>
                        <a:pt x="108" y="79"/>
                        <a:pt x="108" y="79"/>
                        <a:pt x="108" y="79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34" y="112"/>
                        <a:pt x="134" y="112"/>
                        <a:pt x="134" y="112"/>
                      </a:cubicBezTo>
                      <a:cubicBezTo>
                        <a:pt x="148" y="129"/>
                        <a:pt x="148" y="129"/>
                        <a:pt x="148" y="129"/>
                      </a:cubicBezTo>
                      <a:cubicBezTo>
                        <a:pt x="152" y="126"/>
                        <a:pt x="152" y="126"/>
                        <a:pt x="152" y="126"/>
                      </a:cubicBezTo>
                      <a:cubicBezTo>
                        <a:pt x="140" y="111"/>
                        <a:pt x="140" y="111"/>
                        <a:pt x="140" y="111"/>
                      </a:cubicBezTo>
                      <a:cubicBezTo>
                        <a:pt x="118" y="83"/>
                        <a:pt x="118" y="83"/>
                        <a:pt x="118" y="83"/>
                      </a:cubicBezTo>
                      <a:cubicBezTo>
                        <a:pt x="114" y="79"/>
                        <a:pt x="114" y="74"/>
                        <a:pt x="119" y="70"/>
                      </a:cubicBezTo>
                      <a:cubicBezTo>
                        <a:pt x="123" y="67"/>
                        <a:pt x="129" y="66"/>
                        <a:pt x="133" y="71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ubicBezTo>
                        <a:pt x="170" y="118"/>
                        <a:pt x="170" y="118"/>
                        <a:pt x="170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5" name="Group 36"/>
              <p:cNvGrpSpPr/>
              <p:nvPr/>
            </p:nvGrpSpPr>
            <p:grpSpPr>
              <a:xfrm>
                <a:off x="1558987" y="2013058"/>
                <a:ext cx="515885" cy="634824"/>
                <a:chOff x="7227888" y="1474788"/>
                <a:chExt cx="571500" cy="703262"/>
              </a:xfrm>
              <a:solidFill>
                <a:schemeClr val="accent5"/>
              </a:solidFill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7227888" y="1474788"/>
                  <a:ext cx="158750" cy="160337"/>
                </a:xfrm>
                <a:custGeom>
                  <a:avLst/>
                  <a:gdLst>
                    <a:gd name="T0" fmla="*/ 7 w 50"/>
                    <a:gd name="T1" fmla="*/ 39 h 51"/>
                    <a:gd name="T2" fmla="*/ 12 w 50"/>
                    <a:gd name="T3" fmla="*/ 8 h 51"/>
                    <a:gd name="T4" fmla="*/ 43 w 50"/>
                    <a:gd name="T5" fmla="*/ 12 h 51"/>
                    <a:gd name="T6" fmla="*/ 38 w 50"/>
                    <a:gd name="T7" fmla="*/ 43 h 51"/>
                    <a:gd name="T8" fmla="*/ 7 w 50"/>
                    <a:gd name="T9" fmla="*/ 3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1">
                      <a:moveTo>
                        <a:pt x="7" y="39"/>
                      </a:moveTo>
                      <a:cubicBezTo>
                        <a:pt x="0" y="29"/>
                        <a:pt x="2" y="15"/>
                        <a:pt x="12" y="8"/>
                      </a:cubicBezTo>
                      <a:cubicBezTo>
                        <a:pt x="22" y="0"/>
                        <a:pt x="36" y="2"/>
                        <a:pt x="43" y="12"/>
                      </a:cubicBezTo>
                      <a:cubicBezTo>
                        <a:pt x="50" y="22"/>
                        <a:pt x="48" y="36"/>
                        <a:pt x="38" y="43"/>
                      </a:cubicBezTo>
                      <a:cubicBezTo>
                        <a:pt x="28" y="51"/>
                        <a:pt x="14" y="49"/>
                        <a:pt x="7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9" name="Freeform 77"/>
                <p:cNvSpPr>
                  <a:spLocks/>
                </p:cNvSpPr>
                <p:nvPr/>
              </p:nvSpPr>
              <p:spPr bwMode="auto">
                <a:xfrm>
                  <a:off x="7291388" y="1585913"/>
                  <a:ext cx="508000" cy="592137"/>
                </a:xfrm>
                <a:custGeom>
                  <a:avLst/>
                  <a:gdLst>
                    <a:gd name="T0" fmla="*/ 115 w 161"/>
                    <a:gd name="T1" fmla="*/ 43 h 188"/>
                    <a:gd name="T2" fmla="*/ 69 w 161"/>
                    <a:gd name="T3" fmla="*/ 10 h 188"/>
                    <a:gd name="T4" fmla="*/ 67 w 161"/>
                    <a:gd name="T5" fmla="*/ 10 h 188"/>
                    <a:gd name="T6" fmla="*/ 31 w 161"/>
                    <a:gd name="T7" fmla="*/ 9 h 188"/>
                    <a:gd name="T8" fmla="*/ 25 w 161"/>
                    <a:gd name="T9" fmla="*/ 14 h 188"/>
                    <a:gd name="T10" fmla="*/ 22 w 161"/>
                    <a:gd name="T11" fmla="*/ 16 h 188"/>
                    <a:gd name="T12" fmla="*/ 15 w 161"/>
                    <a:gd name="T13" fmla="*/ 22 h 188"/>
                    <a:gd name="T14" fmla="*/ 5 w 161"/>
                    <a:gd name="T15" fmla="*/ 56 h 188"/>
                    <a:gd name="T16" fmla="*/ 5 w 161"/>
                    <a:gd name="T17" fmla="*/ 57 h 188"/>
                    <a:gd name="T18" fmla="*/ 24 w 161"/>
                    <a:gd name="T19" fmla="*/ 111 h 188"/>
                    <a:gd name="T20" fmla="*/ 34 w 161"/>
                    <a:gd name="T21" fmla="*/ 117 h 188"/>
                    <a:gd name="T22" fmla="*/ 41 w 161"/>
                    <a:gd name="T23" fmla="*/ 106 h 188"/>
                    <a:gd name="T24" fmla="*/ 22 w 161"/>
                    <a:gd name="T25" fmla="*/ 54 h 188"/>
                    <a:gd name="T26" fmla="*/ 26 w 161"/>
                    <a:gd name="T27" fmla="*/ 51 h 188"/>
                    <a:gd name="T28" fmla="*/ 57 w 161"/>
                    <a:gd name="T29" fmla="*/ 141 h 188"/>
                    <a:gd name="T30" fmla="*/ 75 w 161"/>
                    <a:gd name="T31" fmla="*/ 127 h 188"/>
                    <a:gd name="T32" fmla="*/ 117 w 161"/>
                    <a:gd name="T33" fmla="*/ 183 h 188"/>
                    <a:gd name="T34" fmla="*/ 132 w 161"/>
                    <a:gd name="T35" fmla="*/ 185 h 188"/>
                    <a:gd name="T36" fmla="*/ 134 w 161"/>
                    <a:gd name="T37" fmla="*/ 170 h 188"/>
                    <a:gd name="T38" fmla="*/ 92 w 161"/>
                    <a:gd name="T39" fmla="*/ 114 h 188"/>
                    <a:gd name="T40" fmla="*/ 99 w 161"/>
                    <a:gd name="T41" fmla="*/ 109 h 188"/>
                    <a:gd name="T42" fmla="*/ 140 w 161"/>
                    <a:gd name="T43" fmla="*/ 165 h 188"/>
                    <a:gd name="T44" fmla="*/ 155 w 161"/>
                    <a:gd name="T45" fmla="*/ 168 h 188"/>
                    <a:gd name="T46" fmla="*/ 157 w 161"/>
                    <a:gd name="T47" fmla="*/ 153 h 188"/>
                    <a:gd name="T48" fmla="*/ 115 w 161"/>
                    <a:gd name="T49" fmla="*/ 97 h 188"/>
                    <a:gd name="T50" fmla="*/ 134 w 161"/>
                    <a:gd name="T51" fmla="*/ 83 h 188"/>
                    <a:gd name="T52" fmla="*/ 56 w 161"/>
                    <a:gd name="T53" fmla="*/ 28 h 188"/>
                    <a:gd name="T54" fmla="*/ 60 w 161"/>
                    <a:gd name="T55" fmla="*/ 25 h 188"/>
                    <a:gd name="T56" fmla="*/ 105 w 161"/>
                    <a:gd name="T57" fmla="*/ 58 h 188"/>
                    <a:gd name="T58" fmla="*/ 117 w 161"/>
                    <a:gd name="T59" fmla="*/ 55 h 188"/>
                    <a:gd name="T60" fmla="*/ 115 w 161"/>
                    <a:gd name="T61" fmla="*/ 4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1" h="188">
                      <a:moveTo>
                        <a:pt x="115" y="43"/>
                      </a:move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7" y="10"/>
                        <a:pt x="67" y="10"/>
                        <a:pt x="67" y="10"/>
                      </a:cubicBezTo>
                      <a:cubicBezTo>
                        <a:pt x="52" y="0"/>
                        <a:pt x="36" y="5"/>
                        <a:pt x="31" y="9"/>
                      </a:cubicBezTo>
                      <a:cubicBezTo>
                        <a:pt x="28" y="12"/>
                        <a:pt x="28" y="11"/>
                        <a:pt x="25" y="14"/>
                      </a:cubicBezTo>
                      <a:cubicBezTo>
                        <a:pt x="24" y="15"/>
                        <a:pt x="23" y="16"/>
                        <a:pt x="22" y="16"/>
                      </a:cubicBezTo>
                      <a:cubicBezTo>
                        <a:pt x="18" y="19"/>
                        <a:pt x="19" y="19"/>
                        <a:pt x="15" y="22"/>
                      </a:cubicBezTo>
                      <a:cubicBezTo>
                        <a:pt x="10" y="25"/>
                        <a:pt x="0" y="39"/>
                        <a:pt x="5" y="5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24" y="111"/>
                        <a:pt x="24" y="111"/>
                        <a:pt x="24" y="111"/>
                      </a:cubicBezTo>
                      <a:cubicBezTo>
                        <a:pt x="26" y="116"/>
                        <a:pt x="31" y="118"/>
                        <a:pt x="34" y="117"/>
                      </a:cubicBezTo>
                      <a:cubicBezTo>
                        <a:pt x="39" y="115"/>
                        <a:pt x="41" y="110"/>
                        <a:pt x="41" y="106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6" y="51"/>
                        <a:pt x="26" y="51"/>
                        <a:pt x="26" y="51"/>
                      </a:cubicBezTo>
                      <a:cubicBezTo>
                        <a:pt x="57" y="141"/>
                        <a:pt x="57" y="141"/>
                        <a:pt x="57" y="141"/>
                      </a:cubicBezTo>
                      <a:cubicBezTo>
                        <a:pt x="75" y="127"/>
                        <a:pt x="75" y="127"/>
                        <a:pt x="75" y="127"/>
                      </a:cubicBezTo>
                      <a:cubicBezTo>
                        <a:pt x="117" y="183"/>
                        <a:pt x="117" y="183"/>
                        <a:pt x="117" y="183"/>
                      </a:cubicBezTo>
                      <a:cubicBezTo>
                        <a:pt x="121" y="187"/>
                        <a:pt x="127" y="188"/>
                        <a:pt x="132" y="185"/>
                      </a:cubicBezTo>
                      <a:cubicBezTo>
                        <a:pt x="137" y="181"/>
                        <a:pt x="137" y="175"/>
                        <a:pt x="134" y="170"/>
                      </a:cubicBezTo>
                      <a:cubicBezTo>
                        <a:pt x="92" y="114"/>
                        <a:pt x="92" y="114"/>
                        <a:pt x="92" y="114"/>
                      </a:cubicBezTo>
                      <a:cubicBezTo>
                        <a:pt x="99" y="109"/>
                        <a:pt x="99" y="109"/>
                        <a:pt x="99" y="109"/>
                      </a:cubicBezTo>
                      <a:cubicBezTo>
                        <a:pt x="140" y="165"/>
                        <a:pt x="140" y="165"/>
                        <a:pt x="140" y="165"/>
                      </a:cubicBezTo>
                      <a:cubicBezTo>
                        <a:pt x="144" y="170"/>
                        <a:pt x="150" y="171"/>
                        <a:pt x="155" y="168"/>
                      </a:cubicBezTo>
                      <a:cubicBezTo>
                        <a:pt x="160" y="164"/>
                        <a:pt x="161" y="157"/>
                        <a:pt x="157" y="153"/>
                      </a:cubicBezTo>
                      <a:cubicBezTo>
                        <a:pt x="115" y="97"/>
                        <a:pt x="115" y="97"/>
                        <a:pt x="115" y="97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cubicBezTo>
                        <a:pt x="56" y="28"/>
                        <a:pt x="56" y="28"/>
                        <a:pt x="56" y="28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105" y="58"/>
                        <a:pt x="105" y="58"/>
                        <a:pt x="105" y="58"/>
                      </a:cubicBezTo>
                      <a:cubicBezTo>
                        <a:pt x="109" y="59"/>
                        <a:pt x="114" y="58"/>
                        <a:pt x="117" y="55"/>
                      </a:cubicBezTo>
                      <a:cubicBezTo>
                        <a:pt x="119" y="51"/>
                        <a:pt x="119" y="46"/>
                        <a:pt x="11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6" name="Group 37"/>
              <p:cNvGrpSpPr/>
              <p:nvPr/>
            </p:nvGrpSpPr>
            <p:grpSpPr>
              <a:xfrm>
                <a:off x="3741467" y="5370607"/>
                <a:ext cx="495823" cy="663485"/>
                <a:chOff x="9645651" y="5194300"/>
                <a:chExt cx="549275" cy="735012"/>
              </a:xfrm>
              <a:solidFill>
                <a:schemeClr val="accent1"/>
              </a:solidFill>
            </p:grpSpPr>
            <p:sp>
              <p:nvSpPr>
                <p:cNvPr id="66" name="Freeform 78"/>
                <p:cNvSpPr>
                  <a:spLocks/>
                </p:cNvSpPr>
                <p:nvPr/>
              </p:nvSpPr>
              <p:spPr bwMode="auto">
                <a:xfrm>
                  <a:off x="10031413" y="5765800"/>
                  <a:ext cx="163513" cy="163512"/>
                </a:xfrm>
                <a:custGeom>
                  <a:avLst/>
                  <a:gdLst>
                    <a:gd name="T0" fmla="*/ 7 w 52"/>
                    <a:gd name="T1" fmla="*/ 38 h 52"/>
                    <a:gd name="T2" fmla="*/ 38 w 52"/>
                    <a:gd name="T3" fmla="*/ 45 h 52"/>
                    <a:gd name="T4" fmla="*/ 45 w 52"/>
                    <a:gd name="T5" fmla="*/ 13 h 52"/>
                    <a:gd name="T6" fmla="*/ 13 w 52"/>
                    <a:gd name="T7" fmla="*/ 7 h 52"/>
                    <a:gd name="T8" fmla="*/ 7 w 52"/>
                    <a:gd name="T9" fmla="*/ 3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7" y="38"/>
                      </a:moveTo>
                      <a:cubicBezTo>
                        <a:pt x="13" y="49"/>
                        <a:pt x="27" y="52"/>
                        <a:pt x="38" y="45"/>
                      </a:cubicBezTo>
                      <a:cubicBezTo>
                        <a:pt x="49" y="38"/>
                        <a:pt x="52" y="24"/>
                        <a:pt x="45" y="13"/>
                      </a:cubicBezTo>
                      <a:cubicBezTo>
                        <a:pt x="38" y="3"/>
                        <a:pt x="24" y="0"/>
                        <a:pt x="13" y="7"/>
                      </a:cubicBezTo>
                      <a:cubicBezTo>
                        <a:pt x="3" y="14"/>
                        <a:pt x="0" y="28"/>
                        <a:pt x="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7" name="Freeform 79"/>
                <p:cNvSpPr>
                  <a:spLocks/>
                </p:cNvSpPr>
                <p:nvPr/>
              </p:nvSpPr>
              <p:spPr bwMode="auto">
                <a:xfrm>
                  <a:off x="9645651" y="5194300"/>
                  <a:ext cx="536575" cy="646112"/>
                </a:xfrm>
                <a:custGeom>
                  <a:avLst/>
                  <a:gdLst>
                    <a:gd name="T0" fmla="*/ 162 w 170"/>
                    <a:gd name="T1" fmla="*/ 130 h 205"/>
                    <a:gd name="T2" fmla="*/ 152 w 170"/>
                    <a:gd name="T3" fmla="*/ 172 h 205"/>
                    <a:gd name="T4" fmla="*/ 126 w 170"/>
                    <a:gd name="T5" fmla="*/ 188 h 205"/>
                    <a:gd name="T6" fmla="*/ 124 w 170"/>
                    <a:gd name="T7" fmla="*/ 190 h 205"/>
                    <a:gd name="T8" fmla="*/ 114 w 170"/>
                    <a:gd name="T9" fmla="*/ 197 h 205"/>
                    <a:gd name="T10" fmla="*/ 72 w 170"/>
                    <a:gd name="T11" fmla="*/ 189 h 205"/>
                    <a:gd name="T12" fmla="*/ 72 w 170"/>
                    <a:gd name="T13" fmla="*/ 189 h 205"/>
                    <a:gd name="T14" fmla="*/ 39 w 170"/>
                    <a:gd name="T15" fmla="*/ 139 h 205"/>
                    <a:gd name="T16" fmla="*/ 42 w 170"/>
                    <a:gd name="T17" fmla="*/ 126 h 205"/>
                    <a:gd name="T18" fmla="*/ 56 w 170"/>
                    <a:gd name="T19" fmla="*/ 128 h 205"/>
                    <a:gd name="T20" fmla="*/ 75 w 170"/>
                    <a:gd name="T21" fmla="*/ 158 h 205"/>
                    <a:gd name="T22" fmla="*/ 86 w 170"/>
                    <a:gd name="T23" fmla="*/ 174 h 205"/>
                    <a:gd name="T24" fmla="*/ 90 w 170"/>
                    <a:gd name="T25" fmla="*/ 171 h 205"/>
                    <a:gd name="T26" fmla="*/ 78 w 170"/>
                    <a:gd name="T27" fmla="*/ 153 h 205"/>
                    <a:gd name="T28" fmla="*/ 57 w 170"/>
                    <a:gd name="T29" fmla="*/ 121 h 205"/>
                    <a:gd name="T30" fmla="*/ 54 w 170"/>
                    <a:gd name="T31" fmla="*/ 117 h 205"/>
                    <a:gd name="T32" fmla="*/ 4 w 170"/>
                    <a:gd name="T33" fmla="*/ 40 h 205"/>
                    <a:gd name="T34" fmla="*/ 8 w 170"/>
                    <a:gd name="T35" fmla="*/ 21 h 205"/>
                    <a:gd name="T36" fmla="*/ 25 w 170"/>
                    <a:gd name="T37" fmla="*/ 26 h 205"/>
                    <a:gd name="T38" fmla="*/ 76 w 170"/>
                    <a:gd name="T39" fmla="*/ 103 h 205"/>
                    <a:gd name="T40" fmla="*/ 81 w 170"/>
                    <a:gd name="T41" fmla="*/ 100 h 205"/>
                    <a:gd name="T42" fmla="*/ 31 w 170"/>
                    <a:gd name="T43" fmla="*/ 22 h 205"/>
                    <a:gd name="T44" fmla="*/ 34 w 170"/>
                    <a:gd name="T45" fmla="*/ 4 h 205"/>
                    <a:gd name="T46" fmla="*/ 52 w 170"/>
                    <a:gd name="T47" fmla="*/ 8 h 205"/>
                    <a:gd name="T48" fmla="*/ 103 w 170"/>
                    <a:gd name="T49" fmla="*/ 86 h 205"/>
                    <a:gd name="T50" fmla="*/ 106 w 170"/>
                    <a:gd name="T51" fmla="*/ 90 h 205"/>
                    <a:gd name="T52" fmla="*/ 126 w 170"/>
                    <a:gd name="T53" fmla="*/ 121 h 205"/>
                    <a:gd name="T54" fmla="*/ 138 w 170"/>
                    <a:gd name="T55" fmla="*/ 140 h 205"/>
                    <a:gd name="T56" fmla="*/ 142 w 170"/>
                    <a:gd name="T57" fmla="*/ 137 h 205"/>
                    <a:gd name="T58" fmla="*/ 132 w 170"/>
                    <a:gd name="T59" fmla="*/ 121 h 205"/>
                    <a:gd name="T60" fmla="*/ 112 w 170"/>
                    <a:gd name="T61" fmla="*/ 91 h 205"/>
                    <a:gd name="T62" fmla="*/ 115 w 170"/>
                    <a:gd name="T63" fmla="*/ 77 h 205"/>
                    <a:gd name="T64" fmla="*/ 129 w 170"/>
                    <a:gd name="T65" fmla="*/ 80 h 205"/>
                    <a:gd name="T66" fmla="*/ 162 w 170"/>
                    <a:gd name="T67" fmla="*/ 130 h 205"/>
                    <a:gd name="T68" fmla="*/ 162 w 170"/>
                    <a:gd name="T69" fmla="*/ 13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" h="205">
                      <a:moveTo>
                        <a:pt x="162" y="130"/>
                      </a:moveTo>
                      <a:cubicBezTo>
                        <a:pt x="170" y="143"/>
                        <a:pt x="165" y="163"/>
                        <a:pt x="152" y="172"/>
                      </a:cubicBezTo>
                      <a:cubicBezTo>
                        <a:pt x="126" y="188"/>
                        <a:pt x="126" y="188"/>
                        <a:pt x="126" y="188"/>
                      </a:cubicBezTo>
                      <a:cubicBezTo>
                        <a:pt x="124" y="190"/>
                        <a:pt x="124" y="190"/>
                        <a:pt x="124" y="190"/>
                      </a:cubicBezTo>
                      <a:cubicBezTo>
                        <a:pt x="114" y="197"/>
                        <a:pt x="114" y="197"/>
                        <a:pt x="114" y="197"/>
                      </a:cubicBezTo>
                      <a:cubicBezTo>
                        <a:pt x="100" y="205"/>
                        <a:pt x="80" y="202"/>
                        <a:pt x="72" y="189"/>
                      </a:cubicBezTo>
                      <a:cubicBezTo>
                        <a:pt x="72" y="189"/>
                        <a:pt x="72" y="189"/>
                        <a:pt x="72" y="189"/>
                      </a:cubicBezTo>
                      <a:cubicBezTo>
                        <a:pt x="39" y="139"/>
                        <a:pt x="39" y="139"/>
                        <a:pt x="39" y="139"/>
                      </a:cubicBezTo>
                      <a:cubicBezTo>
                        <a:pt x="36" y="134"/>
                        <a:pt x="38" y="128"/>
                        <a:pt x="42" y="126"/>
                      </a:cubicBezTo>
                      <a:cubicBezTo>
                        <a:pt x="47" y="122"/>
                        <a:pt x="52" y="123"/>
                        <a:pt x="56" y="128"/>
                      </a:cubicBezTo>
                      <a:cubicBezTo>
                        <a:pt x="75" y="158"/>
                        <a:pt x="75" y="158"/>
                        <a:pt x="75" y="158"/>
                      </a:cubicBezTo>
                      <a:cubicBezTo>
                        <a:pt x="86" y="174"/>
                        <a:pt x="86" y="174"/>
                        <a:pt x="86" y="174"/>
                      </a:cubicBezTo>
                      <a:cubicBezTo>
                        <a:pt x="90" y="171"/>
                        <a:pt x="90" y="171"/>
                        <a:pt x="90" y="171"/>
                      </a:cubicBezTo>
                      <a:cubicBezTo>
                        <a:pt x="78" y="153"/>
                        <a:pt x="78" y="153"/>
                        <a:pt x="78" y="153"/>
                      </a:cubicBezTo>
                      <a:cubicBezTo>
                        <a:pt x="57" y="121"/>
                        <a:pt x="57" y="121"/>
                        <a:pt x="57" y="121"/>
                      </a:cubicBezTo>
                      <a:cubicBezTo>
                        <a:pt x="54" y="117"/>
                        <a:pt x="54" y="117"/>
                        <a:pt x="54" y="117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34"/>
                        <a:pt x="2" y="25"/>
                        <a:pt x="8" y="21"/>
                      </a:cubicBezTo>
                      <a:cubicBezTo>
                        <a:pt x="14" y="17"/>
                        <a:pt x="21" y="20"/>
                        <a:pt x="25" y="26"/>
                      </a:cubicBezTo>
                      <a:cubicBezTo>
                        <a:pt x="76" y="103"/>
                        <a:pt x="76" y="103"/>
                        <a:pt x="76" y="103"/>
                      </a:cubicBezTo>
                      <a:cubicBezTo>
                        <a:pt x="81" y="100"/>
                        <a:pt x="81" y="100"/>
                        <a:pt x="81" y="10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16"/>
                        <a:pt x="27" y="8"/>
                        <a:pt x="34" y="4"/>
                      </a:cubicBezTo>
                      <a:cubicBezTo>
                        <a:pt x="40" y="0"/>
                        <a:pt x="48" y="2"/>
                        <a:pt x="52" y="8"/>
                      </a:cubicBezTo>
                      <a:cubicBezTo>
                        <a:pt x="103" y="86"/>
                        <a:pt x="103" y="86"/>
                        <a:pt x="103" y="86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26" y="121"/>
                        <a:pt x="126" y="121"/>
                        <a:pt x="126" y="121"/>
                      </a:cubicBezTo>
                      <a:cubicBezTo>
                        <a:pt x="138" y="140"/>
                        <a:pt x="138" y="140"/>
                        <a:pt x="138" y="140"/>
                      </a:cubicBezTo>
                      <a:cubicBezTo>
                        <a:pt x="142" y="137"/>
                        <a:pt x="142" y="137"/>
                        <a:pt x="142" y="137"/>
                      </a:cubicBezTo>
                      <a:cubicBezTo>
                        <a:pt x="132" y="121"/>
                        <a:pt x="132" y="121"/>
                        <a:pt x="132" y="121"/>
                      </a:cubicBezTo>
                      <a:cubicBezTo>
                        <a:pt x="112" y="91"/>
                        <a:pt x="112" y="91"/>
                        <a:pt x="112" y="91"/>
                      </a:cubicBezTo>
                      <a:cubicBezTo>
                        <a:pt x="109" y="86"/>
                        <a:pt x="110" y="81"/>
                        <a:pt x="115" y="77"/>
                      </a:cubicBezTo>
                      <a:cubicBezTo>
                        <a:pt x="120" y="75"/>
                        <a:pt x="126" y="75"/>
                        <a:pt x="129" y="8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ubicBezTo>
                        <a:pt x="162" y="130"/>
                        <a:pt x="162" y="130"/>
                        <a:pt x="162" y="1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7" name="Group 38"/>
              <p:cNvGrpSpPr/>
              <p:nvPr/>
            </p:nvGrpSpPr>
            <p:grpSpPr>
              <a:xfrm>
                <a:off x="3510752" y="5482383"/>
                <a:ext cx="386914" cy="719373"/>
                <a:chOff x="9390063" y="5318125"/>
                <a:chExt cx="428625" cy="796925"/>
              </a:xfrm>
              <a:solidFill>
                <a:schemeClr val="accent1"/>
              </a:solidFill>
            </p:grpSpPr>
            <p:sp>
              <p:nvSpPr>
                <p:cNvPr id="64" name="Freeform 80"/>
                <p:cNvSpPr>
                  <a:spLocks/>
                </p:cNvSpPr>
                <p:nvPr/>
              </p:nvSpPr>
              <p:spPr bwMode="auto">
                <a:xfrm>
                  <a:off x="9617076" y="5957888"/>
                  <a:ext cx="161925" cy="157162"/>
                </a:xfrm>
                <a:custGeom>
                  <a:avLst/>
                  <a:gdLst>
                    <a:gd name="T0" fmla="*/ 4 w 51"/>
                    <a:gd name="T1" fmla="*/ 32 h 50"/>
                    <a:gd name="T2" fmla="*/ 32 w 51"/>
                    <a:gd name="T3" fmla="*/ 46 h 50"/>
                    <a:gd name="T4" fmla="*/ 47 w 51"/>
                    <a:gd name="T5" fmla="*/ 18 h 50"/>
                    <a:gd name="T6" fmla="*/ 18 w 51"/>
                    <a:gd name="T7" fmla="*/ 4 h 50"/>
                    <a:gd name="T8" fmla="*/ 4 w 51"/>
                    <a:gd name="T9" fmla="*/ 3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4" y="32"/>
                      </a:moveTo>
                      <a:cubicBezTo>
                        <a:pt x="7" y="44"/>
                        <a:pt x="20" y="50"/>
                        <a:pt x="32" y="46"/>
                      </a:cubicBezTo>
                      <a:cubicBezTo>
                        <a:pt x="44" y="43"/>
                        <a:pt x="51" y="30"/>
                        <a:pt x="47" y="18"/>
                      </a:cubicBezTo>
                      <a:cubicBezTo>
                        <a:pt x="43" y="6"/>
                        <a:pt x="30" y="0"/>
                        <a:pt x="18" y="4"/>
                      </a:cubicBezTo>
                      <a:cubicBezTo>
                        <a:pt x="6" y="8"/>
                        <a:pt x="0" y="20"/>
                        <a:pt x="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5" name="Freeform 81"/>
                <p:cNvSpPr>
                  <a:spLocks/>
                </p:cNvSpPr>
                <p:nvPr/>
              </p:nvSpPr>
              <p:spPr bwMode="auto">
                <a:xfrm>
                  <a:off x="9390063" y="5318125"/>
                  <a:ext cx="428625" cy="674687"/>
                </a:xfrm>
                <a:custGeom>
                  <a:avLst/>
                  <a:gdLst>
                    <a:gd name="T0" fmla="*/ 131 w 136"/>
                    <a:gd name="T1" fmla="*/ 158 h 214"/>
                    <a:gd name="T2" fmla="*/ 111 w 136"/>
                    <a:gd name="T3" fmla="*/ 195 h 214"/>
                    <a:gd name="T4" fmla="*/ 81 w 136"/>
                    <a:gd name="T5" fmla="*/ 205 h 214"/>
                    <a:gd name="T6" fmla="*/ 79 w 136"/>
                    <a:gd name="T7" fmla="*/ 205 h 214"/>
                    <a:gd name="T8" fmla="*/ 67 w 136"/>
                    <a:gd name="T9" fmla="*/ 209 h 214"/>
                    <a:gd name="T10" fmla="*/ 29 w 136"/>
                    <a:gd name="T11" fmla="*/ 191 h 214"/>
                    <a:gd name="T12" fmla="*/ 29 w 136"/>
                    <a:gd name="T13" fmla="*/ 191 h 214"/>
                    <a:gd name="T14" fmla="*/ 10 w 136"/>
                    <a:gd name="T15" fmla="*/ 134 h 214"/>
                    <a:gd name="T16" fmla="*/ 17 w 136"/>
                    <a:gd name="T17" fmla="*/ 122 h 214"/>
                    <a:gd name="T18" fmla="*/ 29 w 136"/>
                    <a:gd name="T19" fmla="*/ 128 h 214"/>
                    <a:gd name="T20" fmla="*/ 40 w 136"/>
                    <a:gd name="T21" fmla="*/ 162 h 214"/>
                    <a:gd name="T22" fmla="*/ 46 w 136"/>
                    <a:gd name="T23" fmla="*/ 180 h 214"/>
                    <a:gd name="T24" fmla="*/ 51 w 136"/>
                    <a:gd name="T25" fmla="*/ 179 h 214"/>
                    <a:gd name="T26" fmla="*/ 44 w 136"/>
                    <a:gd name="T27" fmla="*/ 158 h 214"/>
                    <a:gd name="T28" fmla="*/ 32 w 136"/>
                    <a:gd name="T29" fmla="*/ 122 h 214"/>
                    <a:gd name="T30" fmla="*/ 31 w 136"/>
                    <a:gd name="T31" fmla="*/ 117 h 214"/>
                    <a:gd name="T32" fmla="*/ 2 w 136"/>
                    <a:gd name="T33" fmla="*/ 29 h 214"/>
                    <a:gd name="T34" fmla="*/ 11 w 136"/>
                    <a:gd name="T35" fmla="*/ 12 h 214"/>
                    <a:gd name="T36" fmla="*/ 27 w 136"/>
                    <a:gd name="T37" fmla="*/ 21 h 214"/>
                    <a:gd name="T38" fmla="*/ 56 w 136"/>
                    <a:gd name="T39" fmla="*/ 109 h 214"/>
                    <a:gd name="T40" fmla="*/ 61 w 136"/>
                    <a:gd name="T41" fmla="*/ 107 h 214"/>
                    <a:gd name="T42" fmla="*/ 33 w 136"/>
                    <a:gd name="T43" fmla="*/ 19 h 214"/>
                    <a:gd name="T44" fmla="*/ 41 w 136"/>
                    <a:gd name="T45" fmla="*/ 3 h 214"/>
                    <a:gd name="T46" fmla="*/ 58 w 136"/>
                    <a:gd name="T47" fmla="*/ 11 h 214"/>
                    <a:gd name="T48" fmla="*/ 86 w 136"/>
                    <a:gd name="T49" fmla="*/ 99 h 214"/>
                    <a:gd name="T50" fmla="*/ 88 w 136"/>
                    <a:gd name="T51" fmla="*/ 104 h 214"/>
                    <a:gd name="T52" fmla="*/ 99 w 136"/>
                    <a:gd name="T53" fmla="*/ 140 h 214"/>
                    <a:gd name="T54" fmla="*/ 106 w 136"/>
                    <a:gd name="T55" fmla="*/ 161 h 214"/>
                    <a:gd name="T56" fmla="*/ 111 w 136"/>
                    <a:gd name="T57" fmla="*/ 159 h 214"/>
                    <a:gd name="T58" fmla="*/ 105 w 136"/>
                    <a:gd name="T59" fmla="*/ 141 h 214"/>
                    <a:gd name="T60" fmla="*/ 94 w 136"/>
                    <a:gd name="T61" fmla="*/ 107 h 214"/>
                    <a:gd name="T62" fmla="*/ 100 w 136"/>
                    <a:gd name="T63" fmla="*/ 95 h 214"/>
                    <a:gd name="T64" fmla="*/ 113 w 136"/>
                    <a:gd name="T65" fmla="*/ 101 h 214"/>
                    <a:gd name="T66" fmla="*/ 131 w 136"/>
                    <a:gd name="T67" fmla="*/ 158 h 214"/>
                    <a:gd name="T68" fmla="*/ 131 w 136"/>
                    <a:gd name="T69" fmla="*/ 15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6" h="214">
                      <a:moveTo>
                        <a:pt x="131" y="158"/>
                      </a:moveTo>
                      <a:cubicBezTo>
                        <a:pt x="136" y="173"/>
                        <a:pt x="126" y="190"/>
                        <a:pt x="111" y="195"/>
                      </a:cubicBezTo>
                      <a:cubicBezTo>
                        <a:pt x="81" y="205"/>
                        <a:pt x="81" y="205"/>
                        <a:pt x="81" y="205"/>
                      </a:cubicBezTo>
                      <a:cubicBezTo>
                        <a:pt x="79" y="205"/>
                        <a:pt x="79" y="205"/>
                        <a:pt x="79" y="205"/>
                      </a:cubicBezTo>
                      <a:cubicBezTo>
                        <a:pt x="67" y="209"/>
                        <a:pt x="67" y="209"/>
                        <a:pt x="67" y="209"/>
                      </a:cubicBezTo>
                      <a:cubicBezTo>
                        <a:pt x="52" y="214"/>
                        <a:pt x="34" y="206"/>
                        <a:pt x="29" y="191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10" y="134"/>
                        <a:pt x="10" y="134"/>
                        <a:pt x="10" y="134"/>
                      </a:cubicBezTo>
                      <a:cubicBezTo>
                        <a:pt x="8" y="128"/>
                        <a:pt x="12" y="123"/>
                        <a:pt x="17" y="122"/>
                      </a:cubicBezTo>
                      <a:cubicBezTo>
                        <a:pt x="23" y="120"/>
                        <a:pt x="27" y="122"/>
                        <a:pt x="29" y="128"/>
                      </a:cubicBezTo>
                      <a:cubicBezTo>
                        <a:pt x="40" y="162"/>
                        <a:pt x="40" y="162"/>
                        <a:pt x="40" y="162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51" y="179"/>
                        <a:pt x="51" y="179"/>
                        <a:pt x="51" y="179"/>
                      </a:cubicBezTo>
                      <a:cubicBezTo>
                        <a:pt x="44" y="158"/>
                        <a:pt x="44" y="158"/>
                        <a:pt x="44" y="158"/>
                      </a:cubicBezTo>
                      <a:cubicBezTo>
                        <a:pt x="32" y="122"/>
                        <a:pt x="32" y="122"/>
                        <a:pt x="32" y="122"/>
                      </a:cubicBezTo>
                      <a:cubicBezTo>
                        <a:pt x="31" y="117"/>
                        <a:pt x="31" y="117"/>
                        <a:pt x="31" y="117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0" y="22"/>
                        <a:pt x="4" y="14"/>
                        <a:pt x="11" y="12"/>
                      </a:cubicBezTo>
                      <a:cubicBezTo>
                        <a:pt x="18" y="10"/>
                        <a:pt x="25" y="14"/>
                        <a:pt x="27" y="21"/>
                      </a:cubicBezTo>
                      <a:cubicBezTo>
                        <a:pt x="56" y="109"/>
                        <a:pt x="56" y="109"/>
                        <a:pt x="56" y="109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1" y="12"/>
                        <a:pt x="34" y="5"/>
                        <a:pt x="41" y="3"/>
                      </a:cubicBezTo>
                      <a:cubicBezTo>
                        <a:pt x="48" y="0"/>
                        <a:pt x="55" y="4"/>
                        <a:pt x="58" y="11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8" y="104"/>
                        <a:pt x="88" y="104"/>
                        <a:pt x="88" y="104"/>
                      </a:cubicBezTo>
                      <a:cubicBezTo>
                        <a:pt x="99" y="140"/>
                        <a:pt x="99" y="140"/>
                        <a:pt x="99" y="140"/>
                      </a:cubicBezTo>
                      <a:cubicBezTo>
                        <a:pt x="106" y="161"/>
                        <a:pt x="106" y="161"/>
                        <a:pt x="106" y="161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5" y="141"/>
                        <a:pt x="105" y="141"/>
                        <a:pt x="105" y="141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2" y="101"/>
                        <a:pt x="94" y="97"/>
                        <a:pt x="100" y="95"/>
                      </a:cubicBezTo>
                      <a:cubicBezTo>
                        <a:pt x="105" y="93"/>
                        <a:pt x="111" y="95"/>
                        <a:pt x="113" y="101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8" name="Group 39"/>
              <p:cNvGrpSpPr/>
              <p:nvPr/>
            </p:nvGrpSpPr>
            <p:grpSpPr>
              <a:xfrm>
                <a:off x="3222716" y="5566931"/>
                <a:ext cx="333893" cy="732269"/>
                <a:chOff x="9070976" y="5411788"/>
                <a:chExt cx="369888" cy="811212"/>
              </a:xfrm>
              <a:solidFill>
                <a:schemeClr val="accent1"/>
              </a:solidFill>
            </p:grpSpPr>
            <p:sp>
              <p:nvSpPr>
                <p:cNvPr id="62" name="Freeform 82"/>
                <p:cNvSpPr>
                  <a:spLocks/>
                </p:cNvSpPr>
                <p:nvPr/>
              </p:nvSpPr>
              <p:spPr bwMode="auto">
                <a:xfrm>
                  <a:off x="9217026" y="6072188"/>
                  <a:ext cx="150813" cy="150812"/>
                </a:xfrm>
                <a:custGeom>
                  <a:avLst/>
                  <a:gdLst>
                    <a:gd name="T0" fmla="*/ 2 w 48"/>
                    <a:gd name="T1" fmla="*/ 27 h 48"/>
                    <a:gd name="T2" fmla="*/ 27 w 48"/>
                    <a:gd name="T3" fmla="*/ 46 h 48"/>
                    <a:gd name="T4" fmla="*/ 47 w 48"/>
                    <a:gd name="T5" fmla="*/ 20 h 48"/>
                    <a:gd name="T6" fmla="*/ 21 w 48"/>
                    <a:gd name="T7" fmla="*/ 1 h 48"/>
                    <a:gd name="T8" fmla="*/ 2 w 48"/>
                    <a:gd name="T9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8">
                      <a:moveTo>
                        <a:pt x="2" y="27"/>
                      </a:moveTo>
                      <a:cubicBezTo>
                        <a:pt x="3" y="39"/>
                        <a:pt x="15" y="48"/>
                        <a:pt x="27" y="46"/>
                      </a:cubicBezTo>
                      <a:cubicBezTo>
                        <a:pt x="40" y="44"/>
                        <a:pt x="48" y="33"/>
                        <a:pt x="47" y="20"/>
                      </a:cubicBezTo>
                      <a:cubicBezTo>
                        <a:pt x="45" y="8"/>
                        <a:pt x="33" y="0"/>
                        <a:pt x="21" y="1"/>
                      </a:cubicBezTo>
                      <a:cubicBezTo>
                        <a:pt x="8" y="3"/>
                        <a:pt x="0" y="1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3" name="Freeform 83"/>
                <p:cNvSpPr>
                  <a:spLocks/>
                </p:cNvSpPr>
                <p:nvPr/>
              </p:nvSpPr>
              <p:spPr bwMode="auto">
                <a:xfrm>
                  <a:off x="9070976" y="5411788"/>
                  <a:ext cx="369888" cy="665162"/>
                </a:xfrm>
                <a:custGeom>
                  <a:avLst/>
                  <a:gdLst>
                    <a:gd name="T0" fmla="*/ 115 w 117"/>
                    <a:gd name="T1" fmla="*/ 169 h 211"/>
                    <a:gd name="T2" fmla="*/ 89 w 117"/>
                    <a:gd name="T3" fmla="*/ 202 h 211"/>
                    <a:gd name="T4" fmla="*/ 58 w 117"/>
                    <a:gd name="T5" fmla="*/ 207 h 211"/>
                    <a:gd name="T6" fmla="*/ 56 w 117"/>
                    <a:gd name="T7" fmla="*/ 207 h 211"/>
                    <a:gd name="T8" fmla="*/ 44 w 117"/>
                    <a:gd name="T9" fmla="*/ 209 h 211"/>
                    <a:gd name="T10" fmla="*/ 9 w 117"/>
                    <a:gd name="T11" fmla="*/ 184 h 211"/>
                    <a:gd name="T12" fmla="*/ 9 w 117"/>
                    <a:gd name="T13" fmla="*/ 184 h 211"/>
                    <a:gd name="T14" fmla="*/ 0 w 117"/>
                    <a:gd name="T15" fmla="*/ 125 h 211"/>
                    <a:gd name="T16" fmla="*/ 9 w 117"/>
                    <a:gd name="T17" fmla="*/ 114 h 211"/>
                    <a:gd name="T18" fmla="*/ 20 w 117"/>
                    <a:gd name="T19" fmla="*/ 122 h 211"/>
                    <a:gd name="T20" fmla="*/ 25 w 117"/>
                    <a:gd name="T21" fmla="*/ 157 h 211"/>
                    <a:gd name="T22" fmla="*/ 28 w 117"/>
                    <a:gd name="T23" fmla="*/ 177 h 211"/>
                    <a:gd name="T24" fmla="*/ 33 w 117"/>
                    <a:gd name="T25" fmla="*/ 176 h 211"/>
                    <a:gd name="T26" fmla="*/ 30 w 117"/>
                    <a:gd name="T27" fmla="*/ 154 h 211"/>
                    <a:gd name="T28" fmla="*/ 24 w 117"/>
                    <a:gd name="T29" fmla="*/ 117 h 211"/>
                    <a:gd name="T30" fmla="*/ 24 w 117"/>
                    <a:gd name="T31" fmla="*/ 112 h 211"/>
                    <a:gd name="T32" fmla="*/ 10 w 117"/>
                    <a:gd name="T33" fmla="*/ 20 h 211"/>
                    <a:gd name="T34" fmla="*/ 22 w 117"/>
                    <a:gd name="T35" fmla="*/ 5 h 211"/>
                    <a:gd name="T36" fmla="*/ 36 w 117"/>
                    <a:gd name="T37" fmla="*/ 17 h 211"/>
                    <a:gd name="T38" fmla="*/ 49 w 117"/>
                    <a:gd name="T39" fmla="*/ 108 h 211"/>
                    <a:gd name="T40" fmla="*/ 55 w 117"/>
                    <a:gd name="T41" fmla="*/ 108 h 211"/>
                    <a:gd name="T42" fmla="*/ 42 w 117"/>
                    <a:gd name="T43" fmla="*/ 16 h 211"/>
                    <a:gd name="T44" fmla="*/ 53 w 117"/>
                    <a:gd name="T45" fmla="*/ 1 h 211"/>
                    <a:gd name="T46" fmla="*/ 68 w 117"/>
                    <a:gd name="T47" fmla="*/ 12 h 211"/>
                    <a:gd name="T48" fmla="*/ 81 w 117"/>
                    <a:gd name="T49" fmla="*/ 104 h 211"/>
                    <a:gd name="T50" fmla="*/ 82 w 117"/>
                    <a:gd name="T51" fmla="*/ 109 h 211"/>
                    <a:gd name="T52" fmla="*/ 87 w 117"/>
                    <a:gd name="T53" fmla="*/ 146 h 211"/>
                    <a:gd name="T54" fmla="*/ 90 w 117"/>
                    <a:gd name="T55" fmla="*/ 168 h 211"/>
                    <a:gd name="T56" fmla="*/ 95 w 117"/>
                    <a:gd name="T57" fmla="*/ 167 h 211"/>
                    <a:gd name="T58" fmla="*/ 92 w 117"/>
                    <a:gd name="T59" fmla="*/ 148 h 211"/>
                    <a:gd name="T60" fmla="*/ 87 w 117"/>
                    <a:gd name="T61" fmla="*/ 113 h 211"/>
                    <a:gd name="T62" fmla="*/ 96 w 117"/>
                    <a:gd name="T63" fmla="*/ 102 h 211"/>
                    <a:gd name="T64" fmla="*/ 107 w 117"/>
                    <a:gd name="T65" fmla="*/ 110 h 211"/>
                    <a:gd name="T66" fmla="*/ 115 w 117"/>
                    <a:gd name="T67" fmla="*/ 169 h 211"/>
                    <a:gd name="T68" fmla="*/ 115 w 117"/>
                    <a:gd name="T69" fmla="*/ 169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" h="211">
                      <a:moveTo>
                        <a:pt x="115" y="169"/>
                      </a:moveTo>
                      <a:cubicBezTo>
                        <a:pt x="117" y="185"/>
                        <a:pt x="105" y="200"/>
                        <a:pt x="89" y="202"/>
                      </a:cubicBezTo>
                      <a:cubicBezTo>
                        <a:pt x="58" y="207"/>
                        <a:pt x="58" y="207"/>
                        <a:pt x="58" y="207"/>
                      </a:cubicBezTo>
                      <a:cubicBezTo>
                        <a:pt x="56" y="207"/>
                        <a:pt x="56" y="207"/>
                        <a:pt x="56" y="207"/>
                      </a:cubicBezTo>
                      <a:cubicBezTo>
                        <a:pt x="44" y="209"/>
                        <a:pt x="44" y="209"/>
                        <a:pt x="44" y="209"/>
                      </a:cubicBezTo>
                      <a:cubicBezTo>
                        <a:pt x="28" y="211"/>
                        <a:pt x="11" y="200"/>
                        <a:pt x="9" y="184"/>
                      </a:cubicBezTo>
                      <a:cubicBezTo>
                        <a:pt x="9" y="184"/>
                        <a:pt x="9" y="184"/>
                        <a:pt x="9" y="184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19"/>
                        <a:pt x="4" y="115"/>
                        <a:pt x="9" y="114"/>
                      </a:cubicBezTo>
                      <a:cubicBezTo>
                        <a:pt x="15" y="113"/>
                        <a:pt x="19" y="116"/>
                        <a:pt x="20" y="122"/>
                      </a:cubicBez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8" y="177"/>
                        <a:pt x="28" y="177"/>
                        <a:pt x="28" y="177"/>
                      </a:cubicBezTo>
                      <a:cubicBezTo>
                        <a:pt x="33" y="176"/>
                        <a:pt x="33" y="176"/>
                        <a:pt x="33" y="176"/>
                      </a:cubicBezTo>
                      <a:cubicBezTo>
                        <a:pt x="30" y="154"/>
                        <a:pt x="30" y="154"/>
                        <a:pt x="30" y="154"/>
                      </a:cubicBezTo>
                      <a:cubicBezTo>
                        <a:pt x="24" y="117"/>
                        <a:pt x="24" y="117"/>
                        <a:pt x="24" y="117"/>
                      </a:cubicBezTo>
                      <a:cubicBezTo>
                        <a:pt x="24" y="112"/>
                        <a:pt x="24" y="112"/>
                        <a:pt x="24" y="112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9" y="13"/>
                        <a:pt x="15" y="6"/>
                        <a:pt x="22" y="5"/>
                      </a:cubicBezTo>
                      <a:cubicBezTo>
                        <a:pt x="29" y="4"/>
                        <a:pt x="35" y="10"/>
                        <a:pt x="36" y="17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1" y="9"/>
                        <a:pt x="45" y="2"/>
                        <a:pt x="53" y="1"/>
                      </a:cubicBezTo>
                      <a:cubicBezTo>
                        <a:pt x="60" y="0"/>
                        <a:pt x="67" y="5"/>
                        <a:pt x="68" y="12"/>
                      </a:cubicBezTo>
                      <a:cubicBezTo>
                        <a:pt x="81" y="104"/>
                        <a:pt x="81" y="104"/>
                        <a:pt x="81" y="104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87" y="146"/>
                        <a:pt x="87" y="146"/>
                        <a:pt x="87" y="146"/>
                      </a:cubicBezTo>
                      <a:cubicBezTo>
                        <a:pt x="90" y="168"/>
                        <a:pt x="90" y="168"/>
                        <a:pt x="90" y="168"/>
                      </a:cubicBezTo>
                      <a:cubicBezTo>
                        <a:pt x="95" y="167"/>
                        <a:pt x="95" y="167"/>
                        <a:pt x="95" y="167"/>
                      </a:cubicBezTo>
                      <a:cubicBezTo>
                        <a:pt x="92" y="148"/>
                        <a:pt x="92" y="148"/>
                        <a:pt x="92" y="148"/>
                      </a:cubicBezTo>
                      <a:cubicBezTo>
                        <a:pt x="87" y="113"/>
                        <a:pt x="87" y="113"/>
                        <a:pt x="87" y="113"/>
                      </a:cubicBezTo>
                      <a:cubicBezTo>
                        <a:pt x="86" y="107"/>
                        <a:pt x="90" y="103"/>
                        <a:pt x="96" y="102"/>
                      </a:cubicBezTo>
                      <a:cubicBezTo>
                        <a:pt x="101" y="101"/>
                        <a:pt x="106" y="104"/>
                        <a:pt x="107" y="110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ubicBezTo>
                        <a:pt x="115" y="169"/>
                        <a:pt x="115" y="169"/>
                        <a:pt x="115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59" name="Group 40"/>
              <p:cNvGrpSpPr/>
              <p:nvPr/>
            </p:nvGrpSpPr>
            <p:grpSpPr>
              <a:xfrm>
                <a:off x="1855622" y="1813869"/>
                <a:ext cx="467162" cy="666352"/>
                <a:chOff x="7556501" y="1254125"/>
                <a:chExt cx="517525" cy="738188"/>
              </a:xfrm>
              <a:solidFill>
                <a:schemeClr val="accent5"/>
              </a:solidFill>
            </p:grpSpPr>
            <p:sp>
              <p:nvSpPr>
                <p:cNvPr id="60" name="Freeform 84"/>
                <p:cNvSpPr>
                  <a:spLocks/>
                </p:cNvSpPr>
                <p:nvPr/>
              </p:nvSpPr>
              <p:spPr bwMode="auto">
                <a:xfrm>
                  <a:off x="7556501" y="1254125"/>
                  <a:ext cx="160338" cy="160337"/>
                </a:xfrm>
                <a:custGeom>
                  <a:avLst/>
                  <a:gdLst>
                    <a:gd name="T0" fmla="*/ 6 w 51"/>
                    <a:gd name="T1" fmla="*/ 37 h 51"/>
                    <a:gd name="T2" fmla="*/ 14 w 51"/>
                    <a:gd name="T3" fmla="*/ 7 h 51"/>
                    <a:gd name="T4" fmla="*/ 45 w 51"/>
                    <a:gd name="T5" fmla="*/ 14 h 51"/>
                    <a:gd name="T6" fmla="*/ 37 w 51"/>
                    <a:gd name="T7" fmla="*/ 45 h 51"/>
                    <a:gd name="T8" fmla="*/ 6 w 51"/>
                    <a:gd name="T9" fmla="*/ 3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1">
                      <a:moveTo>
                        <a:pt x="6" y="37"/>
                      </a:moveTo>
                      <a:cubicBezTo>
                        <a:pt x="0" y="27"/>
                        <a:pt x="3" y="13"/>
                        <a:pt x="14" y="7"/>
                      </a:cubicBezTo>
                      <a:cubicBezTo>
                        <a:pt x="25" y="0"/>
                        <a:pt x="38" y="4"/>
                        <a:pt x="45" y="14"/>
                      </a:cubicBezTo>
                      <a:cubicBezTo>
                        <a:pt x="51" y="24"/>
                        <a:pt x="48" y="38"/>
                        <a:pt x="37" y="45"/>
                      </a:cubicBezTo>
                      <a:cubicBezTo>
                        <a:pt x="26" y="51"/>
                        <a:pt x="13" y="48"/>
                        <a:pt x="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61" name="Freeform 85"/>
                <p:cNvSpPr>
                  <a:spLocks/>
                </p:cNvSpPr>
                <p:nvPr/>
              </p:nvSpPr>
              <p:spPr bwMode="auto">
                <a:xfrm>
                  <a:off x="7607301" y="1376363"/>
                  <a:ext cx="466725" cy="615950"/>
                </a:xfrm>
                <a:custGeom>
                  <a:avLst/>
                  <a:gdLst>
                    <a:gd name="T0" fmla="*/ 114 w 148"/>
                    <a:gd name="T1" fmla="*/ 49 h 195"/>
                    <a:gd name="T2" fmla="*/ 71 w 148"/>
                    <a:gd name="T3" fmla="*/ 12 h 195"/>
                    <a:gd name="T4" fmla="*/ 69 w 148"/>
                    <a:gd name="T5" fmla="*/ 12 h 195"/>
                    <a:gd name="T6" fmla="*/ 34 w 148"/>
                    <a:gd name="T7" fmla="*/ 8 h 195"/>
                    <a:gd name="T8" fmla="*/ 27 w 148"/>
                    <a:gd name="T9" fmla="*/ 12 h 195"/>
                    <a:gd name="T10" fmla="*/ 24 w 148"/>
                    <a:gd name="T11" fmla="*/ 14 h 195"/>
                    <a:gd name="T12" fmla="*/ 16 w 148"/>
                    <a:gd name="T13" fmla="*/ 18 h 195"/>
                    <a:gd name="T14" fmla="*/ 4 w 148"/>
                    <a:gd name="T15" fmla="*/ 51 h 195"/>
                    <a:gd name="T16" fmla="*/ 3 w 148"/>
                    <a:gd name="T17" fmla="*/ 53 h 195"/>
                    <a:gd name="T18" fmla="*/ 17 w 148"/>
                    <a:gd name="T19" fmla="*/ 108 h 195"/>
                    <a:gd name="T20" fmla="*/ 26 w 148"/>
                    <a:gd name="T21" fmla="*/ 115 h 195"/>
                    <a:gd name="T22" fmla="*/ 34 w 148"/>
                    <a:gd name="T23" fmla="*/ 105 h 195"/>
                    <a:gd name="T24" fmla="*/ 20 w 148"/>
                    <a:gd name="T25" fmla="*/ 51 h 195"/>
                    <a:gd name="T26" fmla="*/ 25 w 148"/>
                    <a:gd name="T27" fmla="*/ 49 h 195"/>
                    <a:gd name="T28" fmla="*/ 46 w 148"/>
                    <a:gd name="T29" fmla="*/ 141 h 195"/>
                    <a:gd name="T30" fmla="*/ 66 w 148"/>
                    <a:gd name="T31" fmla="*/ 129 h 195"/>
                    <a:gd name="T32" fmla="*/ 102 w 148"/>
                    <a:gd name="T33" fmla="*/ 189 h 195"/>
                    <a:gd name="T34" fmla="*/ 117 w 148"/>
                    <a:gd name="T35" fmla="*/ 192 h 195"/>
                    <a:gd name="T36" fmla="*/ 120 w 148"/>
                    <a:gd name="T37" fmla="*/ 178 h 195"/>
                    <a:gd name="T38" fmla="*/ 84 w 148"/>
                    <a:gd name="T39" fmla="*/ 118 h 195"/>
                    <a:gd name="T40" fmla="*/ 91 w 148"/>
                    <a:gd name="T41" fmla="*/ 114 h 195"/>
                    <a:gd name="T42" fmla="*/ 127 w 148"/>
                    <a:gd name="T43" fmla="*/ 173 h 195"/>
                    <a:gd name="T44" fmla="*/ 141 w 148"/>
                    <a:gd name="T45" fmla="*/ 178 h 195"/>
                    <a:gd name="T46" fmla="*/ 145 w 148"/>
                    <a:gd name="T47" fmla="*/ 163 h 195"/>
                    <a:gd name="T48" fmla="*/ 109 w 148"/>
                    <a:gd name="T49" fmla="*/ 103 h 195"/>
                    <a:gd name="T50" fmla="*/ 129 w 148"/>
                    <a:gd name="T51" fmla="*/ 91 h 195"/>
                    <a:gd name="T52" fmla="*/ 57 w 148"/>
                    <a:gd name="T53" fmla="*/ 29 h 195"/>
                    <a:gd name="T54" fmla="*/ 61 w 148"/>
                    <a:gd name="T55" fmla="*/ 26 h 195"/>
                    <a:gd name="T56" fmla="*/ 102 w 148"/>
                    <a:gd name="T57" fmla="*/ 63 h 195"/>
                    <a:gd name="T58" fmla="*/ 115 w 148"/>
                    <a:gd name="T59" fmla="*/ 61 h 195"/>
                    <a:gd name="T60" fmla="*/ 114 w 148"/>
                    <a:gd name="T61" fmla="*/ 49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8" h="195">
                      <a:moveTo>
                        <a:pt x="114" y="49"/>
                      </a:move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55" y="0"/>
                        <a:pt x="39" y="4"/>
                        <a:pt x="34" y="8"/>
                      </a:cubicBezTo>
                      <a:cubicBezTo>
                        <a:pt x="30" y="10"/>
                        <a:pt x="31" y="10"/>
                        <a:pt x="27" y="12"/>
                      </a:cubicBezTo>
                      <a:cubicBezTo>
                        <a:pt x="26" y="13"/>
                        <a:pt x="25" y="13"/>
                        <a:pt x="24" y="14"/>
                      </a:cubicBezTo>
                      <a:cubicBezTo>
                        <a:pt x="19" y="17"/>
                        <a:pt x="21" y="16"/>
                        <a:pt x="16" y="18"/>
                      </a:cubicBezTo>
                      <a:cubicBezTo>
                        <a:pt x="11" y="22"/>
                        <a:pt x="0" y="34"/>
                        <a:pt x="4" y="51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17" y="108"/>
                        <a:pt x="17" y="108"/>
                        <a:pt x="17" y="108"/>
                      </a:cubicBezTo>
                      <a:cubicBezTo>
                        <a:pt x="18" y="113"/>
                        <a:pt x="23" y="116"/>
                        <a:pt x="26" y="115"/>
                      </a:cubicBezTo>
                      <a:cubicBezTo>
                        <a:pt x="31" y="114"/>
                        <a:pt x="34" y="109"/>
                        <a:pt x="34" y="105"/>
                      </a:cubicBezTo>
                      <a:cubicBezTo>
                        <a:pt x="20" y="51"/>
                        <a:pt x="20" y="51"/>
                        <a:pt x="20" y="51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46" y="141"/>
                        <a:pt x="46" y="141"/>
                        <a:pt x="46" y="141"/>
                      </a:cubicBezTo>
                      <a:cubicBezTo>
                        <a:pt x="66" y="129"/>
                        <a:pt x="66" y="129"/>
                        <a:pt x="66" y="129"/>
                      </a:cubicBezTo>
                      <a:cubicBezTo>
                        <a:pt x="102" y="189"/>
                        <a:pt x="102" y="189"/>
                        <a:pt x="102" y="189"/>
                      </a:cubicBezTo>
                      <a:cubicBezTo>
                        <a:pt x="105" y="194"/>
                        <a:pt x="112" y="195"/>
                        <a:pt x="117" y="192"/>
                      </a:cubicBezTo>
                      <a:cubicBezTo>
                        <a:pt x="123" y="189"/>
                        <a:pt x="123" y="183"/>
                        <a:pt x="120" y="178"/>
                      </a:cubicBezTo>
                      <a:cubicBezTo>
                        <a:pt x="84" y="118"/>
                        <a:pt x="84" y="118"/>
                        <a:pt x="84" y="118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127" y="173"/>
                        <a:pt x="127" y="173"/>
                        <a:pt x="127" y="173"/>
                      </a:cubicBezTo>
                      <a:cubicBezTo>
                        <a:pt x="131" y="179"/>
                        <a:pt x="136" y="181"/>
                        <a:pt x="141" y="178"/>
                      </a:cubicBezTo>
                      <a:cubicBezTo>
                        <a:pt x="147" y="174"/>
                        <a:pt x="148" y="168"/>
                        <a:pt x="145" y="163"/>
                      </a:cubicBezTo>
                      <a:cubicBezTo>
                        <a:pt x="109" y="103"/>
                        <a:pt x="109" y="103"/>
                        <a:pt x="109" y="103"/>
                      </a:cubicBezTo>
                      <a:cubicBezTo>
                        <a:pt x="129" y="91"/>
                        <a:pt x="129" y="91"/>
                        <a:pt x="129" y="91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102" y="63"/>
                        <a:pt x="102" y="63"/>
                        <a:pt x="102" y="63"/>
                      </a:cubicBezTo>
                      <a:cubicBezTo>
                        <a:pt x="106" y="65"/>
                        <a:pt x="112" y="65"/>
                        <a:pt x="115" y="61"/>
                      </a:cubicBezTo>
                      <a:cubicBezTo>
                        <a:pt x="118" y="58"/>
                        <a:pt x="117" y="53"/>
                        <a:pt x="11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0814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Gênero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" descr="gen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6635" y="5632604"/>
            <a:ext cx="8457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Gráfico B1 – Gráfico de barras da frequência relativa da variável Gênero </a:t>
            </a:r>
            <a:r>
              <a:rPr kumimoji="0" lang="pt-BR" altLang="pt-BR" sz="120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particionado segundo as categorias do </a:t>
            </a:r>
            <a:r>
              <a:rPr kumimoji="0" lang="pt-BR" altLang="pt-BR" sz="120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6105792" y="2011571"/>
            <a:ext cx="851621" cy="1647914"/>
          </a:xfrm>
          <a:custGeom>
            <a:avLst/>
            <a:gdLst>
              <a:gd name="T0" fmla="*/ 31 w 715"/>
              <a:gd name="T1" fmla="*/ 1510 h 1601"/>
              <a:gd name="T2" fmla="*/ 78 w 715"/>
              <a:gd name="T3" fmla="*/ 1545 h 1601"/>
              <a:gd name="T4" fmla="*/ 92 w 715"/>
              <a:gd name="T5" fmla="*/ 1536 h 1601"/>
              <a:gd name="T6" fmla="*/ 80 w 715"/>
              <a:gd name="T7" fmla="*/ 1511 h 1601"/>
              <a:gd name="T8" fmla="*/ 53 w 715"/>
              <a:gd name="T9" fmla="*/ 1485 h 1601"/>
              <a:gd name="T10" fmla="*/ 43 w 715"/>
              <a:gd name="T11" fmla="*/ 1445 h 1601"/>
              <a:gd name="T12" fmla="*/ 55 w 715"/>
              <a:gd name="T13" fmla="*/ 1420 h 1601"/>
              <a:gd name="T14" fmla="*/ 65 w 715"/>
              <a:gd name="T15" fmla="*/ 1463 h 1601"/>
              <a:gd name="T16" fmla="*/ 94 w 715"/>
              <a:gd name="T17" fmla="*/ 1468 h 1601"/>
              <a:gd name="T18" fmla="*/ 92 w 715"/>
              <a:gd name="T19" fmla="*/ 1378 h 1601"/>
              <a:gd name="T20" fmla="*/ 77 w 715"/>
              <a:gd name="T21" fmla="*/ 1296 h 1601"/>
              <a:gd name="T22" fmla="*/ 97 w 715"/>
              <a:gd name="T23" fmla="*/ 1299 h 1601"/>
              <a:gd name="T24" fmla="*/ 112 w 715"/>
              <a:gd name="T25" fmla="*/ 1503 h 1601"/>
              <a:gd name="T26" fmla="*/ 109 w 715"/>
              <a:gd name="T27" fmla="*/ 1601 h 1601"/>
              <a:gd name="T28" fmla="*/ 483 w 715"/>
              <a:gd name="T29" fmla="*/ 1554 h 1601"/>
              <a:gd name="T30" fmla="*/ 513 w 715"/>
              <a:gd name="T31" fmla="*/ 1529 h 1601"/>
              <a:gd name="T32" fmla="*/ 537 w 715"/>
              <a:gd name="T33" fmla="*/ 1519 h 1601"/>
              <a:gd name="T34" fmla="*/ 563 w 715"/>
              <a:gd name="T35" fmla="*/ 1458 h 1601"/>
              <a:gd name="T36" fmla="*/ 579 w 715"/>
              <a:gd name="T37" fmla="*/ 1348 h 1601"/>
              <a:gd name="T38" fmla="*/ 604 w 715"/>
              <a:gd name="T39" fmla="*/ 1277 h 1601"/>
              <a:gd name="T40" fmla="*/ 622 w 715"/>
              <a:gd name="T41" fmla="*/ 1246 h 1601"/>
              <a:gd name="T42" fmla="*/ 640 w 715"/>
              <a:gd name="T43" fmla="*/ 1165 h 1601"/>
              <a:gd name="T44" fmla="*/ 668 w 715"/>
              <a:gd name="T45" fmla="*/ 1119 h 1601"/>
              <a:gd name="T46" fmla="*/ 685 w 715"/>
              <a:gd name="T47" fmla="*/ 1069 h 1601"/>
              <a:gd name="T48" fmla="*/ 691 w 715"/>
              <a:gd name="T49" fmla="*/ 1026 h 1601"/>
              <a:gd name="T50" fmla="*/ 697 w 715"/>
              <a:gd name="T51" fmla="*/ 900 h 1601"/>
              <a:gd name="T52" fmla="*/ 709 w 715"/>
              <a:gd name="T53" fmla="*/ 690 h 1601"/>
              <a:gd name="T54" fmla="*/ 694 w 715"/>
              <a:gd name="T55" fmla="*/ 561 h 1601"/>
              <a:gd name="T56" fmla="*/ 682 w 715"/>
              <a:gd name="T57" fmla="*/ 475 h 1601"/>
              <a:gd name="T58" fmla="*/ 638 w 715"/>
              <a:gd name="T59" fmla="*/ 448 h 1601"/>
              <a:gd name="T60" fmla="*/ 555 w 715"/>
              <a:gd name="T61" fmla="*/ 317 h 1601"/>
              <a:gd name="T62" fmla="*/ 321 w 715"/>
              <a:gd name="T63" fmla="*/ 14 h 1601"/>
              <a:gd name="T64" fmla="*/ 222 w 715"/>
              <a:gd name="T65" fmla="*/ 191 h 1601"/>
              <a:gd name="T66" fmla="*/ 258 w 715"/>
              <a:gd name="T67" fmla="*/ 391 h 1601"/>
              <a:gd name="T68" fmla="*/ 221 w 715"/>
              <a:gd name="T69" fmla="*/ 443 h 1601"/>
              <a:gd name="T70" fmla="*/ 157 w 715"/>
              <a:gd name="T71" fmla="*/ 480 h 1601"/>
              <a:gd name="T72" fmla="*/ 125 w 715"/>
              <a:gd name="T73" fmla="*/ 562 h 1601"/>
              <a:gd name="T74" fmla="*/ 89 w 715"/>
              <a:gd name="T75" fmla="*/ 746 h 1601"/>
              <a:gd name="T76" fmla="*/ 53 w 715"/>
              <a:gd name="T77" fmla="*/ 923 h 1601"/>
              <a:gd name="T78" fmla="*/ 51 w 715"/>
              <a:gd name="T79" fmla="*/ 1024 h 1601"/>
              <a:gd name="T80" fmla="*/ 35 w 715"/>
              <a:gd name="T81" fmla="*/ 1265 h 1601"/>
              <a:gd name="T82" fmla="*/ 13 w 715"/>
              <a:gd name="T83" fmla="*/ 1389 h 1601"/>
              <a:gd name="T84" fmla="*/ 2 w 715"/>
              <a:gd name="T85" fmla="*/ 1455 h 1601"/>
              <a:gd name="T86" fmla="*/ 538 w 715"/>
              <a:gd name="T87" fmla="*/ 949 h 1601"/>
              <a:gd name="T88" fmla="*/ 556 w 715"/>
              <a:gd name="T89" fmla="*/ 886 h 1601"/>
              <a:gd name="T90" fmla="*/ 556 w 715"/>
              <a:gd name="T91" fmla="*/ 851 h 1601"/>
              <a:gd name="T92" fmla="*/ 561 w 715"/>
              <a:gd name="T93" fmla="*/ 928 h 1601"/>
              <a:gd name="T94" fmla="*/ 567 w 715"/>
              <a:gd name="T95" fmla="*/ 986 h 1601"/>
              <a:gd name="T96" fmla="*/ 548 w 715"/>
              <a:gd name="T97" fmla="*/ 1094 h 1601"/>
              <a:gd name="T98" fmla="*/ 533 w 715"/>
              <a:gd name="T99" fmla="*/ 1045 h 1601"/>
              <a:gd name="T100" fmla="*/ 519 w 715"/>
              <a:gd name="T101" fmla="*/ 978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5" h="1601">
                <a:moveTo>
                  <a:pt x="12" y="1480"/>
                </a:moveTo>
                <a:cubicBezTo>
                  <a:pt x="16" y="1490"/>
                  <a:pt x="16" y="1492"/>
                  <a:pt x="18" y="1497"/>
                </a:cubicBezTo>
                <a:cubicBezTo>
                  <a:pt x="20" y="1502"/>
                  <a:pt x="23" y="1502"/>
                  <a:pt x="24" y="1503"/>
                </a:cubicBezTo>
                <a:cubicBezTo>
                  <a:pt x="25" y="1505"/>
                  <a:pt x="26" y="1507"/>
                  <a:pt x="31" y="1510"/>
                </a:cubicBezTo>
                <a:cubicBezTo>
                  <a:pt x="36" y="1513"/>
                  <a:pt x="41" y="1516"/>
                  <a:pt x="45" y="1521"/>
                </a:cubicBezTo>
                <a:cubicBezTo>
                  <a:pt x="49" y="1525"/>
                  <a:pt x="57" y="1530"/>
                  <a:pt x="59" y="1532"/>
                </a:cubicBezTo>
                <a:cubicBezTo>
                  <a:pt x="61" y="1533"/>
                  <a:pt x="63" y="1535"/>
                  <a:pt x="67" y="1538"/>
                </a:cubicBezTo>
                <a:cubicBezTo>
                  <a:pt x="71" y="1541"/>
                  <a:pt x="76" y="1543"/>
                  <a:pt x="78" y="1545"/>
                </a:cubicBezTo>
                <a:cubicBezTo>
                  <a:pt x="81" y="1547"/>
                  <a:pt x="86" y="1553"/>
                  <a:pt x="88" y="1554"/>
                </a:cubicBezTo>
                <a:cubicBezTo>
                  <a:pt x="90" y="1555"/>
                  <a:pt x="90" y="1555"/>
                  <a:pt x="92" y="1554"/>
                </a:cubicBezTo>
                <a:cubicBezTo>
                  <a:pt x="94" y="1552"/>
                  <a:pt x="95" y="1549"/>
                  <a:pt x="95" y="1547"/>
                </a:cubicBezTo>
                <a:cubicBezTo>
                  <a:pt x="96" y="1544"/>
                  <a:pt x="93" y="1537"/>
                  <a:pt x="92" y="1536"/>
                </a:cubicBezTo>
                <a:cubicBezTo>
                  <a:pt x="92" y="1535"/>
                  <a:pt x="95" y="1536"/>
                  <a:pt x="98" y="1534"/>
                </a:cubicBezTo>
                <a:cubicBezTo>
                  <a:pt x="101" y="1531"/>
                  <a:pt x="100" y="1528"/>
                  <a:pt x="98" y="1524"/>
                </a:cubicBezTo>
                <a:cubicBezTo>
                  <a:pt x="96" y="1520"/>
                  <a:pt x="91" y="1516"/>
                  <a:pt x="88" y="1514"/>
                </a:cubicBezTo>
                <a:cubicBezTo>
                  <a:pt x="85" y="1513"/>
                  <a:pt x="83" y="1512"/>
                  <a:pt x="80" y="1511"/>
                </a:cubicBezTo>
                <a:cubicBezTo>
                  <a:pt x="77" y="1509"/>
                  <a:pt x="77" y="1509"/>
                  <a:pt x="77" y="1507"/>
                </a:cubicBezTo>
                <a:cubicBezTo>
                  <a:pt x="77" y="1504"/>
                  <a:pt x="75" y="1500"/>
                  <a:pt x="73" y="1498"/>
                </a:cubicBezTo>
                <a:cubicBezTo>
                  <a:pt x="71" y="1496"/>
                  <a:pt x="61" y="1490"/>
                  <a:pt x="58" y="1489"/>
                </a:cubicBezTo>
                <a:cubicBezTo>
                  <a:pt x="55" y="1487"/>
                  <a:pt x="54" y="1487"/>
                  <a:pt x="53" y="1485"/>
                </a:cubicBezTo>
                <a:cubicBezTo>
                  <a:pt x="51" y="1482"/>
                  <a:pt x="50" y="1483"/>
                  <a:pt x="50" y="1478"/>
                </a:cubicBezTo>
                <a:cubicBezTo>
                  <a:pt x="50" y="1473"/>
                  <a:pt x="48" y="1469"/>
                  <a:pt x="47" y="1465"/>
                </a:cubicBezTo>
                <a:cubicBezTo>
                  <a:pt x="46" y="1461"/>
                  <a:pt x="43" y="1454"/>
                  <a:pt x="43" y="1452"/>
                </a:cubicBezTo>
                <a:cubicBezTo>
                  <a:pt x="42" y="1451"/>
                  <a:pt x="43" y="1449"/>
                  <a:pt x="43" y="1445"/>
                </a:cubicBezTo>
                <a:cubicBezTo>
                  <a:pt x="44" y="1441"/>
                  <a:pt x="43" y="1431"/>
                  <a:pt x="43" y="1429"/>
                </a:cubicBezTo>
                <a:cubicBezTo>
                  <a:pt x="43" y="1427"/>
                  <a:pt x="44" y="1427"/>
                  <a:pt x="47" y="1426"/>
                </a:cubicBezTo>
                <a:cubicBezTo>
                  <a:pt x="49" y="1424"/>
                  <a:pt x="51" y="1423"/>
                  <a:pt x="52" y="1421"/>
                </a:cubicBezTo>
                <a:cubicBezTo>
                  <a:pt x="52" y="1419"/>
                  <a:pt x="52" y="1419"/>
                  <a:pt x="55" y="1420"/>
                </a:cubicBezTo>
                <a:cubicBezTo>
                  <a:pt x="58" y="1420"/>
                  <a:pt x="59" y="1419"/>
                  <a:pt x="61" y="1418"/>
                </a:cubicBezTo>
                <a:cubicBezTo>
                  <a:pt x="64" y="1418"/>
                  <a:pt x="63" y="1417"/>
                  <a:pt x="64" y="1422"/>
                </a:cubicBezTo>
                <a:cubicBezTo>
                  <a:pt x="66" y="1428"/>
                  <a:pt x="65" y="1438"/>
                  <a:pt x="64" y="1443"/>
                </a:cubicBezTo>
                <a:cubicBezTo>
                  <a:pt x="63" y="1448"/>
                  <a:pt x="64" y="1456"/>
                  <a:pt x="65" y="1463"/>
                </a:cubicBezTo>
                <a:cubicBezTo>
                  <a:pt x="67" y="1470"/>
                  <a:pt x="74" y="1483"/>
                  <a:pt x="78" y="1487"/>
                </a:cubicBezTo>
                <a:cubicBezTo>
                  <a:pt x="83" y="1491"/>
                  <a:pt x="90" y="1491"/>
                  <a:pt x="93" y="1489"/>
                </a:cubicBezTo>
                <a:cubicBezTo>
                  <a:pt x="96" y="1487"/>
                  <a:pt x="96" y="1485"/>
                  <a:pt x="95" y="1482"/>
                </a:cubicBezTo>
                <a:cubicBezTo>
                  <a:pt x="94" y="1480"/>
                  <a:pt x="94" y="1472"/>
                  <a:pt x="94" y="1468"/>
                </a:cubicBezTo>
                <a:cubicBezTo>
                  <a:pt x="93" y="1464"/>
                  <a:pt x="93" y="1450"/>
                  <a:pt x="91" y="1441"/>
                </a:cubicBezTo>
                <a:cubicBezTo>
                  <a:pt x="90" y="1433"/>
                  <a:pt x="89" y="1424"/>
                  <a:pt x="90" y="1419"/>
                </a:cubicBezTo>
                <a:cubicBezTo>
                  <a:pt x="90" y="1413"/>
                  <a:pt x="92" y="1402"/>
                  <a:pt x="91" y="1399"/>
                </a:cubicBezTo>
                <a:cubicBezTo>
                  <a:pt x="90" y="1395"/>
                  <a:pt x="91" y="1386"/>
                  <a:pt x="92" y="1378"/>
                </a:cubicBezTo>
                <a:cubicBezTo>
                  <a:pt x="93" y="1371"/>
                  <a:pt x="92" y="1357"/>
                  <a:pt x="90" y="1349"/>
                </a:cubicBezTo>
                <a:cubicBezTo>
                  <a:pt x="89" y="1341"/>
                  <a:pt x="82" y="1328"/>
                  <a:pt x="80" y="1325"/>
                </a:cubicBezTo>
                <a:cubicBezTo>
                  <a:pt x="78" y="1321"/>
                  <a:pt x="76" y="1315"/>
                  <a:pt x="76" y="1311"/>
                </a:cubicBezTo>
                <a:cubicBezTo>
                  <a:pt x="76" y="1307"/>
                  <a:pt x="77" y="1298"/>
                  <a:pt x="77" y="1296"/>
                </a:cubicBezTo>
                <a:cubicBezTo>
                  <a:pt x="78" y="1293"/>
                  <a:pt x="78" y="1294"/>
                  <a:pt x="79" y="1294"/>
                </a:cubicBezTo>
                <a:cubicBezTo>
                  <a:pt x="81" y="1294"/>
                  <a:pt x="86" y="1295"/>
                  <a:pt x="90" y="1296"/>
                </a:cubicBezTo>
                <a:cubicBezTo>
                  <a:pt x="95" y="1297"/>
                  <a:pt x="94" y="1298"/>
                  <a:pt x="96" y="1297"/>
                </a:cubicBezTo>
                <a:cubicBezTo>
                  <a:pt x="98" y="1295"/>
                  <a:pt x="96" y="1296"/>
                  <a:pt x="97" y="1299"/>
                </a:cubicBezTo>
                <a:cubicBezTo>
                  <a:pt x="97" y="1302"/>
                  <a:pt x="97" y="1311"/>
                  <a:pt x="98" y="1324"/>
                </a:cubicBezTo>
                <a:cubicBezTo>
                  <a:pt x="98" y="1338"/>
                  <a:pt x="101" y="1360"/>
                  <a:pt x="102" y="1371"/>
                </a:cubicBezTo>
                <a:cubicBezTo>
                  <a:pt x="103" y="1382"/>
                  <a:pt x="107" y="1418"/>
                  <a:pt x="108" y="1433"/>
                </a:cubicBezTo>
                <a:cubicBezTo>
                  <a:pt x="109" y="1449"/>
                  <a:pt x="112" y="1495"/>
                  <a:pt x="112" y="1503"/>
                </a:cubicBezTo>
                <a:cubicBezTo>
                  <a:pt x="112" y="1512"/>
                  <a:pt x="112" y="1534"/>
                  <a:pt x="112" y="1541"/>
                </a:cubicBezTo>
                <a:cubicBezTo>
                  <a:pt x="111" y="1548"/>
                  <a:pt x="110" y="1562"/>
                  <a:pt x="110" y="1567"/>
                </a:cubicBezTo>
                <a:cubicBezTo>
                  <a:pt x="110" y="1571"/>
                  <a:pt x="110" y="1583"/>
                  <a:pt x="109" y="1587"/>
                </a:cubicBezTo>
                <a:cubicBezTo>
                  <a:pt x="108" y="1589"/>
                  <a:pt x="108" y="1596"/>
                  <a:pt x="109" y="1601"/>
                </a:cubicBezTo>
                <a:cubicBezTo>
                  <a:pt x="475" y="1601"/>
                  <a:pt x="475" y="1601"/>
                  <a:pt x="475" y="1601"/>
                </a:cubicBezTo>
                <a:cubicBezTo>
                  <a:pt x="475" y="1584"/>
                  <a:pt x="476" y="1568"/>
                  <a:pt x="477" y="1565"/>
                </a:cubicBezTo>
                <a:cubicBezTo>
                  <a:pt x="478" y="1560"/>
                  <a:pt x="478" y="1559"/>
                  <a:pt x="480" y="1556"/>
                </a:cubicBezTo>
                <a:cubicBezTo>
                  <a:pt x="482" y="1553"/>
                  <a:pt x="482" y="1553"/>
                  <a:pt x="483" y="1554"/>
                </a:cubicBezTo>
                <a:cubicBezTo>
                  <a:pt x="484" y="1554"/>
                  <a:pt x="486" y="1555"/>
                  <a:pt x="488" y="1555"/>
                </a:cubicBezTo>
                <a:cubicBezTo>
                  <a:pt x="490" y="1555"/>
                  <a:pt x="491" y="1552"/>
                  <a:pt x="495" y="1549"/>
                </a:cubicBezTo>
                <a:cubicBezTo>
                  <a:pt x="498" y="1547"/>
                  <a:pt x="504" y="1540"/>
                  <a:pt x="507" y="1537"/>
                </a:cubicBezTo>
                <a:cubicBezTo>
                  <a:pt x="509" y="1535"/>
                  <a:pt x="512" y="1530"/>
                  <a:pt x="513" y="1529"/>
                </a:cubicBezTo>
                <a:cubicBezTo>
                  <a:pt x="513" y="1528"/>
                  <a:pt x="514" y="1527"/>
                  <a:pt x="516" y="1530"/>
                </a:cubicBezTo>
                <a:cubicBezTo>
                  <a:pt x="519" y="1534"/>
                  <a:pt x="523" y="1533"/>
                  <a:pt x="524" y="1532"/>
                </a:cubicBezTo>
                <a:cubicBezTo>
                  <a:pt x="525" y="1531"/>
                  <a:pt x="526" y="1529"/>
                  <a:pt x="528" y="1529"/>
                </a:cubicBezTo>
                <a:cubicBezTo>
                  <a:pt x="529" y="1528"/>
                  <a:pt x="533" y="1523"/>
                  <a:pt x="537" y="1519"/>
                </a:cubicBezTo>
                <a:cubicBezTo>
                  <a:pt x="542" y="1514"/>
                  <a:pt x="542" y="1510"/>
                  <a:pt x="545" y="1506"/>
                </a:cubicBezTo>
                <a:cubicBezTo>
                  <a:pt x="548" y="1501"/>
                  <a:pt x="552" y="1495"/>
                  <a:pt x="554" y="1493"/>
                </a:cubicBezTo>
                <a:cubicBezTo>
                  <a:pt x="556" y="1490"/>
                  <a:pt x="558" y="1486"/>
                  <a:pt x="558" y="1482"/>
                </a:cubicBezTo>
                <a:cubicBezTo>
                  <a:pt x="557" y="1476"/>
                  <a:pt x="561" y="1466"/>
                  <a:pt x="563" y="1458"/>
                </a:cubicBezTo>
                <a:cubicBezTo>
                  <a:pt x="564" y="1450"/>
                  <a:pt x="568" y="1446"/>
                  <a:pt x="569" y="1441"/>
                </a:cubicBezTo>
                <a:cubicBezTo>
                  <a:pt x="571" y="1436"/>
                  <a:pt x="575" y="1420"/>
                  <a:pt x="574" y="1415"/>
                </a:cubicBezTo>
                <a:cubicBezTo>
                  <a:pt x="574" y="1410"/>
                  <a:pt x="578" y="1388"/>
                  <a:pt x="580" y="1381"/>
                </a:cubicBezTo>
                <a:cubicBezTo>
                  <a:pt x="581" y="1374"/>
                  <a:pt x="581" y="1360"/>
                  <a:pt x="579" y="1348"/>
                </a:cubicBezTo>
                <a:cubicBezTo>
                  <a:pt x="578" y="1337"/>
                  <a:pt x="583" y="1321"/>
                  <a:pt x="585" y="1316"/>
                </a:cubicBezTo>
                <a:cubicBezTo>
                  <a:pt x="586" y="1312"/>
                  <a:pt x="593" y="1303"/>
                  <a:pt x="595" y="1300"/>
                </a:cubicBezTo>
                <a:cubicBezTo>
                  <a:pt x="597" y="1296"/>
                  <a:pt x="598" y="1284"/>
                  <a:pt x="599" y="1281"/>
                </a:cubicBezTo>
                <a:cubicBezTo>
                  <a:pt x="599" y="1278"/>
                  <a:pt x="602" y="1277"/>
                  <a:pt x="604" y="1277"/>
                </a:cubicBezTo>
                <a:cubicBezTo>
                  <a:pt x="607" y="1276"/>
                  <a:pt x="607" y="1277"/>
                  <a:pt x="606" y="1280"/>
                </a:cubicBezTo>
                <a:cubicBezTo>
                  <a:pt x="606" y="1282"/>
                  <a:pt x="606" y="1285"/>
                  <a:pt x="607" y="1288"/>
                </a:cubicBezTo>
                <a:cubicBezTo>
                  <a:pt x="607" y="1291"/>
                  <a:pt x="608" y="1290"/>
                  <a:pt x="612" y="1283"/>
                </a:cubicBezTo>
                <a:cubicBezTo>
                  <a:pt x="615" y="1275"/>
                  <a:pt x="619" y="1256"/>
                  <a:pt x="622" y="1246"/>
                </a:cubicBezTo>
                <a:cubicBezTo>
                  <a:pt x="625" y="1235"/>
                  <a:pt x="631" y="1206"/>
                  <a:pt x="632" y="1200"/>
                </a:cubicBezTo>
                <a:cubicBezTo>
                  <a:pt x="632" y="1195"/>
                  <a:pt x="633" y="1189"/>
                  <a:pt x="634" y="1187"/>
                </a:cubicBezTo>
                <a:cubicBezTo>
                  <a:pt x="635" y="1185"/>
                  <a:pt x="637" y="1175"/>
                  <a:pt x="638" y="1170"/>
                </a:cubicBezTo>
                <a:cubicBezTo>
                  <a:pt x="639" y="1166"/>
                  <a:pt x="639" y="1166"/>
                  <a:pt x="640" y="1165"/>
                </a:cubicBezTo>
                <a:cubicBezTo>
                  <a:pt x="641" y="1164"/>
                  <a:pt x="641" y="1164"/>
                  <a:pt x="642" y="1162"/>
                </a:cubicBezTo>
                <a:cubicBezTo>
                  <a:pt x="643" y="1161"/>
                  <a:pt x="644" y="1158"/>
                  <a:pt x="646" y="1156"/>
                </a:cubicBezTo>
                <a:cubicBezTo>
                  <a:pt x="648" y="1154"/>
                  <a:pt x="651" y="1150"/>
                  <a:pt x="656" y="1143"/>
                </a:cubicBezTo>
                <a:cubicBezTo>
                  <a:pt x="661" y="1135"/>
                  <a:pt x="666" y="1126"/>
                  <a:pt x="668" y="1119"/>
                </a:cubicBezTo>
                <a:cubicBezTo>
                  <a:pt x="671" y="1113"/>
                  <a:pt x="674" y="1106"/>
                  <a:pt x="676" y="1102"/>
                </a:cubicBezTo>
                <a:cubicBezTo>
                  <a:pt x="677" y="1099"/>
                  <a:pt x="681" y="1091"/>
                  <a:pt x="682" y="1089"/>
                </a:cubicBezTo>
                <a:cubicBezTo>
                  <a:pt x="683" y="1086"/>
                  <a:pt x="684" y="1085"/>
                  <a:pt x="684" y="1082"/>
                </a:cubicBezTo>
                <a:cubicBezTo>
                  <a:pt x="684" y="1079"/>
                  <a:pt x="685" y="1071"/>
                  <a:pt x="685" y="1069"/>
                </a:cubicBezTo>
                <a:cubicBezTo>
                  <a:pt x="686" y="1066"/>
                  <a:pt x="686" y="1063"/>
                  <a:pt x="687" y="1060"/>
                </a:cubicBezTo>
                <a:cubicBezTo>
                  <a:pt x="687" y="1057"/>
                  <a:pt x="687" y="1050"/>
                  <a:pt x="688" y="1048"/>
                </a:cubicBezTo>
                <a:cubicBezTo>
                  <a:pt x="689" y="1046"/>
                  <a:pt x="689" y="1038"/>
                  <a:pt x="689" y="1035"/>
                </a:cubicBezTo>
                <a:cubicBezTo>
                  <a:pt x="689" y="1032"/>
                  <a:pt x="689" y="1031"/>
                  <a:pt x="691" y="1026"/>
                </a:cubicBezTo>
                <a:cubicBezTo>
                  <a:pt x="693" y="1021"/>
                  <a:pt x="700" y="1001"/>
                  <a:pt x="704" y="989"/>
                </a:cubicBezTo>
                <a:cubicBezTo>
                  <a:pt x="709" y="977"/>
                  <a:pt x="711" y="957"/>
                  <a:pt x="713" y="945"/>
                </a:cubicBezTo>
                <a:cubicBezTo>
                  <a:pt x="715" y="932"/>
                  <a:pt x="712" y="930"/>
                  <a:pt x="709" y="924"/>
                </a:cubicBezTo>
                <a:cubicBezTo>
                  <a:pt x="707" y="918"/>
                  <a:pt x="699" y="904"/>
                  <a:pt x="697" y="900"/>
                </a:cubicBezTo>
                <a:cubicBezTo>
                  <a:pt x="695" y="896"/>
                  <a:pt x="696" y="896"/>
                  <a:pt x="696" y="892"/>
                </a:cubicBezTo>
                <a:cubicBezTo>
                  <a:pt x="697" y="888"/>
                  <a:pt x="702" y="834"/>
                  <a:pt x="703" y="818"/>
                </a:cubicBezTo>
                <a:cubicBezTo>
                  <a:pt x="704" y="803"/>
                  <a:pt x="708" y="755"/>
                  <a:pt x="709" y="733"/>
                </a:cubicBezTo>
                <a:cubicBezTo>
                  <a:pt x="709" y="711"/>
                  <a:pt x="709" y="694"/>
                  <a:pt x="709" y="690"/>
                </a:cubicBezTo>
                <a:cubicBezTo>
                  <a:pt x="709" y="686"/>
                  <a:pt x="710" y="683"/>
                  <a:pt x="709" y="671"/>
                </a:cubicBezTo>
                <a:cubicBezTo>
                  <a:pt x="709" y="659"/>
                  <a:pt x="705" y="626"/>
                  <a:pt x="703" y="612"/>
                </a:cubicBezTo>
                <a:cubicBezTo>
                  <a:pt x="701" y="598"/>
                  <a:pt x="696" y="578"/>
                  <a:pt x="694" y="574"/>
                </a:cubicBezTo>
                <a:cubicBezTo>
                  <a:pt x="693" y="570"/>
                  <a:pt x="694" y="566"/>
                  <a:pt x="694" y="561"/>
                </a:cubicBezTo>
                <a:cubicBezTo>
                  <a:pt x="695" y="557"/>
                  <a:pt x="696" y="552"/>
                  <a:pt x="696" y="544"/>
                </a:cubicBezTo>
                <a:cubicBezTo>
                  <a:pt x="696" y="536"/>
                  <a:pt x="697" y="516"/>
                  <a:pt x="696" y="512"/>
                </a:cubicBezTo>
                <a:cubicBezTo>
                  <a:pt x="696" y="508"/>
                  <a:pt x="693" y="502"/>
                  <a:pt x="692" y="496"/>
                </a:cubicBezTo>
                <a:cubicBezTo>
                  <a:pt x="690" y="491"/>
                  <a:pt x="685" y="481"/>
                  <a:pt x="682" y="475"/>
                </a:cubicBezTo>
                <a:cubicBezTo>
                  <a:pt x="679" y="469"/>
                  <a:pt x="673" y="463"/>
                  <a:pt x="671" y="462"/>
                </a:cubicBezTo>
                <a:cubicBezTo>
                  <a:pt x="669" y="461"/>
                  <a:pt x="660" y="457"/>
                  <a:pt x="657" y="457"/>
                </a:cubicBezTo>
                <a:cubicBezTo>
                  <a:pt x="654" y="457"/>
                  <a:pt x="653" y="456"/>
                  <a:pt x="651" y="454"/>
                </a:cubicBezTo>
                <a:cubicBezTo>
                  <a:pt x="649" y="452"/>
                  <a:pt x="642" y="450"/>
                  <a:pt x="638" y="448"/>
                </a:cubicBezTo>
                <a:cubicBezTo>
                  <a:pt x="634" y="446"/>
                  <a:pt x="624" y="439"/>
                  <a:pt x="620" y="437"/>
                </a:cubicBezTo>
                <a:cubicBezTo>
                  <a:pt x="616" y="434"/>
                  <a:pt x="603" y="426"/>
                  <a:pt x="598" y="423"/>
                </a:cubicBezTo>
                <a:cubicBezTo>
                  <a:pt x="593" y="421"/>
                  <a:pt x="592" y="418"/>
                  <a:pt x="586" y="404"/>
                </a:cubicBezTo>
                <a:cubicBezTo>
                  <a:pt x="580" y="389"/>
                  <a:pt x="558" y="332"/>
                  <a:pt x="555" y="317"/>
                </a:cubicBezTo>
                <a:cubicBezTo>
                  <a:pt x="551" y="302"/>
                  <a:pt x="512" y="155"/>
                  <a:pt x="500" y="118"/>
                </a:cubicBezTo>
                <a:cubicBezTo>
                  <a:pt x="488" y="81"/>
                  <a:pt x="465" y="49"/>
                  <a:pt x="446" y="31"/>
                </a:cubicBezTo>
                <a:cubicBezTo>
                  <a:pt x="428" y="14"/>
                  <a:pt x="394" y="4"/>
                  <a:pt x="373" y="2"/>
                </a:cubicBezTo>
                <a:cubicBezTo>
                  <a:pt x="352" y="0"/>
                  <a:pt x="331" y="9"/>
                  <a:pt x="321" y="14"/>
                </a:cubicBezTo>
                <a:cubicBezTo>
                  <a:pt x="312" y="19"/>
                  <a:pt x="299" y="27"/>
                  <a:pt x="293" y="28"/>
                </a:cubicBezTo>
                <a:cubicBezTo>
                  <a:pt x="287" y="29"/>
                  <a:pt x="271" y="41"/>
                  <a:pt x="253" y="54"/>
                </a:cubicBezTo>
                <a:cubicBezTo>
                  <a:pt x="234" y="67"/>
                  <a:pt x="225" y="81"/>
                  <a:pt x="221" y="99"/>
                </a:cubicBezTo>
                <a:cubicBezTo>
                  <a:pt x="216" y="116"/>
                  <a:pt x="218" y="161"/>
                  <a:pt x="222" y="191"/>
                </a:cubicBezTo>
                <a:cubicBezTo>
                  <a:pt x="226" y="221"/>
                  <a:pt x="231" y="252"/>
                  <a:pt x="233" y="262"/>
                </a:cubicBezTo>
                <a:cubicBezTo>
                  <a:pt x="234" y="272"/>
                  <a:pt x="239" y="293"/>
                  <a:pt x="241" y="307"/>
                </a:cubicBezTo>
                <a:cubicBezTo>
                  <a:pt x="243" y="321"/>
                  <a:pt x="250" y="350"/>
                  <a:pt x="253" y="363"/>
                </a:cubicBezTo>
                <a:cubicBezTo>
                  <a:pt x="255" y="375"/>
                  <a:pt x="257" y="381"/>
                  <a:pt x="258" y="391"/>
                </a:cubicBezTo>
                <a:cubicBezTo>
                  <a:pt x="258" y="401"/>
                  <a:pt x="253" y="406"/>
                  <a:pt x="249" y="410"/>
                </a:cubicBezTo>
                <a:cubicBezTo>
                  <a:pt x="246" y="415"/>
                  <a:pt x="247" y="413"/>
                  <a:pt x="243" y="418"/>
                </a:cubicBezTo>
                <a:cubicBezTo>
                  <a:pt x="239" y="423"/>
                  <a:pt x="232" y="431"/>
                  <a:pt x="229" y="436"/>
                </a:cubicBezTo>
                <a:cubicBezTo>
                  <a:pt x="225" y="440"/>
                  <a:pt x="225" y="442"/>
                  <a:pt x="221" y="443"/>
                </a:cubicBezTo>
                <a:cubicBezTo>
                  <a:pt x="218" y="445"/>
                  <a:pt x="213" y="446"/>
                  <a:pt x="206" y="448"/>
                </a:cubicBezTo>
                <a:cubicBezTo>
                  <a:pt x="200" y="451"/>
                  <a:pt x="194" y="453"/>
                  <a:pt x="186" y="459"/>
                </a:cubicBezTo>
                <a:cubicBezTo>
                  <a:pt x="178" y="464"/>
                  <a:pt x="173" y="468"/>
                  <a:pt x="168" y="471"/>
                </a:cubicBezTo>
                <a:cubicBezTo>
                  <a:pt x="163" y="474"/>
                  <a:pt x="162" y="476"/>
                  <a:pt x="157" y="480"/>
                </a:cubicBezTo>
                <a:cubicBezTo>
                  <a:pt x="153" y="484"/>
                  <a:pt x="154" y="481"/>
                  <a:pt x="149" y="486"/>
                </a:cubicBezTo>
                <a:cubicBezTo>
                  <a:pt x="145" y="491"/>
                  <a:pt x="140" y="501"/>
                  <a:pt x="138" y="507"/>
                </a:cubicBezTo>
                <a:cubicBezTo>
                  <a:pt x="136" y="514"/>
                  <a:pt x="134" y="523"/>
                  <a:pt x="132" y="529"/>
                </a:cubicBezTo>
                <a:cubicBezTo>
                  <a:pt x="130" y="536"/>
                  <a:pt x="126" y="555"/>
                  <a:pt x="125" y="562"/>
                </a:cubicBezTo>
                <a:cubicBezTo>
                  <a:pt x="124" y="569"/>
                  <a:pt x="120" y="585"/>
                  <a:pt x="119" y="596"/>
                </a:cubicBezTo>
                <a:cubicBezTo>
                  <a:pt x="118" y="606"/>
                  <a:pt x="116" y="615"/>
                  <a:pt x="113" y="626"/>
                </a:cubicBezTo>
                <a:cubicBezTo>
                  <a:pt x="110" y="638"/>
                  <a:pt x="103" y="669"/>
                  <a:pt x="101" y="684"/>
                </a:cubicBezTo>
                <a:cubicBezTo>
                  <a:pt x="98" y="699"/>
                  <a:pt x="91" y="734"/>
                  <a:pt x="89" y="746"/>
                </a:cubicBezTo>
                <a:cubicBezTo>
                  <a:pt x="86" y="758"/>
                  <a:pt x="79" y="798"/>
                  <a:pt x="76" y="809"/>
                </a:cubicBezTo>
                <a:cubicBezTo>
                  <a:pt x="74" y="821"/>
                  <a:pt x="68" y="850"/>
                  <a:pt x="67" y="856"/>
                </a:cubicBezTo>
                <a:cubicBezTo>
                  <a:pt x="66" y="861"/>
                  <a:pt x="63" y="876"/>
                  <a:pt x="61" y="887"/>
                </a:cubicBezTo>
                <a:cubicBezTo>
                  <a:pt x="60" y="898"/>
                  <a:pt x="55" y="913"/>
                  <a:pt x="53" y="923"/>
                </a:cubicBezTo>
                <a:cubicBezTo>
                  <a:pt x="51" y="933"/>
                  <a:pt x="48" y="949"/>
                  <a:pt x="47" y="959"/>
                </a:cubicBezTo>
                <a:cubicBezTo>
                  <a:pt x="46" y="969"/>
                  <a:pt x="49" y="979"/>
                  <a:pt x="49" y="983"/>
                </a:cubicBezTo>
                <a:cubicBezTo>
                  <a:pt x="50" y="986"/>
                  <a:pt x="52" y="1008"/>
                  <a:pt x="53" y="1011"/>
                </a:cubicBezTo>
                <a:cubicBezTo>
                  <a:pt x="53" y="1014"/>
                  <a:pt x="52" y="1017"/>
                  <a:pt x="51" y="1024"/>
                </a:cubicBezTo>
                <a:cubicBezTo>
                  <a:pt x="50" y="1030"/>
                  <a:pt x="47" y="1056"/>
                  <a:pt x="46" y="1063"/>
                </a:cubicBezTo>
                <a:cubicBezTo>
                  <a:pt x="46" y="1070"/>
                  <a:pt x="42" y="1115"/>
                  <a:pt x="42" y="1132"/>
                </a:cubicBezTo>
                <a:cubicBezTo>
                  <a:pt x="41" y="1149"/>
                  <a:pt x="41" y="1175"/>
                  <a:pt x="40" y="1202"/>
                </a:cubicBezTo>
                <a:cubicBezTo>
                  <a:pt x="39" y="1230"/>
                  <a:pt x="35" y="1262"/>
                  <a:pt x="35" y="1265"/>
                </a:cubicBezTo>
                <a:cubicBezTo>
                  <a:pt x="34" y="1268"/>
                  <a:pt x="34" y="1271"/>
                  <a:pt x="33" y="1276"/>
                </a:cubicBezTo>
                <a:cubicBezTo>
                  <a:pt x="32" y="1282"/>
                  <a:pt x="27" y="1306"/>
                  <a:pt x="25" y="1317"/>
                </a:cubicBezTo>
                <a:cubicBezTo>
                  <a:pt x="23" y="1328"/>
                  <a:pt x="20" y="1344"/>
                  <a:pt x="18" y="1359"/>
                </a:cubicBezTo>
                <a:cubicBezTo>
                  <a:pt x="16" y="1375"/>
                  <a:pt x="14" y="1382"/>
                  <a:pt x="13" y="1389"/>
                </a:cubicBezTo>
                <a:cubicBezTo>
                  <a:pt x="11" y="1396"/>
                  <a:pt x="11" y="1400"/>
                  <a:pt x="11" y="1407"/>
                </a:cubicBezTo>
                <a:cubicBezTo>
                  <a:pt x="11" y="1414"/>
                  <a:pt x="10" y="1418"/>
                  <a:pt x="7" y="1426"/>
                </a:cubicBezTo>
                <a:cubicBezTo>
                  <a:pt x="5" y="1433"/>
                  <a:pt x="2" y="1444"/>
                  <a:pt x="1" y="1448"/>
                </a:cubicBezTo>
                <a:cubicBezTo>
                  <a:pt x="0" y="1451"/>
                  <a:pt x="1" y="1452"/>
                  <a:pt x="2" y="1455"/>
                </a:cubicBezTo>
                <a:cubicBezTo>
                  <a:pt x="4" y="1457"/>
                  <a:pt x="8" y="1471"/>
                  <a:pt x="12" y="1480"/>
                </a:cubicBezTo>
                <a:close/>
                <a:moveTo>
                  <a:pt x="513" y="955"/>
                </a:moveTo>
                <a:cubicBezTo>
                  <a:pt x="517" y="955"/>
                  <a:pt x="522" y="955"/>
                  <a:pt x="527" y="953"/>
                </a:cubicBezTo>
                <a:cubicBezTo>
                  <a:pt x="532" y="951"/>
                  <a:pt x="533" y="950"/>
                  <a:pt x="538" y="949"/>
                </a:cubicBezTo>
                <a:cubicBezTo>
                  <a:pt x="542" y="948"/>
                  <a:pt x="546" y="947"/>
                  <a:pt x="547" y="943"/>
                </a:cubicBezTo>
                <a:cubicBezTo>
                  <a:pt x="548" y="939"/>
                  <a:pt x="548" y="931"/>
                  <a:pt x="551" y="925"/>
                </a:cubicBezTo>
                <a:cubicBezTo>
                  <a:pt x="554" y="918"/>
                  <a:pt x="557" y="912"/>
                  <a:pt x="557" y="907"/>
                </a:cubicBezTo>
                <a:cubicBezTo>
                  <a:pt x="557" y="902"/>
                  <a:pt x="557" y="891"/>
                  <a:pt x="556" y="886"/>
                </a:cubicBezTo>
                <a:cubicBezTo>
                  <a:pt x="556" y="881"/>
                  <a:pt x="555" y="877"/>
                  <a:pt x="552" y="872"/>
                </a:cubicBezTo>
                <a:cubicBezTo>
                  <a:pt x="549" y="867"/>
                  <a:pt x="548" y="862"/>
                  <a:pt x="549" y="860"/>
                </a:cubicBezTo>
                <a:cubicBezTo>
                  <a:pt x="551" y="858"/>
                  <a:pt x="552" y="854"/>
                  <a:pt x="554" y="852"/>
                </a:cubicBezTo>
                <a:cubicBezTo>
                  <a:pt x="555" y="850"/>
                  <a:pt x="556" y="849"/>
                  <a:pt x="556" y="851"/>
                </a:cubicBezTo>
                <a:cubicBezTo>
                  <a:pt x="556" y="852"/>
                  <a:pt x="558" y="867"/>
                  <a:pt x="559" y="874"/>
                </a:cubicBezTo>
                <a:cubicBezTo>
                  <a:pt x="559" y="881"/>
                  <a:pt x="564" y="908"/>
                  <a:pt x="566" y="911"/>
                </a:cubicBezTo>
                <a:cubicBezTo>
                  <a:pt x="567" y="914"/>
                  <a:pt x="566" y="916"/>
                  <a:pt x="565" y="920"/>
                </a:cubicBezTo>
                <a:cubicBezTo>
                  <a:pt x="563" y="923"/>
                  <a:pt x="562" y="924"/>
                  <a:pt x="561" y="928"/>
                </a:cubicBezTo>
                <a:cubicBezTo>
                  <a:pt x="560" y="932"/>
                  <a:pt x="557" y="940"/>
                  <a:pt x="557" y="945"/>
                </a:cubicBezTo>
                <a:cubicBezTo>
                  <a:pt x="558" y="950"/>
                  <a:pt x="559" y="956"/>
                  <a:pt x="561" y="961"/>
                </a:cubicBezTo>
                <a:cubicBezTo>
                  <a:pt x="563" y="965"/>
                  <a:pt x="563" y="973"/>
                  <a:pt x="564" y="976"/>
                </a:cubicBezTo>
                <a:cubicBezTo>
                  <a:pt x="565" y="980"/>
                  <a:pt x="566" y="985"/>
                  <a:pt x="567" y="986"/>
                </a:cubicBezTo>
                <a:cubicBezTo>
                  <a:pt x="567" y="988"/>
                  <a:pt x="567" y="990"/>
                  <a:pt x="566" y="992"/>
                </a:cubicBezTo>
                <a:cubicBezTo>
                  <a:pt x="564" y="994"/>
                  <a:pt x="556" y="1006"/>
                  <a:pt x="555" y="1018"/>
                </a:cubicBezTo>
                <a:cubicBezTo>
                  <a:pt x="553" y="1028"/>
                  <a:pt x="550" y="1042"/>
                  <a:pt x="550" y="1055"/>
                </a:cubicBezTo>
                <a:cubicBezTo>
                  <a:pt x="549" y="1068"/>
                  <a:pt x="548" y="1090"/>
                  <a:pt x="548" y="1094"/>
                </a:cubicBezTo>
                <a:cubicBezTo>
                  <a:pt x="548" y="1099"/>
                  <a:pt x="547" y="1102"/>
                  <a:pt x="546" y="1108"/>
                </a:cubicBezTo>
                <a:cubicBezTo>
                  <a:pt x="545" y="1113"/>
                  <a:pt x="544" y="1120"/>
                  <a:pt x="544" y="1110"/>
                </a:cubicBezTo>
                <a:cubicBezTo>
                  <a:pt x="544" y="1100"/>
                  <a:pt x="544" y="1099"/>
                  <a:pt x="540" y="1083"/>
                </a:cubicBezTo>
                <a:cubicBezTo>
                  <a:pt x="537" y="1067"/>
                  <a:pt x="534" y="1054"/>
                  <a:pt x="533" y="1045"/>
                </a:cubicBezTo>
                <a:cubicBezTo>
                  <a:pt x="532" y="1036"/>
                  <a:pt x="532" y="1029"/>
                  <a:pt x="530" y="1023"/>
                </a:cubicBezTo>
                <a:cubicBezTo>
                  <a:pt x="529" y="1016"/>
                  <a:pt x="528" y="1003"/>
                  <a:pt x="523" y="995"/>
                </a:cubicBezTo>
                <a:cubicBezTo>
                  <a:pt x="519" y="988"/>
                  <a:pt x="518" y="989"/>
                  <a:pt x="519" y="987"/>
                </a:cubicBezTo>
                <a:cubicBezTo>
                  <a:pt x="520" y="986"/>
                  <a:pt x="520" y="982"/>
                  <a:pt x="519" y="978"/>
                </a:cubicBezTo>
                <a:cubicBezTo>
                  <a:pt x="518" y="974"/>
                  <a:pt x="515" y="968"/>
                  <a:pt x="513" y="966"/>
                </a:cubicBezTo>
                <a:cubicBezTo>
                  <a:pt x="511" y="963"/>
                  <a:pt x="509" y="959"/>
                  <a:pt x="508" y="958"/>
                </a:cubicBezTo>
                <a:cubicBezTo>
                  <a:pt x="508" y="956"/>
                  <a:pt x="510" y="955"/>
                  <a:pt x="513" y="955"/>
                </a:cubicBezTo>
                <a:close/>
              </a:path>
            </a:pathLst>
          </a:custGeom>
          <a:solidFill>
            <a:srgbClr val="A50E1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6187834" y="3680267"/>
            <a:ext cx="529999" cy="1555229"/>
          </a:xfrm>
          <a:custGeom>
            <a:avLst/>
            <a:gdLst>
              <a:gd name="T0" fmla="*/ 410 w 445"/>
              <a:gd name="T1" fmla="*/ 767 h 1085"/>
              <a:gd name="T2" fmla="*/ 397 w 445"/>
              <a:gd name="T3" fmla="*/ 754 h 1085"/>
              <a:gd name="T4" fmla="*/ 382 w 445"/>
              <a:gd name="T5" fmla="*/ 687 h 1085"/>
              <a:gd name="T6" fmla="*/ 375 w 445"/>
              <a:gd name="T7" fmla="*/ 551 h 1085"/>
              <a:gd name="T8" fmla="*/ 379 w 445"/>
              <a:gd name="T9" fmla="*/ 446 h 1085"/>
              <a:gd name="T10" fmla="*/ 376 w 445"/>
              <a:gd name="T11" fmla="*/ 307 h 1085"/>
              <a:gd name="T12" fmla="*/ 368 w 445"/>
              <a:gd name="T13" fmla="*/ 264 h 1085"/>
              <a:gd name="T14" fmla="*/ 401 w 445"/>
              <a:gd name="T15" fmla="*/ 255 h 1085"/>
              <a:gd name="T16" fmla="*/ 403 w 445"/>
              <a:gd name="T17" fmla="*/ 238 h 1085"/>
              <a:gd name="T18" fmla="*/ 442 w 445"/>
              <a:gd name="T19" fmla="*/ 228 h 1085"/>
              <a:gd name="T20" fmla="*/ 439 w 445"/>
              <a:gd name="T21" fmla="*/ 208 h 1085"/>
              <a:gd name="T22" fmla="*/ 429 w 445"/>
              <a:gd name="T23" fmla="*/ 169 h 1085"/>
              <a:gd name="T24" fmla="*/ 406 w 445"/>
              <a:gd name="T25" fmla="*/ 28 h 1085"/>
              <a:gd name="T26" fmla="*/ 40 w 445"/>
              <a:gd name="T27" fmla="*/ 0 h 1085"/>
              <a:gd name="T28" fmla="*/ 27 w 445"/>
              <a:gd name="T29" fmla="*/ 84 h 1085"/>
              <a:gd name="T30" fmla="*/ 10 w 445"/>
              <a:gd name="T31" fmla="*/ 154 h 1085"/>
              <a:gd name="T32" fmla="*/ 2 w 445"/>
              <a:gd name="T33" fmla="*/ 189 h 1085"/>
              <a:gd name="T34" fmla="*/ 25 w 445"/>
              <a:gd name="T35" fmla="*/ 198 h 1085"/>
              <a:gd name="T36" fmla="*/ 40 w 445"/>
              <a:gd name="T37" fmla="*/ 208 h 1085"/>
              <a:gd name="T38" fmla="*/ 74 w 445"/>
              <a:gd name="T39" fmla="*/ 217 h 1085"/>
              <a:gd name="T40" fmla="*/ 107 w 445"/>
              <a:gd name="T41" fmla="*/ 227 h 1085"/>
              <a:gd name="T42" fmla="*/ 113 w 445"/>
              <a:gd name="T43" fmla="*/ 253 h 1085"/>
              <a:gd name="T44" fmla="*/ 122 w 445"/>
              <a:gd name="T45" fmla="*/ 355 h 1085"/>
              <a:gd name="T46" fmla="*/ 114 w 445"/>
              <a:gd name="T47" fmla="*/ 451 h 1085"/>
              <a:gd name="T48" fmla="*/ 129 w 445"/>
              <a:gd name="T49" fmla="*/ 566 h 1085"/>
              <a:gd name="T50" fmla="*/ 144 w 445"/>
              <a:gd name="T51" fmla="*/ 713 h 1085"/>
              <a:gd name="T52" fmla="*/ 127 w 445"/>
              <a:gd name="T53" fmla="*/ 812 h 1085"/>
              <a:gd name="T54" fmla="*/ 129 w 445"/>
              <a:gd name="T55" fmla="*/ 855 h 1085"/>
              <a:gd name="T56" fmla="*/ 127 w 445"/>
              <a:gd name="T57" fmla="*/ 887 h 1085"/>
              <a:gd name="T58" fmla="*/ 132 w 445"/>
              <a:gd name="T59" fmla="*/ 922 h 1085"/>
              <a:gd name="T60" fmla="*/ 139 w 445"/>
              <a:gd name="T61" fmla="*/ 959 h 1085"/>
              <a:gd name="T62" fmla="*/ 137 w 445"/>
              <a:gd name="T63" fmla="*/ 981 h 1085"/>
              <a:gd name="T64" fmla="*/ 102 w 445"/>
              <a:gd name="T65" fmla="*/ 988 h 1085"/>
              <a:gd name="T66" fmla="*/ 117 w 445"/>
              <a:gd name="T67" fmla="*/ 1006 h 1085"/>
              <a:gd name="T68" fmla="*/ 138 w 445"/>
              <a:gd name="T69" fmla="*/ 1017 h 1085"/>
              <a:gd name="T70" fmla="*/ 141 w 445"/>
              <a:gd name="T71" fmla="*/ 1052 h 1085"/>
              <a:gd name="T72" fmla="*/ 151 w 445"/>
              <a:gd name="T73" fmla="*/ 1069 h 1085"/>
              <a:gd name="T74" fmla="*/ 184 w 445"/>
              <a:gd name="T75" fmla="*/ 1082 h 1085"/>
              <a:gd name="T76" fmla="*/ 239 w 445"/>
              <a:gd name="T77" fmla="*/ 1081 h 1085"/>
              <a:gd name="T78" fmla="*/ 273 w 445"/>
              <a:gd name="T79" fmla="*/ 1030 h 1085"/>
              <a:gd name="T80" fmla="*/ 274 w 445"/>
              <a:gd name="T81" fmla="*/ 1001 h 1085"/>
              <a:gd name="T82" fmla="*/ 316 w 445"/>
              <a:gd name="T83" fmla="*/ 969 h 1085"/>
              <a:gd name="T84" fmla="*/ 345 w 445"/>
              <a:gd name="T85" fmla="*/ 917 h 1085"/>
              <a:gd name="T86" fmla="*/ 374 w 445"/>
              <a:gd name="T87" fmla="*/ 890 h 1085"/>
              <a:gd name="T88" fmla="*/ 390 w 445"/>
              <a:gd name="T89" fmla="*/ 887 h 1085"/>
              <a:gd name="T90" fmla="*/ 403 w 445"/>
              <a:gd name="T91" fmla="*/ 963 h 1085"/>
              <a:gd name="T92" fmla="*/ 405 w 445"/>
              <a:gd name="T93" fmla="*/ 988 h 1085"/>
              <a:gd name="T94" fmla="*/ 418 w 445"/>
              <a:gd name="T95" fmla="*/ 987 h 1085"/>
              <a:gd name="T96" fmla="*/ 417 w 445"/>
              <a:gd name="T97" fmla="*/ 947 h 1085"/>
              <a:gd name="T98" fmla="*/ 429 w 445"/>
              <a:gd name="T99" fmla="*/ 862 h 1085"/>
              <a:gd name="T100" fmla="*/ 443 w 445"/>
              <a:gd name="T101" fmla="*/ 838 h 1085"/>
              <a:gd name="T102" fmla="*/ 434 w 445"/>
              <a:gd name="T103" fmla="*/ 797 h 1085"/>
              <a:gd name="T104" fmla="*/ 271 w 445"/>
              <a:gd name="T105" fmla="*/ 814 h 1085"/>
              <a:gd name="T106" fmla="*/ 243 w 445"/>
              <a:gd name="T107" fmla="*/ 895 h 1085"/>
              <a:gd name="T108" fmla="*/ 230 w 445"/>
              <a:gd name="T109" fmla="*/ 868 h 1085"/>
              <a:gd name="T110" fmla="*/ 221 w 445"/>
              <a:gd name="T111" fmla="*/ 848 h 1085"/>
              <a:gd name="T112" fmla="*/ 222 w 445"/>
              <a:gd name="T113" fmla="*/ 817 h 1085"/>
              <a:gd name="T114" fmla="*/ 221 w 445"/>
              <a:gd name="T115" fmla="*/ 744 h 1085"/>
              <a:gd name="T116" fmla="*/ 246 w 445"/>
              <a:gd name="T117" fmla="*/ 609 h 1085"/>
              <a:gd name="T118" fmla="*/ 256 w 445"/>
              <a:gd name="T119" fmla="*/ 565 h 1085"/>
              <a:gd name="T120" fmla="*/ 277 w 445"/>
              <a:gd name="T121" fmla="*/ 721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" h="1085">
                <a:moveTo>
                  <a:pt x="434" y="797"/>
                </a:moveTo>
                <a:cubicBezTo>
                  <a:pt x="429" y="788"/>
                  <a:pt x="417" y="774"/>
                  <a:pt x="410" y="767"/>
                </a:cubicBezTo>
                <a:cubicBezTo>
                  <a:pt x="404" y="760"/>
                  <a:pt x="400" y="758"/>
                  <a:pt x="398" y="757"/>
                </a:cubicBezTo>
                <a:cubicBezTo>
                  <a:pt x="397" y="756"/>
                  <a:pt x="397" y="756"/>
                  <a:pt x="397" y="754"/>
                </a:cubicBezTo>
                <a:cubicBezTo>
                  <a:pt x="397" y="753"/>
                  <a:pt x="396" y="749"/>
                  <a:pt x="392" y="736"/>
                </a:cubicBezTo>
                <a:cubicBezTo>
                  <a:pt x="389" y="723"/>
                  <a:pt x="385" y="705"/>
                  <a:pt x="382" y="687"/>
                </a:cubicBezTo>
                <a:cubicBezTo>
                  <a:pt x="379" y="668"/>
                  <a:pt x="377" y="641"/>
                  <a:pt x="376" y="628"/>
                </a:cubicBezTo>
                <a:cubicBezTo>
                  <a:pt x="376" y="615"/>
                  <a:pt x="376" y="562"/>
                  <a:pt x="375" y="551"/>
                </a:cubicBezTo>
                <a:cubicBezTo>
                  <a:pt x="375" y="540"/>
                  <a:pt x="374" y="492"/>
                  <a:pt x="374" y="478"/>
                </a:cubicBezTo>
                <a:cubicBezTo>
                  <a:pt x="374" y="464"/>
                  <a:pt x="376" y="456"/>
                  <a:pt x="379" y="446"/>
                </a:cubicBezTo>
                <a:cubicBezTo>
                  <a:pt x="382" y="435"/>
                  <a:pt x="388" y="418"/>
                  <a:pt x="388" y="390"/>
                </a:cubicBezTo>
                <a:cubicBezTo>
                  <a:pt x="388" y="362"/>
                  <a:pt x="380" y="327"/>
                  <a:pt x="376" y="307"/>
                </a:cubicBezTo>
                <a:cubicBezTo>
                  <a:pt x="372" y="285"/>
                  <a:pt x="366" y="271"/>
                  <a:pt x="366" y="268"/>
                </a:cubicBezTo>
                <a:cubicBezTo>
                  <a:pt x="365" y="265"/>
                  <a:pt x="365" y="264"/>
                  <a:pt x="368" y="264"/>
                </a:cubicBezTo>
                <a:cubicBezTo>
                  <a:pt x="372" y="264"/>
                  <a:pt x="394" y="261"/>
                  <a:pt x="397" y="259"/>
                </a:cubicBezTo>
                <a:cubicBezTo>
                  <a:pt x="400" y="258"/>
                  <a:pt x="401" y="258"/>
                  <a:pt x="401" y="255"/>
                </a:cubicBezTo>
                <a:cubicBezTo>
                  <a:pt x="401" y="253"/>
                  <a:pt x="399" y="244"/>
                  <a:pt x="399" y="241"/>
                </a:cubicBezTo>
                <a:cubicBezTo>
                  <a:pt x="398" y="237"/>
                  <a:pt x="397" y="238"/>
                  <a:pt x="403" y="238"/>
                </a:cubicBezTo>
                <a:cubicBezTo>
                  <a:pt x="408" y="237"/>
                  <a:pt x="424" y="234"/>
                  <a:pt x="430" y="232"/>
                </a:cubicBezTo>
                <a:cubicBezTo>
                  <a:pt x="435" y="231"/>
                  <a:pt x="441" y="230"/>
                  <a:pt x="442" y="228"/>
                </a:cubicBezTo>
                <a:cubicBezTo>
                  <a:pt x="443" y="227"/>
                  <a:pt x="443" y="226"/>
                  <a:pt x="442" y="224"/>
                </a:cubicBezTo>
                <a:cubicBezTo>
                  <a:pt x="441" y="222"/>
                  <a:pt x="440" y="212"/>
                  <a:pt x="439" y="208"/>
                </a:cubicBezTo>
                <a:cubicBezTo>
                  <a:pt x="438" y="204"/>
                  <a:pt x="438" y="200"/>
                  <a:pt x="436" y="196"/>
                </a:cubicBezTo>
                <a:cubicBezTo>
                  <a:pt x="435" y="192"/>
                  <a:pt x="432" y="183"/>
                  <a:pt x="429" y="169"/>
                </a:cubicBezTo>
                <a:cubicBezTo>
                  <a:pt x="427" y="155"/>
                  <a:pt x="419" y="120"/>
                  <a:pt x="415" y="102"/>
                </a:cubicBezTo>
                <a:cubicBezTo>
                  <a:pt x="411" y="83"/>
                  <a:pt x="407" y="51"/>
                  <a:pt x="406" y="28"/>
                </a:cubicBezTo>
                <a:cubicBezTo>
                  <a:pt x="406" y="20"/>
                  <a:pt x="406" y="10"/>
                  <a:pt x="40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5"/>
                  <a:pt x="40" y="17"/>
                  <a:pt x="38" y="26"/>
                </a:cubicBezTo>
                <a:cubicBezTo>
                  <a:pt x="36" y="37"/>
                  <a:pt x="29" y="76"/>
                  <a:pt x="27" y="84"/>
                </a:cubicBezTo>
                <a:cubicBezTo>
                  <a:pt x="26" y="92"/>
                  <a:pt x="20" y="116"/>
                  <a:pt x="19" y="122"/>
                </a:cubicBezTo>
                <a:cubicBezTo>
                  <a:pt x="18" y="129"/>
                  <a:pt x="13" y="147"/>
                  <a:pt x="10" y="154"/>
                </a:cubicBezTo>
                <a:cubicBezTo>
                  <a:pt x="8" y="160"/>
                  <a:pt x="2" y="181"/>
                  <a:pt x="1" y="184"/>
                </a:cubicBezTo>
                <a:cubicBezTo>
                  <a:pt x="1" y="188"/>
                  <a:pt x="0" y="188"/>
                  <a:pt x="2" y="189"/>
                </a:cubicBezTo>
                <a:cubicBezTo>
                  <a:pt x="5" y="190"/>
                  <a:pt x="22" y="194"/>
                  <a:pt x="24" y="194"/>
                </a:cubicBezTo>
                <a:cubicBezTo>
                  <a:pt x="26" y="194"/>
                  <a:pt x="26" y="196"/>
                  <a:pt x="25" y="198"/>
                </a:cubicBezTo>
                <a:cubicBezTo>
                  <a:pt x="23" y="201"/>
                  <a:pt x="24" y="201"/>
                  <a:pt x="26" y="203"/>
                </a:cubicBezTo>
                <a:cubicBezTo>
                  <a:pt x="28" y="205"/>
                  <a:pt x="33" y="207"/>
                  <a:pt x="40" y="208"/>
                </a:cubicBezTo>
                <a:cubicBezTo>
                  <a:pt x="47" y="209"/>
                  <a:pt x="70" y="212"/>
                  <a:pt x="73" y="213"/>
                </a:cubicBezTo>
                <a:cubicBezTo>
                  <a:pt x="76" y="213"/>
                  <a:pt x="75" y="215"/>
                  <a:pt x="74" y="217"/>
                </a:cubicBezTo>
                <a:cubicBezTo>
                  <a:pt x="73" y="219"/>
                  <a:pt x="79" y="220"/>
                  <a:pt x="85" y="222"/>
                </a:cubicBezTo>
                <a:cubicBezTo>
                  <a:pt x="92" y="224"/>
                  <a:pt x="104" y="227"/>
                  <a:pt x="107" y="227"/>
                </a:cubicBezTo>
                <a:cubicBezTo>
                  <a:pt x="110" y="227"/>
                  <a:pt x="109" y="228"/>
                  <a:pt x="109" y="231"/>
                </a:cubicBezTo>
                <a:cubicBezTo>
                  <a:pt x="110" y="235"/>
                  <a:pt x="111" y="244"/>
                  <a:pt x="113" y="253"/>
                </a:cubicBezTo>
                <a:cubicBezTo>
                  <a:pt x="115" y="262"/>
                  <a:pt x="122" y="290"/>
                  <a:pt x="124" y="304"/>
                </a:cubicBezTo>
                <a:cubicBezTo>
                  <a:pt x="127" y="318"/>
                  <a:pt x="123" y="343"/>
                  <a:pt x="122" y="355"/>
                </a:cubicBezTo>
                <a:cubicBezTo>
                  <a:pt x="121" y="367"/>
                  <a:pt x="118" y="389"/>
                  <a:pt x="116" y="407"/>
                </a:cubicBezTo>
                <a:cubicBezTo>
                  <a:pt x="115" y="425"/>
                  <a:pt x="114" y="435"/>
                  <a:pt x="114" y="451"/>
                </a:cubicBezTo>
                <a:cubicBezTo>
                  <a:pt x="115" y="466"/>
                  <a:pt x="120" y="483"/>
                  <a:pt x="122" y="495"/>
                </a:cubicBezTo>
                <a:cubicBezTo>
                  <a:pt x="124" y="506"/>
                  <a:pt x="127" y="545"/>
                  <a:pt x="129" y="566"/>
                </a:cubicBezTo>
                <a:cubicBezTo>
                  <a:pt x="131" y="587"/>
                  <a:pt x="135" y="625"/>
                  <a:pt x="138" y="649"/>
                </a:cubicBezTo>
                <a:cubicBezTo>
                  <a:pt x="143" y="680"/>
                  <a:pt x="143" y="689"/>
                  <a:pt x="144" y="713"/>
                </a:cubicBezTo>
                <a:cubicBezTo>
                  <a:pt x="145" y="753"/>
                  <a:pt x="140" y="770"/>
                  <a:pt x="139" y="775"/>
                </a:cubicBezTo>
                <a:cubicBezTo>
                  <a:pt x="138" y="780"/>
                  <a:pt x="130" y="797"/>
                  <a:pt x="127" y="812"/>
                </a:cubicBezTo>
                <a:cubicBezTo>
                  <a:pt x="123" y="826"/>
                  <a:pt x="126" y="835"/>
                  <a:pt x="128" y="841"/>
                </a:cubicBezTo>
                <a:cubicBezTo>
                  <a:pt x="129" y="848"/>
                  <a:pt x="129" y="852"/>
                  <a:pt x="129" y="855"/>
                </a:cubicBezTo>
                <a:cubicBezTo>
                  <a:pt x="128" y="858"/>
                  <a:pt x="127" y="862"/>
                  <a:pt x="126" y="867"/>
                </a:cubicBezTo>
                <a:cubicBezTo>
                  <a:pt x="125" y="871"/>
                  <a:pt x="125" y="879"/>
                  <a:pt x="127" y="887"/>
                </a:cubicBezTo>
                <a:cubicBezTo>
                  <a:pt x="128" y="895"/>
                  <a:pt x="129" y="900"/>
                  <a:pt x="129" y="907"/>
                </a:cubicBezTo>
                <a:cubicBezTo>
                  <a:pt x="130" y="913"/>
                  <a:pt x="130" y="918"/>
                  <a:pt x="132" y="922"/>
                </a:cubicBezTo>
                <a:cubicBezTo>
                  <a:pt x="134" y="927"/>
                  <a:pt x="133" y="926"/>
                  <a:pt x="134" y="931"/>
                </a:cubicBezTo>
                <a:cubicBezTo>
                  <a:pt x="135" y="935"/>
                  <a:pt x="137" y="951"/>
                  <a:pt x="139" y="959"/>
                </a:cubicBezTo>
                <a:cubicBezTo>
                  <a:pt x="141" y="966"/>
                  <a:pt x="142" y="976"/>
                  <a:pt x="142" y="978"/>
                </a:cubicBezTo>
                <a:cubicBezTo>
                  <a:pt x="142" y="980"/>
                  <a:pt x="143" y="980"/>
                  <a:pt x="137" y="981"/>
                </a:cubicBezTo>
                <a:cubicBezTo>
                  <a:pt x="132" y="981"/>
                  <a:pt x="127" y="983"/>
                  <a:pt x="121" y="985"/>
                </a:cubicBezTo>
                <a:cubicBezTo>
                  <a:pt x="115" y="987"/>
                  <a:pt x="104" y="987"/>
                  <a:pt x="102" y="988"/>
                </a:cubicBezTo>
                <a:cubicBezTo>
                  <a:pt x="99" y="991"/>
                  <a:pt x="97" y="995"/>
                  <a:pt x="100" y="998"/>
                </a:cubicBezTo>
                <a:cubicBezTo>
                  <a:pt x="104" y="1002"/>
                  <a:pt x="109" y="1005"/>
                  <a:pt x="117" y="1006"/>
                </a:cubicBezTo>
                <a:cubicBezTo>
                  <a:pt x="125" y="1008"/>
                  <a:pt x="133" y="1009"/>
                  <a:pt x="137" y="1010"/>
                </a:cubicBezTo>
                <a:cubicBezTo>
                  <a:pt x="141" y="1011"/>
                  <a:pt x="139" y="1011"/>
                  <a:pt x="138" y="1017"/>
                </a:cubicBezTo>
                <a:cubicBezTo>
                  <a:pt x="137" y="1022"/>
                  <a:pt x="137" y="1025"/>
                  <a:pt x="138" y="1036"/>
                </a:cubicBezTo>
                <a:cubicBezTo>
                  <a:pt x="139" y="1047"/>
                  <a:pt x="140" y="1048"/>
                  <a:pt x="141" y="1052"/>
                </a:cubicBezTo>
                <a:cubicBezTo>
                  <a:pt x="142" y="1055"/>
                  <a:pt x="143" y="1057"/>
                  <a:pt x="143" y="1060"/>
                </a:cubicBezTo>
                <a:cubicBezTo>
                  <a:pt x="143" y="1062"/>
                  <a:pt x="145" y="1064"/>
                  <a:pt x="151" y="1069"/>
                </a:cubicBezTo>
                <a:cubicBezTo>
                  <a:pt x="157" y="1074"/>
                  <a:pt x="161" y="1075"/>
                  <a:pt x="166" y="1077"/>
                </a:cubicBezTo>
                <a:cubicBezTo>
                  <a:pt x="172" y="1080"/>
                  <a:pt x="176" y="1080"/>
                  <a:pt x="184" y="1082"/>
                </a:cubicBezTo>
                <a:cubicBezTo>
                  <a:pt x="192" y="1083"/>
                  <a:pt x="204" y="1084"/>
                  <a:pt x="211" y="1084"/>
                </a:cubicBezTo>
                <a:cubicBezTo>
                  <a:pt x="217" y="1085"/>
                  <a:pt x="232" y="1084"/>
                  <a:pt x="239" y="1081"/>
                </a:cubicBezTo>
                <a:cubicBezTo>
                  <a:pt x="245" y="1078"/>
                  <a:pt x="259" y="1068"/>
                  <a:pt x="266" y="1059"/>
                </a:cubicBezTo>
                <a:cubicBezTo>
                  <a:pt x="273" y="1051"/>
                  <a:pt x="274" y="1043"/>
                  <a:pt x="273" y="1030"/>
                </a:cubicBezTo>
                <a:cubicBezTo>
                  <a:pt x="273" y="1018"/>
                  <a:pt x="270" y="1008"/>
                  <a:pt x="270" y="1006"/>
                </a:cubicBezTo>
                <a:cubicBezTo>
                  <a:pt x="269" y="1004"/>
                  <a:pt x="268" y="1004"/>
                  <a:pt x="274" y="1001"/>
                </a:cubicBezTo>
                <a:cubicBezTo>
                  <a:pt x="280" y="998"/>
                  <a:pt x="293" y="991"/>
                  <a:pt x="301" y="985"/>
                </a:cubicBezTo>
                <a:cubicBezTo>
                  <a:pt x="309" y="980"/>
                  <a:pt x="313" y="974"/>
                  <a:pt x="316" y="969"/>
                </a:cubicBezTo>
                <a:cubicBezTo>
                  <a:pt x="318" y="964"/>
                  <a:pt x="324" y="952"/>
                  <a:pt x="328" y="945"/>
                </a:cubicBezTo>
                <a:cubicBezTo>
                  <a:pt x="331" y="934"/>
                  <a:pt x="342" y="920"/>
                  <a:pt x="345" y="917"/>
                </a:cubicBezTo>
                <a:cubicBezTo>
                  <a:pt x="349" y="913"/>
                  <a:pt x="363" y="899"/>
                  <a:pt x="367" y="895"/>
                </a:cubicBezTo>
                <a:cubicBezTo>
                  <a:pt x="371" y="891"/>
                  <a:pt x="371" y="891"/>
                  <a:pt x="374" y="890"/>
                </a:cubicBezTo>
                <a:cubicBezTo>
                  <a:pt x="378" y="889"/>
                  <a:pt x="380" y="888"/>
                  <a:pt x="383" y="886"/>
                </a:cubicBezTo>
                <a:cubicBezTo>
                  <a:pt x="387" y="884"/>
                  <a:pt x="386" y="885"/>
                  <a:pt x="390" y="887"/>
                </a:cubicBezTo>
                <a:cubicBezTo>
                  <a:pt x="395" y="890"/>
                  <a:pt x="396" y="895"/>
                  <a:pt x="397" y="902"/>
                </a:cubicBezTo>
                <a:cubicBezTo>
                  <a:pt x="399" y="908"/>
                  <a:pt x="403" y="956"/>
                  <a:pt x="403" y="963"/>
                </a:cubicBezTo>
                <a:cubicBezTo>
                  <a:pt x="404" y="971"/>
                  <a:pt x="404" y="979"/>
                  <a:pt x="403" y="983"/>
                </a:cubicBezTo>
                <a:cubicBezTo>
                  <a:pt x="403" y="986"/>
                  <a:pt x="401" y="987"/>
                  <a:pt x="405" y="988"/>
                </a:cubicBezTo>
                <a:cubicBezTo>
                  <a:pt x="409" y="989"/>
                  <a:pt x="413" y="989"/>
                  <a:pt x="415" y="988"/>
                </a:cubicBezTo>
                <a:cubicBezTo>
                  <a:pt x="416" y="987"/>
                  <a:pt x="415" y="987"/>
                  <a:pt x="418" y="987"/>
                </a:cubicBezTo>
                <a:cubicBezTo>
                  <a:pt x="420" y="986"/>
                  <a:pt x="420" y="987"/>
                  <a:pt x="419" y="983"/>
                </a:cubicBezTo>
                <a:cubicBezTo>
                  <a:pt x="419" y="979"/>
                  <a:pt x="418" y="969"/>
                  <a:pt x="417" y="947"/>
                </a:cubicBezTo>
                <a:cubicBezTo>
                  <a:pt x="414" y="923"/>
                  <a:pt x="415" y="899"/>
                  <a:pt x="416" y="889"/>
                </a:cubicBezTo>
                <a:cubicBezTo>
                  <a:pt x="417" y="878"/>
                  <a:pt x="424" y="869"/>
                  <a:pt x="429" y="862"/>
                </a:cubicBezTo>
                <a:cubicBezTo>
                  <a:pt x="434" y="855"/>
                  <a:pt x="438" y="848"/>
                  <a:pt x="440" y="845"/>
                </a:cubicBezTo>
                <a:cubicBezTo>
                  <a:pt x="441" y="843"/>
                  <a:pt x="441" y="841"/>
                  <a:pt x="443" y="838"/>
                </a:cubicBezTo>
                <a:cubicBezTo>
                  <a:pt x="445" y="835"/>
                  <a:pt x="445" y="833"/>
                  <a:pt x="444" y="829"/>
                </a:cubicBezTo>
                <a:cubicBezTo>
                  <a:pt x="444" y="825"/>
                  <a:pt x="440" y="807"/>
                  <a:pt x="434" y="797"/>
                </a:cubicBezTo>
                <a:close/>
                <a:moveTo>
                  <a:pt x="275" y="774"/>
                </a:moveTo>
                <a:cubicBezTo>
                  <a:pt x="274" y="791"/>
                  <a:pt x="273" y="805"/>
                  <a:pt x="271" y="814"/>
                </a:cubicBezTo>
                <a:cubicBezTo>
                  <a:pt x="269" y="823"/>
                  <a:pt x="262" y="844"/>
                  <a:pt x="257" y="858"/>
                </a:cubicBezTo>
                <a:cubicBezTo>
                  <a:pt x="251" y="872"/>
                  <a:pt x="245" y="889"/>
                  <a:pt x="243" y="895"/>
                </a:cubicBezTo>
                <a:cubicBezTo>
                  <a:pt x="240" y="901"/>
                  <a:pt x="241" y="904"/>
                  <a:pt x="239" y="897"/>
                </a:cubicBezTo>
                <a:cubicBezTo>
                  <a:pt x="237" y="890"/>
                  <a:pt x="234" y="875"/>
                  <a:pt x="230" y="868"/>
                </a:cubicBezTo>
                <a:cubicBezTo>
                  <a:pt x="226" y="860"/>
                  <a:pt x="223" y="857"/>
                  <a:pt x="221" y="854"/>
                </a:cubicBezTo>
                <a:cubicBezTo>
                  <a:pt x="220" y="851"/>
                  <a:pt x="220" y="853"/>
                  <a:pt x="221" y="848"/>
                </a:cubicBezTo>
                <a:cubicBezTo>
                  <a:pt x="221" y="844"/>
                  <a:pt x="222" y="839"/>
                  <a:pt x="223" y="836"/>
                </a:cubicBezTo>
                <a:cubicBezTo>
                  <a:pt x="224" y="832"/>
                  <a:pt x="224" y="821"/>
                  <a:pt x="222" y="817"/>
                </a:cubicBezTo>
                <a:cubicBezTo>
                  <a:pt x="221" y="814"/>
                  <a:pt x="220" y="805"/>
                  <a:pt x="219" y="798"/>
                </a:cubicBezTo>
                <a:cubicBezTo>
                  <a:pt x="218" y="791"/>
                  <a:pt x="221" y="743"/>
                  <a:pt x="221" y="744"/>
                </a:cubicBezTo>
                <a:cubicBezTo>
                  <a:pt x="224" y="757"/>
                  <a:pt x="226" y="711"/>
                  <a:pt x="232" y="687"/>
                </a:cubicBezTo>
                <a:cubicBezTo>
                  <a:pt x="237" y="663"/>
                  <a:pt x="241" y="648"/>
                  <a:pt x="246" y="609"/>
                </a:cubicBezTo>
                <a:cubicBezTo>
                  <a:pt x="249" y="588"/>
                  <a:pt x="252" y="573"/>
                  <a:pt x="253" y="567"/>
                </a:cubicBezTo>
                <a:cubicBezTo>
                  <a:pt x="254" y="562"/>
                  <a:pt x="255" y="560"/>
                  <a:pt x="256" y="565"/>
                </a:cubicBezTo>
                <a:cubicBezTo>
                  <a:pt x="257" y="570"/>
                  <a:pt x="263" y="590"/>
                  <a:pt x="266" y="616"/>
                </a:cubicBezTo>
                <a:cubicBezTo>
                  <a:pt x="269" y="642"/>
                  <a:pt x="276" y="695"/>
                  <a:pt x="277" y="721"/>
                </a:cubicBezTo>
                <a:cubicBezTo>
                  <a:pt x="278" y="746"/>
                  <a:pt x="277" y="757"/>
                  <a:pt x="275" y="7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7062105" y="1809236"/>
            <a:ext cx="1009162" cy="2107914"/>
          </a:xfrm>
          <a:custGeom>
            <a:avLst/>
            <a:gdLst>
              <a:gd name="T0" fmla="*/ 38 w 847"/>
              <a:gd name="T1" fmla="*/ 1075 h 1771"/>
              <a:gd name="T2" fmla="*/ 46 w 847"/>
              <a:gd name="T3" fmla="*/ 1162 h 1771"/>
              <a:gd name="T4" fmla="*/ 54 w 847"/>
              <a:gd name="T5" fmla="*/ 1239 h 1771"/>
              <a:gd name="T6" fmla="*/ 75 w 847"/>
              <a:gd name="T7" fmla="*/ 1330 h 1771"/>
              <a:gd name="T8" fmla="*/ 99 w 847"/>
              <a:gd name="T9" fmla="*/ 1356 h 1771"/>
              <a:gd name="T10" fmla="*/ 135 w 847"/>
              <a:gd name="T11" fmla="*/ 1354 h 1771"/>
              <a:gd name="T12" fmla="*/ 154 w 847"/>
              <a:gd name="T13" fmla="*/ 1439 h 1771"/>
              <a:gd name="T14" fmla="*/ 158 w 847"/>
              <a:gd name="T15" fmla="*/ 1633 h 1771"/>
              <a:gd name="T16" fmla="*/ 149 w 847"/>
              <a:gd name="T17" fmla="*/ 1771 h 1771"/>
              <a:gd name="T18" fmla="*/ 782 w 847"/>
              <a:gd name="T19" fmla="*/ 1601 h 1771"/>
              <a:gd name="T20" fmla="*/ 799 w 847"/>
              <a:gd name="T21" fmla="*/ 1420 h 1771"/>
              <a:gd name="T22" fmla="*/ 811 w 847"/>
              <a:gd name="T23" fmla="*/ 1407 h 1771"/>
              <a:gd name="T24" fmla="*/ 819 w 847"/>
              <a:gd name="T25" fmla="*/ 1303 h 1771"/>
              <a:gd name="T26" fmla="*/ 826 w 847"/>
              <a:gd name="T27" fmla="*/ 1247 h 1771"/>
              <a:gd name="T28" fmla="*/ 832 w 847"/>
              <a:gd name="T29" fmla="*/ 1176 h 1771"/>
              <a:gd name="T30" fmla="*/ 835 w 847"/>
              <a:gd name="T31" fmla="*/ 1110 h 1771"/>
              <a:gd name="T32" fmla="*/ 830 w 847"/>
              <a:gd name="T33" fmla="*/ 1070 h 1771"/>
              <a:gd name="T34" fmla="*/ 836 w 847"/>
              <a:gd name="T35" fmla="*/ 980 h 1771"/>
              <a:gd name="T36" fmla="*/ 822 w 847"/>
              <a:gd name="T37" fmla="*/ 804 h 1771"/>
              <a:gd name="T38" fmla="*/ 767 w 847"/>
              <a:gd name="T39" fmla="*/ 568 h 1771"/>
              <a:gd name="T40" fmla="*/ 686 w 847"/>
              <a:gd name="T41" fmla="*/ 484 h 1771"/>
              <a:gd name="T42" fmla="*/ 654 w 847"/>
              <a:gd name="T43" fmla="*/ 463 h 1771"/>
              <a:gd name="T44" fmla="*/ 624 w 847"/>
              <a:gd name="T45" fmla="*/ 442 h 1771"/>
              <a:gd name="T46" fmla="*/ 577 w 847"/>
              <a:gd name="T47" fmla="*/ 411 h 1771"/>
              <a:gd name="T48" fmla="*/ 548 w 847"/>
              <a:gd name="T49" fmla="*/ 360 h 1771"/>
              <a:gd name="T50" fmla="*/ 551 w 847"/>
              <a:gd name="T51" fmla="*/ 326 h 1771"/>
              <a:gd name="T52" fmla="*/ 575 w 847"/>
              <a:gd name="T53" fmla="*/ 268 h 1771"/>
              <a:gd name="T54" fmla="*/ 607 w 847"/>
              <a:gd name="T55" fmla="*/ 215 h 1771"/>
              <a:gd name="T56" fmla="*/ 599 w 847"/>
              <a:gd name="T57" fmla="*/ 175 h 1771"/>
              <a:gd name="T58" fmla="*/ 581 w 847"/>
              <a:gd name="T59" fmla="*/ 62 h 1771"/>
              <a:gd name="T60" fmla="*/ 354 w 847"/>
              <a:gd name="T61" fmla="*/ 76 h 1771"/>
              <a:gd name="T62" fmla="*/ 342 w 847"/>
              <a:gd name="T63" fmla="*/ 149 h 1771"/>
              <a:gd name="T64" fmla="*/ 340 w 847"/>
              <a:gd name="T65" fmla="*/ 236 h 1771"/>
              <a:gd name="T66" fmla="*/ 355 w 847"/>
              <a:gd name="T67" fmla="*/ 270 h 1771"/>
              <a:gd name="T68" fmla="*/ 345 w 847"/>
              <a:gd name="T69" fmla="*/ 317 h 1771"/>
              <a:gd name="T70" fmla="*/ 319 w 847"/>
              <a:gd name="T71" fmla="*/ 366 h 1771"/>
              <a:gd name="T72" fmla="*/ 268 w 847"/>
              <a:gd name="T73" fmla="*/ 388 h 1771"/>
              <a:gd name="T74" fmla="*/ 164 w 847"/>
              <a:gd name="T75" fmla="*/ 456 h 1771"/>
              <a:gd name="T76" fmla="*/ 110 w 847"/>
              <a:gd name="T77" fmla="*/ 498 h 1771"/>
              <a:gd name="T78" fmla="*/ 69 w 847"/>
              <a:gd name="T79" fmla="*/ 551 h 1771"/>
              <a:gd name="T80" fmla="*/ 61 w 847"/>
              <a:gd name="T81" fmla="*/ 612 h 1771"/>
              <a:gd name="T82" fmla="*/ 42 w 847"/>
              <a:gd name="T83" fmla="*/ 699 h 1771"/>
              <a:gd name="T84" fmla="*/ 20 w 847"/>
              <a:gd name="T85" fmla="*/ 823 h 1771"/>
              <a:gd name="T86" fmla="*/ 3 w 847"/>
              <a:gd name="T87" fmla="*/ 951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7" h="1771">
                <a:moveTo>
                  <a:pt x="17" y="1032"/>
                </a:moveTo>
                <a:cubicBezTo>
                  <a:pt x="22" y="1042"/>
                  <a:pt x="32" y="1056"/>
                  <a:pt x="33" y="1059"/>
                </a:cubicBezTo>
                <a:cubicBezTo>
                  <a:pt x="35" y="1061"/>
                  <a:pt x="36" y="1066"/>
                  <a:pt x="38" y="1075"/>
                </a:cubicBezTo>
                <a:cubicBezTo>
                  <a:pt x="40" y="1084"/>
                  <a:pt x="49" y="1119"/>
                  <a:pt x="50" y="1123"/>
                </a:cubicBezTo>
                <a:cubicBezTo>
                  <a:pt x="51" y="1128"/>
                  <a:pt x="50" y="1130"/>
                  <a:pt x="49" y="1140"/>
                </a:cubicBezTo>
                <a:cubicBezTo>
                  <a:pt x="48" y="1149"/>
                  <a:pt x="47" y="1158"/>
                  <a:pt x="46" y="1162"/>
                </a:cubicBezTo>
                <a:cubicBezTo>
                  <a:pt x="45" y="1167"/>
                  <a:pt x="44" y="1170"/>
                  <a:pt x="44" y="1172"/>
                </a:cubicBezTo>
                <a:cubicBezTo>
                  <a:pt x="43" y="1175"/>
                  <a:pt x="47" y="1195"/>
                  <a:pt x="48" y="1206"/>
                </a:cubicBezTo>
                <a:cubicBezTo>
                  <a:pt x="49" y="1217"/>
                  <a:pt x="53" y="1227"/>
                  <a:pt x="54" y="1239"/>
                </a:cubicBezTo>
                <a:cubicBezTo>
                  <a:pt x="56" y="1251"/>
                  <a:pt x="61" y="1265"/>
                  <a:pt x="63" y="1273"/>
                </a:cubicBezTo>
                <a:cubicBezTo>
                  <a:pt x="66" y="1282"/>
                  <a:pt x="67" y="1282"/>
                  <a:pt x="69" y="1297"/>
                </a:cubicBezTo>
                <a:cubicBezTo>
                  <a:pt x="70" y="1312"/>
                  <a:pt x="74" y="1324"/>
                  <a:pt x="75" y="1330"/>
                </a:cubicBezTo>
                <a:cubicBezTo>
                  <a:pt x="76" y="1336"/>
                  <a:pt x="78" y="1342"/>
                  <a:pt x="78" y="1345"/>
                </a:cubicBezTo>
                <a:cubicBezTo>
                  <a:pt x="78" y="1349"/>
                  <a:pt x="80" y="1351"/>
                  <a:pt x="84" y="1352"/>
                </a:cubicBezTo>
                <a:cubicBezTo>
                  <a:pt x="88" y="1354"/>
                  <a:pt x="94" y="1354"/>
                  <a:pt x="99" y="1356"/>
                </a:cubicBezTo>
                <a:cubicBezTo>
                  <a:pt x="104" y="1358"/>
                  <a:pt x="111" y="1358"/>
                  <a:pt x="118" y="1358"/>
                </a:cubicBezTo>
                <a:cubicBezTo>
                  <a:pt x="126" y="1358"/>
                  <a:pt x="129" y="1356"/>
                  <a:pt x="131" y="1354"/>
                </a:cubicBezTo>
                <a:cubicBezTo>
                  <a:pt x="134" y="1352"/>
                  <a:pt x="135" y="1352"/>
                  <a:pt x="135" y="1354"/>
                </a:cubicBezTo>
                <a:cubicBezTo>
                  <a:pt x="136" y="1355"/>
                  <a:pt x="136" y="1360"/>
                  <a:pt x="139" y="1373"/>
                </a:cubicBezTo>
                <a:cubicBezTo>
                  <a:pt x="143" y="1385"/>
                  <a:pt x="147" y="1403"/>
                  <a:pt x="149" y="1411"/>
                </a:cubicBezTo>
                <a:cubicBezTo>
                  <a:pt x="152" y="1420"/>
                  <a:pt x="155" y="1434"/>
                  <a:pt x="154" y="1439"/>
                </a:cubicBezTo>
                <a:cubicBezTo>
                  <a:pt x="154" y="1444"/>
                  <a:pt x="154" y="1459"/>
                  <a:pt x="154" y="1478"/>
                </a:cubicBezTo>
                <a:cubicBezTo>
                  <a:pt x="154" y="1498"/>
                  <a:pt x="156" y="1535"/>
                  <a:pt x="157" y="1555"/>
                </a:cubicBezTo>
                <a:cubicBezTo>
                  <a:pt x="157" y="1575"/>
                  <a:pt x="158" y="1617"/>
                  <a:pt x="158" y="1633"/>
                </a:cubicBezTo>
                <a:cubicBezTo>
                  <a:pt x="159" y="1656"/>
                  <a:pt x="155" y="1698"/>
                  <a:pt x="155" y="1710"/>
                </a:cubicBezTo>
                <a:cubicBezTo>
                  <a:pt x="154" y="1723"/>
                  <a:pt x="152" y="1749"/>
                  <a:pt x="150" y="1762"/>
                </a:cubicBezTo>
                <a:cubicBezTo>
                  <a:pt x="150" y="1765"/>
                  <a:pt x="149" y="1768"/>
                  <a:pt x="149" y="1771"/>
                </a:cubicBezTo>
                <a:cubicBezTo>
                  <a:pt x="775" y="1771"/>
                  <a:pt x="775" y="1771"/>
                  <a:pt x="775" y="1771"/>
                </a:cubicBezTo>
                <a:cubicBezTo>
                  <a:pt x="777" y="1749"/>
                  <a:pt x="779" y="1720"/>
                  <a:pt x="779" y="1715"/>
                </a:cubicBezTo>
                <a:cubicBezTo>
                  <a:pt x="779" y="1708"/>
                  <a:pt x="782" y="1622"/>
                  <a:pt x="782" y="1601"/>
                </a:cubicBezTo>
                <a:cubicBezTo>
                  <a:pt x="783" y="1561"/>
                  <a:pt x="787" y="1525"/>
                  <a:pt x="788" y="1512"/>
                </a:cubicBezTo>
                <a:cubicBezTo>
                  <a:pt x="790" y="1498"/>
                  <a:pt x="793" y="1476"/>
                  <a:pt x="794" y="1468"/>
                </a:cubicBezTo>
                <a:cubicBezTo>
                  <a:pt x="794" y="1451"/>
                  <a:pt x="798" y="1423"/>
                  <a:pt x="799" y="1420"/>
                </a:cubicBezTo>
                <a:cubicBezTo>
                  <a:pt x="799" y="1417"/>
                  <a:pt x="799" y="1416"/>
                  <a:pt x="801" y="1415"/>
                </a:cubicBezTo>
                <a:cubicBezTo>
                  <a:pt x="803" y="1415"/>
                  <a:pt x="804" y="1413"/>
                  <a:pt x="806" y="1412"/>
                </a:cubicBezTo>
                <a:cubicBezTo>
                  <a:pt x="808" y="1411"/>
                  <a:pt x="811" y="1409"/>
                  <a:pt x="811" y="1407"/>
                </a:cubicBezTo>
                <a:cubicBezTo>
                  <a:pt x="811" y="1405"/>
                  <a:pt x="812" y="1395"/>
                  <a:pt x="814" y="1382"/>
                </a:cubicBezTo>
                <a:cubicBezTo>
                  <a:pt x="815" y="1369"/>
                  <a:pt x="817" y="1322"/>
                  <a:pt x="818" y="1318"/>
                </a:cubicBezTo>
                <a:cubicBezTo>
                  <a:pt x="818" y="1313"/>
                  <a:pt x="818" y="1304"/>
                  <a:pt x="819" y="1303"/>
                </a:cubicBezTo>
                <a:cubicBezTo>
                  <a:pt x="820" y="1301"/>
                  <a:pt x="822" y="1298"/>
                  <a:pt x="825" y="1292"/>
                </a:cubicBezTo>
                <a:cubicBezTo>
                  <a:pt x="828" y="1286"/>
                  <a:pt x="830" y="1278"/>
                  <a:pt x="832" y="1271"/>
                </a:cubicBezTo>
                <a:cubicBezTo>
                  <a:pt x="833" y="1265"/>
                  <a:pt x="830" y="1258"/>
                  <a:pt x="826" y="1247"/>
                </a:cubicBezTo>
                <a:cubicBezTo>
                  <a:pt x="822" y="1236"/>
                  <a:pt x="821" y="1230"/>
                  <a:pt x="821" y="1216"/>
                </a:cubicBezTo>
                <a:cubicBezTo>
                  <a:pt x="821" y="1200"/>
                  <a:pt x="824" y="1193"/>
                  <a:pt x="826" y="1188"/>
                </a:cubicBezTo>
                <a:cubicBezTo>
                  <a:pt x="827" y="1184"/>
                  <a:pt x="829" y="1182"/>
                  <a:pt x="832" y="1176"/>
                </a:cubicBezTo>
                <a:cubicBezTo>
                  <a:pt x="838" y="1164"/>
                  <a:pt x="841" y="1149"/>
                  <a:pt x="844" y="1139"/>
                </a:cubicBezTo>
                <a:cubicBezTo>
                  <a:pt x="847" y="1132"/>
                  <a:pt x="847" y="1127"/>
                  <a:pt x="846" y="1124"/>
                </a:cubicBezTo>
                <a:cubicBezTo>
                  <a:pt x="845" y="1122"/>
                  <a:pt x="838" y="1114"/>
                  <a:pt x="835" y="1110"/>
                </a:cubicBezTo>
                <a:cubicBezTo>
                  <a:pt x="831" y="1105"/>
                  <a:pt x="830" y="1103"/>
                  <a:pt x="829" y="1101"/>
                </a:cubicBezTo>
                <a:cubicBezTo>
                  <a:pt x="827" y="1098"/>
                  <a:pt x="828" y="1098"/>
                  <a:pt x="828" y="1095"/>
                </a:cubicBezTo>
                <a:cubicBezTo>
                  <a:pt x="828" y="1089"/>
                  <a:pt x="829" y="1081"/>
                  <a:pt x="830" y="1070"/>
                </a:cubicBezTo>
                <a:cubicBezTo>
                  <a:pt x="831" y="1059"/>
                  <a:pt x="831" y="1055"/>
                  <a:pt x="833" y="1049"/>
                </a:cubicBezTo>
                <a:cubicBezTo>
                  <a:pt x="834" y="1043"/>
                  <a:pt x="835" y="1032"/>
                  <a:pt x="836" y="1025"/>
                </a:cubicBezTo>
                <a:cubicBezTo>
                  <a:pt x="836" y="1017"/>
                  <a:pt x="836" y="986"/>
                  <a:pt x="836" y="980"/>
                </a:cubicBezTo>
                <a:cubicBezTo>
                  <a:pt x="836" y="973"/>
                  <a:pt x="834" y="938"/>
                  <a:pt x="833" y="931"/>
                </a:cubicBezTo>
                <a:cubicBezTo>
                  <a:pt x="833" y="923"/>
                  <a:pt x="830" y="906"/>
                  <a:pt x="829" y="897"/>
                </a:cubicBezTo>
                <a:cubicBezTo>
                  <a:pt x="829" y="886"/>
                  <a:pt x="824" y="826"/>
                  <a:pt x="822" y="804"/>
                </a:cubicBezTo>
                <a:cubicBezTo>
                  <a:pt x="820" y="782"/>
                  <a:pt x="815" y="736"/>
                  <a:pt x="813" y="712"/>
                </a:cubicBezTo>
                <a:cubicBezTo>
                  <a:pt x="811" y="686"/>
                  <a:pt x="799" y="645"/>
                  <a:pt x="794" y="631"/>
                </a:cubicBezTo>
                <a:cubicBezTo>
                  <a:pt x="784" y="600"/>
                  <a:pt x="774" y="582"/>
                  <a:pt x="767" y="568"/>
                </a:cubicBezTo>
                <a:cubicBezTo>
                  <a:pt x="752" y="540"/>
                  <a:pt x="745" y="532"/>
                  <a:pt x="737" y="524"/>
                </a:cubicBezTo>
                <a:cubicBezTo>
                  <a:pt x="729" y="515"/>
                  <a:pt x="716" y="504"/>
                  <a:pt x="710" y="500"/>
                </a:cubicBezTo>
                <a:cubicBezTo>
                  <a:pt x="705" y="497"/>
                  <a:pt x="691" y="486"/>
                  <a:pt x="686" y="484"/>
                </a:cubicBezTo>
                <a:cubicBezTo>
                  <a:pt x="682" y="481"/>
                  <a:pt x="674" y="477"/>
                  <a:pt x="670" y="474"/>
                </a:cubicBezTo>
                <a:cubicBezTo>
                  <a:pt x="666" y="471"/>
                  <a:pt x="667" y="470"/>
                  <a:pt x="663" y="468"/>
                </a:cubicBezTo>
                <a:cubicBezTo>
                  <a:pt x="659" y="466"/>
                  <a:pt x="656" y="464"/>
                  <a:pt x="654" y="463"/>
                </a:cubicBezTo>
                <a:cubicBezTo>
                  <a:pt x="652" y="461"/>
                  <a:pt x="649" y="459"/>
                  <a:pt x="646" y="457"/>
                </a:cubicBezTo>
                <a:cubicBezTo>
                  <a:pt x="643" y="455"/>
                  <a:pt x="642" y="452"/>
                  <a:pt x="637" y="450"/>
                </a:cubicBezTo>
                <a:cubicBezTo>
                  <a:pt x="632" y="448"/>
                  <a:pt x="630" y="446"/>
                  <a:pt x="624" y="442"/>
                </a:cubicBezTo>
                <a:cubicBezTo>
                  <a:pt x="619" y="437"/>
                  <a:pt x="604" y="429"/>
                  <a:pt x="600" y="426"/>
                </a:cubicBezTo>
                <a:cubicBezTo>
                  <a:pt x="595" y="423"/>
                  <a:pt x="591" y="421"/>
                  <a:pt x="588" y="418"/>
                </a:cubicBezTo>
                <a:cubicBezTo>
                  <a:pt x="585" y="416"/>
                  <a:pt x="580" y="412"/>
                  <a:pt x="577" y="411"/>
                </a:cubicBezTo>
                <a:cubicBezTo>
                  <a:pt x="573" y="409"/>
                  <a:pt x="562" y="402"/>
                  <a:pt x="560" y="401"/>
                </a:cubicBezTo>
                <a:cubicBezTo>
                  <a:pt x="558" y="400"/>
                  <a:pt x="557" y="399"/>
                  <a:pt x="556" y="395"/>
                </a:cubicBezTo>
                <a:cubicBezTo>
                  <a:pt x="555" y="392"/>
                  <a:pt x="550" y="370"/>
                  <a:pt x="548" y="360"/>
                </a:cubicBezTo>
                <a:cubicBezTo>
                  <a:pt x="545" y="350"/>
                  <a:pt x="547" y="354"/>
                  <a:pt x="546" y="351"/>
                </a:cubicBezTo>
                <a:cubicBezTo>
                  <a:pt x="545" y="348"/>
                  <a:pt x="545" y="347"/>
                  <a:pt x="546" y="342"/>
                </a:cubicBezTo>
                <a:cubicBezTo>
                  <a:pt x="548" y="337"/>
                  <a:pt x="549" y="329"/>
                  <a:pt x="551" y="326"/>
                </a:cubicBezTo>
                <a:cubicBezTo>
                  <a:pt x="553" y="324"/>
                  <a:pt x="558" y="315"/>
                  <a:pt x="562" y="310"/>
                </a:cubicBezTo>
                <a:cubicBezTo>
                  <a:pt x="564" y="307"/>
                  <a:pt x="569" y="282"/>
                  <a:pt x="571" y="275"/>
                </a:cubicBezTo>
                <a:cubicBezTo>
                  <a:pt x="573" y="268"/>
                  <a:pt x="573" y="268"/>
                  <a:pt x="575" y="268"/>
                </a:cubicBezTo>
                <a:cubicBezTo>
                  <a:pt x="579" y="269"/>
                  <a:pt x="586" y="264"/>
                  <a:pt x="588" y="260"/>
                </a:cubicBezTo>
                <a:cubicBezTo>
                  <a:pt x="591" y="257"/>
                  <a:pt x="593" y="250"/>
                  <a:pt x="598" y="241"/>
                </a:cubicBezTo>
                <a:cubicBezTo>
                  <a:pt x="602" y="232"/>
                  <a:pt x="604" y="222"/>
                  <a:pt x="607" y="215"/>
                </a:cubicBezTo>
                <a:cubicBezTo>
                  <a:pt x="610" y="209"/>
                  <a:pt x="610" y="203"/>
                  <a:pt x="610" y="200"/>
                </a:cubicBezTo>
                <a:cubicBezTo>
                  <a:pt x="610" y="197"/>
                  <a:pt x="609" y="188"/>
                  <a:pt x="609" y="185"/>
                </a:cubicBezTo>
                <a:cubicBezTo>
                  <a:pt x="609" y="181"/>
                  <a:pt x="607" y="173"/>
                  <a:pt x="599" y="175"/>
                </a:cubicBezTo>
                <a:cubicBezTo>
                  <a:pt x="591" y="176"/>
                  <a:pt x="593" y="177"/>
                  <a:pt x="593" y="173"/>
                </a:cubicBezTo>
                <a:cubicBezTo>
                  <a:pt x="594" y="169"/>
                  <a:pt x="597" y="147"/>
                  <a:pt x="597" y="125"/>
                </a:cubicBezTo>
                <a:cubicBezTo>
                  <a:pt x="598" y="104"/>
                  <a:pt x="595" y="68"/>
                  <a:pt x="581" y="62"/>
                </a:cubicBezTo>
                <a:cubicBezTo>
                  <a:pt x="568" y="56"/>
                  <a:pt x="522" y="0"/>
                  <a:pt x="480" y="3"/>
                </a:cubicBezTo>
                <a:cubicBezTo>
                  <a:pt x="417" y="4"/>
                  <a:pt x="380" y="36"/>
                  <a:pt x="366" y="46"/>
                </a:cubicBezTo>
                <a:cubicBezTo>
                  <a:pt x="353" y="56"/>
                  <a:pt x="353" y="69"/>
                  <a:pt x="354" y="76"/>
                </a:cubicBezTo>
                <a:cubicBezTo>
                  <a:pt x="355" y="82"/>
                  <a:pt x="355" y="84"/>
                  <a:pt x="350" y="95"/>
                </a:cubicBezTo>
                <a:cubicBezTo>
                  <a:pt x="344" y="106"/>
                  <a:pt x="347" y="137"/>
                  <a:pt x="347" y="144"/>
                </a:cubicBezTo>
                <a:cubicBezTo>
                  <a:pt x="348" y="151"/>
                  <a:pt x="347" y="149"/>
                  <a:pt x="342" y="149"/>
                </a:cubicBezTo>
                <a:cubicBezTo>
                  <a:pt x="336" y="149"/>
                  <a:pt x="332" y="156"/>
                  <a:pt x="330" y="165"/>
                </a:cubicBezTo>
                <a:cubicBezTo>
                  <a:pt x="329" y="174"/>
                  <a:pt x="328" y="189"/>
                  <a:pt x="329" y="202"/>
                </a:cubicBezTo>
                <a:cubicBezTo>
                  <a:pt x="330" y="216"/>
                  <a:pt x="335" y="230"/>
                  <a:pt x="340" y="236"/>
                </a:cubicBezTo>
                <a:cubicBezTo>
                  <a:pt x="344" y="242"/>
                  <a:pt x="349" y="245"/>
                  <a:pt x="353" y="247"/>
                </a:cubicBezTo>
                <a:cubicBezTo>
                  <a:pt x="357" y="250"/>
                  <a:pt x="356" y="250"/>
                  <a:pt x="356" y="253"/>
                </a:cubicBezTo>
                <a:cubicBezTo>
                  <a:pt x="356" y="256"/>
                  <a:pt x="356" y="261"/>
                  <a:pt x="355" y="270"/>
                </a:cubicBezTo>
                <a:cubicBezTo>
                  <a:pt x="355" y="279"/>
                  <a:pt x="355" y="300"/>
                  <a:pt x="354" y="305"/>
                </a:cubicBezTo>
                <a:cubicBezTo>
                  <a:pt x="354" y="309"/>
                  <a:pt x="353" y="308"/>
                  <a:pt x="351" y="309"/>
                </a:cubicBezTo>
                <a:cubicBezTo>
                  <a:pt x="349" y="311"/>
                  <a:pt x="347" y="313"/>
                  <a:pt x="345" y="317"/>
                </a:cubicBezTo>
                <a:cubicBezTo>
                  <a:pt x="343" y="322"/>
                  <a:pt x="334" y="340"/>
                  <a:pt x="332" y="343"/>
                </a:cubicBezTo>
                <a:cubicBezTo>
                  <a:pt x="331" y="347"/>
                  <a:pt x="327" y="351"/>
                  <a:pt x="324" y="355"/>
                </a:cubicBezTo>
                <a:cubicBezTo>
                  <a:pt x="322" y="359"/>
                  <a:pt x="320" y="364"/>
                  <a:pt x="319" y="366"/>
                </a:cubicBezTo>
                <a:cubicBezTo>
                  <a:pt x="318" y="367"/>
                  <a:pt x="318" y="368"/>
                  <a:pt x="316" y="368"/>
                </a:cubicBezTo>
                <a:cubicBezTo>
                  <a:pt x="313" y="368"/>
                  <a:pt x="311" y="369"/>
                  <a:pt x="305" y="371"/>
                </a:cubicBezTo>
                <a:cubicBezTo>
                  <a:pt x="300" y="374"/>
                  <a:pt x="280" y="383"/>
                  <a:pt x="268" y="388"/>
                </a:cubicBezTo>
                <a:cubicBezTo>
                  <a:pt x="256" y="394"/>
                  <a:pt x="240" y="402"/>
                  <a:pt x="234" y="405"/>
                </a:cubicBezTo>
                <a:cubicBezTo>
                  <a:pt x="228" y="409"/>
                  <a:pt x="213" y="420"/>
                  <a:pt x="202" y="428"/>
                </a:cubicBezTo>
                <a:cubicBezTo>
                  <a:pt x="191" y="437"/>
                  <a:pt x="168" y="453"/>
                  <a:pt x="164" y="456"/>
                </a:cubicBezTo>
                <a:cubicBezTo>
                  <a:pt x="160" y="459"/>
                  <a:pt x="151" y="466"/>
                  <a:pt x="146" y="469"/>
                </a:cubicBezTo>
                <a:cubicBezTo>
                  <a:pt x="140" y="473"/>
                  <a:pt x="121" y="489"/>
                  <a:pt x="118" y="491"/>
                </a:cubicBezTo>
                <a:cubicBezTo>
                  <a:pt x="115" y="493"/>
                  <a:pt x="112" y="496"/>
                  <a:pt x="110" y="498"/>
                </a:cubicBezTo>
                <a:cubicBezTo>
                  <a:pt x="109" y="500"/>
                  <a:pt x="107" y="501"/>
                  <a:pt x="104" y="503"/>
                </a:cubicBezTo>
                <a:cubicBezTo>
                  <a:pt x="101" y="504"/>
                  <a:pt x="92" y="516"/>
                  <a:pt x="87" y="521"/>
                </a:cubicBezTo>
                <a:cubicBezTo>
                  <a:pt x="82" y="527"/>
                  <a:pt x="73" y="541"/>
                  <a:pt x="69" y="551"/>
                </a:cubicBezTo>
                <a:cubicBezTo>
                  <a:pt x="65" y="561"/>
                  <a:pt x="63" y="565"/>
                  <a:pt x="62" y="573"/>
                </a:cubicBezTo>
                <a:cubicBezTo>
                  <a:pt x="60" y="582"/>
                  <a:pt x="60" y="595"/>
                  <a:pt x="60" y="600"/>
                </a:cubicBezTo>
                <a:cubicBezTo>
                  <a:pt x="61" y="605"/>
                  <a:pt x="62" y="609"/>
                  <a:pt x="61" y="612"/>
                </a:cubicBezTo>
                <a:cubicBezTo>
                  <a:pt x="60" y="614"/>
                  <a:pt x="62" y="616"/>
                  <a:pt x="62" y="618"/>
                </a:cubicBezTo>
                <a:cubicBezTo>
                  <a:pt x="61" y="621"/>
                  <a:pt x="58" y="632"/>
                  <a:pt x="56" y="641"/>
                </a:cubicBezTo>
                <a:cubicBezTo>
                  <a:pt x="53" y="649"/>
                  <a:pt x="44" y="688"/>
                  <a:pt x="42" y="699"/>
                </a:cubicBezTo>
                <a:cubicBezTo>
                  <a:pt x="40" y="711"/>
                  <a:pt x="32" y="745"/>
                  <a:pt x="30" y="753"/>
                </a:cubicBezTo>
                <a:cubicBezTo>
                  <a:pt x="29" y="761"/>
                  <a:pt x="26" y="771"/>
                  <a:pt x="25" y="780"/>
                </a:cubicBezTo>
                <a:cubicBezTo>
                  <a:pt x="24" y="789"/>
                  <a:pt x="21" y="817"/>
                  <a:pt x="20" y="823"/>
                </a:cubicBezTo>
                <a:cubicBezTo>
                  <a:pt x="19" y="828"/>
                  <a:pt x="14" y="856"/>
                  <a:pt x="13" y="870"/>
                </a:cubicBezTo>
                <a:cubicBezTo>
                  <a:pt x="11" y="884"/>
                  <a:pt x="7" y="912"/>
                  <a:pt x="5" y="924"/>
                </a:cubicBezTo>
                <a:cubicBezTo>
                  <a:pt x="4" y="936"/>
                  <a:pt x="5" y="943"/>
                  <a:pt x="3" y="951"/>
                </a:cubicBezTo>
                <a:cubicBezTo>
                  <a:pt x="0" y="959"/>
                  <a:pt x="4" y="977"/>
                  <a:pt x="6" y="992"/>
                </a:cubicBezTo>
                <a:cubicBezTo>
                  <a:pt x="8" y="1007"/>
                  <a:pt x="13" y="1022"/>
                  <a:pt x="17" y="1032"/>
                </a:cubicBezTo>
                <a:close/>
              </a:path>
            </a:pathLst>
          </a:custGeom>
          <a:solidFill>
            <a:srgbClr val="A50E1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188439" y="3923189"/>
            <a:ext cx="851621" cy="1315181"/>
          </a:xfrm>
          <a:custGeom>
            <a:avLst/>
            <a:gdLst>
              <a:gd name="T0" fmla="*/ 700 w 715"/>
              <a:gd name="T1" fmla="*/ 999 h 1105"/>
              <a:gd name="T2" fmla="*/ 673 w 715"/>
              <a:gd name="T3" fmla="*/ 964 h 1105"/>
              <a:gd name="T4" fmla="*/ 621 w 715"/>
              <a:gd name="T5" fmla="*/ 951 h 1105"/>
              <a:gd name="T6" fmla="*/ 587 w 715"/>
              <a:gd name="T7" fmla="*/ 933 h 1105"/>
              <a:gd name="T8" fmla="*/ 583 w 715"/>
              <a:gd name="T9" fmla="*/ 916 h 1105"/>
              <a:gd name="T10" fmla="*/ 568 w 715"/>
              <a:gd name="T11" fmla="*/ 894 h 1105"/>
              <a:gd name="T12" fmla="*/ 565 w 715"/>
              <a:gd name="T13" fmla="*/ 850 h 1105"/>
              <a:gd name="T14" fmla="*/ 566 w 715"/>
              <a:gd name="T15" fmla="*/ 827 h 1105"/>
              <a:gd name="T16" fmla="*/ 593 w 715"/>
              <a:gd name="T17" fmla="*/ 762 h 1105"/>
              <a:gd name="T18" fmla="*/ 588 w 715"/>
              <a:gd name="T19" fmla="*/ 608 h 1105"/>
              <a:gd name="T20" fmla="*/ 590 w 715"/>
              <a:gd name="T21" fmla="*/ 436 h 1105"/>
              <a:gd name="T22" fmla="*/ 654 w 715"/>
              <a:gd name="T23" fmla="*/ 139 h 1105"/>
              <a:gd name="T24" fmla="*/ 43 w 715"/>
              <a:gd name="T25" fmla="*/ 0 h 1105"/>
              <a:gd name="T26" fmla="*/ 37 w 715"/>
              <a:gd name="T27" fmla="*/ 161 h 1105"/>
              <a:gd name="T28" fmla="*/ 38 w 715"/>
              <a:gd name="T29" fmla="*/ 302 h 1105"/>
              <a:gd name="T30" fmla="*/ 33 w 715"/>
              <a:gd name="T31" fmla="*/ 488 h 1105"/>
              <a:gd name="T32" fmla="*/ 25 w 715"/>
              <a:gd name="T33" fmla="*/ 650 h 1105"/>
              <a:gd name="T34" fmla="*/ 22 w 715"/>
              <a:gd name="T35" fmla="*/ 749 h 1105"/>
              <a:gd name="T36" fmla="*/ 4 w 715"/>
              <a:gd name="T37" fmla="*/ 832 h 1105"/>
              <a:gd name="T38" fmla="*/ 20 w 715"/>
              <a:gd name="T39" fmla="*/ 889 h 1105"/>
              <a:gd name="T40" fmla="*/ 28 w 715"/>
              <a:gd name="T41" fmla="*/ 926 h 1105"/>
              <a:gd name="T42" fmla="*/ 49 w 715"/>
              <a:gd name="T43" fmla="*/ 964 h 1105"/>
              <a:gd name="T44" fmla="*/ 48 w 715"/>
              <a:gd name="T45" fmla="*/ 1007 h 1105"/>
              <a:gd name="T46" fmla="*/ 36 w 715"/>
              <a:gd name="T47" fmla="*/ 1052 h 1105"/>
              <a:gd name="T48" fmla="*/ 31 w 715"/>
              <a:gd name="T49" fmla="*/ 1071 h 1105"/>
              <a:gd name="T50" fmla="*/ 65 w 715"/>
              <a:gd name="T51" fmla="*/ 1104 h 1105"/>
              <a:gd name="T52" fmla="*/ 189 w 715"/>
              <a:gd name="T53" fmla="*/ 1090 h 1105"/>
              <a:gd name="T54" fmla="*/ 222 w 715"/>
              <a:gd name="T55" fmla="*/ 1069 h 1105"/>
              <a:gd name="T56" fmla="*/ 210 w 715"/>
              <a:gd name="T57" fmla="*/ 1039 h 1105"/>
              <a:gd name="T58" fmla="*/ 192 w 715"/>
              <a:gd name="T59" fmla="*/ 978 h 1105"/>
              <a:gd name="T60" fmla="*/ 199 w 715"/>
              <a:gd name="T61" fmla="*/ 960 h 1105"/>
              <a:gd name="T62" fmla="*/ 219 w 715"/>
              <a:gd name="T63" fmla="*/ 923 h 1105"/>
              <a:gd name="T64" fmla="*/ 236 w 715"/>
              <a:gd name="T65" fmla="*/ 881 h 1105"/>
              <a:gd name="T66" fmla="*/ 245 w 715"/>
              <a:gd name="T67" fmla="*/ 742 h 1105"/>
              <a:gd name="T68" fmla="*/ 263 w 715"/>
              <a:gd name="T69" fmla="*/ 524 h 1105"/>
              <a:gd name="T70" fmla="*/ 282 w 715"/>
              <a:gd name="T71" fmla="*/ 364 h 1105"/>
              <a:gd name="T72" fmla="*/ 303 w 715"/>
              <a:gd name="T73" fmla="*/ 231 h 1105"/>
              <a:gd name="T74" fmla="*/ 319 w 715"/>
              <a:gd name="T75" fmla="*/ 172 h 1105"/>
              <a:gd name="T76" fmla="*/ 327 w 715"/>
              <a:gd name="T77" fmla="*/ 135 h 1105"/>
              <a:gd name="T78" fmla="*/ 336 w 715"/>
              <a:gd name="T79" fmla="*/ 156 h 1105"/>
              <a:gd name="T80" fmla="*/ 342 w 715"/>
              <a:gd name="T81" fmla="*/ 254 h 1105"/>
              <a:gd name="T82" fmla="*/ 349 w 715"/>
              <a:gd name="T83" fmla="*/ 323 h 1105"/>
              <a:gd name="T84" fmla="*/ 349 w 715"/>
              <a:gd name="T85" fmla="*/ 382 h 1105"/>
              <a:gd name="T86" fmla="*/ 351 w 715"/>
              <a:gd name="T87" fmla="*/ 504 h 1105"/>
              <a:gd name="T88" fmla="*/ 355 w 715"/>
              <a:gd name="T89" fmla="*/ 593 h 1105"/>
              <a:gd name="T90" fmla="*/ 356 w 715"/>
              <a:gd name="T91" fmla="*/ 678 h 1105"/>
              <a:gd name="T92" fmla="*/ 353 w 715"/>
              <a:gd name="T93" fmla="*/ 750 h 1105"/>
              <a:gd name="T94" fmla="*/ 352 w 715"/>
              <a:gd name="T95" fmla="*/ 864 h 1105"/>
              <a:gd name="T96" fmla="*/ 354 w 715"/>
              <a:gd name="T97" fmla="*/ 915 h 1105"/>
              <a:gd name="T98" fmla="*/ 358 w 715"/>
              <a:gd name="T99" fmla="*/ 935 h 1105"/>
              <a:gd name="T100" fmla="*/ 347 w 715"/>
              <a:gd name="T101" fmla="*/ 976 h 1105"/>
              <a:gd name="T102" fmla="*/ 396 w 715"/>
              <a:gd name="T103" fmla="*/ 1011 h 1105"/>
              <a:gd name="T104" fmla="*/ 462 w 715"/>
              <a:gd name="T105" fmla="*/ 1011 h 1105"/>
              <a:gd name="T106" fmla="*/ 493 w 715"/>
              <a:gd name="T107" fmla="*/ 1032 h 1105"/>
              <a:gd name="T108" fmla="*/ 583 w 715"/>
              <a:gd name="T109" fmla="*/ 1039 h 1105"/>
              <a:gd name="T110" fmla="*/ 709 w 715"/>
              <a:gd name="T111" fmla="*/ 1019 h 1105"/>
              <a:gd name="T112" fmla="*/ 707 w 715"/>
              <a:gd name="T113" fmla="*/ 1001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5" h="1105">
                <a:moveTo>
                  <a:pt x="707" y="1001"/>
                </a:moveTo>
                <a:cubicBezTo>
                  <a:pt x="704" y="1000"/>
                  <a:pt x="705" y="1001"/>
                  <a:pt x="705" y="999"/>
                </a:cubicBezTo>
                <a:cubicBezTo>
                  <a:pt x="705" y="998"/>
                  <a:pt x="702" y="999"/>
                  <a:pt x="700" y="999"/>
                </a:cubicBezTo>
                <a:cubicBezTo>
                  <a:pt x="698" y="999"/>
                  <a:pt x="699" y="998"/>
                  <a:pt x="698" y="993"/>
                </a:cubicBezTo>
                <a:cubicBezTo>
                  <a:pt x="698" y="988"/>
                  <a:pt x="696" y="982"/>
                  <a:pt x="691" y="975"/>
                </a:cubicBezTo>
                <a:cubicBezTo>
                  <a:pt x="687" y="969"/>
                  <a:pt x="681" y="966"/>
                  <a:pt x="673" y="964"/>
                </a:cubicBezTo>
                <a:cubicBezTo>
                  <a:pt x="665" y="962"/>
                  <a:pt x="654" y="960"/>
                  <a:pt x="650" y="959"/>
                </a:cubicBezTo>
                <a:cubicBezTo>
                  <a:pt x="645" y="958"/>
                  <a:pt x="644" y="958"/>
                  <a:pt x="637" y="954"/>
                </a:cubicBezTo>
                <a:cubicBezTo>
                  <a:pt x="629" y="951"/>
                  <a:pt x="627" y="951"/>
                  <a:pt x="621" y="951"/>
                </a:cubicBezTo>
                <a:cubicBezTo>
                  <a:pt x="616" y="951"/>
                  <a:pt x="611" y="950"/>
                  <a:pt x="606" y="949"/>
                </a:cubicBezTo>
                <a:cubicBezTo>
                  <a:pt x="602" y="947"/>
                  <a:pt x="595" y="943"/>
                  <a:pt x="592" y="939"/>
                </a:cubicBezTo>
                <a:cubicBezTo>
                  <a:pt x="590" y="936"/>
                  <a:pt x="589" y="935"/>
                  <a:pt x="587" y="933"/>
                </a:cubicBezTo>
                <a:cubicBezTo>
                  <a:pt x="585" y="930"/>
                  <a:pt x="581" y="925"/>
                  <a:pt x="579" y="922"/>
                </a:cubicBezTo>
                <a:cubicBezTo>
                  <a:pt x="577" y="919"/>
                  <a:pt x="579" y="920"/>
                  <a:pt x="581" y="919"/>
                </a:cubicBezTo>
                <a:cubicBezTo>
                  <a:pt x="583" y="919"/>
                  <a:pt x="583" y="917"/>
                  <a:pt x="583" y="916"/>
                </a:cubicBezTo>
                <a:cubicBezTo>
                  <a:pt x="583" y="914"/>
                  <a:pt x="580" y="911"/>
                  <a:pt x="576" y="908"/>
                </a:cubicBezTo>
                <a:cubicBezTo>
                  <a:pt x="572" y="905"/>
                  <a:pt x="568" y="900"/>
                  <a:pt x="567" y="899"/>
                </a:cubicBezTo>
                <a:cubicBezTo>
                  <a:pt x="566" y="898"/>
                  <a:pt x="568" y="897"/>
                  <a:pt x="568" y="894"/>
                </a:cubicBezTo>
                <a:cubicBezTo>
                  <a:pt x="568" y="891"/>
                  <a:pt x="569" y="884"/>
                  <a:pt x="569" y="876"/>
                </a:cubicBezTo>
                <a:cubicBezTo>
                  <a:pt x="569" y="868"/>
                  <a:pt x="568" y="859"/>
                  <a:pt x="567" y="855"/>
                </a:cubicBezTo>
                <a:cubicBezTo>
                  <a:pt x="567" y="852"/>
                  <a:pt x="567" y="851"/>
                  <a:pt x="565" y="850"/>
                </a:cubicBezTo>
                <a:cubicBezTo>
                  <a:pt x="563" y="849"/>
                  <a:pt x="564" y="848"/>
                  <a:pt x="564" y="844"/>
                </a:cubicBezTo>
                <a:cubicBezTo>
                  <a:pt x="564" y="841"/>
                  <a:pt x="566" y="837"/>
                  <a:pt x="565" y="834"/>
                </a:cubicBezTo>
                <a:cubicBezTo>
                  <a:pt x="564" y="831"/>
                  <a:pt x="564" y="830"/>
                  <a:pt x="566" y="827"/>
                </a:cubicBezTo>
                <a:cubicBezTo>
                  <a:pt x="568" y="824"/>
                  <a:pt x="568" y="821"/>
                  <a:pt x="571" y="815"/>
                </a:cubicBezTo>
                <a:cubicBezTo>
                  <a:pt x="573" y="809"/>
                  <a:pt x="577" y="802"/>
                  <a:pt x="580" y="797"/>
                </a:cubicBezTo>
                <a:cubicBezTo>
                  <a:pt x="583" y="792"/>
                  <a:pt x="589" y="778"/>
                  <a:pt x="593" y="762"/>
                </a:cubicBezTo>
                <a:cubicBezTo>
                  <a:pt x="598" y="744"/>
                  <a:pt x="594" y="725"/>
                  <a:pt x="593" y="709"/>
                </a:cubicBezTo>
                <a:cubicBezTo>
                  <a:pt x="591" y="693"/>
                  <a:pt x="589" y="668"/>
                  <a:pt x="590" y="651"/>
                </a:cubicBezTo>
                <a:cubicBezTo>
                  <a:pt x="591" y="634"/>
                  <a:pt x="589" y="621"/>
                  <a:pt x="588" y="608"/>
                </a:cubicBezTo>
                <a:cubicBezTo>
                  <a:pt x="587" y="596"/>
                  <a:pt x="588" y="538"/>
                  <a:pt x="589" y="526"/>
                </a:cubicBezTo>
                <a:cubicBezTo>
                  <a:pt x="589" y="515"/>
                  <a:pt x="590" y="481"/>
                  <a:pt x="589" y="466"/>
                </a:cubicBezTo>
                <a:cubicBezTo>
                  <a:pt x="589" y="451"/>
                  <a:pt x="589" y="440"/>
                  <a:pt x="590" y="436"/>
                </a:cubicBezTo>
                <a:cubicBezTo>
                  <a:pt x="590" y="433"/>
                  <a:pt x="602" y="398"/>
                  <a:pt x="605" y="387"/>
                </a:cubicBezTo>
                <a:cubicBezTo>
                  <a:pt x="616" y="353"/>
                  <a:pt x="627" y="296"/>
                  <a:pt x="630" y="279"/>
                </a:cubicBezTo>
                <a:cubicBezTo>
                  <a:pt x="639" y="236"/>
                  <a:pt x="651" y="156"/>
                  <a:pt x="654" y="139"/>
                </a:cubicBezTo>
                <a:cubicBezTo>
                  <a:pt x="660" y="96"/>
                  <a:pt x="666" y="26"/>
                  <a:pt x="667" y="17"/>
                </a:cubicBezTo>
                <a:cubicBezTo>
                  <a:pt x="667" y="15"/>
                  <a:pt x="668" y="8"/>
                  <a:pt x="66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2" y="9"/>
                  <a:pt x="42" y="19"/>
                  <a:pt x="42" y="31"/>
                </a:cubicBezTo>
                <a:cubicBezTo>
                  <a:pt x="41" y="49"/>
                  <a:pt x="39" y="92"/>
                  <a:pt x="38" y="107"/>
                </a:cubicBezTo>
                <a:cubicBezTo>
                  <a:pt x="38" y="121"/>
                  <a:pt x="38" y="150"/>
                  <a:pt x="37" y="161"/>
                </a:cubicBezTo>
                <a:cubicBezTo>
                  <a:pt x="37" y="173"/>
                  <a:pt x="37" y="206"/>
                  <a:pt x="37" y="220"/>
                </a:cubicBezTo>
                <a:cubicBezTo>
                  <a:pt x="37" y="233"/>
                  <a:pt x="37" y="258"/>
                  <a:pt x="37" y="271"/>
                </a:cubicBezTo>
                <a:cubicBezTo>
                  <a:pt x="37" y="284"/>
                  <a:pt x="37" y="294"/>
                  <a:pt x="38" y="302"/>
                </a:cubicBezTo>
                <a:cubicBezTo>
                  <a:pt x="39" y="310"/>
                  <a:pt x="38" y="330"/>
                  <a:pt x="38" y="343"/>
                </a:cubicBezTo>
                <a:cubicBezTo>
                  <a:pt x="37" y="357"/>
                  <a:pt x="36" y="409"/>
                  <a:pt x="35" y="425"/>
                </a:cubicBezTo>
                <a:cubicBezTo>
                  <a:pt x="34" y="441"/>
                  <a:pt x="34" y="472"/>
                  <a:pt x="33" y="488"/>
                </a:cubicBezTo>
                <a:cubicBezTo>
                  <a:pt x="32" y="503"/>
                  <a:pt x="31" y="534"/>
                  <a:pt x="30" y="545"/>
                </a:cubicBezTo>
                <a:cubicBezTo>
                  <a:pt x="28" y="556"/>
                  <a:pt x="27" y="580"/>
                  <a:pt x="25" y="594"/>
                </a:cubicBezTo>
                <a:cubicBezTo>
                  <a:pt x="24" y="608"/>
                  <a:pt x="25" y="641"/>
                  <a:pt x="25" y="650"/>
                </a:cubicBezTo>
                <a:cubicBezTo>
                  <a:pt x="25" y="659"/>
                  <a:pt x="24" y="695"/>
                  <a:pt x="24" y="702"/>
                </a:cubicBezTo>
                <a:cubicBezTo>
                  <a:pt x="24" y="710"/>
                  <a:pt x="24" y="723"/>
                  <a:pt x="23" y="731"/>
                </a:cubicBezTo>
                <a:cubicBezTo>
                  <a:pt x="22" y="740"/>
                  <a:pt x="23" y="744"/>
                  <a:pt x="22" y="749"/>
                </a:cubicBezTo>
                <a:cubicBezTo>
                  <a:pt x="21" y="753"/>
                  <a:pt x="21" y="756"/>
                  <a:pt x="19" y="765"/>
                </a:cubicBezTo>
                <a:cubicBezTo>
                  <a:pt x="17" y="775"/>
                  <a:pt x="16" y="780"/>
                  <a:pt x="15" y="790"/>
                </a:cubicBezTo>
                <a:cubicBezTo>
                  <a:pt x="13" y="800"/>
                  <a:pt x="7" y="822"/>
                  <a:pt x="4" y="832"/>
                </a:cubicBezTo>
                <a:cubicBezTo>
                  <a:pt x="2" y="841"/>
                  <a:pt x="0" y="851"/>
                  <a:pt x="1" y="858"/>
                </a:cubicBezTo>
                <a:cubicBezTo>
                  <a:pt x="3" y="870"/>
                  <a:pt x="12" y="879"/>
                  <a:pt x="15" y="882"/>
                </a:cubicBezTo>
                <a:cubicBezTo>
                  <a:pt x="18" y="885"/>
                  <a:pt x="19" y="886"/>
                  <a:pt x="20" y="889"/>
                </a:cubicBezTo>
                <a:cubicBezTo>
                  <a:pt x="22" y="893"/>
                  <a:pt x="23" y="898"/>
                  <a:pt x="27" y="904"/>
                </a:cubicBezTo>
                <a:cubicBezTo>
                  <a:pt x="30" y="909"/>
                  <a:pt x="29" y="909"/>
                  <a:pt x="28" y="910"/>
                </a:cubicBezTo>
                <a:cubicBezTo>
                  <a:pt x="27" y="911"/>
                  <a:pt x="26" y="916"/>
                  <a:pt x="28" y="926"/>
                </a:cubicBezTo>
                <a:cubicBezTo>
                  <a:pt x="30" y="936"/>
                  <a:pt x="35" y="947"/>
                  <a:pt x="38" y="954"/>
                </a:cubicBezTo>
                <a:cubicBezTo>
                  <a:pt x="41" y="960"/>
                  <a:pt x="41" y="958"/>
                  <a:pt x="46" y="958"/>
                </a:cubicBezTo>
                <a:cubicBezTo>
                  <a:pt x="51" y="959"/>
                  <a:pt x="49" y="959"/>
                  <a:pt x="49" y="964"/>
                </a:cubicBezTo>
                <a:cubicBezTo>
                  <a:pt x="49" y="969"/>
                  <a:pt x="48" y="988"/>
                  <a:pt x="47" y="994"/>
                </a:cubicBezTo>
                <a:cubicBezTo>
                  <a:pt x="46" y="1000"/>
                  <a:pt x="48" y="1001"/>
                  <a:pt x="48" y="1002"/>
                </a:cubicBezTo>
                <a:cubicBezTo>
                  <a:pt x="49" y="1003"/>
                  <a:pt x="49" y="1006"/>
                  <a:pt x="48" y="1007"/>
                </a:cubicBezTo>
                <a:cubicBezTo>
                  <a:pt x="47" y="1009"/>
                  <a:pt x="44" y="1017"/>
                  <a:pt x="43" y="1024"/>
                </a:cubicBezTo>
                <a:cubicBezTo>
                  <a:pt x="42" y="1030"/>
                  <a:pt x="41" y="1032"/>
                  <a:pt x="36" y="1037"/>
                </a:cubicBezTo>
                <a:cubicBezTo>
                  <a:pt x="32" y="1042"/>
                  <a:pt x="34" y="1047"/>
                  <a:pt x="36" y="1052"/>
                </a:cubicBezTo>
                <a:cubicBezTo>
                  <a:pt x="38" y="1056"/>
                  <a:pt x="38" y="1055"/>
                  <a:pt x="35" y="1056"/>
                </a:cubicBezTo>
                <a:cubicBezTo>
                  <a:pt x="33" y="1058"/>
                  <a:pt x="32" y="1061"/>
                  <a:pt x="32" y="1062"/>
                </a:cubicBezTo>
                <a:cubicBezTo>
                  <a:pt x="32" y="1064"/>
                  <a:pt x="32" y="1065"/>
                  <a:pt x="31" y="1071"/>
                </a:cubicBezTo>
                <a:cubicBezTo>
                  <a:pt x="31" y="1077"/>
                  <a:pt x="32" y="1079"/>
                  <a:pt x="36" y="1086"/>
                </a:cubicBezTo>
                <a:cubicBezTo>
                  <a:pt x="39" y="1093"/>
                  <a:pt x="48" y="1100"/>
                  <a:pt x="51" y="1102"/>
                </a:cubicBezTo>
                <a:cubicBezTo>
                  <a:pt x="53" y="1104"/>
                  <a:pt x="59" y="1104"/>
                  <a:pt x="65" y="1104"/>
                </a:cubicBezTo>
                <a:cubicBezTo>
                  <a:pt x="71" y="1105"/>
                  <a:pt x="86" y="1104"/>
                  <a:pt x="95" y="1103"/>
                </a:cubicBezTo>
                <a:cubicBezTo>
                  <a:pt x="104" y="1102"/>
                  <a:pt x="150" y="1097"/>
                  <a:pt x="158" y="1095"/>
                </a:cubicBezTo>
                <a:cubicBezTo>
                  <a:pt x="167" y="1093"/>
                  <a:pt x="179" y="1092"/>
                  <a:pt x="189" y="1090"/>
                </a:cubicBezTo>
                <a:cubicBezTo>
                  <a:pt x="198" y="1089"/>
                  <a:pt x="208" y="1088"/>
                  <a:pt x="213" y="1086"/>
                </a:cubicBezTo>
                <a:cubicBezTo>
                  <a:pt x="219" y="1085"/>
                  <a:pt x="219" y="1085"/>
                  <a:pt x="221" y="1082"/>
                </a:cubicBezTo>
                <a:cubicBezTo>
                  <a:pt x="223" y="1078"/>
                  <a:pt x="222" y="1073"/>
                  <a:pt x="222" y="1069"/>
                </a:cubicBezTo>
                <a:cubicBezTo>
                  <a:pt x="222" y="1065"/>
                  <a:pt x="221" y="1058"/>
                  <a:pt x="220" y="1056"/>
                </a:cubicBezTo>
                <a:cubicBezTo>
                  <a:pt x="219" y="1054"/>
                  <a:pt x="213" y="1049"/>
                  <a:pt x="211" y="1049"/>
                </a:cubicBezTo>
                <a:cubicBezTo>
                  <a:pt x="209" y="1048"/>
                  <a:pt x="210" y="1046"/>
                  <a:pt x="210" y="1039"/>
                </a:cubicBezTo>
                <a:cubicBezTo>
                  <a:pt x="210" y="1023"/>
                  <a:pt x="209" y="1020"/>
                  <a:pt x="203" y="1008"/>
                </a:cubicBezTo>
                <a:cubicBezTo>
                  <a:pt x="197" y="995"/>
                  <a:pt x="194" y="994"/>
                  <a:pt x="193" y="991"/>
                </a:cubicBezTo>
                <a:cubicBezTo>
                  <a:pt x="192" y="988"/>
                  <a:pt x="192" y="984"/>
                  <a:pt x="192" y="978"/>
                </a:cubicBezTo>
                <a:cubicBezTo>
                  <a:pt x="192" y="973"/>
                  <a:pt x="190" y="965"/>
                  <a:pt x="190" y="962"/>
                </a:cubicBezTo>
                <a:cubicBezTo>
                  <a:pt x="190" y="959"/>
                  <a:pt x="191" y="960"/>
                  <a:pt x="194" y="961"/>
                </a:cubicBezTo>
                <a:cubicBezTo>
                  <a:pt x="196" y="962"/>
                  <a:pt x="197" y="962"/>
                  <a:pt x="199" y="960"/>
                </a:cubicBezTo>
                <a:cubicBezTo>
                  <a:pt x="200" y="957"/>
                  <a:pt x="202" y="955"/>
                  <a:pt x="204" y="952"/>
                </a:cubicBezTo>
                <a:cubicBezTo>
                  <a:pt x="206" y="949"/>
                  <a:pt x="209" y="943"/>
                  <a:pt x="212" y="938"/>
                </a:cubicBezTo>
                <a:cubicBezTo>
                  <a:pt x="215" y="932"/>
                  <a:pt x="217" y="926"/>
                  <a:pt x="219" y="923"/>
                </a:cubicBezTo>
                <a:cubicBezTo>
                  <a:pt x="220" y="921"/>
                  <a:pt x="221" y="920"/>
                  <a:pt x="219" y="919"/>
                </a:cubicBezTo>
                <a:cubicBezTo>
                  <a:pt x="217" y="918"/>
                  <a:pt x="220" y="916"/>
                  <a:pt x="222" y="912"/>
                </a:cubicBezTo>
                <a:cubicBezTo>
                  <a:pt x="227" y="900"/>
                  <a:pt x="233" y="888"/>
                  <a:pt x="236" y="881"/>
                </a:cubicBezTo>
                <a:cubicBezTo>
                  <a:pt x="238" y="873"/>
                  <a:pt x="241" y="865"/>
                  <a:pt x="242" y="853"/>
                </a:cubicBezTo>
                <a:cubicBezTo>
                  <a:pt x="243" y="840"/>
                  <a:pt x="245" y="831"/>
                  <a:pt x="244" y="814"/>
                </a:cubicBezTo>
                <a:cubicBezTo>
                  <a:pt x="244" y="797"/>
                  <a:pt x="245" y="755"/>
                  <a:pt x="245" y="742"/>
                </a:cubicBezTo>
                <a:cubicBezTo>
                  <a:pt x="246" y="711"/>
                  <a:pt x="250" y="682"/>
                  <a:pt x="251" y="665"/>
                </a:cubicBezTo>
                <a:cubicBezTo>
                  <a:pt x="252" y="649"/>
                  <a:pt x="257" y="595"/>
                  <a:pt x="259" y="582"/>
                </a:cubicBezTo>
                <a:cubicBezTo>
                  <a:pt x="261" y="570"/>
                  <a:pt x="262" y="537"/>
                  <a:pt x="263" y="524"/>
                </a:cubicBezTo>
                <a:cubicBezTo>
                  <a:pt x="264" y="511"/>
                  <a:pt x="266" y="490"/>
                  <a:pt x="267" y="480"/>
                </a:cubicBezTo>
                <a:cubicBezTo>
                  <a:pt x="268" y="471"/>
                  <a:pt x="274" y="438"/>
                  <a:pt x="275" y="428"/>
                </a:cubicBezTo>
                <a:cubicBezTo>
                  <a:pt x="276" y="417"/>
                  <a:pt x="280" y="376"/>
                  <a:pt x="282" y="364"/>
                </a:cubicBezTo>
                <a:cubicBezTo>
                  <a:pt x="283" y="352"/>
                  <a:pt x="288" y="316"/>
                  <a:pt x="290" y="305"/>
                </a:cubicBezTo>
                <a:cubicBezTo>
                  <a:pt x="292" y="293"/>
                  <a:pt x="296" y="260"/>
                  <a:pt x="297" y="251"/>
                </a:cubicBezTo>
                <a:cubicBezTo>
                  <a:pt x="298" y="243"/>
                  <a:pt x="299" y="243"/>
                  <a:pt x="303" y="231"/>
                </a:cubicBezTo>
                <a:cubicBezTo>
                  <a:pt x="307" y="218"/>
                  <a:pt x="309" y="208"/>
                  <a:pt x="309" y="204"/>
                </a:cubicBezTo>
                <a:cubicBezTo>
                  <a:pt x="310" y="200"/>
                  <a:pt x="313" y="193"/>
                  <a:pt x="314" y="189"/>
                </a:cubicBezTo>
                <a:cubicBezTo>
                  <a:pt x="316" y="185"/>
                  <a:pt x="318" y="180"/>
                  <a:pt x="319" y="172"/>
                </a:cubicBezTo>
                <a:cubicBezTo>
                  <a:pt x="320" y="167"/>
                  <a:pt x="321" y="157"/>
                  <a:pt x="323" y="154"/>
                </a:cubicBezTo>
                <a:cubicBezTo>
                  <a:pt x="325" y="150"/>
                  <a:pt x="325" y="146"/>
                  <a:pt x="325" y="143"/>
                </a:cubicBezTo>
                <a:cubicBezTo>
                  <a:pt x="326" y="141"/>
                  <a:pt x="326" y="137"/>
                  <a:pt x="327" y="135"/>
                </a:cubicBezTo>
                <a:cubicBezTo>
                  <a:pt x="328" y="133"/>
                  <a:pt x="329" y="123"/>
                  <a:pt x="331" y="120"/>
                </a:cubicBezTo>
                <a:cubicBezTo>
                  <a:pt x="332" y="117"/>
                  <a:pt x="332" y="120"/>
                  <a:pt x="333" y="125"/>
                </a:cubicBezTo>
                <a:cubicBezTo>
                  <a:pt x="333" y="130"/>
                  <a:pt x="334" y="143"/>
                  <a:pt x="336" y="156"/>
                </a:cubicBezTo>
                <a:cubicBezTo>
                  <a:pt x="337" y="168"/>
                  <a:pt x="340" y="188"/>
                  <a:pt x="341" y="198"/>
                </a:cubicBezTo>
                <a:cubicBezTo>
                  <a:pt x="342" y="208"/>
                  <a:pt x="341" y="209"/>
                  <a:pt x="341" y="219"/>
                </a:cubicBezTo>
                <a:cubicBezTo>
                  <a:pt x="341" y="230"/>
                  <a:pt x="342" y="242"/>
                  <a:pt x="342" y="254"/>
                </a:cubicBezTo>
                <a:cubicBezTo>
                  <a:pt x="342" y="265"/>
                  <a:pt x="340" y="275"/>
                  <a:pt x="341" y="283"/>
                </a:cubicBezTo>
                <a:cubicBezTo>
                  <a:pt x="341" y="291"/>
                  <a:pt x="345" y="303"/>
                  <a:pt x="348" y="310"/>
                </a:cubicBezTo>
                <a:cubicBezTo>
                  <a:pt x="350" y="317"/>
                  <a:pt x="349" y="322"/>
                  <a:pt x="349" y="323"/>
                </a:cubicBezTo>
                <a:cubicBezTo>
                  <a:pt x="348" y="326"/>
                  <a:pt x="348" y="332"/>
                  <a:pt x="348" y="339"/>
                </a:cubicBezTo>
                <a:cubicBezTo>
                  <a:pt x="348" y="347"/>
                  <a:pt x="349" y="354"/>
                  <a:pt x="349" y="361"/>
                </a:cubicBezTo>
                <a:cubicBezTo>
                  <a:pt x="350" y="368"/>
                  <a:pt x="349" y="375"/>
                  <a:pt x="349" y="382"/>
                </a:cubicBezTo>
                <a:cubicBezTo>
                  <a:pt x="349" y="388"/>
                  <a:pt x="350" y="393"/>
                  <a:pt x="350" y="403"/>
                </a:cubicBezTo>
                <a:cubicBezTo>
                  <a:pt x="351" y="414"/>
                  <a:pt x="350" y="436"/>
                  <a:pt x="350" y="451"/>
                </a:cubicBezTo>
                <a:cubicBezTo>
                  <a:pt x="351" y="466"/>
                  <a:pt x="351" y="493"/>
                  <a:pt x="351" y="504"/>
                </a:cubicBezTo>
                <a:cubicBezTo>
                  <a:pt x="351" y="515"/>
                  <a:pt x="352" y="529"/>
                  <a:pt x="352" y="543"/>
                </a:cubicBezTo>
                <a:cubicBezTo>
                  <a:pt x="353" y="556"/>
                  <a:pt x="354" y="562"/>
                  <a:pt x="354" y="568"/>
                </a:cubicBezTo>
                <a:cubicBezTo>
                  <a:pt x="354" y="574"/>
                  <a:pt x="354" y="584"/>
                  <a:pt x="355" y="593"/>
                </a:cubicBezTo>
                <a:cubicBezTo>
                  <a:pt x="356" y="601"/>
                  <a:pt x="355" y="612"/>
                  <a:pt x="355" y="617"/>
                </a:cubicBezTo>
                <a:cubicBezTo>
                  <a:pt x="356" y="622"/>
                  <a:pt x="356" y="625"/>
                  <a:pt x="356" y="630"/>
                </a:cubicBezTo>
                <a:cubicBezTo>
                  <a:pt x="356" y="635"/>
                  <a:pt x="356" y="665"/>
                  <a:pt x="356" y="678"/>
                </a:cubicBezTo>
                <a:cubicBezTo>
                  <a:pt x="355" y="691"/>
                  <a:pt x="356" y="699"/>
                  <a:pt x="356" y="704"/>
                </a:cubicBezTo>
                <a:cubicBezTo>
                  <a:pt x="357" y="708"/>
                  <a:pt x="357" y="709"/>
                  <a:pt x="355" y="717"/>
                </a:cubicBezTo>
                <a:cubicBezTo>
                  <a:pt x="354" y="725"/>
                  <a:pt x="353" y="735"/>
                  <a:pt x="353" y="750"/>
                </a:cubicBezTo>
                <a:cubicBezTo>
                  <a:pt x="353" y="765"/>
                  <a:pt x="351" y="792"/>
                  <a:pt x="351" y="802"/>
                </a:cubicBezTo>
                <a:cubicBezTo>
                  <a:pt x="350" y="812"/>
                  <a:pt x="350" y="829"/>
                  <a:pt x="351" y="839"/>
                </a:cubicBezTo>
                <a:cubicBezTo>
                  <a:pt x="351" y="848"/>
                  <a:pt x="352" y="861"/>
                  <a:pt x="352" y="864"/>
                </a:cubicBezTo>
                <a:cubicBezTo>
                  <a:pt x="351" y="867"/>
                  <a:pt x="350" y="867"/>
                  <a:pt x="350" y="873"/>
                </a:cubicBezTo>
                <a:cubicBezTo>
                  <a:pt x="350" y="878"/>
                  <a:pt x="349" y="892"/>
                  <a:pt x="349" y="902"/>
                </a:cubicBezTo>
                <a:cubicBezTo>
                  <a:pt x="349" y="911"/>
                  <a:pt x="351" y="914"/>
                  <a:pt x="354" y="915"/>
                </a:cubicBezTo>
                <a:cubicBezTo>
                  <a:pt x="357" y="916"/>
                  <a:pt x="357" y="917"/>
                  <a:pt x="357" y="920"/>
                </a:cubicBezTo>
                <a:cubicBezTo>
                  <a:pt x="356" y="923"/>
                  <a:pt x="359" y="930"/>
                  <a:pt x="360" y="932"/>
                </a:cubicBezTo>
                <a:cubicBezTo>
                  <a:pt x="361" y="935"/>
                  <a:pt x="360" y="935"/>
                  <a:pt x="358" y="935"/>
                </a:cubicBezTo>
                <a:cubicBezTo>
                  <a:pt x="356" y="935"/>
                  <a:pt x="354" y="937"/>
                  <a:pt x="351" y="938"/>
                </a:cubicBezTo>
                <a:cubicBezTo>
                  <a:pt x="349" y="940"/>
                  <a:pt x="350" y="946"/>
                  <a:pt x="349" y="952"/>
                </a:cubicBezTo>
                <a:cubicBezTo>
                  <a:pt x="349" y="959"/>
                  <a:pt x="348" y="973"/>
                  <a:pt x="347" y="976"/>
                </a:cubicBezTo>
                <a:cubicBezTo>
                  <a:pt x="347" y="980"/>
                  <a:pt x="345" y="984"/>
                  <a:pt x="346" y="988"/>
                </a:cubicBezTo>
                <a:cubicBezTo>
                  <a:pt x="349" y="995"/>
                  <a:pt x="356" y="998"/>
                  <a:pt x="365" y="1002"/>
                </a:cubicBezTo>
                <a:cubicBezTo>
                  <a:pt x="375" y="1005"/>
                  <a:pt x="386" y="1009"/>
                  <a:pt x="396" y="1011"/>
                </a:cubicBezTo>
                <a:cubicBezTo>
                  <a:pt x="408" y="1013"/>
                  <a:pt x="422" y="1015"/>
                  <a:pt x="431" y="1016"/>
                </a:cubicBezTo>
                <a:cubicBezTo>
                  <a:pt x="440" y="1017"/>
                  <a:pt x="438" y="1017"/>
                  <a:pt x="442" y="1016"/>
                </a:cubicBezTo>
                <a:cubicBezTo>
                  <a:pt x="445" y="1016"/>
                  <a:pt x="455" y="1013"/>
                  <a:pt x="462" y="1011"/>
                </a:cubicBezTo>
                <a:cubicBezTo>
                  <a:pt x="468" y="1009"/>
                  <a:pt x="477" y="1011"/>
                  <a:pt x="479" y="1012"/>
                </a:cubicBezTo>
                <a:cubicBezTo>
                  <a:pt x="482" y="1014"/>
                  <a:pt x="485" y="1020"/>
                  <a:pt x="487" y="1023"/>
                </a:cubicBezTo>
                <a:cubicBezTo>
                  <a:pt x="489" y="1027"/>
                  <a:pt x="490" y="1030"/>
                  <a:pt x="493" y="1032"/>
                </a:cubicBezTo>
                <a:cubicBezTo>
                  <a:pt x="495" y="1034"/>
                  <a:pt x="496" y="1034"/>
                  <a:pt x="498" y="1034"/>
                </a:cubicBezTo>
                <a:cubicBezTo>
                  <a:pt x="502" y="1035"/>
                  <a:pt x="517" y="1038"/>
                  <a:pt x="524" y="1039"/>
                </a:cubicBezTo>
                <a:cubicBezTo>
                  <a:pt x="532" y="1039"/>
                  <a:pt x="570" y="1040"/>
                  <a:pt x="583" y="1039"/>
                </a:cubicBezTo>
                <a:cubicBezTo>
                  <a:pt x="596" y="1038"/>
                  <a:pt x="626" y="1036"/>
                  <a:pt x="641" y="1032"/>
                </a:cubicBezTo>
                <a:cubicBezTo>
                  <a:pt x="655" y="1028"/>
                  <a:pt x="675" y="1024"/>
                  <a:pt x="682" y="1024"/>
                </a:cubicBezTo>
                <a:cubicBezTo>
                  <a:pt x="689" y="1023"/>
                  <a:pt x="706" y="1019"/>
                  <a:pt x="709" y="1019"/>
                </a:cubicBezTo>
                <a:cubicBezTo>
                  <a:pt x="712" y="1018"/>
                  <a:pt x="713" y="1017"/>
                  <a:pt x="714" y="1014"/>
                </a:cubicBezTo>
                <a:cubicBezTo>
                  <a:pt x="715" y="1010"/>
                  <a:pt x="714" y="1005"/>
                  <a:pt x="713" y="1002"/>
                </a:cubicBezTo>
                <a:cubicBezTo>
                  <a:pt x="713" y="1000"/>
                  <a:pt x="710" y="1001"/>
                  <a:pt x="707" y="10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cxnSp>
        <p:nvCxnSpPr>
          <p:cNvPr id="13" name="Conector reto 12"/>
          <p:cNvCxnSpPr/>
          <p:nvPr/>
        </p:nvCxnSpPr>
        <p:spPr>
          <a:xfrm>
            <a:off x="6717833" y="3659485"/>
            <a:ext cx="1353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103045" y="1449510"/>
            <a:ext cx="21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9 casos no risco muito alto</a:t>
            </a:r>
            <a:endParaRPr lang="pt-BR" sz="1200" b="1" dirty="0"/>
          </a:p>
        </p:txBody>
      </p:sp>
      <p:pic>
        <p:nvPicPr>
          <p:cNvPr id="19" name="Picture" descr="boxplot_findrisk_gênero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397623" y="1720445"/>
            <a:ext cx="1642294" cy="102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235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Idade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" descr="ida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28878" y="5632604"/>
            <a:ext cx="82862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B2 – Gráfico de barras da frequência relativa da variável Idade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8088202" y="5977742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98764" y="3153604"/>
            <a:ext cx="955964" cy="194833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3" name="Freeform 9"/>
          <p:cNvSpPr>
            <a:spLocks noChangeAspect="1"/>
          </p:cNvSpPr>
          <p:nvPr/>
        </p:nvSpPr>
        <p:spPr bwMode="auto">
          <a:xfrm>
            <a:off x="7677480" y="2130660"/>
            <a:ext cx="734000" cy="3040267"/>
          </a:xfrm>
          <a:custGeom>
            <a:avLst/>
            <a:gdLst>
              <a:gd name="T0" fmla="*/ 563 w 563"/>
              <a:gd name="T1" fmla="*/ 1247 h 2332"/>
              <a:gd name="T2" fmla="*/ 519 w 563"/>
              <a:gd name="T3" fmla="*/ 943 h 2332"/>
              <a:gd name="T4" fmla="*/ 519 w 563"/>
              <a:gd name="T5" fmla="*/ 723 h 2332"/>
              <a:gd name="T6" fmla="*/ 519 w 563"/>
              <a:gd name="T7" fmla="*/ 602 h 2332"/>
              <a:gd name="T8" fmla="*/ 475 w 563"/>
              <a:gd name="T9" fmla="*/ 404 h 2332"/>
              <a:gd name="T10" fmla="*/ 373 w 563"/>
              <a:gd name="T11" fmla="*/ 319 h 2332"/>
              <a:gd name="T12" fmla="*/ 351 w 563"/>
              <a:gd name="T13" fmla="*/ 283 h 2332"/>
              <a:gd name="T14" fmla="*/ 322 w 563"/>
              <a:gd name="T15" fmla="*/ 255 h 2332"/>
              <a:gd name="T16" fmla="*/ 307 w 563"/>
              <a:gd name="T17" fmla="*/ 262 h 2332"/>
              <a:gd name="T18" fmla="*/ 293 w 563"/>
              <a:gd name="T19" fmla="*/ 227 h 2332"/>
              <a:gd name="T20" fmla="*/ 293 w 563"/>
              <a:gd name="T21" fmla="*/ 191 h 2332"/>
              <a:gd name="T22" fmla="*/ 271 w 563"/>
              <a:gd name="T23" fmla="*/ 85 h 2332"/>
              <a:gd name="T24" fmla="*/ 190 w 563"/>
              <a:gd name="T25" fmla="*/ 14 h 2332"/>
              <a:gd name="T26" fmla="*/ 95 w 563"/>
              <a:gd name="T27" fmla="*/ 14 h 2332"/>
              <a:gd name="T28" fmla="*/ 30 w 563"/>
              <a:gd name="T29" fmla="*/ 71 h 2332"/>
              <a:gd name="T30" fmla="*/ 15 w 563"/>
              <a:gd name="T31" fmla="*/ 149 h 2332"/>
              <a:gd name="T32" fmla="*/ 30 w 563"/>
              <a:gd name="T33" fmla="*/ 198 h 2332"/>
              <a:gd name="T34" fmla="*/ 37 w 563"/>
              <a:gd name="T35" fmla="*/ 234 h 2332"/>
              <a:gd name="T36" fmla="*/ 51 w 563"/>
              <a:gd name="T37" fmla="*/ 248 h 2332"/>
              <a:gd name="T38" fmla="*/ 73 w 563"/>
              <a:gd name="T39" fmla="*/ 291 h 2332"/>
              <a:gd name="T40" fmla="*/ 103 w 563"/>
              <a:gd name="T41" fmla="*/ 333 h 2332"/>
              <a:gd name="T42" fmla="*/ 139 w 563"/>
              <a:gd name="T43" fmla="*/ 361 h 2332"/>
              <a:gd name="T44" fmla="*/ 190 w 563"/>
              <a:gd name="T45" fmla="*/ 361 h 2332"/>
              <a:gd name="T46" fmla="*/ 183 w 563"/>
              <a:gd name="T47" fmla="*/ 376 h 2332"/>
              <a:gd name="T48" fmla="*/ 183 w 563"/>
              <a:gd name="T49" fmla="*/ 383 h 2332"/>
              <a:gd name="T50" fmla="*/ 176 w 563"/>
              <a:gd name="T51" fmla="*/ 404 h 2332"/>
              <a:gd name="T52" fmla="*/ 176 w 563"/>
              <a:gd name="T53" fmla="*/ 411 h 2332"/>
              <a:gd name="T54" fmla="*/ 161 w 563"/>
              <a:gd name="T55" fmla="*/ 454 h 2332"/>
              <a:gd name="T56" fmla="*/ 103 w 563"/>
              <a:gd name="T57" fmla="*/ 702 h 2332"/>
              <a:gd name="T58" fmla="*/ 73 w 563"/>
              <a:gd name="T59" fmla="*/ 857 h 2332"/>
              <a:gd name="T60" fmla="*/ 51 w 563"/>
              <a:gd name="T61" fmla="*/ 971 h 2332"/>
              <a:gd name="T62" fmla="*/ 51 w 563"/>
              <a:gd name="T63" fmla="*/ 1013 h 2332"/>
              <a:gd name="T64" fmla="*/ 44 w 563"/>
              <a:gd name="T65" fmla="*/ 1233 h 2332"/>
              <a:gd name="T66" fmla="*/ 44 w 563"/>
              <a:gd name="T67" fmla="*/ 1304 h 2332"/>
              <a:gd name="T68" fmla="*/ 132 w 563"/>
              <a:gd name="T69" fmla="*/ 1318 h 2332"/>
              <a:gd name="T70" fmla="*/ 139 w 563"/>
              <a:gd name="T71" fmla="*/ 1318 h 2332"/>
              <a:gd name="T72" fmla="*/ 168 w 563"/>
              <a:gd name="T73" fmla="*/ 1672 h 2332"/>
              <a:gd name="T74" fmla="*/ 263 w 563"/>
              <a:gd name="T75" fmla="*/ 2062 h 2332"/>
              <a:gd name="T76" fmla="*/ 307 w 563"/>
              <a:gd name="T77" fmla="*/ 2154 h 2332"/>
              <a:gd name="T78" fmla="*/ 285 w 563"/>
              <a:gd name="T79" fmla="*/ 2197 h 2332"/>
              <a:gd name="T80" fmla="*/ 205 w 563"/>
              <a:gd name="T81" fmla="*/ 2239 h 2332"/>
              <a:gd name="T82" fmla="*/ 139 w 563"/>
              <a:gd name="T83" fmla="*/ 2261 h 2332"/>
              <a:gd name="T84" fmla="*/ 168 w 563"/>
              <a:gd name="T85" fmla="*/ 2289 h 2332"/>
              <a:gd name="T86" fmla="*/ 154 w 563"/>
              <a:gd name="T87" fmla="*/ 2303 h 2332"/>
              <a:gd name="T88" fmla="*/ 271 w 563"/>
              <a:gd name="T89" fmla="*/ 2332 h 2332"/>
              <a:gd name="T90" fmla="*/ 402 w 563"/>
              <a:gd name="T91" fmla="*/ 2310 h 2332"/>
              <a:gd name="T92" fmla="*/ 483 w 563"/>
              <a:gd name="T93" fmla="*/ 2317 h 2332"/>
              <a:gd name="T94" fmla="*/ 527 w 563"/>
              <a:gd name="T95" fmla="*/ 2239 h 2332"/>
              <a:gd name="T96" fmla="*/ 527 w 563"/>
              <a:gd name="T97" fmla="*/ 2133 h 2332"/>
              <a:gd name="T98" fmla="*/ 497 w 563"/>
              <a:gd name="T99" fmla="*/ 1991 h 2332"/>
              <a:gd name="T100" fmla="*/ 490 w 563"/>
              <a:gd name="T101" fmla="*/ 1750 h 2332"/>
              <a:gd name="T102" fmla="*/ 475 w 563"/>
              <a:gd name="T103" fmla="*/ 1488 h 2332"/>
              <a:gd name="T104" fmla="*/ 490 w 563"/>
              <a:gd name="T105" fmla="*/ 1283 h 2332"/>
              <a:gd name="T106" fmla="*/ 519 w 563"/>
              <a:gd name="T107" fmla="*/ 1247 h 2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3" h="2332">
                <a:moveTo>
                  <a:pt x="519" y="1247"/>
                </a:moveTo>
                <a:lnTo>
                  <a:pt x="556" y="1247"/>
                </a:lnTo>
                <a:lnTo>
                  <a:pt x="563" y="1247"/>
                </a:lnTo>
                <a:lnTo>
                  <a:pt x="548" y="1183"/>
                </a:lnTo>
                <a:lnTo>
                  <a:pt x="534" y="1070"/>
                </a:lnTo>
                <a:lnTo>
                  <a:pt x="519" y="943"/>
                </a:lnTo>
                <a:lnTo>
                  <a:pt x="512" y="843"/>
                </a:lnTo>
                <a:lnTo>
                  <a:pt x="512" y="751"/>
                </a:lnTo>
                <a:lnTo>
                  <a:pt x="519" y="723"/>
                </a:lnTo>
                <a:lnTo>
                  <a:pt x="512" y="645"/>
                </a:lnTo>
                <a:lnTo>
                  <a:pt x="519" y="624"/>
                </a:lnTo>
                <a:lnTo>
                  <a:pt x="519" y="602"/>
                </a:lnTo>
                <a:lnTo>
                  <a:pt x="519" y="553"/>
                </a:lnTo>
                <a:lnTo>
                  <a:pt x="505" y="482"/>
                </a:lnTo>
                <a:lnTo>
                  <a:pt x="475" y="404"/>
                </a:lnTo>
                <a:lnTo>
                  <a:pt x="453" y="368"/>
                </a:lnTo>
                <a:lnTo>
                  <a:pt x="402" y="333"/>
                </a:lnTo>
                <a:lnTo>
                  <a:pt x="373" y="319"/>
                </a:lnTo>
                <a:lnTo>
                  <a:pt x="358" y="305"/>
                </a:lnTo>
                <a:lnTo>
                  <a:pt x="351" y="291"/>
                </a:lnTo>
                <a:lnTo>
                  <a:pt x="351" y="283"/>
                </a:lnTo>
                <a:lnTo>
                  <a:pt x="344" y="276"/>
                </a:lnTo>
                <a:lnTo>
                  <a:pt x="344" y="276"/>
                </a:lnTo>
                <a:lnTo>
                  <a:pt x="322" y="255"/>
                </a:lnTo>
                <a:lnTo>
                  <a:pt x="307" y="255"/>
                </a:lnTo>
                <a:lnTo>
                  <a:pt x="307" y="262"/>
                </a:lnTo>
                <a:lnTo>
                  <a:pt x="307" y="262"/>
                </a:lnTo>
                <a:lnTo>
                  <a:pt x="300" y="241"/>
                </a:lnTo>
                <a:lnTo>
                  <a:pt x="293" y="234"/>
                </a:lnTo>
                <a:lnTo>
                  <a:pt x="293" y="227"/>
                </a:lnTo>
                <a:lnTo>
                  <a:pt x="293" y="234"/>
                </a:lnTo>
                <a:lnTo>
                  <a:pt x="293" y="220"/>
                </a:lnTo>
                <a:lnTo>
                  <a:pt x="293" y="191"/>
                </a:lnTo>
                <a:lnTo>
                  <a:pt x="293" y="142"/>
                </a:lnTo>
                <a:lnTo>
                  <a:pt x="285" y="113"/>
                </a:lnTo>
                <a:lnTo>
                  <a:pt x="271" y="85"/>
                </a:lnTo>
                <a:lnTo>
                  <a:pt x="249" y="64"/>
                </a:lnTo>
                <a:lnTo>
                  <a:pt x="220" y="28"/>
                </a:lnTo>
                <a:lnTo>
                  <a:pt x="190" y="14"/>
                </a:lnTo>
                <a:lnTo>
                  <a:pt x="154" y="0"/>
                </a:lnTo>
                <a:lnTo>
                  <a:pt x="117" y="7"/>
                </a:lnTo>
                <a:lnTo>
                  <a:pt x="95" y="14"/>
                </a:lnTo>
                <a:lnTo>
                  <a:pt x="73" y="28"/>
                </a:lnTo>
                <a:lnTo>
                  <a:pt x="44" y="43"/>
                </a:lnTo>
                <a:lnTo>
                  <a:pt x="30" y="71"/>
                </a:lnTo>
                <a:lnTo>
                  <a:pt x="8" y="106"/>
                </a:lnTo>
                <a:lnTo>
                  <a:pt x="0" y="128"/>
                </a:lnTo>
                <a:lnTo>
                  <a:pt x="15" y="149"/>
                </a:lnTo>
                <a:lnTo>
                  <a:pt x="15" y="156"/>
                </a:lnTo>
                <a:lnTo>
                  <a:pt x="22" y="184"/>
                </a:lnTo>
                <a:lnTo>
                  <a:pt x="30" y="198"/>
                </a:lnTo>
                <a:lnTo>
                  <a:pt x="30" y="213"/>
                </a:lnTo>
                <a:lnTo>
                  <a:pt x="30" y="227"/>
                </a:lnTo>
                <a:lnTo>
                  <a:pt x="37" y="234"/>
                </a:lnTo>
                <a:lnTo>
                  <a:pt x="37" y="234"/>
                </a:lnTo>
                <a:lnTo>
                  <a:pt x="44" y="248"/>
                </a:lnTo>
                <a:lnTo>
                  <a:pt x="51" y="248"/>
                </a:lnTo>
                <a:lnTo>
                  <a:pt x="51" y="269"/>
                </a:lnTo>
                <a:lnTo>
                  <a:pt x="59" y="276"/>
                </a:lnTo>
                <a:lnTo>
                  <a:pt x="73" y="291"/>
                </a:lnTo>
                <a:lnTo>
                  <a:pt x="88" y="305"/>
                </a:lnTo>
                <a:lnTo>
                  <a:pt x="95" y="319"/>
                </a:lnTo>
                <a:lnTo>
                  <a:pt x="103" y="333"/>
                </a:lnTo>
                <a:lnTo>
                  <a:pt x="117" y="333"/>
                </a:lnTo>
                <a:lnTo>
                  <a:pt x="125" y="354"/>
                </a:lnTo>
                <a:lnTo>
                  <a:pt x="139" y="361"/>
                </a:lnTo>
                <a:lnTo>
                  <a:pt x="161" y="361"/>
                </a:lnTo>
                <a:lnTo>
                  <a:pt x="183" y="354"/>
                </a:lnTo>
                <a:lnTo>
                  <a:pt x="190" y="361"/>
                </a:lnTo>
                <a:lnTo>
                  <a:pt x="190" y="361"/>
                </a:lnTo>
                <a:lnTo>
                  <a:pt x="190" y="361"/>
                </a:lnTo>
                <a:lnTo>
                  <a:pt x="183" y="376"/>
                </a:lnTo>
                <a:lnTo>
                  <a:pt x="176" y="390"/>
                </a:lnTo>
                <a:lnTo>
                  <a:pt x="176" y="404"/>
                </a:lnTo>
                <a:lnTo>
                  <a:pt x="183" y="383"/>
                </a:lnTo>
                <a:lnTo>
                  <a:pt x="183" y="383"/>
                </a:lnTo>
                <a:lnTo>
                  <a:pt x="183" y="383"/>
                </a:lnTo>
                <a:lnTo>
                  <a:pt x="176" y="404"/>
                </a:lnTo>
                <a:lnTo>
                  <a:pt x="176" y="404"/>
                </a:lnTo>
                <a:lnTo>
                  <a:pt x="176" y="404"/>
                </a:lnTo>
                <a:lnTo>
                  <a:pt x="176" y="411"/>
                </a:lnTo>
                <a:lnTo>
                  <a:pt x="168" y="439"/>
                </a:lnTo>
                <a:lnTo>
                  <a:pt x="168" y="446"/>
                </a:lnTo>
                <a:lnTo>
                  <a:pt x="161" y="454"/>
                </a:lnTo>
                <a:lnTo>
                  <a:pt x="139" y="517"/>
                </a:lnTo>
                <a:lnTo>
                  <a:pt x="125" y="595"/>
                </a:lnTo>
                <a:lnTo>
                  <a:pt x="103" y="702"/>
                </a:lnTo>
                <a:lnTo>
                  <a:pt x="95" y="744"/>
                </a:lnTo>
                <a:lnTo>
                  <a:pt x="103" y="716"/>
                </a:lnTo>
                <a:lnTo>
                  <a:pt x="73" y="857"/>
                </a:lnTo>
                <a:lnTo>
                  <a:pt x="59" y="921"/>
                </a:lnTo>
                <a:lnTo>
                  <a:pt x="51" y="964"/>
                </a:lnTo>
                <a:lnTo>
                  <a:pt x="51" y="971"/>
                </a:lnTo>
                <a:lnTo>
                  <a:pt x="51" y="978"/>
                </a:lnTo>
                <a:lnTo>
                  <a:pt x="51" y="971"/>
                </a:lnTo>
                <a:lnTo>
                  <a:pt x="51" y="1013"/>
                </a:lnTo>
                <a:lnTo>
                  <a:pt x="59" y="1063"/>
                </a:lnTo>
                <a:lnTo>
                  <a:pt x="51" y="1155"/>
                </a:lnTo>
                <a:lnTo>
                  <a:pt x="44" y="1233"/>
                </a:lnTo>
                <a:lnTo>
                  <a:pt x="37" y="1304"/>
                </a:lnTo>
                <a:lnTo>
                  <a:pt x="37" y="1304"/>
                </a:lnTo>
                <a:lnTo>
                  <a:pt x="44" y="1304"/>
                </a:lnTo>
                <a:lnTo>
                  <a:pt x="59" y="1311"/>
                </a:lnTo>
                <a:lnTo>
                  <a:pt x="88" y="1318"/>
                </a:lnTo>
                <a:lnTo>
                  <a:pt x="132" y="1318"/>
                </a:lnTo>
                <a:lnTo>
                  <a:pt x="256" y="1318"/>
                </a:lnTo>
                <a:lnTo>
                  <a:pt x="256" y="1318"/>
                </a:lnTo>
                <a:lnTo>
                  <a:pt x="139" y="1318"/>
                </a:lnTo>
                <a:lnTo>
                  <a:pt x="132" y="1361"/>
                </a:lnTo>
                <a:lnTo>
                  <a:pt x="154" y="1502"/>
                </a:lnTo>
                <a:lnTo>
                  <a:pt x="168" y="1672"/>
                </a:lnTo>
                <a:lnTo>
                  <a:pt x="198" y="1807"/>
                </a:lnTo>
                <a:lnTo>
                  <a:pt x="212" y="1913"/>
                </a:lnTo>
                <a:lnTo>
                  <a:pt x="263" y="2062"/>
                </a:lnTo>
                <a:lnTo>
                  <a:pt x="293" y="2126"/>
                </a:lnTo>
                <a:lnTo>
                  <a:pt x="307" y="2133"/>
                </a:lnTo>
                <a:lnTo>
                  <a:pt x="307" y="2154"/>
                </a:lnTo>
                <a:lnTo>
                  <a:pt x="293" y="2183"/>
                </a:lnTo>
                <a:lnTo>
                  <a:pt x="300" y="2190"/>
                </a:lnTo>
                <a:lnTo>
                  <a:pt x="285" y="2197"/>
                </a:lnTo>
                <a:lnTo>
                  <a:pt x="256" y="2225"/>
                </a:lnTo>
                <a:lnTo>
                  <a:pt x="227" y="2239"/>
                </a:lnTo>
                <a:lnTo>
                  <a:pt x="205" y="2239"/>
                </a:lnTo>
                <a:lnTo>
                  <a:pt x="168" y="2239"/>
                </a:lnTo>
                <a:lnTo>
                  <a:pt x="154" y="2254"/>
                </a:lnTo>
                <a:lnTo>
                  <a:pt x="139" y="2261"/>
                </a:lnTo>
                <a:lnTo>
                  <a:pt x="139" y="2268"/>
                </a:lnTo>
                <a:lnTo>
                  <a:pt x="139" y="2275"/>
                </a:lnTo>
                <a:lnTo>
                  <a:pt x="168" y="2289"/>
                </a:lnTo>
                <a:lnTo>
                  <a:pt x="161" y="2296"/>
                </a:lnTo>
                <a:lnTo>
                  <a:pt x="161" y="2296"/>
                </a:lnTo>
                <a:lnTo>
                  <a:pt x="154" y="2303"/>
                </a:lnTo>
                <a:lnTo>
                  <a:pt x="154" y="2317"/>
                </a:lnTo>
                <a:lnTo>
                  <a:pt x="190" y="2324"/>
                </a:lnTo>
                <a:lnTo>
                  <a:pt x="271" y="2332"/>
                </a:lnTo>
                <a:lnTo>
                  <a:pt x="358" y="2332"/>
                </a:lnTo>
                <a:lnTo>
                  <a:pt x="388" y="2317"/>
                </a:lnTo>
                <a:lnTo>
                  <a:pt x="402" y="2310"/>
                </a:lnTo>
                <a:lnTo>
                  <a:pt x="417" y="2317"/>
                </a:lnTo>
                <a:lnTo>
                  <a:pt x="432" y="2324"/>
                </a:lnTo>
                <a:lnTo>
                  <a:pt x="483" y="2317"/>
                </a:lnTo>
                <a:lnTo>
                  <a:pt x="505" y="2303"/>
                </a:lnTo>
                <a:lnTo>
                  <a:pt x="519" y="2254"/>
                </a:lnTo>
                <a:lnTo>
                  <a:pt x="527" y="2239"/>
                </a:lnTo>
                <a:lnTo>
                  <a:pt x="527" y="2239"/>
                </a:lnTo>
                <a:lnTo>
                  <a:pt x="527" y="2190"/>
                </a:lnTo>
                <a:lnTo>
                  <a:pt x="527" y="2133"/>
                </a:lnTo>
                <a:lnTo>
                  <a:pt x="512" y="2084"/>
                </a:lnTo>
                <a:lnTo>
                  <a:pt x="519" y="2062"/>
                </a:lnTo>
                <a:lnTo>
                  <a:pt x="497" y="1991"/>
                </a:lnTo>
                <a:lnTo>
                  <a:pt x="512" y="1935"/>
                </a:lnTo>
                <a:lnTo>
                  <a:pt x="497" y="1821"/>
                </a:lnTo>
                <a:lnTo>
                  <a:pt x="490" y="1750"/>
                </a:lnTo>
                <a:lnTo>
                  <a:pt x="483" y="1694"/>
                </a:lnTo>
                <a:lnTo>
                  <a:pt x="475" y="1552"/>
                </a:lnTo>
                <a:lnTo>
                  <a:pt x="475" y="1488"/>
                </a:lnTo>
                <a:lnTo>
                  <a:pt x="490" y="1424"/>
                </a:lnTo>
                <a:lnTo>
                  <a:pt x="490" y="1318"/>
                </a:lnTo>
                <a:lnTo>
                  <a:pt x="490" y="1283"/>
                </a:lnTo>
                <a:lnTo>
                  <a:pt x="439" y="1304"/>
                </a:lnTo>
                <a:lnTo>
                  <a:pt x="519" y="1276"/>
                </a:lnTo>
                <a:lnTo>
                  <a:pt x="519" y="1247"/>
                </a:lnTo>
                <a:close/>
              </a:path>
            </a:pathLst>
          </a:custGeom>
          <a:solidFill>
            <a:srgbClr val="A50F1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pic>
        <p:nvPicPr>
          <p:cNvPr id="76" name="Picture" descr="boxplot_findrisk_ida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49" y="1707447"/>
            <a:ext cx="1959809" cy="121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 5"/>
          <p:cNvSpPr>
            <a:spLocks noChangeAspect="1" noEditPoints="1"/>
          </p:cNvSpPr>
          <p:nvPr/>
        </p:nvSpPr>
        <p:spPr bwMode="auto">
          <a:xfrm>
            <a:off x="5994115" y="2223677"/>
            <a:ext cx="1174110" cy="2947250"/>
          </a:xfrm>
          <a:custGeom>
            <a:avLst/>
            <a:gdLst>
              <a:gd name="T0" fmla="*/ 137 w 180"/>
              <a:gd name="T1" fmla="*/ 75 h 457"/>
              <a:gd name="T2" fmla="*/ 99 w 180"/>
              <a:gd name="T3" fmla="*/ 61 h 457"/>
              <a:gd name="T4" fmla="*/ 81 w 180"/>
              <a:gd name="T5" fmla="*/ 69 h 457"/>
              <a:gd name="T6" fmla="*/ 95 w 180"/>
              <a:gd name="T7" fmla="*/ 56 h 457"/>
              <a:gd name="T8" fmla="*/ 101 w 180"/>
              <a:gd name="T9" fmla="*/ 47 h 457"/>
              <a:gd name="T10" fmla="*/ 89 w 180"/>
              <a:gd name="T11" fmla="*/ 3 h 457"/>
              <a:gd name="T12" fmla="*/ 60 w 180"/>
              <a:gd name="T13" fmla="*/ 39 h 457"/>
              <a:gd name="T14" fmla="*/ 64 w 180"/>
              <a:gd name="T15" fmla="*/ 63 h 457"/>
              <a:gd name="T16" fmla="*/ 61 w 180"/>
              <a:gd name="T17" fmla="*/ 68 h 457"/>
              <a:gd name="T18" fmla="*/ 61 w 180"/>
              <a:gd name="T19" fmla="*/ 67 h 457"/>
              <a:gd name="T20" fmla="*/ 26 w 180"/>
              <a:gd name="T21" fmla="*/ 92 h 457"/>
              <a:gd name="T22" fmla="*/ 7 w 180"/>
              <a:gd name="T23" fmla="*/ 118 h 457"/>
              <a:gd name="T24" fmla="*/ 9 w 180"/>
              <a:gd name="T25" fmla="*/ 149 h 457"/>
              <a:gd name="T26" fmla="*/ 32 w 180"/>
              <a:gd name="T27" fmla="*/ 178 h 457"/>
              <a:gd name="T28" fmla="*/ 39 w 180"/>
              <a:gd name="T29" fmla="*/ 220 h 457"/>
              <a:gd name="T30" fmla="*/ 47 w 180"/>
              <a:gd name="T31" fmla="*/ 318 h 457"/>
              <a:gd name="T32" fmla="*/ 57 w 180"/>
              <a:gd name="T33" fmla="*/ 359 h 457"/>
              <a:gd name="T34" fmla="*/ 39 w 180"/>
              <a:gd name="T35" fmla="*/ 403 h 457"/>
              <a:gd name="T36" fmla="*/ 51 w 180"/>
              <a:gd name="T37" fmla="*/ 416 h 457"/>
              <a:gd name="T38" fmla="*/ 86 w 180"/>
              <a:gd name="T39" fmla="*/ 403 h 457"/>
              <a:gd name="T40" fmla="*/ 82 w 180"/>
              <a:gd name="T41" fmla="*/ 382 h 457"/>
              <a:gd name="T42" fmla="*/ 85 w 180"/>
              <a:gd name="T43" fmla="*/ 336 h 457"/>
              <a:gd name="T44" fmla="*/ 81 w 180"/>
              <a:gd name="T45" fmla="*/ 303 h 457"/>
              <a:gd name="T46" fmla="*/ 86 w 180"/>
              <a:gd name="T47" fmla="*/ 327 h 457"/>
              <a:gd name="T48" fmla="*/ 90 w 180"/>
              <a:gd name="T49" fmla="*/ 378 h 457"/>
              <a:gd name="T50" fmla="*/ 96 w 180"/>
              <a:gd name="T51" fmla="*/ 418 h 457"/>
              <a:gd name="T52" fmla="*/ 96 w 180"/>
              <a:gd name="T53" fmla="*/ 456 h 457"/>
              <a:gd name="T54" fmla="*/ 122 w 180"/>
              <a:gd name="T55" fmla="*/ 421 h 457"/>
              <a:gd name="T56" fmla="*/ 124 w 180"/>
              <a:gd name="T57" fmla="*/ 384 h 457"/>
              <a:gd name="T58" fmla="*/ 124 w 180"/>
              <a:gd name="T59" fmla="*/ 355 h 457"/>
              <a:gd name="T60" fmla="*/ 123 w 180"/>
              <a:gd name="T61" fmla="*/ 335 h 457"/>
              <a:gd name="T62" fmla="*/ 116 w 180"/>
              <a:gd name="T63" fmla="*/ 284 h 457"/>
              <a:gd name="T64" fmla="*/ 119 w 180"/>
              <a:gd name="T65" fmla="*/ 253 h 457"/>
              <a:gd name="T66" fmla="*/ 122 w 180"/>
              <a:gd name="T67" fmla="*/ 229 h 457"/>
              <a:gd name="T68" fmla="*/ 140 w 180"/>
              <a:gd name="T69" fmla="*/ 225 h 457"/>
              <a:gd name="T70" fmla="*/ 143 w 180"/>
              <a:gd name="T71" fmla="*/ 180 h 457"/>
              <a:gd name="T72" fmla="*/ 175 w 180"/>
              <a:gd name="T73" fmla="*/ 132 h 457"/>
              <a:gd name="T74" fmla="*/ 33 w 180"/>
              <a:gd name="T75" fmla="*/ 146 h 457"/>
              <a:gd name="T76" fmla="*/ 28 w 180"/>
              <a:gd name="T77" fmla="*/ 129 h 457"/>
              <a:gd name="T78" fmla="*/ 36 w 180"/>
              <a:gd name="T79" fmla="*/ 144 h 457"/>
              <a:gd name="T80" fmla="*/ 42 w 180"/>
              <a:gd name="T81" fmla="*/ 124 h 457"/>
              <a:gd name="T82" fmla="*/ 60 w 180"/>
              <a:gd name="T83" fmla="*/ 72 h 457"/>
              <a:gd name="T84" fmla="*/ 66 w 180"/>
              <a:gd name="T85" fmla="*/ 82 h 457"/>
              <a:gd name="T86" fmla="*/ 53 w 180"/>
              <a:gd name="T87" fmla="*/ 138 h 457"/>
              <a:gd name="T88" fmla="*/ 117 w 180"/>
              <a:gd name="T89" fmla="*/ 191 h 457"/>
              <a:gd name="T90" fmla="*/ 63 w 180"/>
              <a:gd name="T91" fmla="*/ 199 h 457"/>
              <a:gd name="T92" fmla="*/ 71 w 180"/>
              <a:gd name="T93" fmla="*/ 95 h 457"/>
              <a:gd name="T94" fmla="*/ 77 w 180"/>
              <a:gd name="T95" fmla="*/ 66 h 457"/>
              <a:gd name="T96" fmla="*/ 82 w 180"/>
              <a:gd name="T97" fmla="*/ 115 h 457"/>
              <a:gd name="T98" fmla="*/ 105 w 180"/>
              <a:gd name="T99" fmla="*/ 161 h 457"/>
              <a:gd name="T100" fmla="*/ 102 w 180"/>
              <a:gd name="T101" fmla="*/ 174 h 457"/>
              <a:gd name="T102" fmla="*/ 114 w 180"/>
              <a:gd name="T103" fmla="*/ 183 h 457"/>
              <a:gd name="T104" fmla="*/ 118 w 180"/>
              <a:gd name="T105" fmla="*/ 180 h 457"/>
              <a:gd name="T106" fmla="*/ 138 w 180"/>
              <a:gd name="T107" fmla="*/ 135 h 457"/>
              <a:gd name="T108" fmla="*/ 136 w 180"/>
              <a:gd name="T109" fmla="*/ 117 h 457"/>
              <a:gd name="T110" fmla="*/ 142 w 180"/>
              <a:gd name="T111" fmla="*/ 1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0" h="457">
                <a:moveTo>
                  <a:pt x="177" y="118"/>
                </a:moveTo>
                <a:cubicBezTo>
                  <a:pt x="175" y="113"/>
                  <a:pt x="164" y="101"/>
                  <a:pt x="159" y="97"/>
                </a:cubicBezTo>
                <a:cubicBezTo>
                  <a:pt x="155" y="93"/>
                  <a:pt x="145" y="86"/>
                  <a:pt x="142" y="84"/>
                </a:cubicBezTo>
                <a:cubicBezTo>
                  <a:pt x="138" y="82"/>
                  <a:pt x="138" y="78"/>
                  <a:pt x="137" y="75"/>
                </a:cubicBezTo>
                <a:cubicBezTo>
                  <a:pt x="136" y="72"/>
                  <a:pt x="136" y="68"/>
                  <a:pt x="133" y="62"/>
                </a:cubicBezTo>
                <a:cubicBezTo>
                  <a:pt x="130" y="57"/>
                  <a:pt x="118" y="60"/>
                  <a:pt x="114" y="61"/>
                </a:cubicBezTo>
                <a:cubicBezTo>
                  <a:pt x="109" y="61"/>
                  <a:pt x="108" y="62"/>
                  <a:pt x="104" y="64"/>
                </a:cubicBezTo>
                <a:cubicBezTo>
                  <a:pt x="100" y="65"/>
                  <a:pt x="101" y="63"/>
                  <a:pt x="99" y="61"/>
                </a:cubicBezTo>
                <a:cubicBezTo>
                  <a:pt x="98" y="61"/>
                  <a:pt x="97" y="60"/>
                  <a:pt x="97" y="59"/>
                </a:cubicBezTo>
                <a:cubicBezTo>
                  <a:pt x="93" y="63"/>
                  <a:pt x="90" y="69"/>
                  <a:pt x="87" y="77"/>
                </a:cubicBezTo>
                <a:cubicBezTo>
                  <a:pt x="87" y="77"/>
                  <a:pt x="87" y="76"/>
                  <a:pt x="86" y="75"/>
                </a:cubicBezTo>
                <a:cubicBezTo>
                  <a:pt x="85" y="74"/>
                  <a:pt x="83" y="71"/>
                  <a:pt x="81" y="69"/>
                </a:cubicBezTo>
                <a:cubicBezTo>
                  <a:pt x="80" y="67"/>
                  <a:pt x="78" y="66"/>
                  <a:pt x="77" y="66"/>
                </a:cubicBezTo>
                <a:cubicBezTo>
                  <a:pt x="76" y="66"/>
                  <a:pt x="75" y="66"/>
                  <a:pt x="74" y="66"/>
                </a:cubicBezTo>
                <a:cubicBezTo>
                  <a:pt x="75" y="66"/>
                  <a:pt x="75" y="66"/>
                  <a:pt x="75" y="66"/>
                </a:cubicBezTo>
                <a:cubicBezTo>
                  <a:pt x="77" y="65"/>
                  <a:pt x="95" y="56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6"/>
                  <a:pt x="96" y="55"/>
                  <a:pt x="96" y="55"/>
                </a:cubicBezTo>
                <a:cubicBezTo>
                  <a:pt x="97" y="54"/>
                  <a:pt x="98" y="49"/>
                  <a:pt x="98" y="48"/>
                </a:cubicBezTo>
                <a:cubicBezTo>
                  <a:pt x="99" y="47"/>
                  <a:pt x="99" y="47"/>
                  <a:pt x="101" y="47"/>
                </a:cubicBezTo>
                <a:cubicBezTo>
                  <a:pt x="104" y="46"/>
                  <a:pt x="105" y="40"/>
                  <a:pt x="105" y="36"/>
                </a:cubicBezTo>
                <a:cubicBezTo>
                  <a:pt x="106" y="32"/>
                  <a:pt x="104" y="33"/>
                  <a:pt x="103" y="33"/>
                </a:cubicBezTo>
                <a:cubicBezTo>
                  <a:pt x="102" y="33"/>
                  <a:pt x="104" y="30"/>
                  <a:pt x="104" y="23"/>
                </a:cubicBezTo>
                <a:cubicBezTo>
                  <a:pt x="104" y="16"/>
                  <a:pt x="98" y="5"/>
                  <a:pt x="89" y="3"/>
                </a:cubicBezTo>
                <a:cubicBezTo>
                  <a:pt x="81" y="0"/>
                  <a:pt x="70" y="2"/>
                  <a:pt x="64" y="11"/>
                </a:cubicBezTo>
                <a:cubicBezTo>
                  <a:pt x="57" y="20"/>
                  <a:pt x="60" y="28"/>
                  <a:pt x="60" y="31"/>
                </a:cubicBezTo>
                <a:cubicBezTo>
                  <a:pt x="60" y="34"/>
                  <a:pt x="60" y="34"/>
                  <a:pt x="60" y="34"/>
                </a:cubicBezTo>
                <a:cubicBezTo>
                  <a:pt x="59" y="35"/>
                  <a:pt x="59" y="37"/>
                  <a:pt x="60" y="39"/>
                </a:cubicBezTo>
                <a:cubicBezTo>
                  <a:pt x="61" y="42"/>
                  <a:pt x="61" y="44"/>
                  <a:pt x="61" y="46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53"/>
                  <a:pt x="65" y="56"/>
                  <a:pt x="65" y="59"/>
                </a:cubicBezTo>
                <a:cubicBezTo>
                  <a:pt x="65" y="60"/>
                  <a:pt x="65" y="61"/>
                  <a:pt x="64" y="63"/>
                </a:cubicBezTo>
                <a:cubicBezTo>
                  <a:pt x="65" y="61"/>
                  <a:pt x="65" y="61"/>
                  <a:pt x="65" y="61"/>
                </a:cubicBezTo>
                <a:cubicBezTo>
                  <a:pt x="70" y="68"/>
                  <a:pt x="70" y="68"/>
                  <a:pt x="70" y="68"/>
                </a:cubicBezTo>
                <a:cubicBezTo>
                  <a:pt x="69" y="68"/>
                  <a:pt x="66" y="67"/>
                  <a:pt x="64" y="67"/>
                </a:cubicBezTo>
                <a:cubicBezTo>
                  <a:pt x="63" y="67"/>
                  <a:pt x="62" y="67"/>
                  <a:pt x="61" y="68"/>
                </a:cubicBezTo>
                <a:cubicBezTo>
                  <a:pt x="60" y="69"/>
                  <a:pt x="60" y="71"/>
                  <a:pt x="60" y="72"/>
                </a:cubicBezTo>
                <a:cubicBezTo>
                  <a:pt x="60" y="73"/>
                  <a:pt x="60" y="73"/>
                  <a:pt x="60" y="73"/>
                </a:cubicBezTo>
                <a:cubicBezTo>
                  <a:pt x="59" y="72"/>
                  <a:pt x="59" y="71"/>
                  <a:pt x="59" y="70"/>
                </a:cubicBezTo>
                <a:cubicBezTo>
                  <a:pt x="59" y="68"/>
                  <a:pt x="61" y="67"/>
                  <a:pt x="61" y="67"/>
                </a:cubicBezTo>
                <a:cubicBezTo>
                  <a:pt x="61" y="67"/>
                  <a:pt x="57" y="67"/>
                  <a:pt x="52" y="68"/>
                </a:cubicBezTo>
                <a:cubicBezTo>
                  <a:pt x="47" y="69"/>
                  <a:pt x="41" y="72"/>
                  <a:pt x="37" y="73"/>
                </a:cubicBezTo>
                <a:cubicBezTo>
                  <a:pt x="34" y="73"/>
                  <a:pt x="30" y="86"/>
                  <a:pt x="30" y="88"/>
                </a:cubicBezTo>
                <a:cubicBezTo>
                  <a:pt x="29" y="90"/>
                  <a:pt x="28" y="90"/>
                  <a:pt x="26" y="92"/>
                </a:cubicBezTo>
                <a:cubicBezTo>
                  <a:pt x="24" y="94"/>
                  <a:pt x="24" y="96"/>
                  <a:pt x="22" y="99"/>
                </a:cubicBezTo>
                <a:cubicBezTo>
                  <a:pt x="20" y="102"/>
                  <a:pt x="19" y="102"/>
                  <a:pt x="19" y="103"/>
                </a:cubicBezTo>
                <a:cubicBezTo>
                  <a:pt x="19" y="104"/>
                  <a:pt x="16" y="105"/>
                  <a:pt x="13" y="109"/>
                </a:cubicBezTo>
                <a:cubicBezTo>
                  <a:pt x="11" y="112"/>
                  <a:pt x="9" y="114"/>
                  <a:pt x="7" y="118"/>
                </a:cubicBezTo>
                <a:cubicBezTo>
                  <a:pt x="5" y="122"/>
                  <a:pt x="4" y="121"/>
                  <a:pt x="2" y="125"/>
                </a:cubicBezTo>
                <a:cubicBezTo>
                  <a:pt x="0" y="129"/>
                  <a:pt x="2" y="129"/>
                  <a:pt x="3" y="132"/>
                </a:cubicBezTo>
                <a:cubicBezTo>
                  <a:pt x="3" y="134"/>
                  <a:pt x="5" y="137"/>
                  <a:pt x="6" y="140"/>
                </a:cubicBezTo>
                <a:cubicBezTo>
                  <a:pt x="8" y="143"/>
                  <a:pt x="8" y="145"/>
                  <a:pt x="9" y="149"/>
                </a:cubicBezTo>
                <a:cubicBezTo>
                  <a:pt x="11" y="152"/>
                  <a:pt x="14" y="158"/>
                  <a:pt x="16" y="162"/>
                </a:cubicBezTo>
                <a:cubicBezTo>
                  <a:pt x="18" y="166"/>
                  <a:pt x="22" y="173"/>
                  <a:pt x="23" y="175"/>
                </a:cubicBezTo>
                <a:cubicBezTo>
                  <a:pt x="24" y="178"/>
                  <a:pt x="26" y="178"/>
                  <a:pt x="29" y="179"/>
                </a:cubicBezTo>
                <a:cubicBezTo>
                  <a:pt x="31" y="180"/>
                  <a:pt x="32" y="178"/>
                  <a:pt x="32" y="178"/>
                </a:cubicBezTo>
                <a:cubicBezTo>
                  <a:pt x="32" y="178"/>
                  <a:pt x="31" y="180"/>
                  <a:pt x="32" y="186"/>
                </a:cubicBezTo>
                <a:cubicBezTo>
                  <a:pt x="32" y="191"/>
                  <a:pt x="33" y="204"/>
                  <a:pt x="33" y="209"/>
                </a:cubicBezTo>
                <a:cubicBezTo>
                  <a:pt x="33" y="215"/>
                  <a:pt x="33" y="221"/>
                  <a:pt x="34" y="223"/>
                </a:cubicBezTo>
                <a:cubicBezTo>
                  <a:pt x="35" y="225"/>
                  <a:pt x="39" y="220"/>
                  <a:pt x="39" y="220"/>
                </a:cubicBezTo>
                <a:cubicBezTo>
                  <a:pt x="39" y="220"/>
                  <a:pt x="39" y="223"/>
                  <a:pt x="39" y="228"/>
                </a:cubicBezTo>
                <a:cubicBezTo>
                  <a:pt x="39" y="232"/>
                  <a:pt x="40" y="245"/>
                  <a:pt x="40" y="253"/>
                </a:cubicBezTo>
                <a:cubicBezTo>
                  <a:pt x="40" y="261"/>
                  <a:pt x="41" y="266"/>
                  <a:pt x="43" y="288"/>
                </a:cubicBezTo>
                <a:cubicBezTo>
                  <a:pt x="46" y="310"/>
                  <a:pt x="46" y="310"/>
                  <a:pt x="47" y="318"/>
                </a:cubicBezTo>
                <a:cubicBezTo>
                  <a:pt x="48" y="326"/>
                  <a:pt x="51" y="331"/>
                  <a:pt x="52" y="335"/>
                </a:cubicBezTo>
                <a:cubicBezTo>
                  <a:pt x="54" y="338"/>
                  <a:pt x="54" y="341"/>
                  <a:pt x="54" y="343"/>
                </a:cubicBezTo>
                <a:cubicBezTo>
                  <a:pt x="55" y="345"/>
                  <a:pt x="54" y="348"/>
                  <a:pt x="54" y="351"/>
                </a:cubicBezTo>
                <a:cubicBezTo>
                  <a:pt x="54" y="353"/>
                  <a:pt x="56" y="355"/>
                  <a:pt x="57" y="359"/>
                </a:cubicBezTo>
                <a:cubicBezTo>
                  <a:pt x="57" y="363"/>
                  <a:pt x="58" y="367"/>
                  <a:pt x="58" y="373"/>
                </a:cubicBezTo>
                <a:cubicBezTo>
                  <a:pt x="57" y="379"/>
                  <a:pt x="60" y="382"/>
                  <a:pt x="59" y="382"/>
                </a:cubicBezTo>
                <a:cubicBezTo>
                  <a:pt x="57" y="382"/>
                  <a:pt x="57" y="382"/>
                  <a:pt x="56" y="388"/>
                </a:cubicBezTo>
                <a:cubicBezTo>
                  <a:pt x="54" y="393"/>
                  <a:pt x="45" y="400"/>
                  <a:pt x="39" y="403"/>
                </a:cubicBezTo>
                <a:cubicBezTo>
                  <a:pt x="33" y="406"/>
                  <a:pt x="29" y="407"/>
                  <a:pt x="27" y="407"/>
                </a:cubicBezTo>
                <a:cubicBezTo>
                  <a:pt x="24" y="407"/>
                  <a:pt x="25" y="410"/>
                  <a:pt x="24" y="410"/>
                </a:cubicBezTo>
                <a:cubicBezTo>
                  <a:pt x="23" y="410"/>
                  <a:pt x="23" y="412"/>
                  <a:pt x="27" y="414"/>
                </a:cubicBezTo>
                <a:cubicBezTo>
                  <a:pt x="31" y="417"/>
                  <a:pt x="41" y="418"/>
                  <a:pt x="51" y="416"/>
                </a:cubicBezTo>
                <a:cubicBezTo>
                  <a:pt x="61" y="414"/>
                  <a:pt x="67" y="408"/>
                  <a:pt x="68" y="407"/>
                </a:cubicBezTo>
                <a:cubicBezTo>
                  <a:pt x="69" y="406"/>
                  <a:pt x="71" y="408"/>
                  <a:pt x="71" y="408"/>
                </a:cubicBezTo>
                <a:cubicBezTo>
                  <a:pt x="72" y="409"/>
                  <a:pt x="82" y="407"/>
                  <a:pt x="83" y="406"/>
                </a:cubicBezTo>
                <a:cubicBezTo>
                  <a:pt x="85" y="405"/>
                  <a:pt x="86" y="406"/>
                  <a:pt x="86" y="403"/>
                </a:cubicBezTo>
                <a:cubicBezTo>
                  <a:pt x="86" y="401"/>
                  <a:pt x="85" y="399"/>
                  <a:pt x="84" y="398"/>
                </a:cubicBezTo>
                <a:cubicBezTo>
                  <a:pt x="84" y="397"/>
                  <a:pt x="85" y="397"/>
                  <a:pt x="85" y="396"/>
                </a:cubicBezTo>
                <a:cubicBezTo>
                  <a:pt x="85" y="395"/>
                  <a:pt x="84" y="389"/>
                  <a:pt x="85" y="387"/>
                </a:cubicBezTo>
                <a:cubicBezTo>
                  <a:pt x="86" y="384"/>
                  <a:pt x="84" y="383"/>
                  <a:pt x="82" y="382"/>
                </a:cubicBezTo>
                <a:cubicBezTo>
                  <a:pt x="81" y="381"/>
                  <a:pt x="83" y="379"/>
                  <a:pt x="83" y="376"/>
                </a:cubicBezTo>
                <a:cubicBezTo>
                  <a:pt x="83" y="373"/>
                  <a:pt x="83" y="365"/>
                  <a:pt x="83" y="362"/>
                </a:cubicBezTo>
                <a:cubicBezTo>
                  <a:pt x="83" y="358"/>
                  <a:pt x="84" y="355"/>
                  <a:pt x="86" y="350"/>
                </a:cubicBezTo>
                <a:cubicBezTo>
                  <a:pt x="87" y="346"/>
                  <a:pt x="86" y="340"/>
                  <a:pt x="85" y="336"/>
                </a:cubicBezTo>
                <a:cubicBezTo>
                  <a:pt x="85" y="332"/>
                  <a:pt x="84" y="330"/>
                  <a:pt x="84" y="326"/>
                </a:cubicBezTo>
                <a:cubicBezTo>
                  <a:pt x="84" y="322"/>
                  <a:pt x="84" y="318"/>
                  <a:pt x="83" y="316"/>
                </a:cubicBezTo>
                <a:cubicBezTo>
                  <a:pt x="83" y="315"/>
                  <a:pt x="82" y="312"/>
                  <a:pt x="82" y="310"/>
                </a:cubicBezTo>
                <a:cubicBezTo>
                  <a:pt x="82" y="308"/>
                  <a:pt x="81" y="303"/>
                  <a:pt x="81" y="303"/>
                </a:cubicBezTo>
                <a:cubicBezTo>
                  <a:pt x="81" y="303"/>
                  <a:pt x="82" y="306"/>
                  <a:pt x="83" y="307"/>
                </a:cubicBezTo>
                <a:cubicBezTo>
                  <a:pt x="83" y="308"/>
                  <a:pt x="84" y="310"/>
                  <a:pt x="84" y="313"/>
                </a:cubicBezTo>
                <a:cubicBezTo>
                  <a:pt x="84" y="316"/>
                  <a:pt x="85" y="317"/>
                  <a:pt x="85" y="320"/>
                </a:cubicBezTo>
                <a:cubicBezTo>
                  <a:pt x="86" y="323"/>
                  <a:pt x="86" y="324"/>
                  <a:pt x="86" y="327"/>
                </a:cubicBezTo>
                <a:cubicBezTo>
                  <a:pt x="86" y="330"/>
                  <a:pt x="87" y="333"/>
                  <a:pt x="87" y="337"/>
                </a:cubicBezTo>
                <a:cubicBezTo>
                  <a:pt x="87" y="342"/>
                  <a:pt x="89" y="343"/>
                  <a:pt x="88" y="347"/>
                </a:cubicBezTo>
                <a:cubicBezTo>
                  <a:pt x="87" y="351"/>
                  <a:pt x="89" y="367"/>
                  <a:pt x="90" y="371"/>
                </a:cubicBezTo>
                <a:cubicBezTo>
                  <a:pt x="91" y="374"/>
                  <a:pt x="90" y="375"/>
                  <a:pt x="90" y="378"/>
                </a:cubicBezTo>
                <a:cubicBezTo>
                  <a:pt x="89" y="380"/>
                  <a:pt x="89" y="384"/>
                  <a:pt x="90" y="388"/>
                </a:cubicBezTo>
                <a:cubicBezTo>
                  <a:pt x="90" y="391"/>
                  <a:pt x="88" y="397"/>
                  <a:pt x="88" y="400"/>
                </a:cubicBezTo>
                <a:cubicBezTo>
                  <a:pt x="88" y="403"/>
                  <a:pt x="93" y="404"/>
                  <a:pt x="95" y="407"/>
                </a:cubicBezTo>
                <a:cubicBezTo>
                  <a:pt x="97" y="410"/>
                  <a:pt x="97" y="413"/>
                  <a:pt x="96" y="418"/>
                </a:cubicBezTo>
                <a:cubicBezTo>
                  <a:pt x="96" y="423"/>
                  <a:pt x="93" y="426"/>
                  <a:pt x="92" y="428"/>
                </a:cubicBezTo>
                <a:cubicBezTo>
                  <a:pt x="90" y="430"/>
                  <a:pt x="85" y="437"/>
                  <a:pt x="83" y="441"/>
                </a:cubicBezTo>
                <a:cubicBezTo>
                  <a:pt x="82" y="445"/>
                  <a:pt x="78" y="449"/>
                  <a:pt x="77" y="452"/>
                </a:cubicBezTo>
                <a:cubicBezTo>
                  <a:pt x="75" y="455"/>
                  <a:pt x="90" y="457"/>
                  <a:pt x="96" y="456"/>
                </a:cubicBezTo>
                <a:cubicBezTo>
                  <a:pt x="101" y="454"/>
                  <a:pt x="112" y="449"/>
                  <a:pt x="114" y="445"/>
                </a:cubicBezTo>
                <a:cubicBezTo>
                  <a:pt x="115" y="440"/>
                  <a:pt x="119" y="436"/>
                  <a:pt x="122" y="434"/>
                </a:cubicBezTo>
                <a:cubicBezTo>
                  <a:pt x="124" y="433"/>
                  <a:pt x="123" y="426"/>
                  <a:pt x="122" y="424"/>
                </a:cubicBezTo>
                <a:cubicBezTo>
                  <a:pt x="122" y="421"/>
                  <a:pt x="122" y="422"/>
                  <a:pt x="122" y="421"/>
                </a:cubicBezTo>
                <a:cubicBezTo>
                  <a:pt x="123" y="419"/>
                  <a:pt x="123" y="417"/>
                  <a:pt x="124" y="414"/>
                </a:cubicBezTo>
                <a:cubicBezTo>
                  <a:pt x="125" y="411"/>
                  <a:pt x="122" y="408"/>
                  <a:pt x="120" y="406"/>
                </a:cubicBezTo>
                <a:cubicBezTo>
                  <a:pt x="118" y="404"/>
                  <a:pt x="121" y="395"/>
                  <a:pt x="121" y="395"/>
                </a:cubicBezTo>
                <a:cubicBezTo>
                  <a:pt x="121" y="395"/>
                  <a:pt x="122" y="388"/>
                  <a:pt x="124" y="384"/>
                </a:cubicBezTo>
                <a:cubicBezTo>
                  <a:pt x="126" y="380"/>
                  <a:pt x="126" y="378"/>
                  <a:pt x="126" y="378"/>
                </a:cubicBezTo>
                <a:cubicBezTo>
                  <a:pt x="126" y="378"/>
                  <a:pt x="125" y="373"/>
                  <a:pt x="126" y="369"/>
                </a:cubicBezTo>
                <a:cubicBezTo>
                  <a:pt x="126" y="365"/>
                  <a:pt x="126" y="367"/>
                  <a:pt x="125" y="363"/>
                </a:cubicBezTo>
                <a:cubicBezTo>
                  <a:pt x="124" y="359"/>
                  <a:pt x="124" y="359"/>
                  <a:pt x="124" y="355"/>
                </a:cubicBezTo>
                <a:cubicBezTo>
                  <a:pt x="124" y="351"/>
                  <a:pt x="124" y="351"/>
                  <a:pt x="124" y="348"/>
                </a:cubicBezTo>
                <a:cubicBezTo>
                  <a:pt x="123" y="345"/>
                  <a:pt x="123" y="347"/>
                  <a:pt x="123" y="344"/>
                </a:cubicBezTo>
                <a:cubicBezTo>
                  <a:pt x="124" y="341"/>
                  <a:pt x="124" y="342"/>
                  <a:pt x="123" y="340"/>
                </a:cubicBezTo>
                <a:cubicBezTo>
                  <a:pt x="122" y="338"/>
                  <a:pt x="121" y="338"/>
                  <a:pt x="123" y="335"/>
                </a:cubicBezTo>
                <a:cubicBezTo>
                  <a:pt x="124" y="331"/>
                  <a:pt x="121" y="331"/>
                  <a:pt x="121" y="322"/>
                </a:cubicBezTo>
                <a:cubicBezTo>
                  <a:pt x="122" y="312"/>
                  <a:pt x="119" y="304"/>
                  <a:pt x="118" y="297"/>
                </a:cubicBezTo>
                <a:cubicBezTo>
                  <a:pt x="117" y="291"/>
                  <a:pt x="117" y="291"/>
                  <a:pt x="116" y="288"/>
                </a:cubicBezTo>
                <a:cubicBezTo>
                  <a:pt x="116" y="285"/>
                  <a:pt x="116" y="286"/>
                  <a:pt x="116" y="284"/>
                </a:cubicBezTo>
                <a:cubicBezTo>
                  <a:pt x="116" y="281"/>
                  <a:pt x="117" y="280"/>
                  <a:pt x="117" y="278"/>
                </a:cubicBezTo>
                <a:cubicBezTo>
                  <a:pt x="118" y="275"/>
                  <a:pt x="118" y="275"/>
                  <a:pt x="119" y="270"/>
                </a:cubicBezTo>
                <a:cubicBezTo>
                  <a:pt x="119" y="266"/>
                  <a:pt x="119" y="263"/>
                  <a:pt x="120" y="260"/>
                </a:cubicBezTo>
                <a:cubicBezTo>
                  <a:pt x="120" y="256"/>
                  <a:pt x="119" y="257"/>
                  <a:pt x="119" y="253"/>
                </a:cubicBezTo>
                <a:cubicBezTo>
                  <a:pt x="119" y="249"/>
                  <a:pt x="119" y="251"/>
                  <a:pt x="119" y="247"/>
                </a:cubicBezTo>
                <a:cubicBezTo>
                  <a:pt x="119" y="244"/>
                  <a:pt x="120" y="245"/>
                  <a:pt x="120" y="242"/>
                </a:cubicBezTo>
                <a:cubicBezTo>
                  <a:pt x="120" y="240"/>
                  <a:pt x="120" y="240"/>
                  <a:pt x="121" y="236"/>
                </a:cubicBezTo>
                <a:cubicBezTo>
                  <a:pt x="122" y="233"/>
                  <a:pt x="122" y="232"/>
                  <a:pt x="122" y="229"/>
                </a:cubicBezTo>
                <a:cubicBezTo>
                  <a:pt x="121" y="226"/>
                  <a:pt x="123" y="225"/>
                  <a:pt x="123" y="225"/>
                </a:cubicBezTo>
                <a:cubicBezTo>
                  <a:pt x="123" y="225"/>
                  <a:pt x="129" y="225"/>
                  <a:pt x="130" y="225"/>
                </a:cubicBezTo>
                <a:cubicBezTo>
                  <a:pt x="132" y="225"/>
                  <a:pt x="134" y="225"/>
                  <a:pt x="137" y="225"/>
                </a:cubicBezTo>
                <a:cubicBezTo>
                  <a:pt x="139" y="224"/>
                  <a:pt x="139" y="225"/>
                  <a:pt x="140" y="225"/>
                </a:cubicBezTo>
                <a:cubicBezTo>
                  <a:pt x="141" y="226"/>
                  <a:pt x="145" y="225"/>
                  <a:pt x="148" y="224"/>
                </a:cubicBezTo>
                <a:cubicBezTo>
                  <a:pt x="152" y="223"/>
                  <a:pt x="151" y="224"/>
                  <a:pt x="154" y="222"/>
                </a:cubicBezTo>
                <a:cubicBezTo>
                  <a:pt x="157" y="221"/>
                  <a:pt x="153" y="214"/>
                  <a:pt x="152" y="211"/>
                </a:cubicBezTo>
                <a:cubicBezTo>
                  <a:pt x="150" y="207"/>
                  <a:pt x="145" y="185"/>
                  <a:pt x="143" y="180"/>
                </a:cubicBezTo>
                <a:cubicBezTo>
                  <a:pt x="142" y="174"/>
                  <a:pt x="141" y="173"/>
                  <a:pt x="141" y="173"/>
                </a:cubicBezTo>
                <a:cubicBezTo>
                  <a:pt x="141" y="173"/>
                  <a:pt x="144" y="171"/>
                  <a:pt x="146" y="168"/>
                </a:cubicBezTo>
                <a:cubicBezTo>
                  <a:pt x="148" y="164"/>
                  <a:pt x="159" y="153"/>
                  <a:pt x="164" y="145"/>
                </a:cubicBezTo>
                <a:cubicBezTo>
                  <a:pt x="170" y="138"/>
                  <a:pt x="170" y="135"/>
                  <a:pt x="175" y="132"/>
                </a:cubicBezTo>
                <a:cubicBezTo>
                  <a:pt x="180" y="128"/>
                  <a:pt x="178" y="124"/>
                  <a:pt x="177" y="118"/>
                </a:cubicBezTo>
                <a:close/>
                <a:moveTo>
                  <a:pt x="36" y="151"/>
                </a:moveTo>
                <a:cubicBezTo>
                  <a:pt x="36" y="152"/>
                  <a:pt x="34" y="151"/>
                  <a:pt x="33" y="151"/>
                </a:cubicBezTo>
                <a:cubicBezTo>
                  <a:pt x="33" y="150"/>
                  <a:pt x="34" y="149"/>
                  <a:pt x="33" y="146"/>
                </a:cubicBezTo>
                <a:cubicBezTo>
                  <a:pt x="31" y="143"/>
                  <a:pt x="31" y="143"/>
                  <a:pt x="30" y="141"/>
                </a:cubicBezTo>
                <a:cubicBezTo>
                  <a:pt x="30" y="139"/>
                  <a:pt x="30" y="139"/>
                  <a:pt x="29" y="136"/>
                </a:cubicBezTo>
                <a:cubicBezTo>
                  <a:pt x="28" y="133"/>
                  <a:pt x="25" y="132"/>
                  <a:pt x="27" y="131"/>
                </a:cubicBezTo>
                <a:cubicBezTo>
                  <a:pt x="28" y="131"/>
                  <a:pt x="29" y="131"/>
                  <a:pt x="28" y="129"/>
                </a:cubicBezTo>
                <a:cubicBezTo>
                  <a:pt x="28" y="127"/>
                  <a:pt x="27" y="127"/>
                  <a:pt x="30" y="126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2" y="125"/>
                  <a:pt x="33" y="132"/>
                  <a:pt x="34" y="136"/>
                </a:cubicBezTo>
                <a:cubicBezTo>
                  <a:pt x="36" y="141"/>
                  <a:pt x="37" y="141"/>
                  <a:pt x="36" y="144"/>
                </a:cubicBezTo>
                <a:cubicBezTo>
                  <a:pt x="36" y="147"/>
                  <a:pt x="37" y="149"/>
                  <a:pt x="36" y="151"/>
                </a:cubicBezTo>
                <a:close/>
                <a:moveTo>
                  <a:pt x="48" y="195"/>
                </a:moveTo>
                <a:cubicBezTo>
                  <a:pt x="45" y="193"/>
                  <a:pt x="43" y="183"/>
                  <a:pt x="42" y="171"/>
                </a:cubicBezTo>
                <a:cubicBezTo>
                  <a:pt x="41" y="158"/>
                  <a:pt x="42" y="139"/>
                  <a:pt x="42" y="124"/>
                </a:cubicBezTo>
                <a:cubicBezTo>
                  <a:pt x="43" y="110"/>
                  <a:pt x="58" y="85"/>
                  <a:pt x="59" y="83"/>
                </a:cubicBezTo>
                <a:cubicBezTo>
                  <a:pt x="60" y="81"/>
                  <a:pt x="60" y="79"/>
                  <a:pt x="60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75"/>
                  <a:pt x="60" y="74"/>
                  <a:pt x="60" y="72"/>
                </a:cubicBezTo>
                <a:cubicBezTo>
                  <a:pt x="60" y="71"/>
                  <a:pt x="60" y="69"/>
                  <a:pt x="61" y="68"/>
                </a:cubicBezTo>
                <a:cubicBezTo>
                  <a:pt x="62" y="67"/>
                  <a:pt x="63" y="67"/>
                  <a:pt x="64" y="67"/>
                </a:cubicBezTo>
                <a:cubicBezTo>
                  <a:pt x="66" y="67"/>
                  <a:pt x="69" y="68"/>
                  <a:pt x="70" y="69"/>
                </a:cubicBezTo>
                <a:cubicBezTo>
                  <a:pt x="61" y="69"/>
                  <a:pt x="66" y="80"/>
                  <a:pt x="66" y="82"/>
                </a:cubicBezTo>
                <a:cubicBezTo>
                  <a:pt x="66" y="84"/>
                  <a:pt x="64" y="87"/>
                  <a:pt x="63" y="89"/>
                </a:cubicBezTo>
                <a:cubicBezTo>
                  <a:pt x="62" y="91"/>
                  <a:pt x="61" y="94"/>
                  <a:pt x="60" y="99"/>
                </a:cubicBezTo>
                <a:cubicBezTo>
                  <a:pt x="60" y="104"/>
                  <a:pt x="57" y="110"/>
                  <a:pt x="56" y="112"/>
                </a:cubicBezTo>
                <a:cubicBezTo>
                  <a:pt x="56" y="115"/>
                  <a:pt x="54" y="130"/>
                  <a:pt x="53" y="138"/>
                </a:cubicBezTo>
                <a:cubicBezTo>
                  <a:pt x="51" y="146"/>
                  <a:pt x="51" y="187"/>
                  <a:pt x="51" y="190"/>
                </a:cubicBezTo>
                <a:cubicBezTo>
                  <a:pt x="51" y="191"/>
                  <a:pt x="52" y="194"/>
                  <a:pt x="53" y="197"/>
                </a:cubicBezTo>
                <a:cubicBezTo>
                  <a:pt x="51" y="197"/>
                  <a:pt x="49" y="196"/>
                  <a:pt x="48" y="195"/>
                </a:cubicBezTo>
                <a:close/>
                <a:moveTo>
                  <a:pt x="117" y="191"/>
                </a:moveTo>
                <a:cubicBezTo>
                  <a:pt x="117" y="191"/>
                  <a:pt x="114" y="192"/>
                  <a:pt x="112" y="193"/>
                </a:cubicBezTo>
                <a:cubicBezTo>
                  <a:pt x="110" y="193"/>
                  <a:pt x="106" y="193"/>
                  <a:pt x="103" y="193"/>
                </a:cubicBezTo>
                <a:cubicBezTo>
                  <a:pt x="100" y="193"/>
                  <a:pt x="99" y="194"/>
                  <a:pt x="91" y="195"/>
                </a:cubicBezTo>
                <a:cubicBezTo>
                  <a:pt x="83" y="196"/>
                  <a:pt x="70" y="199"/>
                  <a:pt x="63" y="199"/>
                </a:cubicBezTo>
                <a:cubicBezTo>
                  <a:pt x="62" y="199"/>
                  <a:pt x="62" y="199"/>
                  <a:pt x="61" y="199"/>
                </a:cubicBezTo>
                <a:cubicBezTo>
                  <a:pt x="63" y="196"/>
                  <a:pt x="65" y="194"/>
                  <a:pt x="66" y="193"/>
                </a:cubicBezTo>
                <a:cubicBezTo>
                  <a:pt x="67" y="191"/>
                  <a:pt x="69" y="145"/>
                  <a:pt x="68" y="136"/>
                </a:cubicBezTo>
                <a:cubicBezTo>
                  <a:pt x="68" y="127"/>
                  <a:pt x="71" y="102"/>
                  <a:pt x="71" y="95"/>
                </a:cubicBezTo>
                <a:cubicBezTo>
                  <a:pt x="71" y="88"/>
                  <a:pt x="72" y="83"/>
                  <a:pt x="75" y="78"/>
                </a:cubicBezTo>
                <a:cubicBezTo>
                  <a:pt x="78" y="72"/>
                  <a:pt x="71" y="69"/>
                  <a:pt x="70" y="69"/>
                </a:cubicBezTo>
                <a:cubicBezTo>
                  <a:pt x="70" y="69"/>
                  <a:pt x="71" y="68"/>
                  <a:pt x="72" y="67"/>
                </a:cubicBezTo>
                <a:cubicBezTo>
                  <a:pt x="73" y="67"/>
                  <a:pt x="75" y="66"/>
                  <a:pt x="77" y="66"/>
                </a:cubicBezTo>
                <a:cubicBezTo>
                  <a:pt x="78" y="66"/>
                  <a:pt x="80" y="67"/>
                  <a:pt x="81" y="69"/>
                </a:cubicBezTo>
                <a:cubicBezTo>
                  <a:pt x="85" y="75"/>
                  <a:pt x="87" y="77"/>
                  <a:pt x="87" y="77"/>
                </a:cubicBezTo>
                <a:cubicBezTo>
                  <a:pt x="87" y="77"/>
                  <a:pt x="87" y="77"/>
                  <a:pt x="87" y="77"/>
                </a:cubicBezTo>
                <a:cubicBezTo>
                  <a:pt x="83" y="90"/>
                  <a:pt x="82" y="106"/>
                  <a:pt x="82" y="115"/>
                </a:cubicBezTo>
                <a:cubicBezTo>
                  <a:pt x="82" y="129"/>
                  <a:pt x="96" y="145"/>
                  <a:pt x="100" y="150"/>
                </a:cubicBezTo>
                <a:cubicBezTo>
                  <a:pt x="103" y="154"/>
                  <a:pt x="110" y="157"/>
                  <a:pt x="110" y="157"/>
                </a:cubicBezTo>
                <a:cubicBezTo>
                  <a:pt x="110" y="157"/>
                  <a:pt x="113" y="160"/>
                  <a:pt x="112" y="160"/>
                </a:cubicBezTo>
                <a:cubicBezTo>
                  <a:pt x="110" y="160"/>
                  <a:pt x="108" y="161"/>
                  <a:pt x="105" y="161"/>
                </a:cubicBezTo>
                <a:cubicBezTo>
                  <a:pt x="103" y="161"/>
                  <a:pt x="102" y="162"/>
                  <a:pt x="101" y="163"/>
                </a:cubicBezTo>
                <a:cubicBezTo>
                  <a:pt x="99" y="164"/>
                  <a:pt x="100" y="166"/>
                  <a:pt x="100" y="167"/>
                </a:cubicBezTo>
                <a:cubicBezTo>
                  <a:pt x="101" y="168"/>
                  <a:pt x="101" y="168"/>
                  <a:pt x="100" y="171"/>
                </a:cubicBezTo>
                <a:cubicBezTo>
                  <a:pt x="99" y="173"/>
                  <a:pt x="102" y="173"/>
                  <a:pt x="102" y="174"/>
                </a:cubicBezTo>
                <a:cubicBezTo>
                  <a:pt x="102" y="175"/>
                  <a:pt x="103" y="176"/>
                  <a:pt x="104" y="178"/>
                </a:cubicBezTo>
                <a:cubicBezTo>
                  <a:pt x="105" y="180"/>
                  <a:pt x="106" y="182"/>
                  <a:pt x="107" y="183"/>
                </a:cubicBezTo>
                <a:cubicBezTo>
                  <a:pt x="107" y="185"/>
                  <a:pt x="110" y="186"/>
                  <a:pt x="113" y="186"/>
                </a:cubicBezTo>
                <a:cubicBezTo>
                  <a:pt x="115" y="187"/>
                  <a:pt x="114" y="183"/>
                  <a:pt x="114" y="183"/>
                </a:cubicBezTo>
                <a:cubicBezTo>
                  <a:pt x="114" y="183"/>
                  <a:pt x="114" y="184"/>
                  <a:pt x="116" y="183"/>
                </a:cubicBezTo>
                <a:cubicBezTo>
                  <a:pt x="119" y="183"/>
                  <a:pt x="116" y="180"/>
                  <a:pt x="117" y="180"/>
                </a:cubicBezTo>
                <a:cubicBezTo>
                  <a:pt x="118" y="180"/>
                  <a:pt x="117" y="178"/>
                  <a:pt x="117" y="179"/>
                </a:cubicBezTo>
                <a:cubicBezTo>
                  <a:pt x="118" y="179"/>
                  <a:pt x="118" y="180"/>
                  <a:pt x="118" y="180"/>
                </a:cubicBezTo>
                <a:lnTo>
                  <a:pt x="117" y="191"/>
                </a:lnTo>
                <a:close/>
                <a:moveTo>
                  <a:pt x="142" y="128"/>
                </a:moveTo>
                <a:cubicBezTo>
                  <a:pt x="141" y="128"/>
                  <a:pt x="139" y="128"/>
                  <a:pt x="139" y="131"/>
                </a:cubicBezTo>
                <a:cubicBezTo>
                  <a:pt x="138" y="133"/>
                  <a:pt x="139" y="133"/>
                  <a:pt x="138" y="135"/>
                </a:cubicBezTo>
                <a:cubicBezTo>
                  <a:pt x="137" y="136"/>
                  <a:pt x="138" y="136"/>
                  <a:pt x="137" y="137"/>
                </a:cubicBezTo>
                <a:cubicBezTo>
                  <a:pt x="136" y="138"/>
                  <a:pt x="130" y="141"/>
                  <a:pt x="130" y="141"/>
                </a:cubicBezTo>
                <a:cubicBezTo>
                  <a:pt x="130" y="141"/>
                  <a:pt x="127" y="135"/>
                  <a:pt x="128" y="132"/>
                </a:cubicBezTo>
                <a:cubicBezTo>
                  <a:pt x="129" y="130"/>
                  <a:pt x="136" y="117"/>
                  <a:pt x="136" y="117"/>
                </a:cubicBezTo>
                <a:cubicBezTo>
                  <a:pt x="136" y="117"/>
                  <a:pt x="137" y="115"/>
                  <a:pt x="137" y="117"/>
                </a:cubicBezTo>
                <a:cubicBezTo>
                  <a:pt x="138" y="119"/>
                  <a:pt x="138" y="121"/>
                  <a:pt x="139" y="122"/>
                </a:cubicBezTo>
                <a:cubicBezTo>
                  <a:pt x="141" y="124"/>
                  <a:pt x="141" y="124"/>
                  <a:pt x="142" y="125"/>
                </a:cubicBezTo>
                <a:cubicBezTo>
                  <a:pt x="142" y="126"/>
                  <a:pt x="143" y="128"/>
                  <a:pt x="142" y="128"/>
                </a:cubicBezTo>
                <a:close/>
              </a:path>
            </a:pathLst>
          </a:custGeom>
          <a:solidFill>
            <a:srgbClr val="FCA77C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91615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IMC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3" name="Picture" descr="im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5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732" y="5647216"/>
            <a:ext cx="82285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Gráfico B3 – Gráfico de barras da frequência relativa da variável IMC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088202" y="5977742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717" y="3002974"/>
            <a:ext cx="1194955" cy="2119744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777566" y="2533637"/>
            <a:ext cx="1194955" cy="479728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72521" y="3874064"/>
            <a:ext cx="1194955" cy="56285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Freeform 200"/>
          <p:cNvSpPr>
            <a:spLocks noChangeAspect="1" noEditPoints="1"/>
          </p:cNvSpPr>
          <p:nvPr/>
        </p:nvSpPr>
        <p:spPr bwMode="auto">
          <a:xfrm>
            <a:off x="6811396" y="2197958"/>
            <a:ext cx="670067" cy="2884016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FCA77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200"/>
          <p:cNvSpPr>
            <a:spLocks noChangeAspect="1" noEditPoints="1"/>
          </p:cNvSpPr>
          <p:nvPr/>
        </p:nvSpPr>
        <p:spPr bwMode="auto">
          <a:xfrm>
            <a:off x="7659983" y="2197958"/>
            <a:ext cx="1213858" cy="2884016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A50F1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8" name="Picture" descr="boxplot_findrisk_imc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340817" y="4225830"/>
            <a:ext cx="1741187" cy="108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2722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Circunferência da Cintura (M e H)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" descr="circunferencia_mulhe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5138"/>
            <a:ext cx="4903806" cy="358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2944" y="5262796"/>
            <a:ext cx="4209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B4 – Gráfico de barras da frequência relativa da variável Circunferência da cintura (mulheres)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0" name="Picture" descr="circunferencia_homen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5"/>
          <a:stretch/>
        </p:blipFill>
        <p:spPr bwMode="auto">
          <a:xfrm>
            <a:off x="4879476" y="1638797"/>
            <a:ext cx="3974088" cy="36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781728" y="5262795"/>
            <a:ext cx="4133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B5 – Gráfico de barras da frequência relativa da variável Circunferência da cintura (homens)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305833" y="5909126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747913" y="591443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41015" y="2572795"/>
            <a:ext cx="1038404" cy="2258978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731027" y="1937095"/>
            <a:ext cx="1038404" cy="87884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620893" y="2748196"/>
            <a:ext cx="1038404" cy="78471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420490" y="2572795"/>
            <a:ext cx="1038404" cy="2258978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6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Circunferência da Cintura (M e H)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2944" y="5262796"/>
            <a:ext cx="4209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B15 – </a:t>
            </a:r>
            <a:r>
              <a:rPr lang="pt-BR" altLang="pt-BR" sz="1200" dirty="0" err="1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Boxplot</a:t>
            </a:r>
            <a:r>
              <a:rPr lang="pt-BR" altLang="pt-BR" sz="1200" dirty="0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do escore indicado pelo </a:t>
            </a:r>
            <a:r>
              <a:rPr lang="pt-BR" altLang="pt-BR" sz="1200" dirty="0" err="1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lang="pt-BR" altLang="pt-BR" sz="1200" dirty="0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para cada categoria da variável Circunferência da cintura (mulheres).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781728" y="5262795"/>
            <a:ext cx="4133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B16 – </a:t>
            </a:r>
            <a:r>
              <a:rPr lang="pt-BR" altLang="pt-BR" sz="1200" dirty="0" err="1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Boxplot</a:t>
            </a:r>
            <a:r>
              <a:rPr lang="pt-BR" altLang="pt-BR" sz="1200" dirty="0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 do escore indicado pelo </a:t>
            </a:r>
            <a:r>
              <a:rPr lang="pt-BR" altLang="pt-BR" sz="1200" dirty="0" err="1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lang="pt-BR" altLang="pt-BR" sz="1200" dirty="0"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 para cada categoria da variável Circunferência da cintura (homens).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305833" y="5909126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747913" y="591443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2" name="Picture" descr="boxplot_findrisk_circunferencia_mulheres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0" y="2088290"/>
            <a:ext cx="4572000" cy="283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" descr="boxplot_findrisk_circunferencia_homens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553976" y="2089929"/>
            <a:ext cx="4569243" cy="28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0671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Atividade Física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121" name="Picture" descr="atividade_fisi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8184" y="5546843"/>
            <a:ext cx="8573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B6 – Gráfico de barras da frequência relativa da variável Prática de atividade física diária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375675" y="6029290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86565" y="2303773"/>
            <a:ext cx="1630608" cy="66802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426198" y="1869526"/>
            <a:ext cx="1630608" cy="118540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5" name="Picture" descr="boxplot_findrisk_atividade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30028" y="2462226"/>
            <a:ext cx="3566298" cy="222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8441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978259" y="2697383"/>
            <a:ext cx="51187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smtClean="0">
                <a:solidFill>
                  <a:schemeClr val="accent1"/>
                </a:solidFill>
                <a:latin typeface="+mj-lt"/>
              </a:rPr>
              <a:t>Análise Descritiva de </a:t>
            </a:r>
            <a:r>
              <a:rPr lang="pt-BR" sz="1350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pt-BR" sz="1350" dirty="0" smtClean="0">
                <a:solidFill>
                  <a:schemeClr val="accent1"/>
                </a:solidFill>
                <a:latin typeface="+mj-lt"/>
              </a:rPr>
              <a:t>ados e Aplicação da Regressão Logística</a:t>
            </a:r>
            <a:endParaRPr lang="id-ID" sz="13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8259" y="1204489"/>
            <a:ext cx="80377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Avaliação do </a:t>
            </a:r>
            <a:r>
              <a:rPr lang="pt-BR" sz="2800" b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Findrisk</a:t>
            </a:r>
            <a:r>
              <a:rPr lang="pt-BR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como instrumento de </a:t>
            </a:r>
            <a:endParaRPr lang="pt-BR" sz="2800" b="1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28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detecção </a:t>
            </a:r>
            <a:r>
              <a:rPr lang="pt-BR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 diabetes de tipo 2 em um estudo </a:t>
            </a:r>
            <a:endParaRPr lang="pt-BR" sz="2800" b="1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28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transversal</a:t>
            </a:r>
            <a:endParaRPr lang="id-ID" sz="28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3766" y="5577620"/>
            <a:ext cx="74877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i="1" dirty="0">
                <a:solidFill>
                  <a:schemeClr val="tx2"/>
                </a:solidFill>
              </a:rPr>
              <a:t>REFERÊNCIA </a:t>
            </a:r>
            <a:r>
              <a:rPr lang="pt-BR" sz="1000" b="1" i="1" dirty="0" smtClean="0">
                <a:solidFill>
                  <a:schemeClr val="tx2"/>
                </a:solidFill>
              </a:rPr>
              <a:t>DO </a:t>
            </a:r>
            <a:r>
              <a:rPr lang="pt-BR" sz="1000" b="1" i="1" dirty="0">
                <a:solidFill>
                  <a:schemeClr val="tx2"/>
                </a:solidFill>
              </a:rPr>
              <a:t>TRABALHO:</a:t>
            </a:r>
          </a:p>
          <a:p>
            <a:pPr>
              <a:lnSpc>
                <a:spcPct val="150000"/>
              </a:lnSpc>
            </a:pPr>
            <a:r>
              <a:rPr lang="pt-BR" sz="1000" i="1" dirty="0">
                <a:solidFill>
                  <a:schemeClr val="tx2"/>
                </a:solidFill>
              </a:rPr>
              <a:t>TUNES, G.; GIAMPAOLI, V; SILVA, E. C.; AMORIM, W. N. Relatório de análise estatística sobre o projeto: “Avaliação do </a:t>
            </a:r>
            <a:r>
              <a:rPr lang="pt-BR" sz="1000" i="1" dirty="0" err="1">
                <a:solidFill>
                  <a:schemeClr val="tx2"/>
                </a:solidFill>
              </a:rPr>
              <a:t>Findrisk</a:t>
            </a:r>
            <a:r>
              <a:rPr lang="pt-BR" sz="1000" i="1" dirty="0">
                <a:solidFill>
                  <a:schemeClr val="tx2"/>
                </a:solidFill>
              </a:rPr>
              <a:t> como instrumento de detecção de diabetes de tipo 2 em um estudo transversal”. São Paulo, IME-USP, 2012. </a:t>
            </a:r>
            <a:r>
              <a:rPr lang="pt-BR" sz="1000" i="1" dirty="0" smtClean="0">
                <a:solidFill>
                  <a:schemeClr val="tx2"/>
                </a:solidFill>
              </a:rPr>
              <a:t>(ERA-CEA -12P34</a:t>
            </a:r>
            <a:r>
              <a:rPr lang="pt-BR" sz="1000" i="1" dirty="0">
                <a:solidFill>
                  <a:schemeClr val="tx2"/>
                </a:solidFill>
              </a:rPr>
              <a:t>).</a:t>
            </a:r>
            <a:endParaRPr lang="id-ID" sz="1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74082"/>
            <a:ext cx="133125" cy="133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" name="Rectangle 9"/>
          <p:cNvSpPr/>
          <p:nvPr/>
        </p:nvSpPr>
        <p:spPr>
          <a:xfrm>
            <a:off x="167996" y="1374082"/>
            <a:ext cx="133125" cy="13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Rectangle 10"/>
          <p:cNvSpPr/>
          <p:nvPr/>
        </p:nvSpPr>
        <p:spPr>
          <a:xfrm>
            <a:off x="335993" y="1374082"/>
            <a:ext cx="133125" cy="13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>
            <a:off x="502844" y="1374082"/>
            <a:ext cx="133125" cy="133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Rectangle 12"/>
          <p:cNvSpPr/>
          <p:nvPr/>
        </p:nvSpPr>
        <p:spPr>
          <a:xfrm>
            <a:off x="671684" y="1374082"/>
            <a:ext cx="133125" cy="133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CaixaDeTexto 1"/>
          <p:cNvSpPr txBox="1"/>
          <p:nvPr/>
        </p:nvSpPr>
        <p:spPr>
          <a:xfrm>
            <a:off x="978259" y="3310352"/>
            <a:ext cx="3573414" cy="195438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id-ID"/>
            </a:defPPr>
            <a:lvl1pPr>
              <a:defRPr sz="135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PESQUISADORA: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Dra. Denise </a:t>
            </a:r>
            <a:r>
              <a:rPr lang="pt-B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Beheregaray</a:t>
            </a:r>
            <a:endParaRPr lang="pt-B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INSTITUIÇÃO: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 – Associação de Diabetes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Juvenil</a:t>
            </a:r>
          </a:p>
          <a:p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FINALIDADE DO PROJETO: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Publicação</a:t>
            </a:r>
          </a:p>
          <a:p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RESPONSÁVEIS PELA ANÁLISE: </a:t>
            </a:r>
            <a:endParaRPr lang="pt-B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Professora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Gisela Tunes 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Professora Viviana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Giampaoli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Eduardo Carvalho da Silva 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William Nilson de Amorim </a:t>
            </a:r>
          </a:p>
        </p:txBody>
      </p:sp>
    </p:spTree>
    <p:extLst>
      <p:ext uri="{BB962C8B-B14F-4D97-AF65-F5344CB8AC3E}">
        <p14:creationId xmlns:p14="http://schemas.microsoft.com/office/powerpoint/2010/main" val="403043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Consumo de Frutas e Legumes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145" name="Picture" descr="frutas_legum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4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3518" y="5618098"/>
            <a:ext cx="8821962" cy="47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B7 – Gráfico de barras da frequência relativa da variável Consumo de frutas e legumes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19811" y="608608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pic>
        <p:nvPicPr>
          <p:cNvPr id="13" name="Picture" descr="boxplot_findrisk_frutas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164282" y="2187070"/>
            <a:ext cx="3865418" cy="233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645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Uso de Medicamento Anti-hipertensivo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541929" y="6035082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169" name="Picture" descr="anti_hipertensiv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54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9382" y="5573417"/>
            <a:ext cx="8666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B8 – Gráfico de barras da frequência relativa da variável Uso de medicamento anti-hipertensivo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55102" y="2280474"/>
            <a:ext cx="1672461" cy="269677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397311" y="4707081"/>
            <a:ext cx="1672461" cy="22860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7" name="Picture" descr="boxplot_findrisk_hipertensivos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210095" y="2277558"/>
            <a:ext cx="3705385" cy="227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de seta reta 12"/>
          <p:cNvCxnSpPr/>
          <p:nvPr/>
        </p:nvCxnSpPr>
        <p:spPr>
          <a:xfrm flipV="1">
            <a:off x="6733309" y="3075709"/>
            <a:ext cx="228600" cy="55315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30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Histórico de Exame com GLICEMIA elevada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284207" y="609558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193" name="Picture" descr="glicemia_e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979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22729" y="5588214"/>
            <a:ext cx="8592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Gráfico B9 – Gráfico de barras da frequência relativa da variável Histórico de exames de glicemia elevada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55102" y="2545773"/>
            <a:ext cx="1672461" cy="243147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7" name="Picture" descr="boxplot_findrisk_glicemia_elevada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173130" y="2277558"/>
            <a:ext cx="3950088" cy="243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ector de seta reta 17"/>
          <p:cNvCxnSpPr/>
          <p:nvPr/>
        </p:nvCxnSpPr>
        <p:spPr>
          <a:xfrm flipV="1">
            <a:off x="6813406" y="3254187"/>
            <a:ext cx="242021" cy="4626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47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Risco por Histórico de Familiar com Diabetes (hereditariedade)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328243" y="596204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217" name="Picture" descr="famili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5491"/>
            <a:ext cx="53943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76645" y="5476200"/>
            <a:ext cx="87388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 Gráfico B10 – Gráfico de barras da frequência relativa da variável Histórico de familiar com diabetes particionado segundo as categorias do </a:t>
            </a:r>
            <a:r>
              <a:rPr kumimoji="0" lang="pt-BR" altLang="pt-BR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Findrisk</a:t>
            </a: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charset="0"/>
                <a:cs typeface="Arial" panose="020B0604020202020204" pitchFamily="34" charset="0"/>
              </a:rPr>
              <a:t>.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71800" y="2732809"/>
            <a:ext cx="1184563" cy="1414096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7" name="Picture" descr="boxplot_findrisk_historico_familiar.png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217852" y="2239215"/>
            <a:ext cx="3820621" cy="236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sto feliz 12"/>
          <p:cNvSpPr/>
          <p:nvPr/>
        </p:nvSpPr>
        <p:spPr>
          <a:xfrm>
            <a:off x="5893247" y="4714001"/>
            <a:ext cx="249381" cy="332508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sto feliz 18"/>
          <p:cNvSpPr/>
          <p:nvPr/>
        </p:nvSpPr>
        <p:spPr>
          <a:xfrm>
            <a:off x="6818925" y="4714001"/>
            <a:ext cx="248915" cy="331886"/>
          </a:xfrm>
          <a:prstGeom prst="smileyFace">
            <a:avLst>
              <a:gd name="adj" fmla="val 230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sto feliz 19"/>
          <p:cNvSpPr/>
          <p:nvPr/>
        </p:nvSpPr>
        <p:spPr>
          <a:xfrm>
            <a:off x="7734897" y="4714001"/>
            <a:ext cx="248915" cy="331886"/>
          </a:xfrm>
          <a:prstGeom prst="smileyFace">
            <a:avLst>
              <a:gd name="adj" fmla="val -465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773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Variáveis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Associação ou Não Independência </a:t>
            </a:r>
            <a:r>
              <a:rPr lang="pt-BR" dirty="0" smtClean="0"/>
              <a:t>entre as Variáveis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2" name="Elipse 131"/>
          <p:cNvSpPr/>
          <p:nvPr/>
        </p:nvSpPr>
        <p:spPr>
          <a:xfrm>
            <a:off x="159309" y="230368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33" name="Elipse 132"/>
          <p:cNvSpPr/>
          <p:nvPr/>
        </p:nvSpPr>
        <p:spPr>
          <a:xfrm>
            <a:off x="159309" y="278840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4" name="Elipse 133"/>
          <p:cNvSpPr/>
          <p:nvPr/>
        </p:nvSpPr>
        <p:spPr>
          <a:xfrm>
            <a:off x="159309" y="3273137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5" name="Elipse 134"/>
          <p:cNvSpPr/>
          <p:nvPr/>
        </p:nvSpPr>
        <p:spPr>
          <a:xfrm>
            <a:off x="159309" y="3757865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6" name="Elipse 135"/>
          <p:cNvSpPr/>
          <p:nvPr/>
        </p:nvSpPr>
        <p:spPr>
          <a:xfrm>
            <a:off x="159309" y="4242593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7" name="Elipse 136"/>
          <p:cNvSpPr/>
          <p:nvPr/>
        </p:nvSpPr>
        <p:spPr>
          <a:xfrm>
            <a:off x="159309" y="4727321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38" name="Elipse 137"/>
          <p:cNvSpPr/>
          <p:nvPr/>
        </p:nvSpPr>
        <p:spPr>
          <a:xfrm>
            <a:off x="159309" y="521204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9" name="Elipse 138"/>
          <p:cNvSpPr/>
          <p:nvPr/>
        </p:nvSpPr>
        <p:spPr>
          <a:xfrm>
            <a:off x="159309" y="5696779"/>
            <a:ext cx="323278" cy="3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140" name="Tabela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50250"/>
              </p:ext>
            </p:extLst>
          </p:nvPr>
        </p:nvGraphicFramePr>
        <p:xfrm>
          <a:off x="538632" y="2223677"/>
          <a:ext cx="2713723" cy="3887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723"/>
              </a:tblGrid>
              <a:tr h="485929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IDADE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CINTURA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/FRUTAS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SAÚDE)</a:t>
                      </a:r>
                    </a:p>
                  </a:txBody>
                  <a:tcPr marL="69387" marR="69387" marT="34693" marB="34693"/>
                </a:tc>
              </a:tr>
              <a:tr h="485929">
                <a:tc>
                  <a:txBody>
                    <a:bodyPr/>
                    <a:lstStyle/>
                    <a:p>
                      <a:r>
                        <a:rPr lang="pt-BR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II)</a:t>
                      </a:r>
                    </a:p>
                  </a:txBody>
                  <a:tcPr marL="69387" marR="69387" marT="34693" marB="34693"/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836976" y="2345245"/>
            <a:ext cx="4217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+mj-lt"/>
              </a:rPr>
              <a:t>Teste X²</a:t>
            </a:r>
          </a:p>
          <a:p>
            <a:r>
              <a:rPr lang="pt-BR" sz="1200" dirty="0" smtClean="0">
                <a:latin typeface="+mj-lt"/>
              </a:rPr>
              <a:t>H0: Não existe </a:t>
            </a:r>
            <a:r>
              <a:rPr lang="pt-BR" sz="1200" dirty="0" smtClean="0">
                <a:latin typeface="+mj-lt"/>
              </a:rPr>
              <a:t>evidência de Associação entre as Variáveis</a:t>
            </a:r>
            <a:endParaRPr lang="pt-BR" sz="1200" dirty="0" smtClean="0">
              <a:latin typeface="+mj-lt"/>
            </a:endParaRPr>
          </a:p>
          <a:p>
            <a:r>
              <a:rPr lang="pt-BR" sz="1200" dirty="0" smtClean="0">
                <a:latin typeface="+mj-lt"/>
              </a:rPr>
              <a:t>H1: Existe </a:t>
            </a:r>
            <a:r>
              <a:rPr lang="pt-BR" sz="1200" dirty="0" smtClean="0">
                <a:latin typeface="+mj-lt"/>
              </a:rPr>
              <a:t>evidência de Associação  entre as Variáveis </a:t>
            </a:r>
            <a:r>
              <a:rPr lang="pt-BR" sz="1200" dirty="0" smtClean="0">
                <a:solidFill>
                  <a:srgbClr val="00B050"/>
                </a:solidFill>
                <a:latin typeface="+mj-lt"/>
              </a:rPr>
              <a:t>(ok)</a:t>
            </a:r>
            <a:endParaRPr lang="pt-BR" sz="1200" dirty="0">
              <a:solidFill>
                <a:srgbClr val="00B050"/>
              </a:solidFill>
              <a:latin typeface="+mj-lt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44503"/>
              </p:ext>
            </p:extLst>
          </p:nvPr>
        </p:nvGraphicFramePr>
        <p:xfrm>
          <a:off x="3391527" y="3540052"/>
          <a:ext cx="3584862" cy="2571057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398318"/>
                <a:gridCol w="398318"/>
                <a:gridCol w="398318"/>
                <a:gridCol w="398318"/>
                <a:gridCol w="398318"/>
                <a:gridCol w="398318"/>
                <a:gridCol w="398318"/>
                <a:gridCol w="398318"/>
                <a:gridCol w="398318"/>
              </a:tblGrid>
              <a:tr h="285673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1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2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3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4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5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6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7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8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1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2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3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4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5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6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bg1"/>
                          </a:solidFill>
                        </a:rPr>
                        <a:t>ok*</a:t>
                      </a:r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7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73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smtClean="0">
                          <a:solidFill>
                            <a:srgbClr val="BB0000"/>
                          </a:solidFill>
                        </a:rPr>
                        <a:t>8</a:t>
                      </a:r>
                      <a:endParaRPr lang="pt-BR" sz="10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-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97" y="4404232"/>
            <a:ext cx="2044166" cy="167695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68" y="3540052"/>
            <a:ext cx="1587345" cy="6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7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/>
          <p:cNvGrpSpPr/>
          <p:nvPr/>
        </p:nvGrpSpPr>
        <p:grpSpPr>
          <a:xfrm>
            <a:off x="135309" y="2386666"/>
            <a:ext cx="3017044" cy="3005732"/>
            <a:chOff x="3959225" y="2023271"/>
            <a:chExt cx="4022725" cy="4007642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3959225" y="2038350"/>
              <a:ext cx="4022725" cy="399256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4000">
                  <a:srgbClr val="DCDCDC"/>
                </a:gs>
                <a:gs pos="53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55" name="Group 7"/>
            <p:cNvGrpSpPr/>
            <p:nvPr/>
          </p:nvGrpSpPr>
          <p:grpSpPr>
            <a:xfrm>
              <a:off x="3959225" y="2274888"/>
              <a:ext cx="4017963" cy="3595688"/>
              <a:chOff x="3959225" y="2274888"/>
              <a:chExt cx="4017963" cy="3595688"/>
            </a:xfrm>
            <a:gradFill>
              <a:gsLst>
                <a:gs pos="0">
                  <a:schemeClr val="tx2"/>
                </a:gs>
                <a:gs pos="53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5576888" y="2619375"/>
                <a:ext cx="206375" cy="114300"/>
              </a:xfrm>
              <a:custGeom>
                <a:avLst/>
                <a:gdLst>
                  <a:gd name="T0" fmla="*/ 54 w 76"/>
                  <a:gd name="T1" fmla="*/ 5 h 42"/>
                  <a:gd name="T2" fmla="*/ 44 w 76"/>
                  <a:gd name="T3" fmla="*/ 10 h 42"/>
                  <a:gd name="T4" fmla="*/ 34 w 76"/>
                  <a:gd name="T5" fmla="*/ 15 h 42"/>
                  <a:gd name="T6" fmla="*/ 24 w 76"/>
                  <a:gd name="T7" fmla="*/ 22 h 42"/>
                  <a:gd name="T8" fmla="*/ 18 w 76"/>
                  <a:gd name="T9" fmla="*/ 19 h 42"/>
                  <a:gd name="T10" fmla="*/ 2 w 76"/>
                  <a:gd name="T11" fmla="*/ 32 h 42"/>
                  <a:gd name="T12" fmla="*/ 16 w 76"/>
                  <a:gd name="T13" fmla="*/ 26 h 42"/>
                  <a:gd name="T14" fmla="*/ 14 w 76"/>
                  <a:gd name="T15" fmla="*/ 29 h 42"/>
                  <a:gd name="T16" fmla="*/ 5 w 76"/>
                  <a:gd name="T17" fmla="*/ 38 h 42"/>
                  <a:gd name="T18" fmla="*/ 17 w 76"/>
                  <a:gd name="T19" fmla="*/ 36 h 42"/>
                  <a:gd name="T20" fmla="*/ 12 w 76"/>
                  <a:gd name="T21" fmla="*/ 42 h 42"/>
                  <a:gd name="T22" fmla="*/ 23 w 76"/>
                  <a:gd name="T23" fmla="*/ 39 h 42"/>
                  <a:gd name="T24" fmla="*/ 37 w 76"/>
                  <a:gd name="T25" fmla="*/ 37 h 42"/>
                  <a:gd name="T26" fmla="*/ 46 w 76"/>
                  <a:gd name="T27" fmla="*/ 32 h 42"/>
                  <a:gd name="T28" fmla="*/ 63 w 76"/>
                  <a:gd name="T29" fmla="*/ 19 h 42"/>
                  <a:gd name="T30" fmla="*/ 76 w 76"/>
                  <a:gd name="T31" fmla="*/ 5 h 42"/>
                  <a:gd name="T32" fmla="*/ 54 w 76"/>
                  <a:gd name="T33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42">
                    <a:moveTo>
                      <a:pt x="54" y="5"/>
                    </a:moveTo>
                    <a:cubicBezTo>
                      <a:pt x="49" y="9"/>
                      <a:pt x="49" y="8"/>
                      <a:pt x="44" y="10"/>
                    </a:cubicBezTo>
                    <a:cubicBezTo>
                      <a:pt x="39" y="12"/>
                      <a:pt x="37" y="13"/>
                      <a:pt x="34" y="15"/>
                    </a:cubicBezTo>
                    <a:cubicBezTo>
                      <a:pt x="31" y="18"/>
                      <a:pt x="27" y="20"/>
                      <a:pt x="24" y="22"/>
                    </a:cubicBezTo>
                    <a:cubicBezTo>
                      <a:pt x="20" y="23"/>
                      <a:pt x="21" y="20"/>
                      <a:pt x="18" y="19"/>
                    </a:cubicBezTo>
                    <a:cubicBezTo>
                      <a:pt x="14" y="18"/>
                      <a:pt x="0" y="30"/>
                      <a:pt x="2" y="32"/>
                    </a:cubicBezTo>
                    <a:cubicBezTo>
                      <a:pt x="5" y="34"/>
                      <a:pt x="10" y="28"/>
                      <a:pt x="16" y="26"/>
                    </a:cubicBezTo>
                    <a:cubicBezTo>
                      <a:pt x="22" y="23"/>
                      <a:pt x="16" y="29"/>
                      <a:pt x="14" y="29"/>
                    </a:cubicBezTo>
                    <a:cubicBezTo>
                      <a:pt x="13" y="30"/>
                      <a:pt x="5" y="38"/>
                      <a:pt x="5" y="38"/>
                    </a:cubicBezTo>
                    <a:cubicBezTo>
                      <a:pt x="9" y="37"/>
                      <a:pt x="13" y="36"/>
                      <a:pt x="17" y="36"/>
                    </a:cubicBezTo>
                    <a:cubicBezTo>
                      <a:pt x="15" y="38"/>
                      <a:pt x="14" y="40"/>
                      <a:pt x="12" y="42"/>
                    </a:cubicBezTo>
                    <a:cubicBezTo>
                      <a:pt x="12" y="42"/>
                      <a:pt x="21" y="38"/>
                      <a:pt x="23" y="39"/>
                    </a:cubicBezTo>
                    <a:cubicBezTo>
                      <a:pt x="26" y="40"/>
                      <a:pt x="33" y="39"/>
                      <a:pt x="37" y="37"/>
                    </a:cubicBezTo>
                    <a:cubicBezTo>
                      <a:pt x="41" y="35"/>
                      <a:pt x="46" y="34"/>
                      <a:pt x="46" y="32"/>
                    </a:cubicBezTo>
                    <a:cubicBezTo>
                      <a:pt x="46" y="30"/>
                      <a:pt x="55" y="23"/>
                      <a:pt x="63" y="19"/>
                    </a:cubicBezTo>
                    <a:cubicBezTo>
                      <a:pt x="71" y="15"/>
                      <a:pt x="76" y="5"/>
                      <a:pt x="76" y="5"/>
                    </a:cubicBezTo>
                    <a:cubicBezTo>
                      <a:pt x="73" y="0"/>
                      <a:pt x="60" y="1"/>
                      <a:pt x="5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4429125" y="2940050"/>
                <a:ext cx="90488" cy="109538"/>
              </a:xfrm>
              <a:custGeom>
                <a:avLst/>
                <a:gdLst>
                  <a:gd name="T0" fmla="*/ 0 w 33"/>
                  <a:gd name="T1" fmla="*/ 31 h 40"/>
                  <a:gd name="T2" fmla="*/ 6 w 33"/>
                  <a:gd name="T3" fmla="*/ 33 h 40"/>
                  <a:gd name="T4" fmla="*/ 11 w 33"/>
                  <a:gd name="T5" fmla="*/ 38 h 40"/>
                  <a:gd name="T6" fmla="*/ 16 w 33"/>
                  <a:gd name="T7" fmla="*/ 32 h 40"/>
                  <a:gd name="T8" fmla="*/ 25 w 33"/>
                  <a:gd name="T9" fmla="*/ 26 h 40"/>
                  <a:gd name="T10" fmla="*/ 24 w 33"/>
                  <a:gd name="T11" fmla="*/ 16 h 40"/>
                  <a:gd name="T12" fmla="*/ 28 w 33"/>
                  <a:gd name="T13" fmla="*/ 14 h 40"/>
                  <a:gd name="T14" fmla="*/ 31 w 33"/>
                  <a:gd name="T15" fmla="*/ 3 h 40"/>
                  <a:gd name="T16" fmla="*/ 22 w 33"/>
                  <a:gd name="T17" fmla="*/ 9 h 40"/>
                  <a:gd name="T18" fmla="*/ 14 w 33"/>
                  <a:gd name="T19" fmla="*/ 12 h 40"/>
                  <a:gd name="T20" fmla="*/ 11 w 33"/>
                  <a:gd name="T21" fmla="*/ 17 h 40"/>
                  <a:gd name="T22" fmla="*/ 10 w 33"/>
                  <a:gd name="T23" fmla="*/ 24 h 40"/>
                  <a:gd name="T24" fmla="*/ 5 w 33"/>
                  <a:gd name="T25" fmla="*/ 24 h 40"/>
                  <a:gd name="T26" fmla="*/ 0 w 33"/>
                  <a:gd name="T27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40">
                    <a:moveTo>
                      <a:pt x="0" y="31"/>
                    </a:moveTo>
                    <a:cubicBezTo>
                      <a:pt x="2" y="32"/>
                      <a:pt x="4" y="32"/>
                      <a:pt x="6" y="33"/>
                    </a:cubicBezTo>
                    <a:cubicBezTo>
                      <a:pt x="6" y="33"/>
                      <a:pt x="5" y="40"/>
                      <a:pt x="11" y="38"/>
                    </a:cubicBezTo>
                    <a:cubicBezTo>
                      <a:pt x="16" y="35"/>
                      <a:pt x="16" y="32"/>
                      <a:pt x="16" y="32"/>
                    </a:cubicBezTo>
                    <a:cubicBezTo>
                      <a:pt x="16" y="32"/>
                      <a:pt x="23" y="28"/>
                      <a:pt x="25" y="26"/>
                    </a:cubicBezTo>
                    <a:cubicBezTo>
                      <a:pt x="27" y="25"/>
                      <a:pt x="24" y="16"/>
                      <a:pt x="24" y="16"/>
                    </a:cubicBezTo>
                    <a:cubicBezTo>
                      <a:pt x="25" y="15"/>
                      <a:pt x="27" y="15"/>
                      <a:pt x="28" y="14"/>
                    </a:cubicBezTo>
                    <a:cubicBezTo>
                      <a:pt x="28" y="14"/>
                      <a:pt x="33" y="6"/>
                      <a:pt x="31" y="3"/>
                    </a:cubicBezTo>
                    <a:cubicBezTo>
                      <a:pt x="29" y="0"/>
                      <a:pt x="24" y="8"/>
                      <a:pt x="22" y="9"/>
                    </a:cubicBezTo>
                    <a:cubicBezTo>
                      <a:pt x="19" y="10"/>
                      <a:pt x="14" y="12"/>
                      <a:pt x="14" y="12"/>
                    </a:cubicBezTo>
                    <a:cubicBezTo>
                      <a:pt x="13" y="14"/>
                      <a:pt x="12" y="15"/>
                      <a:pt x="11" y="17"/>
                    </a:cubicBezTo>
                    <a:cubicBezTo>
                      <a:pt x="11" y="19"/>
                      <a:pt x="10" y="22"/>
                      <a:pt x="10" y="24"/>
                    </a:cubicBezTo>
                    <a:cubicBezTo>
                      <a:pt x="10" y="24"/>
                      <a:pt x="10" y="24"/>
                      <a:pt x="5" y="24"/>
                    </a:cubicBezTo>
                    <a:cubicBezTo>
                      <a:pt x="0" y="23"/>
                      <a:pt x="0" y="31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8"/>
              <p:cNvSpPr>
                <a:spLocks/>
              </p:cNvSpPr>
              <p:nvPr/>
            </p:nvSpPr>
            <p:spPr bwMode="auto">
              <a:xfrm>
                <a:off x="4473575" y="2927350"/>
                <a:ext cx="122238" cy="144463"/>
              </a:xfrm>
              <a:custGeom>
                <a:avLst/>
                <a:gdLst>
                  <a:gd name="T0" fmla="*/ 28 w 45"/>
                  <a:gd name="T1" fmla="*/ 17 h 53"/>
                  <a:gd name="T2" fmla="*/ 34 w 45"/>
                  <a:gd name="T3" fmla="*/ 14 h 53"/>
                  <a:gd name="T4" fmla="*/ 43 w 45"/>
                  <a:gd name="T5" fmla="*/ 2 h 53"/>
                  <a:gd name="T6" fmla="*/ 27 w 45"/>
                  <a:gd name="T7" fmla="*/ 2 h 53"/>
                  <a:gd name="T8" fmla="*/ 18 w 45"/>
                  <a:gd name="T9" fmla="*/ 16 h 53"/>
                  <a:gd name="T10" fmla="*/ 15 w 45"/>
                  <a:gd name="T11" fmla="*/ 27 h 53"/>
                  <a:gd name="T12" fmla="*/ 6 w 45"/>
                  <a:gd name="T13" fmla="*/ 39 h 53"/>
                  <a:gd name="T14" fmla="*/ 0 w 45"/>
                  <a:gd name="T15" fmla="*/ 48 h 53"/>
                  <a:gd name="T16" fmla="*/ 4 w 45"/>
                  <a:gd name="T17" fmla="*/ 53 h 53"/>
                  <a:gd name="T18" fmla="*/ 10 w 45"/>
                  <a:gd name="T19" fmla="*/ 51 h 53"/>
                  <a:gd name="T20" fmla="*/ 14 w 45"/>
                  <a:gd name="T21" fmla="*/ 43 h 53"/>
                  <a:gd name="T22" fmla="*/ 22 w 45"/>
                  <a:gd name="T23" fmla="*/ 40 h 53"/>
                  <a:gd name="T24" fmla="*/ 21 w 45"/>
                  <a:gd name="T25" fmla="*/ 34 h 53"/>
                  <a:gd name="T26" fmla="*/ 22 w 45"/>
                  <a:gd name="T27" fmla="*/ 26 h 53"/>
                  <a:gd name="T28" fmla="*/ 28 w 45"/>
                  <a:gd name="T29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53">
                    <a:moveTo>
                      <a:pt x="28" y="17"/>
                    </a:moveTo>
                    <a:cubicBezTo>
                      <a:pt x="28" y="17"/>
                      <a:pt x="32" y="16"/>
                      <a:pt x="34" y="14"/>
                    </a:cubicBezTo>
                    <a:cubicBezTo>
                      <a:pt x="36" y="13"/>
                      <a:pt x="42" y="3"/>
                      <a:pt x="43" y="2"/>
                    </a:cubicBezTo>
                    <a:cubicBezTo>
                      <a:pt x="45" y="0"/>
                      <a:pt x="27" y="2"/>
                      <a:pt x="27" y="2"/>
                    </a:cubicBezTo>
                    <a:cubicBezTo>
                      <a:pt x="25" y="5"/>
                      <a:pt x="20" y="14"/>
                      <a:pt x="18" y="16"/>
                    </a:cubicBezTo>
                    <a:cubicBezTo>
                      <a:pt x="16" y="18"/>
                      <a:pt x="17" y="26"/>
                      <a:pt x="15" y="27"/>
                    </a:cubicBezTo>
                    <a:cubicBezTo>
                      <a:pt x="13" y="28"/>
                      <a:pt x="9" y="37"/>
                      <a:pt x="6" y="39"/>
                    </a:cubicBezTo>
                    <a:cubicBezTo>
                      <a:pt x="4" y="41"/>
                      <a:pt x="0" y="48"/>
                      <a:pt x="0" y="48"/>
                    </a:cubicBezTo>
                    <a:cubicBezTo>
                      <a:pt x="1" y="49"/>
                      <a:pt x="2" y="51"/>
                      <a:pt x="4" y="53"/>
                    </a:cubicBezTo>
                    <a:cubicBezTo>
                      <a:pt x="6" y="52"/>
                      <a:pt x="8" y="51"/>
                      <a:pt x="10" y="51"/>
                    </a:cubicBezTo>
                    <a:cubicBezTo>
                      <a:pt x="11" y="48"/>
                      <a:pt x="13" y="46"/>
                      <a:pt x="14" y="43"/>
                    </a:cubicBezTo>
                    <a:cubicBezTo>
                      <a:pt x="17" y="42"/>
                      <a:pt x="20" y="41"/>
                      <a:pt x="22" y="40"/>
                    </a:cubicBezTo>
                    <a:cubicBezTo>
                      <a:pt x="22" y="38"/>
                      <a:pt x="21" y="36"/>
                      <a:pt x="21" y="34"/>
                    </a:cubicBezTo>
                    <a:cubicBezTo>
                      <a:pt x="21" y="31"/>
                      <a:pt x="21" y="29"/>
                      <a:pt x="22" y="26"/>
                    </a:cubicBezTo>
                    <a:cubicBezTo>
                      <a:pt x="24" y="23"/>
                      <a:pt x="26" y="20"/>
                      <a:pt x="2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4583113" y="2859088"/>
                <a:ext cx="374650" cy="271463"/>
              </a:xfrm>
              <a:custGeom>
                <a:avLst/>
                <a:gdLst>
                  <a:gd name="T0" fmla="*/ 99 w 138"/>
                  <a:gd name="T1" fmla="*/ 51 h 100"/>
                  <a:gd name="T2" fmla="*/ 110 w 138"/>
                  <a:gd name="T3" fmla="*/ 55 h 100"/>
                  <a:gd name="T4" fmla="*/ 116 w 138"/>
                  <a:gd name="T5" fmla="*/ 54 h 100"/>
                  <a:gd name="T6" fmla="*/ 126 w 138"/>
                  <a:gd name="T7" fmla="*/ 42 h 100"/>
                  <a:gd name="T8" fmla="*/ 128 w 138"/>
                  <a:gd name="T9" fmla="*/ 33 h 100"/>
                  <a:gd name="T10" fmla="*/ 111 w 138"/>
                  <a:gd name="T11" fmla="*/ 30 h 100"/>
                  <a:gd name="T12" fmla="*/ 97 w 138"/>
                  <a:gd name="T13" fmla="*/ 32 h 100"/>
                  <a:gd name="T14" fmla="*/ 108 w 138"/>
                  <a:gd name="T15" fmla="*/ 23 h 100"/>
                  <a:gd name="T16" fmla="*/ 110 w 138"/>
                  <a:gd name="T17" fmla="*/ 17 h 100"/>
                  <a:gd name="T18" fmla="*/ 96 w 138"/>
                  <a:gd name="T19" fmla="*/ 18 h 100"/>
                  <a:gd name="T20" fmla="*/ 91 w 138"/>
                  <a:gd name="T21" fmla="*/ 15 h 100"/>
                  <a:gd name="T22" fmla="*/ 89 w 138"/>
                  <a:gd name="T23" fmla="*/ 10 h 100"/>
                  <a:gd name="T24" fmla="*/ 81 w 138"/>
                  <a:gd name="T25" fmla="*/ 9 h 100"/>
                  <a:gd name="T26" fmla="*/ 74 w 138"/>
                  <a:gd name="T27" fmla="*/ 7 h 100"/>
                  <a:gd name="T28" fmla="*/ 76 w 138"/>
                  <a:gd name="T29" fmla="*/ 1 h 100"/>
                  <a:gd name="T30" fmla="*/ 57 w 138"/>
                  <a:gd name="T31" fmla="*/ 4 h 100"/>
                  <a:gd name="T32" fmla="*/ 58 w 138"/>
                  <a:gd name="T33" fmla="*/ 13 h 100"/>
                  <a:gd name="T34" fmla="*/ 65 w 138"/>
                  <a:gd name="T35" fmla="*/ 13 h 100"/>
                  <a:gd name="T36" fmla="*/ 58 w 138"/>
                  <a:gd name="T37" fmla="*/ 17 h 100"/>
                  <a:gd name="T38" fmla="*/ 46 w 138"/>
                  <a:gd name="T39" fmla="*/ 23 h 100"/>
                  <a:gd name="T40" fmla="*/ 49 w 138"/>
                  <a:gd name="T41" fmla="*/ 18 h 100"/>
                  <a:gd name="T42" fmla="*/ 53 w 138"/>
                  <a:gd name="T43" fmla="*/ 12 h 100"/>
                  <a:gd name="T44" fmla="*/ 52 w 138"/>
                  <a:gd name="T45" fmla="*/ 7 h 100"/>
                  <a:gd name="T46" fmla="*/ 42 w 138"/>
                  <a:gd name="T47" fmla="*/ 12 h 100"/>
                  <a:gd name="T48" fmla="*/ 34 w 138"/>
                  <a:gd name="T49" fmla="*/ 16 h 100"/>
                  <a:gd name="T50" fmla="*/ 29 w 138"/>
                  <a:gd name="T51" fmla="*/ 21 h 100"/>
                  <a:gd name="T52" fmla="*/ 32 w 138"/>
                  <a:gd name="T53" fmla="*/ 12 h 100"/>
                  <a:gd name="T54" fmla="*/ 27 w 138"/>
                  <a:gd name="T55" fmla="*/ 20 h 100"/>
                  <a:gd name="T56" fmla="*/ 26 w 138"/>
                  <a:gd name="T57" fmla="*/ 41 h 100"/>
                  <a:gd name="T58" fmla="*/ 19 w 138"/>
                  <a:gd name="T59" fmla="*/ 35 h 100"/>
                  <a:gd name="T60" fmla="*/ 23 w 138"/>
                  <a:gd name="T61" fmla="*/ 27 h 100"/>
                  <a:gd name="T62" fmla="*/ 17 w 138"/>
                  <a:gd name="T63" fmla="*/ 22 h 100"/>
                  <a:gd name="T64" fmla="*/ 6 w 138"/>
                  <a:gd name="T65" fmla="*/ 35 h 100"/>
                  <a:gd name="T66" fmla="*/ 0 w 138"/>
                  <a:gd name="T67" fmla="*/ 42 h 100"/>
                  <a:gd name="T68" fmla="*/ 1 w 138"/>
                  <a:gd name="T69" fmla="*/ 50 h 100"/>
                  <a:gd name="T70" fmla="*/ 10 w 138"/>
                  <a:gd name="T71" fmla="*/ 47 h 100"/>
                  <a:gd name="T72" fmla="*/ 1 w 138"/>
                  <a:gd name="T73" fmla="*/ 54 h 100"/>
                  <a:gd name="T74" fmla="*/ 2 w 138"/>
                  <a:gd name="T75" fmla="*/ 58 h 100"/>
                  <a:gd name="T76" fmla="*/ 10 w 138"/>
                  <a:gd name="T77" fmla="*/ 55 h 100"/>
                  <a:gd name="T78" fmla="*/ 30 w 138"/>
                  <a:gd name="T79" fmla="*/ 49 h 100"/>
                  <a:gd name="T80" fmla="*/ 46 w 138"/>
                  <a:gd name="T81" fmla="*/ 42 h 100"/>
                  <a:gd name="T82" fmla="*/ 50 w 138"/>
                  <a:gd name="T83" fmla="*/ 36 h 100"/>
                  <a:gd name="T84" fmla="*/ 64 w 138"/>
                  <a:gd name="T85" fmla="*/ 40 h 100"/>
                  <a:gd name="T86" fmla="*/ 74 w 138"/>
                  <a:gd name="T87" fmla="*/ 49 h 100"/>
                  <a:gd name="T88" fmla="*/ 68 w 138"/>
                  <a:gd name="T89" fmla="*/ 60 h 100"/>
                  <a:gd name="T90" fmla="*/ 61 w 138"/>
                  <a:gd name="T91" fmla="*/ 72 h 100"/>
                  <a:gd name="T92" fmla="*/ 58 w 138"/>
                  <a:gd name="T93" fmla="*/ 78 h 100"/>
                  <a:gd name="T94" fmla="*/ 45 w 138"/>
                  <a:gd name="T95" fmla="*/ 81 h 100"/>
                  <a:gd name="T96" fmla="*/ 38 w 138"/>
                  <a:gd name="T97" fmla="*/ 87 h 100"/>
                  <a:gd name="T98" fmla="*/ 36 w 138"/>
                  <a:gd name="T99" fmla="*/ 98 h 100"/>
                  <a:gd name="T100" fmla="*/ 43 w 138"/>
                  <a:gd name="T101" fmla="*/ 93 h 100"/>
                  <a:gd name="T102" fmla="*/ 63 w 138"/>
                  <a:gd name="T103" fmla="*/ 91 h 100"/>
                  <a:gd name="T104" fmla="*/ 76 w 138"/>
                  <a:gd name="T105" fmla="*/ 97 h 100"/>
                  <a:gd name="T106" fmla="*/ 88 w 138"/>
                  <a:gd name="T107" fmla="*/ 96 h 100"/>
                  <a:gd name="T108" fmla="*/ 88 w 138"/>
                  <a:gd name="T109" fmla="*/ 88 h 100"/>
                  <a:gd name="T110" fmla="*/ 88 w 138"/>
                  <a:gd name="T111" fmla="*/ 82 h 100"/>
                  <a:gd name="T112" fmla="*/ 100 w 138"/>
                  <a:gd name="T113" fmla="*/ 80 h 100"/>
                  <a:gd name="T114" fmla="*/ 101 w 138"/>
                  <a:gd name="T115" fmla="*/ 66 h 100"/>
                  <a:gd name="T116" fmla="*/ 93 w 138"/>
                  <a:gd name="T117" fmla="*/ 58 h 100"/>
                  <a:gd name="T118" fmla="*/ 99 w 138"/>
                  <a:gd name="T119" fmla="*/ 5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00">
                    <a:moveTo>
                      <a:pt x="99" y="51"/>
                    </a:moveTo>
                    <a:cubicBezTo>
                      <a:pt x="101" y="50"/>
                      <a:pt x="109" y="52"/>
                      <a:pt x="110" y="55"/>
                    </a:cubicBezTo>
                    <a:cubicBezTo>
                      <a:pt x="112" y="58"/>
                      <a:pt x="113" y="59"/>
                      <a:pt x="116" y="54"/>
                    </a:cubicBezTo>
                    <a:cubicBezTo>
                      <a:pt x="120" y="49"/>
                      <a:pt x="117" y="47"/>
                      <a:pt x="126" y="42"/>
                    </a:cubicBezTo>
                    <a:cubicBezTo>
                      <a:pt x="135" y="38"/>
                      <a:pt x="138" y="33"/>
                      <a:pt x="128" y="33"/>
                    </a:cubicBezTo>
                    <a:cubicBezTo>
                      <a:pt x="117" y="32"/>
                      <a:pt x="119" y="31"/>
                      <a:pt x="111" y="30"/>
                    </a:cubicBezTo>
                    <a:cubicBezTo>
                      <a:pt x="104" y="29"/>
                      <a:pt x="98" y="35"/>
                      <a:pt x="97" y="32"/>
                    </a:cubicBezTo>
                    <a:cubicBezTo>
                      <a:pt x="96" y="28"/>
                      <a:pt x="108" y="23"/>
                      <a:pt x="108" y="23"/>
                    </a:cubicBezTo>
                    <a:cubicBezTo>
                      <a:pt x="108" y="23"/>
                      <a:pt x="117" y="15"/>
                      <a:pt x="110" y="17"/>
                    </a:cubicBezTo>
                    <a:cubicBezTo>
                      <a:pt x="103" y="20"/>
                      <a:pt x="90" y="21"/>
                      <a:pt x="96" y="18"/>
                    </a:cubicBezTo>
                    <a:cubicBezTo>
                      <a:pt x="103" y="15"/>
                      <a:pt x="91" y="15"/>
                      <a:pt x="91" y="15"/>
                    </a:cubicBezTo>
                    <a:cubicBezTo>
                      <a:pt x="90" y="13"/>
                      <a:pt x="90" y="12"/>
                      <a:pt x="89" y="10"/>
                    </a:cubicBezTo>
                    <a:cubicBezTo>
                      <a:pt x="89" y="10"/>
                      <a:pt x="79" y="11"/>
                      <a:pt x="81" y="9"/>
                    </a:cubicBezTo>
                    <a:cubicBezTo>
                      <a:pt x="83" y="7"/>
                      <a:pt x="72" y="8"/>
                      <a:pt x="74" y="7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4" y="2"/>
                      <a:pt x="64" y="0"/>
                      <a:pt x="57" y="4"/>
                    </a:cubicBezTo>
                    <a:cubicBezTo>
                      <a:pt x="51" y="7"/>
                      <a:pt x="56" y="14"/>
                      <a:pt x="58" y="13"/>
                    </a:cubicBezTo>
                    <a:cubicBezTo>
                      <a:pt x="61" y="12"/>
                      <a:pt x="65" y="13"/>
                      <a:pt x="65" y="13"/>
                    </a:cubicBezTo>
                    <a:cubicBezTo>
                      <a:pt x="65" y="13"/>
                      <a:pt x="60" y="16"/>
                      <a:pt x="58" y="17"/>
                    </a:cubicBezTo>
                    <a:cubicBezTo>
                      <a:pt x="56" y="18"/>
                      <a:pt x="46" y="23"/>
                      <a:pt x="46" y="23"/>
                    </a:cubicBezTo>
                    <a:cubicBezTo>
                      <a:pt x="47" y="22"/>
                      <a:pt x="48" y="20"/>
                      <a:pt x="49" y="18"/>
                    </a:cubicBezTo>
                    <a:cubicBezTo>
                      <a:pt x="50" y="16"/>
                      <a:pt x="52" y="14"/>
                      <a:pt x="53" y="12"/>
                    </a:cubicBezTo>
                    <a:cubicBezTo>
                      <a:pt x="52" y="10"/>
                      <a:pt x="52" y="9"/>
                      <a:pt x="52" y="7"/>
                    </a:cubicBezTo>
                    <a:cubicBezTo>
                      <a:pt x="49" y="9"/>
                      <a:pt x="45" y="10"/>
                      <a:pt x="42" y="12"/>
                    </a:cubicBezTo>
                    <a:cubicBezTo>
                      <a:pt x="39" y="13"/>
                      <a:pt x="37" y="15"/>
                      <a:pt x="34" y="16"/>
                    </a:cubicBezTo>
                    <a:cubicBezTo>
                      <a:pt x="32" y="18"/>
                      <a:pt x="31" y="19"/>
                      <a:pt x="29" y="21"/>
                    </a:cubicBezTo>
                    <a:cubicBezTo>
                      <a:pt x="30" y="18"/>
                      <a:pt x="31" y="15"/>
                      <a:pt x="32" y="12"/>
                    </a:cubicBezTo>
                    <a:cubicBezTo>
                      <a:pt x="30" y="15"/>
                      <a:pt x="28" y="17"/>
                      <a:pt x="27" y="20"/>
                    </a:cubicBezTo>
                    <a:cubicBezTo>
                      <a:pt x="25" y="22"/>
                      <a:pt x="28" y="40"/>
                      <a:pt x="26" y="41"/>
                    </a:cubicBezTo>
                    <a:cubicBezTo>
                      <a:pt x="24" y="42"/>
                      <a:pt x="19" y="35"/>
                      <a:pt x="19" y="35"/>
                    </a:cubicBezTo>
                    <a:cubicBezTo>
                      <a:pt x="19" y="35"/>
                      <a:pt x="22" y="30"/>
                      <a:pt x="23" y="27"/>
                    </a:cubicBezTo>
                    <a:cubicBezTo>
                      <a:pt x="24" y="25"/>
                      <a:pt x="17" y="22"/>
                      <a:pt x="17" y="22"/>
                    </a:cubicBezTo>
                    <a:cubicBezTo>
                      <a:pt x="13" y="26"/>
                      <a:pt x="10" y="31"/>
                      <a:pt x="6" y="35"/>
                    </a:cubicBezTo>
                    <a:cubicBezTo>
                      <a:pt x="4" y="37"/>
                      <a:pt x="2" y="40"/>
                      <a:pt x="0" y="42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4" y="49"/>
                      <a:pt x="7" y="48"/>
                      <a:pt x="10" y="47"/>
                    </a:cubicBezTo>
                    <a:cubicBezTo>
                      <a:pt x="7" y="49"/>
                      <a:pt x="4" y="51"/>
                      <a:pt x="1" y="54"/>
                    </a:cubicBezTo>
                    <a:cubicBezTo>
                      <a:pt x="2" y="55"/>
                      <a:pt x="2" y="56"/>
                      <a:pt x="2" y="58"/>
                    </a:cubicBezTo>
                    <a:cubicBezTo>
                      <a:pt x="5" y="57"/>
                      <a:pt x="7" y="56"/>
                      <a:pt x="10" y="55"/>
                    </a:cubicBezTo>
                    <a:cubicBezTo>
                      <a:pt x="10" y="55"/>
                      <a:pt x="21" y="53"/>
                      <a:pt x="30" y="49"/>
                    </a:cubicBezTo>
                    <a:cubicBezTo>
                      <a:pt x="38" y="46"/>
                      <a:pt x="46" y="42"/>
                      <a:pt x="46" y="42"/>
                    </a:cubicBezTo>
                    <a:cubicBezTo>
                      <a:pt x="48" y="40"/>
                      <a:pt x="49" y="38"/>
                      <a:pt x="50" y="36"/>
                    </a:cubicBezTo>
                    <a:cubicBezTo>
                      <a:pt x="50" y="36"/>
                      <a:pt x="62" y="36"/>
                      <a:pt x="64" y="40"/>
                    </a:cubicBezTo>
                    <a:cubicBezTo>
                      <a:pt x="66" y="45"/>
                      <a:pt x="73" y="44"/>
                      <a:pt x="74" y="49"/>
                    </a:cubicBezTo>
                    <a:cubicBezTo>
                      <a:pt x="75" y="53"/>
                      <a:pt x="72" y="57"/>
                      <a:pt x="68" y="60"/>
                    </a:cubicBezTo>
                    <a:cubicBezTo>
                      <a:pt x="63" y="62"/>
                      <a:pt x="61" y="72"/>
                      <a:pt x="61" y="72"/>
                    </a:cubicBezTo>
                    <a:cubicBezTo>
                      <a:pt x="61" y="72"/>
                      <a:pt x="61" y="76"/>
                      <a:pt x="58" y="78"/>
                    </a:cubicBezTo>
                    <a:cubicBezTo>
                      <a:pt x="54" y="79"/>
                      <a:pt x="47" y="79"/>
                      <a:pt x="45" y="81"/>
                    </a:cubicBezTo>
                    <a:cubicBezTo>
                      <a:pt x="43" y="83"/>
                      <a:pt x="38" y="87"/>
                      <a:pt x="38" y="87"/>
                    </a:cubicBezTo>
                    <a:cubicBezTo>
                      <a:pt x="38" y="87"/>
                      <a:pt x="30" y="100"/>
                      <a:pt x="36" y="98"/>
                    </a:cubicBezTo>
                    <a:cubicBezTo>
                      <a:pt x="41" y="96"/>
                      <a:pt x="39" y="94"/>
                      <a:pt x="43" y="93"/>
                    </a:cubicBezTo>
                    <a:cubicBezTo>
                      <a:pt x="46" y="92"/>
                      <a:pt x="60" y="82"/>
                      <a:pt x="63" y="91"/>
                    </a:cubicBezTo>
                    <a:cubicBezTo>
                      <a:pt x="66" y="100"/>
                      <a:pt x="73" y="98"/>
                      <a:pt x="76" y="97"/>
                    </a:cubicBezTo>
                    <a:cubicBezTo>
                      <a:pt x="79" y="96"/>
                      <a:pt x="89" y="98"/>
                      <a:pt x="88" y="96"/>
                    </a:cubicBezTo>
                    <a:cubicBezTo>
                      <a:pt x="88" y="95"/>
                      <a:pt x="96" y="92"/>
                      <a:pt x="88" y="88"/>
                    </a:cubicBezTo>
                    <a:cubicBezTo>
                      <a:pt x="80" y="83"/>
                      <a:pt x="84" y="79"/>
                      <a:pt x="88" y="82"/>
                    </a:cubicBezTo>
                    <a:cubicBezTo>
                      <a:pt x="93" y="86"/>
                      <a:pt x="98" y="87"/>
                      <a:pt x="100" y="80"/>
                    </a:cubicBezTo>
                    <a:cubicBezTo>
                      <a:pt x="102" y="73"/>
                      <a:pt x="109" y="71"/>
                      <a:pt x="101" y="66"/>
                    </a:cubicBezTo>
                    <a:cubicBezTo>
                      <a:pt x="94" y="61"/>
                      <a:pt x="93" y="58"/>
                      <a:pt x="93" y="58"/>
                    </a:cubicBezTo>
                    <a:cubicBezTo>
                      <a:pt x="93" y="58"/>
                      <a:pt x="96" y="52"/>
                      <a:pt x="99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10"/>
              <p:cNvSpPr>
                <a:spLocks/>
              </p:cNvSpPr>
              <p:nvPr/>
            </p:nvSpPr>
            <p:spPr bwMode="auto">
              <a:xfrm>
                <a:off x="4579938" y="2495550"/>
                <a:ext cx="555625" cy="412750"/>
              </a:xfrm>
              <a:custGeom>
                <a:avLst/>
                <a:gdLst>
                  <a:gd name="T0" fmla="*/ 8 w 204"/>
                  <a:gd name="T1" fmla="*/ 141 h 151"/>
                  <a:gd name="T2" fmla="*/ 10 w 204"/>
                  <a:gd name="T3" fmla="*/ 150 h 151"/>
                  <a:gd name="T4" fmla="*/ 21 w 204"/>
                  <a:gd name="T5" fmla="*/ 146 h 151"/>
                  <a:gd name="T6" fmla="*/ 35 w 204"/>
                  <a:gd name="T7" fmla="*/ 140 h 151"/>
                  <a:gd name="T8" fmla="*/ 48 w 204"/>
                  <a:gd name="T9" fmla="*/ 135 h 151"/>
                  <a:gd name="T10" fmla="*/ 62 w 204"/>
                  <a:gd name="T11" fmla="*/ 126 h 151"/>
                  <a:gd name="T12" fmla="*/ 69 w 204"/>
                  <a:gd name="T13" fmla="*/ 115 h 151"/>
                  <a:gd name="T14" fmla="*/ 55 w 204"/>
                  <a:gd name="T15" fmla="*/ 120 h 151"/>
                  <a:gd name="T16" fmla="*/ 24 w 204"/>
                  <a:gd name="T17" fmla="*/ 135 h 151"/>
                  <a:gd name="T18" fmla="*/ 28 w 204"/>
                  <a:gd name="T19" fmla="*/ 127 h 151"/>
                  <a:gd name="T20" fmla="*/ 46 w 204"/>
                  <a:gd name="T21" fmla="*/ 118 h 151"/>
                  <a:gd name="T22" fmla="*/ 58 w 204"/>
                  <a:gd name="T23" fmla="*/ 112 h 151"/>
                  <a:gd name="T24" fmla="*/ 77 w 204"/>
                  <a:gd name="T25" fmla="*/ 104 h 151"/>
                  <a:gd name="T26" fmla="*/ 82 w 204"/>
                  <a:gd name="T27" fmla="*/ 100 h 151"/>
                  <a:gd name="T28" fmla="*/ 84 w 204"/>
                  <a:gd name="T29" fmla="*/ 92 h 151"/>
                  <a:gd name="T30" fmla="*/ 94 w 204"/>
                  <a:gd name="T31" fmla="*/ 86 h 151"/>
                  <a:gd name="T32" fmla="*/ 96 w 204"/>
                  <a:gd name="T33" fmla="*/ 82 h 151"/>
                  <a:gd name="T34" fmla="*/ 114 w 204"/>
                  <a:gd name="T35" fmla="*/ 71 h 151"/>
                  <a:gd name="T36" fmla="*/ 105 w 204"/>
                  <a:gd name="T37" fmla="*/ 75 h 151"/>
                  <a:gd name="T38" fmla="*/ 109 w 204"/>
                  <a:gd name="T39" fmla="*/ 63 h 151"/>
                  <a:gd name="T40" fmla="*/ 135 w 204"/>
                  <a:gd name="T41" fmla="*/ 52 h 151"/>
                  <a:gd name="T42" fmla="*/ 148 w 204"/>
                  <a:gd name="T43" fmla="*/ 45 h 151"/>
                  <a:gd name="T44" fmla="*/ 160 w 204"/>
                  <a:gd name="T45" fmla="*/ 32 h 151"/>
                  <a:gd name="T46" fmla="*/ 177 w 204"/>
                  <a:gd name="T47" fmla="*/ 21 h 151"/>
                  <a:gd name="T48" fmla="*/ 193 w 204"/>
                  <a:gd name="T49" fmla="*/ 10 h 151"/>
                  <a:gd name="T50" fmla="*/ 204 w 204"/>
                  <a:gd name="T51" fmla="*/ 4 h 151"/>
                  <a:gd name="T52" fmla="*/ 189 w 204"/>
                  <a:gd name="T53" fmla="*/ 2 h 151"/>
                  <a:gd name="T54" fmla="*/ 173 w 204"/>
                  <a:gd name="T55" fmla="*/ 9 h 151"/>
                  <a:gd name="T56" fmla="*/ 157 w 204"/>
                  <a:gd name="T57" fmla="*/ 16 h 151"/>
                  <a:gd name="T58" fmla="*/ 136 w 204"/>
                  <a:gd name="T59" fmla="*/ 24 h 151"/>
                  <a:gd name="T60" fmla="*/ 115 w 204"/>
                  <a:gd name="T61" fmla="*/ 33 h 151"/>
                  <a:gd name="T62" fmla="*/ 89 w 204"/>
                  <a:gd name="T63" fmla="*/ 49 h 151"/>
                  <a:gd name="T64" fmla="*/ 63 w 204"/>
                  <a:gd name="T65" fmla="*/ 62 h 151"/>
                  <a:gd name="T66" fmla="*/ 55 w 204"/>
                  <a:gd name="T67" fmla="*/ 70 h 151"/>
                  <a:gd name="T68" fmla="*/ 56 w 204"/>
                  <a:gd name="T69" fmla="*/ 76 h 151"/>
                  <a:gd name="T70" fmla="*/ 58 w 204"/>
                  <a:gd name="T71" fmla="*/ 81 h 151"/>
                  <a:gd name="T72" fmla="*/ 52 w 204"/>
                  <a:gd name="T73" fmla="*/ 81 h 151"/>
                  <a:gd name="T74" fmla="*/ 45 w 204"/>
                  <a:gd name="T75" fmla="*/ 81 h 151"/>
                  <a:gd name="T76" fmla="*/ 39 w 204"/>
                  <a:gd name="T77" fmla="*/ 85 h 151"/>
                  <a:gd name="T78" fmla="*/ 26 w 204"/>
                  <a:gd name="T79" fmla="*/ 90 h 151"/>
                  <a:gd name="T80" fmla="*/ 20 w 204"/>
                  <a:gd name="T81" fmla="*/ 101 h 151"/>
                  <a:gd name="T82" fmla="*/ 21 w 204"/>
                  <a:gd name="T83" fmla="*/ 108 h 151"/>
                  <a:gd name="T84" fmla="*/ 29 w 204"/>
                  <a:gd name="T85" fmla="*/ 111 h 151"/>
                  <a:gd name="T86" fmla="*/ 39 w 204"/>
                  <a:gd name="T87" fmla="*/ 106 h 151"/>
                  <a:gd name="T88" fmla="*/ 51 w 204"/>
                  <a:gd name="T89" fmla="*/ 100 h 151"/>
                  <a:gd name="T90" fmla="*/ 58 w 204"/>
                  <a:gd name="T91" fmla="*/ 100 h 151"/>
                  <a:gd name="T92" fmla="*/ 56 w 204"/>
                  <a:gd name="T93" fmla="*/ 105 h 151"/>
                  <a:gd name="T94" fmla="*/ 51 w 204"/>
                  <a:gd name="T95" fmla="*/ 104 h 151"/>
                  <a:gd name="T96" fmla="*/ 44 w 204"/>
                  <a:gd name="T97" fmla="*/ 108 h 151"/>
                  <a:gd name="T98" fmla="*/ 36 w 204"/>
                  <a:gd name="T99" fmla="*/ 115 h 151"/>
                  <a:gd name="T100" fmla="*/ 28 w 204"/>
                  <a:gd name="T101" fmla="*/ 118 h 151"/>
                  <a:gd name="T102" fmla="*/ 21 w 204"/>
                  <a:gd name="T103" fmla="*/ 124 h 151"/>
                  <a:gd name="T104" fmla="*/ 6 w 204"/>
                  <a:gd name="T105" fmla="*/ 126 h 151"/>
                  <a:gd name="T106" fmla="*/ 0 w 204"/>
                  <a:gd name="T107" fmla="*/ 135 h 151"/>
                  <a:gd name="T108" fmla="*/ 10 w 204"/>
                  <a:gd name="T109" fmla="*/ 131 h 151"/>
                  <a:gd name="T110" fmla="*/ 8 w 204"/>
                  <a:gd name="T111" fmla="*/ 14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4" h="151">
                    <a:moveTo>
                      <a:pt x="8" y="141"/>
                    </a:moveTo>
                    <a:cubicBezTo>
                      <a:pt x="5" y="143"/>
                      <a:pt x="9" y="151"/>
                      <a:pt x="10" y="150"/>
                    </a:cubicBezTo>
                    <a:cubicBezTo>
                      <a:pt x="12" y="150"/>
                      <a:pt x="16" y="148"/>
                      <a:pt x="21" y="146"/>
                    </a:cubicBezTo>
                    <a:cubicBezTo>
                      <a:pt x="25" y="144"/>
                      <a:pt x="30" y="142"/>
                      <a:pt x="35" y="140"/>
                    </a:cubicBezTo>
                    <a:cubicBezTo>
                      <a:pt x="40" y="138"/>
                      <a:pt x="45" y="137"/>
                      <a:pt x="48" y="135"/>
                    </a:cubicBezTo>
                    <a:cubicBezTo>
                      <a:pt x="52" y="134"/>
                      <a:pt x="55" y="131"/>
                      <a:pt x="62" y="126"/>
                    </a:cubicBezTo>
                    <a:cubicBezTo>
                      <a:pt x="70" y="121"/>
                      <a:pt x="69" y="115"/>
                      <a:pt x="69" y="115"/>
                    </a:cubicBezTo>
                    <a:cubicBezTo>
                      <a:pt x="69" y="115"/>
                      <a:pt x="56" y="120"/>
                      <a:pt x="55" y="120"/>
                    </a:cubicBezTo>
                    <a:cubicBezTo>
                      <a:pt x="53" y="121"/>
                      <a:pt x="40" y="129"/>
                      <a:pt x="24" y="135"/>
                    </a:cubicBezTo>
                    <a:cubicBezTo>
                      <a:pt x="9" y="141"/>
                      <a:pt x="28" y="127"/>
                      <a:pt x="28" y="127"/>
                    </a:cubicBezTo>
                    <a:cubicBezTo>
                      <a:pt x="28" y="127"/>
                      <a:pt x="45" y="119"/>
                      <a:pt x="46" y="118"/>
                    </a:cubicBezTo>
                    <a:cubicBezTo>
                      <a:pt x="48" y="117"/>
                      <a:pt x="58" y="112"/>
                      <a:pt x="58" y="112"/>
                    </a:cubicBezTo>
                    <a:cubicBezTo>
                      <a:pt x="65" y="109"/>
                      <a:pt x="71" y="107"/>
                      <a:pt x="77" y="104"/>
                    </a:cubicBezTo>
                    <a:cubicBezTo>
                      <a:pt x="77" y="104"/>
                      <a:pt x="84" y="101"/>
                      <a:pt x="82" y="100"/>
                    </a:cubicBezTo>
                    <a:cubicBezTo>
                      <a:pt x="81" y="99"/>
                      <a:pt x="78" y="95"/>
                      <a:pt x="84" y="92"/>
                    </a:cubicBezTo>
                    <a:cubicBezTo>
                      <a:pt x="89" y="90"/>
                      <a:pt x="94" y="86"/>
                      <a:pt x="94" y="86"/>
                    </a:cubicBezTo>
                    <a:cubicBezTo>
                      <a:pt x="95" y="85"/>
                      <a:pt x="95" y="84"/>
                      <a:pt x="96" y="82"/>
                    </a:cubicBezTo>
                    <a:cubicBezTo>
                      <a:pt x="96" y="82"/>
                      <a:pt x="112" y="73"/>
                      <a:pt x="114" y="71"/>
                    </a:cubicBezTo>
                    <a:cubicBezTo>
                      <a:pt x="115" y="70"/>
                      <a:pt x="107" y="74"/>
                      <a:pt x="105" y="75"/>
                    </a:cubicBezTo>
                    <a:cubicBezTo>
                      <a:pt x="102" y="77"/>
                      <a:pt x="106" y="66"/>
                      <a:pt x="109" y="63"/>
                    </a:cubicBezTo>
                    <a:cubicBezTo>
                      <a:pt x="112" y="60"/>
                      <a:pt x="130" y="54"/>
                      <a:pt x="135" y="52"/>
                    </a:cubicBezTo>
                    <a:cubicBezTo>
                      <a:pt x="140" y="49"/>
                      <a:pt x="144" y="48"/>
                      <a:pt x="148" y="45"/>
                    </a:cubicBezTo>
                    <a:cubicBezTo>
                      <a:pt x="152" y="43"/>
                      <a:pt x="155" y="34"/>
                      <a:pt x="160" y="32"/>
                    </a:cubicBezTo>
                    <a:cubicBezTo>
                      <a:pt x="164" y="30"/>
                      <a:pt x="173" y="23"/>
                      <a:pt x="177" y="21"/>
                    </a:cubicBezTo>
                    <a:cubicBezTo>
                      <a:pt x="182" y="18"/>
                      <a:pt x="193" y="10"/>
                      <a:pt x="193" y="10"/>
                    </a:cubicBezTo>
                    <a:cubicBezTo>
                      <a:pt x="197" y="8"/>
                      <a:pt x="200" y="6"/>
                      <a:pt x="204" y="4"/>
                    </a:cubicBezTo>
                    <a:cubicBezTo>
                      <a:pt x="204" y="4"/>
                      <a:pt x="197" y="0"/>
                      <a:pt x="189" y="2"/>
                    </a:cubicBezTo>
                    <a:cubicBezTo>
                      <a:pt x="181" y="5"/>
                      <a:pt x="180" y="6"/>
                      <a:pt x="173" y="9"/>
                    </a:cubicBezTo>
                    <a:cubicBezTo>
                      <a:pt x="167" y="12"/>
                      <a:pt x="165" y="12"/>
                      <a:pt x="157" y="16"/>
                    </a:cubicBezTo>
                    <a:cubicBezTo>
                      <a:pt x="149" y="19"/>
                      <a:pt x="145" y="21"/>
                      <a:pt x="136" y="24"/>
                    </a:cubicBezTo>
                    <a:cubicBezTo>
                      <a:pt x="127" y="28"/>
                      <a:pt x="129" y="28"/>
                      <a:pt x="115" y="33"/>
                    </a:cubicBezTo>
                    <a:cubicBezTo>
                      <a:pt x="101" y="39"/>
                      <a:pt x="102" y="40"/>
                      <a:pt x="89" y="49"/>
                    </a:cubicBezTo>
                    <a:cubicBezTo>
                      <a:pt x="75" y="59"/>
                      <a:pt x="69" y="59"/>
                      <a:pt x="63" y="62"/>
                    </a:cubicBezTo>
                    <a:cubicBezTo>
                      <a:pt x="57" y="64"/>
                      <a:pt x="55" y="70"/>
                      <a:pt x="55" y="70"/>
                    </a:cubicBezTo>
                    <a:cubicBezTo>
                      <a:pt x="55" y="72"/>
                      <a:pt x="56" y="74"/>
                      <a:pt x="56" y="76"/>
                    </a:cubicBezTo>
                    <a:cubicBezTo>
                      <a:pt x="57" y="78"/>
                      <a:pt x="57" y="79"/>
                      <a:pt x="58" y="81"/>
                    </a:cubicBezTo>
                    <a:cubicBezTo>
                      <a:pt x="58" y="81"/>
                      <a:pt x="54" y="83"/>
                      <a:pt x="52" y="81"/>
                    </a:cubicBezTo>
                    <a:cubicBezTo>
                      <a:pt x="50" y="80"/>
                      <a:pt x="45" y="81"/>
                      <a:pt x="45" y="81"/>
                    </a:cubicBezTo>
                    <a:cubicBezTo>
                      <a:pt x="45" y="81"/>
                      <a:pt x="41" y="84"/>
                      <a:pt x="39" y="85"/>
                    </a:cubicBezTo>
                    <a:cubicBezTo>
                      <a:pt x="37" y="86"/>
                      <a:pt x="29" y="89"/>
                      <a:pt x="26" y="90"/>
                    </a:cubicBezTo>
                    <a:cubicBezTo>
                      <a:pt x="23" y="92"/>
                      <a:pt x="20" y="101"/>
                      <a:pt x="20" y="101"/>
                    </a:cubicBezTo>
                    <a:cubicBezTo>
                      <a:pt x="20" y="104"/>
                      <a:pt x="21" y="106"/>
                      <a:pt x="21" y="108"/>
                    </a:cubicBezTo>
                    <a:cubicBezTo>
                      <a:pt x="21" y="108"/>
                      <a:pt x="27" y="112"/>
                      <a:pt x="29" y="111"/>
                    </a:cubicBezTo>
                    <a:cubicBezTo>
                      <a:pt x="31" y="110"/>
                      <a:pt x="36" y="108"/>
                      <a:pt x="39" y="106"/>
                    </a:cubicBezTo>
                    <a:cubicBezTo>
                      <a:pt x="42" y="104"/>
                      <a:pt x="49" y="100"/>
                      <a:pt x="51" y="100"/>
                    </a:cubicBezTo>
                    <a:cubicBezTo>
                      <a:pt x="52" y="99"/>
                      <a:pt x="58" y="100"/>
                      <a:pt x="58" y="100"/>
                    </a:cubicBezTo>
                    <a:cubicBezTo>
                      <a:pt x="58" y="100"/>
                      <a:pt x="58" y="104"/>
                      <a:pt x="56" y="105"/>
                    </a:cubicBezTo>
                    <a:cubicBezTo>
                      <a:pt x="54" y="105"/>
                      <a:pt x="51" y="104"/>
                      <a:pt x="51" y="104"/>
                    </a:cubicBezTo>
                    <a:cubicBezTo>
                      <a:pt x="51" y="104"/>
                      <a:pt x="46" y="107"/>
                      <a:pt x="44" y="108"/>
                    </a:cubicBezTo>
                    <a:cubicBezTo>
                      <a:pt x="42" y="108"/>
                      <a:pt x="40" y="114"/>
                      <a:pt x="36" y="115"/>
                    </a:cubicBezTo>
                    <a:cubicBezTo>
                      <a:pt x="33" y="116"/>
                      <a:pt x="30" y="118"/>
                      <a:pt x="28" y="118"/>
                    </a:cubicBezTo>
                    <a:cubicBezTo>
                      <a:pt x="26" y="119"/>
                      <a:pt x="24" y="123"/>
                      <a:pt x="21" y="124"/>
                    </a:cubicBezTo>
                    <a:cubicBezTo>
                      <a:pt x="17" y="126"/>
                      <a:pt x="10" y="126"/>
                      <a:pt x="6" y="126"/>
                    </a:cubicBezTo>
                    <a:cubicBezTo>
                      <a:pt x="2" y="125"/>
                      <a:pt x="0" y="135"/>
                      <a:pt x="0" y="135"/>
                    </a:cubicBezTo>
                    <a:cubicBezTo>
                      <a:pt x="3" y="134"/>
                      <a:pt x="7" y="132"/>
                      <a:pt x="10" y="131"/>
                    </a:cubicBezTo>
                    <a:cubicBezTo>
                      <a:pt x="10" y="131"/>
                      <a:pt x="11" y="139"/>
                      <a:pt x="8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4481513" y="2889250"/>
                <a:ext cx="49213" cy="50800"/>
              </a:xfrm>
              <a:custGeom>
                <a:avLst/>
                <a:gdLst>
                  <a:gd name="T0" fmla="*/ 9 w 18"/>
                  <a:gd name="T1" fmla="*/ 16 h 19"/>
                  <a:gd name="T2" fmla="*/ 17 w 18"/>
                  <a:gd name="T3" fmla="*/ 13 h 19"/>
                  <a:gd name="T4" fmla="*/ 18 w 18"/>
                  <a:gd name="T5" fmla="*/ 6 h 19"/>
                  <a:gd name="T6" fmla="*/ 18 w 18"/>
                  <a:gd name="T7" fmla="*/ 0 h 19"/>
                  <a:gd name="T8" fmla="*/ 10 w 18"/>
                  <a:gd name="T9" fmla="*/ 1 h 19"/>
                  <a:gd name="T10" fmla="*/ 11 w 18"/>
                  <a:gd name="T11" fmla="*/ 6 h 19"/>
                  <a:gd name="T12" fmla="*/ 8 w 18"/>
                  <a:gd name="T13" fmla="*/ 12 h 19"/>
                  <a:gd name="T14" fmla="*/ 5 w 18"/>
                  <a:gd name="T15" fmla="*/ 4 h 19"/>
                  <a:gd name="T16" fmla="*/ 0 w 18"/>
                  <a:gd name="T17" fmla="*/ 13 h 19"/>
                  <a:gd name="T18" fmla="*/ 2 w 18"/>
                  <a:gd name="T19" fmla="*/ 19 h 19"/>
                  <a:gd name="T20" fmla="*/ 9 w 18"/>
                  <a:gd name="T21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9">
                    <a:moveTo>
                      <a:pt x="9" y="16"/>
                    </a:moveTo>
                    <a:cubicBezTo>
                      <a:pt x="12" y="15"/>
                      <a:pt x="16" y="16"/>
                      <a:pt x="17" y="13"/>
                    </a:cubicBezTo>
                    <a:cubicBezTo>
                      <a:pt x="17" y="10"/>
                      <a:pt x="18" y="6"/>
                      <a:pt x="18" y="6"/>
                    </a:cubicBezTo>
                    <a:cubicBezTo>
                      <a:pt x="18" y="4"/>
                      <a:pt x="18" y="2"/>
                      <a:pt x="18" y="0"/>
                    </a:cubicBezTo>
                    <a:cubicBezTo>
                      <a:pt x="16" y="1"/>
                      <a:pt x="13" y="1"/>
                      <a:pt x="10" y="1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6"/>
                      <a:pt x="9" y="14"/>
                      <a:pt x="8" y="12"/>
                    </a:cubicBezTo>
                    <a:cubicBezTo>
                      <a:pt x="7" y="9"/>
                      <a:pt x="6" y="2"/>
                      <a:pt x="5" y="4"/>
                    </a:cubicBezTo>
                    <a:cubicBezTo>
                      <a:pt x="3" y="6"/>
                      <a:pt x="0" y="13"/>
                      <a:pt x="0" y="13"/>
                    </a:cubicBezTo>
                    <a:cubicBezTo>
                      <a:pt x="1" y="15"/>
                      <a:pt x="2" y="17"/>
                      <a:pt x="2" y="19"/>
                    </a:cubicBezTo>
                    <a:cubicBezTo>
                      <a:pt x="2" y="19"/>
                      <a:pt x="6" y="17"/>
                      <a:pt x="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>
                <a:off x="4545013" y="2886075"/>
                <a:ext cx="38100" cy="38100"/>
              </a:xfrm>
              <a:custGeom>
                <a:avLst/>
                <a:gdLst>
                  <a:gd name="T0" fmla="*/ 0 w 14"/>
                  <a:gd name="T1" fmla="*/ 14 h 14"/>
                  <a:gd name="T2" fmla="*/ 8 w 14"/>
                  <a:gd name="T3" fmla="*/ 11 h 14"/>
                  <a:gd name="T4" fmla="*/ 14 w 14"/>
                  <a:gd name="T5" fmla="*/ 8 h 14"/>
                  <a:gd name="T6" fmla="*/ 12 w 14"/>
                  <a:gd name="T7" fmla="*/ 1 h 14"/>
                  <a:gd name="T8" fmla="*/ 4 w 14"/>
                  <a:gd name="T9" fmla="*/ 5 h 14"/>
                  <a:gd name="T10" fmla="*/ 0 w 1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cubicBezTo>
                      <a:pt x="0" y="14"/>
                      <a:pt x="6" y="11"/>
                      <a:pt x="8" y="11"/>
                    </a:cubicBezTo>
                    <a:cubicBezTo>
                      <a:pt x="10" y="11"/>
                      <a:pt x="14" y="8"/>
                      <a:pt x="14" y="8"/>
                    </a:cubicBezTo>
                    <a:cubicBezTo>
                      <a:pt x="14" y="8"/>
                      <a:pt x="14" y="0"/>
                      <a:pt x="12" y="1"/>
                    </a:cubicBezTo>
                    <a:cubicBezTo>
                      <a:pt x="9" y="2"/>
                      <a:pt x="4" y="5"/>
                      <a:pt x="4" y="5"/>
                    </a:cubicBezTo>
                    <a:cubicBezTo>
                      <a:pt x="2" y="8"/>
                      <a:pt x="1" y="11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4497388" y="2822575"/>
                <a:ext cx="57150" cy="30163"/>
              </a:xfrm>
              <a:custGeom>
                <a:avLst/>
                <a:gdLst>
                  <a:gd name="T0" fmla="*/ 7 w 21"/>
                  <a:gd name="T1" fmla="*/ 11 h 11"/>
                  <a:gd name="T2" fmla="*/ 14 w 21"/>
                  <a:gd name="T3" fmla="*/ 7 h 11"/>
                  <a:gd name="T4" fmla="*/ 16 w 21"/>
                  <a:gd name="T5" fmla="*/ 10 h 11"/>
                  <a:gd name="T6" fmla="*/ 21 w 21"/>
                  <a:gd name="T7" fmla="*/ 9 h 11"/>
                  <a:gd name="T8" fmla="*/ 20 w 21"/>
                  <a:gd name="T9" fmla="*/ 1 h 11"/>
                  <a:gd name="T10" fmla="*/ 14 w 21"/>
                  <a:gd name="T11" fmla="*/ 0 h 11"/>
                  <a:gd name="T12" fmla="*/ 9 w 21"/>
                  <a:gd name="T13" fmla="*/ 2 h 11"/>
                  <a:gd name="T14" fmla="*/ 0 w 21"/>
                  <a:gd name="T15" fmla="*/ 8 h 11"/>
                  <a:gd name="T16" fmla="*/ 5 w 21"/>
                  <a:gd name="T17" fmla="*/ 8 h 11"/>
                  <a:gd name="T18" fmla="*/ 7 w 21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1">
                    <a:moveTo>
                      <a:pt x="7" y="11"/>
                    </a:moveTo>
                    <a:cubicBezTo>
                      <a:pt x="9" y="10"/>
                      <a:pt x="11" y="9"/>
                      <a:pt x="14" y="7"/>
                    </a:cubicBezTo>
                    <a:cubicBezTo>
                      <a:pt x="14" y="8"/>
                      <a:pt x="15" y="9"/>
                      <a:pt x="16" y="10"/>
                    </a:cubicBezTo>
                    <a:cubicBezTo>
                      <a:pt x="17" y="10"/>
                      <a:pt x="19" y="9"/>
                      <a:pt x="21" y="9"/>
                    </a:cubicBezTo>
                    <a:cubicBezTo>
                      <a:pt x="21" y="6"/>
                      <a:pt x="20" y="4"/>
                      <a:pt x="20" y="1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2" y="1"/>
                      <a:pt x="11" y="1"/>
                      <a:pt x="9" y="2"/>
                    </a:cubicBezTo>
                    <a:cubicBezTo>
                      <a:pt x="6" y="4"/>
                      <a:pt x="3" y="6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6" y="9"/>
                      <a:pt x="6" y="10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4892675" y="2274888"/>
                <a:ext cx="908050" cy="747713"/>
              </a:xfrm>
              <a:custGeom>
                <a:avLst/>
                <a:gdLst>
                  <a:gd name="T0" fmla="*/ 298 w 333"/>
                  <a:gd name="T1" fmla="*/ 12 h 274"/>
                  <a:gd name="T2" fmla="*/ 282 w 333"/>
                  <a:gd name="T3" fmla="*/ 12 h 274"/>
                  <a:gd name="T4" fmla="*/ 281 w 333"/>
                  <a:gd name="T5" fmla="*/ 11 h 274"/>
                  <a:gd name="T6" fmla="*/ 273 w 333"/>
                  <a:gd name="T7" fmla="*/ 8 h 274"/>
                  <a:gd name="T8" fmla="*/ 262 w 333"/>
                  <a:gd name="T9" fmla="*/ 8 h 274"/>
                  <a:gd name="T10" fmla="*/ 250 w 333"/>
                  <a:gd name="T11" fmla="*/ 8 h 274"/>
                  <a:gd name="T12" fmla="*/ 243 w 333"/>
                  <a:gd name="T13" fmla="*/ 10 h 274"/>
                  <a:gd name="T14" fmla="*/ 233 w 333"/>
                  <a:gd name="T15" fmla="*/ 13 h 274"/>
                  <a:gd name="T16" fmla="*/ 229 w 333"/>
                  <a:gd name="T17" fmla="*/ 15 h 274"/>
                  <a:gd name="T18" fmla="*/ 221 w 333"/>
                  <a:gd name="T19" fmla="*/ 18 h 274"/>
                  <a:gd name="T20" fmla="*/ 213 w 333"/>
                  <a:gd name="T21" fmla="*/ 20 h 274"/>
                  <a:gd name="T22" fmla="*/ 202 w 333"/>
                  <a:gd name="T23" fmla="*/ 25 h 274"/>
                  <a:gd name="T24" fmla="*/ 197 w 333"/>
                  <a:gd name="T25" fmla="*/ 26 h 274"/>
                  <a:gd name="T26" fmla="*/ 188 w 333"/>
                  <a:gd name="T27" fmla="*/ 33 h 274"/>
                  <a:gd name="T28" fmla="*/ 180 w 333"/>
                  <a:gd name="T29" fmla="*/ 34 h 274"/>
                  <a:gd name="T30" fmla="*/ 173 w 333"/>
                  <a:gd name="T31" fmla="*/ 42 h 274"/>
                  <a:gd name="T32" fmla="*/ 163 w 333"/>
                  <a:gd name="T33" fmla="*/ 44 h 274"/>
                  <a:gd name="T34" fmla="*/ 156 w 333"/>
                  <a:gd name="T35" fmla="*/ 51 h 274"/>
                  <a:gd name="T36" fmla="*/ 151 w 333"/>
                  <a:gd name="T37" fmla="*/ 54 h 274"/>
                  <a:gd name="T38" fmla="*/ 145 w 333"/>
                  <a:gd name="T39" fmla="*/ 55 h 274"/>
                  <a:gd name="T40" fmla="*/ 134 w 333"/>
                  <a:gd name="T41" fmla="*/ 63 h 274"/>
                  <a:gd name="T42" fmla="*/ 124 w 333"/>
                  <a:gd name="T43" fmla="*/ 73 h 274"/>
                  <a:gd name="T44" fmla="*/ 94 w 333"/>
                  <a:gd name="T45" fmla="*/ 83 h 274"/>
                  <a:gd name="T46" fmla="*/ 72 w 333"/>
                  <a:gd name="T47" fmla="*/ 99 h 274"/>
                  <a:gd name="T48" fmla="*/ 47 w 333"/>
                  <a:gd name="T49" fmla="*/ 127 h 274"/>
                  <a:gd name="T50" fmla="*/ 11 w 333"/>
                  <a:gd name="T51" fmla="*/ 156 h 274"/>
                  <a:gd name="T52" fmla="*/ 18 w 333"/>
                  <a:gd name="T53" fmla="*/ 164 h 274"/>
                  <a:gd name="T54" fmla="*/ 58 w 333"/>
                  <a:gd name="T55" fmla="*/ 150 h 274"/>
                  <a:gd name="T56" fmla="*/ 75 w 333"/>
                  <a:gd name="T57" fmla="*/ 172 h 274"/>
                  <a:gd name="T58" fmla="*/ 71 w 333"/>
                  <a:gd name="T59" fmla="*/ 186 h 274"/>
                  <a:gd name="T60" fmla="*/ 91 w 333"/>
                  <a:gd name="T61" fmla="*/ 186 h 274"/>
                  <a:gd name="T62" fmla="*/ 73 w 333"/>
                  <a:gd name="T63" fmla="*/ 194 h 274"/>
                  <a:gd name="T64" fmla="*/ 84 w 333"/>
                  <a:gd name="T65" fmla="*/ 200 h 274"/>
                  <a:gd name="T66" fmla="*/ 64 w 333"/>
                  <a:gd name="T67" fmla="*/ 232 h 274"/>
                  <a:gd name="T68" fmla="*/ 74 w 333"/>
                  <a:gd name="T69" fmla="*/ 268 h 274"/>
                  <a:gd name="T70" fmla="*/ 97 w 333"/>
                  <a:gd name="T71" fmla="*/ 269 h 274"/>
                  <a:gd name="T72" fmla="*/ 114 w 333"/>
                  <a:gd name="T73" fmla="*/ 270 h 274"/>
                  <a:gd name="T74" fmla="*/ 125 w 333"/>
                  <a:gd name="T75" fmla="*/ 248 h 274"/>
                  <a:gd name="T76" fmla="*/ 135 w 333"/>
                  <a:gd name="T77" fmla="*/ 232 h 274"/>
                  <a:gd name="T78" fmla="*/ 142 w 333"/>
                  <a:gd name="T79" fmla="*/ 211 h 274"/>
                  <a:gd name="T80" fmla="*/ 170 w 333"/>
                  <a:gd name="T81" fmla="*/ 193 h 274"/>
                  <a:gd name="T82" fmla="*/ 198 w 333"/>
                  <a:gd name="T83" fmla="*/ 163 h 274"/>
                  <a:gd name="T84" fmla="*/ 231 w 333"/>
                  <a:gd name="T85" fmla="*/ 140 h 274"/>
                  <a:gd name="T86" fmla="*/ 269 w 333"/>
                  <a:gd name="T87" fmla="*/ 114 h 274"/>
                  <a:gd name="T88" fmla="*/ 247 w 333"/>
                  <a:gd name="T89" fmla="*/ 113 h 274"/>
                  <a:gd name="T90" fmla="*/ 266 w 333"/>
                  <a:gd name="T91" fmla="*/ 111 h 274"/>
                  <a:gd name="T92" fmla="*/ 265 w 333"/>
                  <a:gd name="T93" fmla="*/ 97 h 274"/>
                  <a:gd name="T94" fmla="*/ 247 w 333"/>
                  <a:gd name="T95" fmla="*/ 94 h 274"/>
                  <a:gd name="T96" fmla="*/ 273 w 333"/>
                  <a:gd name="T97" fmla="*/ 83 h 274"/>
                  <a:gd name="T98" fmla="*/ 276 w 333"/>
                  <a:gd name="T99" fmla="*/ 77 h 274"/>
                  <a:gd name="T100" fmla="*/ 289 w 333"/>
                  <a:gd name="T101" fmla="*/ 65 h 274"/>
                  <a:gd name="T102" fmla="*/ 288 w 333"/>
                  <a:gd name="T103" fmla="*/ 55 h 274"/>
                  <a:gd name="T104" fmla="*/ 296 w 333"/>
                  <a:gd name="T105" fmla="*/ 44 h 274"/>
                  <a:gd name="T106" fmla="*/ 294 w 333"/>
                  <a:gd name="T107" fmla="*/ 32 h 274"/>
                  <a:gd name="T108" fmla="*/ 325 w 333"/>
                  <a:gd name="T109" fmla="*/ 9 h 274"/>
                  <a:gd name="T110" fmla="*/ 321 w 333"/>
                  <a:gd name="T11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3" h="274">
                    <a:moveTo>
                      <a:pt x="321" y="3"/>
                    </a:moveTo>
                    <a:cubicBezTo>
                      <a:pt x="309" y="7"/>
                      <a:pt x="300" y="11"/>
                      <a:pt x="298" y="12"/>
                    </a:cubicBezTo>
                    <a:cubicBezTo>
                      <a:pt x="295" y="13"/>
                      <a:pt x="284" y="17"/>
                      <a:pt x="282" y="18"/>
                    </a:cubicBezTo>
                    <a:cubicBezTo>
                      <a:pt x="281" y="18"/>
                      <a:pt x="288" y="13"/>
                      <a:pt x="282" y="12"/>
                    </a:cubicBezTo>
                    <a:cubicBezTo>
                      <a:pt x="282" y="12"/>
                      <a:pt x="281" y="12"/>
                      <a:pt x="281" y="12"/>
                    </a:cubicBezTo>
                    <a:cubicBezTo>
                      <a:pt x="281" y="12"/>
                      <a:pt x="281" y="12"/>
                      <a:pt x="281" y="11"/>
                    </a:cubicBezTo>
                    <a:cubicBezTo>
                      <a:pt x="281" y="11"/>
                      <a:pt x="278" y="8"/>
                      <a:pt x="278" y="8"/>
                    </a:cubicBezTo>
                    <a:cubicBezTo>
                      <a:pt x="277" y="8"/>
                      <a:pt x="273" y="8"/>
                      <a:pt x="273" y="8"/>
                    </a:cubicBezTo>
                    <a:cubicBezTo>
                      <a:pt x="272" y="7"/>
                      <a:pt x="270" y="6"/>
                      <a:pt x="269" y="5"/>
                    </a:cubicBezTo>
                    <a:cubicBezTo>
                      <a:pt x="269" y="5"/>
                      <a:pt x="263" y="8"/>
                      <a:pt x="262" y="8"/>
                    </a:cubicBezTo>
                    <a:cubicBezTo>
                      <a:pt x="261" y="8"/>
                      <a:pt x="257" y="9"/>
                      <a:pt x="256" y="9"/>
                    </a:cubicBezTo>
                    <a:cubicBezTo>
                      <a:pt x="255" y="9"/>
                      <a:pt x="250" y="8"/>
                      <a:pt x="250" y="8"/>
                    </a:cubicBezTo>
                    <a:cubicBezTo>
                      <a:pt x="248" y="10"/>
                      <a:pt x="246" y="11"/>
                      <a:pt x="245" y="12"/>
                    </a:cubicBezTo>
                    <a:cubicBezTo>
                      <a:pt x="244" y="12"/>
                      <a:pt x="244" y="11"/>
                      <a:pt x="243" y="10"/>
                    </a:cubicBezTo>
                    <a:cubicBezTo>
                      <a:pt x="242" y="11"/>
                      <a:pt x="241" y="11"/>
                      <a:pt x="239" y="12"/>
                    </a:cubicBezTo>
                    <a:cubicBezTo>
                      <a:pt x="237" y="12"/>
                      <a:pt x="235" y="13"/>
                      <a:pt x="233" y="13"/>
                    </a:cubicBezTo>
                    <a:cubicBezTo>
                      <a:pt x="232" y="14"/>
                      <a:pt x="231" y="14"/>
                      <a:pt x="229" y="15"/>
                    </a:cubicBezTo>
                    <a:cubicBezTo>
                      <a:pt x="229" y="15"/>
                      <a:pt x="229" y="15"/>
                      <a:pt x="229" y="15"/>
                    </a:cubicBezTo>
                    <a:cubicBezTo>
                      <a:pt x="228" y="15"/>
                      <a:pt x="227" y="15"/>
                      <a:pt x="226" y="16"/>
                    </a:cubicBezTo>
                    <a:cubicBezTo>
                      <a:pt x="224" y="17"/>
                      <a:pt x="222" y="18"/>
                      <a:pt x="221" y="18"/>
                    </a:cubicBezTo>
                    <a:cubicBezTo>
                      <a:pt x="219" y="19"/>
                      <a:pt x="217" y="20"/>
                      <a:pt x="215" y="21"/>
                    </a:cubicBezTo>
                    <a:cubicBezTo>
                      <a:pt x="214" y="21"/>
                      <a:pt x="214" y="20"/>
                      <a:pt x="213" y="20"/>
                    </a:cubicBezTo>
                    <a:cubicBezTo>
                      <a:pt x="212" y="20"/>
                      <a:pt x="210" y="20"/>
                      <a:pt x="208" y="21"/>
                    </a:cubicBezTo>
                    <a:cubicBezTo>
                      <a:pt x="206" y="22"/>
                      <a:pt x="204" y="23"/>
                      <a:pt x="202" y="25"/>
                    </a:cubicBezTo>
                    <a:cubicBezTo>
                      <a:pt x="201" y="26"/>
                      <a:pt x="200" y="27"/>
                      <a:pt x="199" y="27"/>
                    </a:cubicBezTo>
                    <a:cubicBezTo>
                      <a:pt x="198" y="27"/>
                      <a:pt x="198" y="27"/>
                      <a:pt x="197" y="26"/>
                    </a:cubicBezTo>
                    <a:cubicBezTo>
                      <a:pt x="194" y="27"/>
                      <a:pt x="192" y="28"/>
                      <a:pt x="190" y="29"/>
                    </a:cubicBezTo>
                    <a:cubicBezTo>
                      <a:pt x="189" y="30"/>
                      <a:pt x="188" y="31"/>
                      <a:pt x="188" y="33"/>
                    </a:cubicBezTo>
                    <a:cubicBezTo>
                      <a:pt x="187" y="32"/>
                      <a:pt x="186" y="32"/>
                      <a:pt x="186" y="32"/>
                    </a:cubicBezTo>
                    <a:cubicBezTo>
                      <a:pt x="184" y="32"/>
                      <a:pt x="182" y="33"/>
                      <a:pt x="180" y="34"/>
                    </a:cubicBezTo>
                    <a:cubicBezTo>
                      <a:pt x="179" y="35"/>
                      <a:pt x="178" y="36"/>
                      <a:pt x="177" y="37"/>
                    </a:cubicBezTo>
                    <a:cubicBezTo>
                      <a:pt x="176" y="39"/>
                      <a:pt x="174" y="40"/>
                      <a:pt x="173" y="42"/>
                    </a:cubicBezTo>
                    <a:cubicBezTo>
                      <a:pt x="172" y="42"/>
                      <a:pt x="171" y="41"/>
                      <a:pt x="170" y="41"/>
                    </a:cubicBezTo>
                    <a:cubicBezTo>
                      <a:pt x="168" y="42"/>
                      <a:pt x="165" y="43"/>
                      <a:pt x="163" y="44"/>
                    </a:cubicBezTo>
                    <a:cubicBezTo>
                      <a:pt x="163" y="44"/>
                      <a:pt x="162" y="44"/>
                      <a:pt x="161" y="45"/>
                    </a:cubicBezTo>
                    <a:cubicBezTo>
                      <a:pt x="159" y="47"/>
                      <a:pt x="158" y="49"/>
                      <a:pt x="156" y="51"/>
                    </a:cubicBezTo>
                    <a:cubicBezTo>
                      <a:pt x="155" y="51"/>
                      <a:pt x="155" y="51"/>
                      <a:pt x="154" y="52"/>
                    </a:cubicBezTo>
                    <a:cubicBezTo>
                      <a:pt x="153" y="52"/>
                      <a:pt x="152" y="53"/>
                      <a:pt x="151" y="54"/>
                    </a:cubicBezTo>
                    <a:cubicBezTo>
                      <a:pt x="149" y="55"/>
                      <a:pt x="148" y="55"/>
                      <a:pt x="146" y="56"/>
                    </a:cubicBezTo>
                    <a:cubicBezTo>
                      <a:pt x="146" y="55"/>
                      <a:pt x="146" y="55"/>
                      <a:pt x="145" y="55"/>
                    </a:cubicBezTo>
                    <a:cubicBezTo>
                      <a:pt x="144" y="56"/>
                      <a:pt x="142" y="57"/>
                      <a:pt x="141" y="59"/>
                    </a:cubicBezTo>
                    <a:cubicBezTo>
                      <a:pt x="139" y="60"/>
                      <a:pt x="136" y="62"/>
                      <a:pt x="134" y="63"/>
                    </a:cubicBezTo>
                    <a:cubicBezTo>
                      <a:pt x="133" y="65"/>
                      <a:pt x="132" y="68"/>
                      <a:pt x="130" y="70"/>
                    </a:cubicBezTo>
                    <a:cubicBezTo>
                      <a:pt x="128" y="71"/>
                      <a:pt x="126" y="72"/>
                      <a:pt x="124" y="73"/>
                    </a:cubicBezTo>
                    <a:cubicBezTo>
                      <a:pt x="124" y="73"/>
                      <a:pt x="129" y="69"/>
                      <a:pt x="117" y="74"/>
                    </a:cubicBezTo>
                    <a:cubicBezTo>
                      <a:pt x="105" y="78"/>
                      <a:pt x="97" y="82"/>
                      <a:pt x="94" y="83"/>
                    </a:cubicBezTo>
                    <a:cubicBezTo>
                      <a:pt x="91" y="84"/>
                      <a:pt x="82" y="92"/>
                      <a:pt x="81" y="94"/>
                    </a:cubicBezTo>
                    <a:cubicBezTo>
                      <a:pt x="80" y="95"/>
                      <a:pt x="72" y="99"/>
                      <a:pt x="72" y="99"/>
                    </a:cubicBezTo>
                    <a:cubicBezTo>
                      <a:pt x="72" y="99"/>
                      <a:pt x="39" y="121"/>
                      <a:pt x="46" y="120"/>
                    </a:cubicBezTo>
                    <a:cubicBezTo>
                      <a:pt x="53" y="119"/>
                      <a:pt x="56" y="123"/>
                      <a:pt x="47" y="127"/>
                    </a:cubicBezTo>
                    <a:cubicBezTo>
                      <a:pt x="38" y="130"/>
                      <a:pt x="30" y="140"/>
                      <a:pt x="18" y="145"/>
                    </a:cubicBezTo>
                    <a:cubicBezTo>
                      <a:pt x="7" y="150"/>
                      <a:pt x="0" y="161"/>
                      <a:pt x="11" y="156"/>
                    </a:cubicBezTo>
                    <a:cubicBezTo>
                      <a:pt x="21" y="152"/>
                      <a:pt x="34" y="147"/>
                      <a:pt x="34" y="147"/>
                    </a:cubicBezTo>
                    <a:cubicBezTo>
                      <a:pt x="34" y="147"/>
                      <a:pt x="6" y="167"/>
                      <a:pt x="18" y="164"/>
                    </a:cubicBezTo>
                    <a:cubicBezTo>
                      <a:pt x="30" y="162"/>
                      <a:pt x="28" y="165"/>
                      <a:pt x="37" y="161"/>
                    </a:cubicBezTo>
                    <a:cubicBezTo>
                      <a:pt x="46" y="157"/>
                      <a:pt x="48" y="149"/>
                      <a:pt x="58" y="150"/>
                    </a:cubicBezTo>
                    <a:cubicBezTo>
                      <a:pt x="69" y="151"/>
                      <a:pt x="71" y="149"/>
                      <a:pt x="72" y="155"/>
                    </a:cubicBezTo>
                    <a:cubicBezTo>
                      <a:pt x="73" y="161"/>
                      <a:pt x="79" y="166"/>
                      <a:pt x="75" y="172"/>
                    </a:cubicBezTo>
                    <a:cubicBezTo>
                      <a:pt x="72" y="179"/>
                      <a:pt x="65" y="183"/>
                      <a:pt x="65" y="183"/>
                    </a:cubicBezTo>
                    <a:cubicBezTo>
                      <a:pt x="65" y="183"/>
                      <a:pt x="64" y="190"/>
                      <a:pt x="71" y="186"/>
                    </a:cubicBezTo>
                    <a:cubicBezTo>
                      <a:pt x="78" y="181"/>
                      <a:pt x="83" y="173"/>
                      <a:pt x="84" y="176"/>
                    </a:cubicBezTo>
                    <a:cubicBezTo>
                      <a:pt x="85" y="179"/>
                      <a:pt x="91" y="186"/>
                      <a:pt x="91" y="186"/>
                    </a:cubicBezTo>
                    <a:cubicBezTo>
                      <a:pt x="91" y="186"/>
                      <a:pt x="82" y="185"/>
                      <a:pt x="78" y="187"/>
                    </a:cubicBezTo>
                    <a:cubicBezTo>
                      <a:pt x="74" y="189"/>
                      <a:pt x="68" y="193"/>
                      <a:pt x="73" y="194"/>
                    </a:cubicBezTo>
                    <a:cubicBezTo>
                      <a:pt x="79" y="194"/>
                      <a:pt x="87" y="192"/>
                      <a:pt x="89" y="191"/>
                    </a:cubicBezTo>
                    <a:cubicBezTo>
                      <a:pt x="90" y="191"/>
                      <a:pt x="87" y="198"/>
                      <a:pt x="84" y="200"/>
                    </a:cubicBezTo>
                    <a:cubicBezTo>
                      <a:pt x="81" y="202"/>
                      <a:pt x="71" y="211"/>
                      <a:pt x="71" y="211"/>
                    </a:cubicBezTo>
                    <a:cubicBezTo>
                      <a:pt x="71" y="211"/>
                      <a:pt x="61" y="222"/>
                      <a:pt x="64" y="232"/>
                    </a:cubicBezTo>
                    <a:cubicBezTo>
                      <a:pt x="66" y="242"/>
                      <a:pt x="68" y="244"/>
                      <a:pt x="69" y="249"/>
                    </a:cubicBezTo>
                    <a:cubicBezTo>
                      <a:pt x="71" y="255"/>
                      <a:pt x="70" y="267"/>
                      <a:pt x="74" y="268"/>
                    </a:cubicBezTo>
                    <a:cubicBezTo>
                      <a:pt x="78" y="270"/>
                      <a:pt x="79" y="274"/>
                      <a:pt x="85" y="273"/>
                    </a:cubicBezTo>
                    <a:cubicBezTo>
                      <a:pt x="91" y="272"/>
                      <a:pt x="95" y="269"/>
                      <a:pt x="97" y="269"/>
                    </a:cubicBezTo>
                    <a:cubicBezTo>
                      <a:pt x="98" y="268"/>
                      <a:pt x="99" y="271"/>
                      <a:pt x="102" y="272"/>
                    </a:cubicBezTo>
                    <a:cubicBezTo>
                      <a:pt x="104" y="274"/>
                      <a:pt x="107" y="273"/>
                      <a:pt x="114" y="270"/>
                    </a:cubicBezTo>
                    <a:cubicBezTo>
                      <a:pt x="116" y="267"/>
                      <a:pt x="117" y="265"/>
                      <a:pt x="119" y="262"/>
                    </a:cubicBezTo>
                    <a:cubicBezTo>
                      <a:pt x="122" y="258"/>
                      <a:pt x="125" y="248"/>
                      <a:pt x="125" y="248"/>
                    </a:cubicBezTo>
                    <a:cubicBezTo>
                      <a:pt x="125" y="248"/>
                      <a:pt x="129" y="242"/>
                      <a:pt x="127" y="239"/>
                    </a:cubicBezTo>
                    <a:cubicBezTo>
                      <a:pt x="126" y="236"/>
                      <a:pt x="127" y="241"/>
                      <a:pt x="135" y="232"/>
                    </a:cubicBezTo>
                    <a:cubicBezTo>
                      <a:pt x="142" y="223"/>
                      <a:pt x="144" y="222"/>
                      <a:pt x="143" y="217"/>
                    </a:cubicBezTo>
                    <a:cubicBezTo>
                      <a:pt x="142" y="213"/>
                      <a:pt x="140" y="212"/>
                      <a:pt x="142" y="211"/>
                    </a:cubicBezTo>
                    <a:cubicBezTo>
                      <a:pt x="143" y="210"/>
                      <a:pt x="146" y="204"/>
                      <a:pt x="152" y="202"/>
                    </a:cubicBezTo>
                    <a:cubicBezTo>
                      <a:pt x="159" y="199"/>
                      <a:pt x="157" y="205"/>
                      <a:pt x="170" y="193"/>
                    </a:cubicBezTo>
                    <a:cubicBezTo>
                      <a:pt x="183" y="182"/>
                      <a:pt x="183" y="181"/>
                      <a:pt x="189" y="175"/>
                    </a:cubicBezTo>
                    <a:cubicBezTo>
                      <a:pt x="195" y="168"/>
                      <a:pt x="189" y="168"/>
                      <a:pt x="198" y="163"/>
                    </a:cubicBezTo>
                    <a:cubicBezTo>
                      <a:pt x="207" y="157"/>
                      <a:pt x="206" y="159"/>
                      <a:pt x="215" y="152"/>
                    </a:cubicBezTo>
                    <a:cubicBezTo>
                      <a:pt x="224" y="146"/>
                      <a:pt x="228" y="142"/>
                      <a:pt x="231" y="140"/>
                    </a:cubicBezTo>
                    <a:cubicBezTo>
                      <a:pt x="235" y="139"/>
                      <a:pt x="249" y="127"/>
                      <a:pt x="262" y="119"/>
                    </a:cubicBezTo>
                    <a:cubicBezTo>
                      <a:pt x="274" y="111"/>
                      <a:pt x="272" y="113"/>
                      <a:pt x="269" y="114"/>
                    </a:cubicBezTo>
                    <a:cubicBezTo>
                      <a:pt x="267" y="115"/>
                      <a:pt x="249" y="118"/>
                      <a:pt x="244" y="120"/>
                    </a:cubicBezTo>
                    <a:cubicBezTo>
                      <a:pt x="238" y="122"/>
                      <a:pt x="247" y="113"/>
                      <a:pt x="247" y="113"/>
                    </a:cubicBezTo>
                    <a:cubicBezTo>
                      <a:pt x="247" y="113"/>
                      <a:pt x="253" y="107"/>
                      <a:pt x="255" y="109"/>
                    </a:cubicBezTo>
                    <a:cubicBezTo>
                      <a:pt x="256" y="112"/>
                      <a:pt x="258" y="114"/>
                      <a:pt x="266" y="111"/>
                    </a:cubicBezTo>
                    <a:cubicBezTo>
                      <a:pt x="274" y="108"/>
                      <a:pt x="279" y="105"/>
                      <a:pt x="273" y="102"/>
                    </a:cubicBezTo>
                    <a:cubicBezTo>
                      <a:pt x="268" y="99"/>
                      <a:pt x="268" y="99"/>
                      <a:pt x="265" y="97"/>
                    </a:cubicBezTo>
                    <a:cubicBezTo>
                      <a:pt x="261" y="96"/>
                      <a:pt x="260" y="96"/>
                      <a:pt x="255" y="96"/>
                    </a:cubicBezTo>
                    <a:cubicBezTo>
                      <a:pt x="250" y="96"/>
                      <a:pt x="244" y="95"/>
                      <a:pt x="247" y="94"/>
                    </a:cubicBezTo>
                    <a:cubicBezTo>
                      <a:pt x="249" y="93"/>
                      <a:pt x="254" y="90"/>
                      <a:pt x="260" y="87"/>
                    </a:cubicBezTo>
                    <a:cubicBezTo>
                      <a:pt x="267" y="85"/>
                      <a:pt x="269" y="84"/>
                      <a:pt x="273" y="83"/>
                    </a:cubicBezTo>
                    <a:cubicBezTo>
                      <a:pt x="276" y="81"/>
                      <a:pt x="282" y="82"/>
                      <a:pt x="281" y="79"/>
                    </a:cubicBezTo>
                    <a:cubicBezTo>
                      <a:pt x="281" y="78"/>
                      <a:pt x="279" y="77"/>
                      <a:pt x="276" y="77"/>
                    </a:cubicBezTo>
                    <a:cubicBezTo>
                      <a:pt x="279" y="77"/>
                      <a:pt x="284" y="75"/>
                      <a:pt x="287" y="72"/>
                    </a:cubicBezTo>
                    <a:cubicBezTo>
                      <a:pt x="291" y="67"/>
                      <a:pt x="295" y="63"/>
                      <a:pt x="289" y="65"/>
                    </a:cubicBezTo>
                    <a:cubicBezTo>
                      <a:pt x="283" y="67"/>
                      <a:pt x="293" y="59"/>
                      <a:pt x="293" y="59"/>
                    </a:cubicBezTo>
                    <a:cubicBezTo>
                      <a:pt x="293" y="59"/>
                      <a:pt x="297" y="52"/>
                      <a:pt x="288" y="55"/>
                    </a:cubicBezTo>
                    <a:cubicBezTo>
                      <a:pt x="279" y="58"/>
                      <a:pt x="271" y="56"/>
                      <a:pt x="281" y="52"/>
                    </a:cubicBezTo>
                    <a:cubicBezTo>
                      <a:pt x="292" y="48"/>
                      <a:pt x="298" y="44"/>
                      <a:pt x="296" y="44"/>
                    </a:cubicBezTo>
                    <a:cubicBezTo>
                      <a:pt x="294" y="44"/>
                      <a:pt x="281" y="44"/>
                      <a:pt x="281" y="44"/>
                    </a:cubicBezTo>
                    <a:cubicBezTo>
                      <a:pt x="281" y="44"/>
                      <a:pt x="280" y="41"/>
                      <a:pt x="294" y="32"/>
                    </a:cubicBezTo>
                    <a:cubicBezTo>
                      <a:pt x="309" y="23"/>
                      <a:pt x="310" y="16"/>
                      <a:pt x="314" y="15"/>
                    </a:cubicBezTo>
                    <a:cubicBezTo>
                      <a:pt x="317" y="13"/>
                      <a:pt x="320" y="11"/>
                      <a:pt x="325" y="9"/>
                    </a:cubicBezTo>
                    <a:cubicBezTo>
                      <a:pt x="330" y="7"/>
                      <a:pt x="333" y="3"/>
                      <a:pt x="333" y="3"/>
                    </a:cubicBezTo>
                    <a:cubicBezTo>
                      <a:pt x="333" y="3"/>
                      <a:pt x="332" y="0"/>
                      <a:pt x="3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>
                <a:off x="4862513" y="3316288"/>
                <a:ext cx="123825" cy="131763"/>
              </a:xfrm>
              <a:custGeom>
                <a:avLst/>
                <a:gdLst>
                  <a:gd name="T0" fmla="*/ 30 w 45"/>
                  <a:gd name="T1" fmla="*/ 3 h 48"/>
                  <a:gd name="T2" fmla="*/ 21 w 45"/>
                  <a:gd name="T3" fmla="*/ 7 h 48"/>
                  <a:gd name="T4" fmla="*/ 21 w 45"/>
                  <a:gd name="T5" fmla="*/ 8 h 48"/>
                  <a:gd name="T6" fmla="*/ 13 w 45"/>
                  <a:gd name="T7" fmla="*/ 20 h 48"/>
                  <a:gd name="T8" fmla="*/ 5 w 45"/>
                  <a:gd name="T9" fmla="*/ 33 h 48"/>
                  <a:gd name="T10" fmla="*/ 0 w 45"/>
                  <a:gd name="T11" fmla="*/ 48 h 48"/>
                  <a:gd name="T12" fmla="*/ 12 w 45"/>
                  <a:gd name="T13" fmla="*/ 43 h 48"/>
                  <a:gd name="T14" fmla="*/ 29 w 45"/>
                  <a:gd name="T15" fmla="*/ 33 h 48"/>
                  <a:gd name="T16" fmla="*/ 31 w 45"/>
                  <a:gd name="T17" fmla="*/ 37 h 48"/>
                  <a:gd name="T18" fmla="*/ 37 w 45"/>
                  <a:gd name="T19" fmla="*/ 38 h 48"/>
                  <a:gd name="T20" fmla="*/ 43 w 45"/>
                  <a:gd name="T21" fmla="*/ 34 h 48"/>
                  <a:gd name="T22" fmla="*/ 45 w 45"/>
                  <a:gd name="T23" fmla="*/ 29 h 48"/>
                  <a:gd name="T24" fmla="*/ 43 w 45"/>
                  <a:gd name="T25" fmla="*/ 27 h 48"/>
                  <a:gd name="T26" fmla="*/ 42 w 45"/>
                  <a:gd name="T27" fmla="*/ 21 h 48"/>
                  <a:gd name="T28" fmla="*/ 41 w 45"/>
                  <a:gd name="T29" fmla="*/ 16 h 48"/>
                  <a:gd name="T30" fmla="*/ 31 w 45"/>
                  <a:gd name="T31" fmla="*/ 18 h 48"/>
                  <a:gd name="T32" fmla="*/ 26 w 45"/>
                  <a:gd name="T33" fmla="*/ 20 h 48"/>
                  <a:gd name="T34" fmla="*/ 28 w 45"/>
                  <a:gd name="T35" fmla="*/ 14 h 48"/>
                  <a:gd name="T36" fmla="*/ 20 w 45"/>
                  <a:gd name="T37" fmla="*/ 16 h 48"/>
                  <a:gd name="T38" fmla="*/ 30 w 45"/>
                  <a:gd name="T3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48">
                    <a:moveTo>
                      <a:pt x="30" y="3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15" y="15"/>
                      <a:pt x="13" y="20"/>
                    </a:cubicBezTo>
                    <a:cubicBezTo>
                      <a:pt x="11" y="26"/>
                      <a:pt x="8" y="30"/>
                      <a:pt x="5" y="33"/>
                    </a:cubicBezTo>
                    <a:cubicBezTo>
                      <a:pt x="2" y="35"/>
                      <a:pt x="0" y="48"/>
                      <a:pt x="0" y="48"/>
                    </a:cubicBezTo>
                    <a:cubicBezTo>
                      <a:pt x="0" y="48"/>
                      <a:pt x="0" y="48"/>
                      <a:pt x="12" y="43"/>
                    </a:cubicBezTo>
                    <a:cubicBezTo>
                      <a:pt x="24" y="39"/>
                      <a:pt x="29" y="33"/>
                      <a:pt x="29" y="33"/>
                    </a:cubicBezTo>
                    <a:cubicBezTo>
                      <a:pt x="30" y="35"/>
                      <a:pt x="31" y="36"/>
                      <a:pt x="31" y="37"/>
                    </a:cubicBezTo>
                    <a:cubicBezTo>
                      <a:pt x="33" y="38"/>
                      <a:pt x="35" y="38"/>
                      <a:pt x="37" y="38"/>
                    </a:cubicBezTo>
                    <a:cubicBezTo>
                      <a:pt x="37" y="38"/>
                      <a:pt x="41" y="37"/>
                      <a:pt x="43" y="34"/>
                    </a:cubicBezTo>
                    <a:cubicBezTo>
                      <a:pt x="45" y="32"/>
                      <a:pt x="45" y="29"/>
                      <a:pt x="45" y="29"/>
                    </a:cubicBezTo>
                    <a:cubicBezTo>
                      <a:pt x="44" y="28"/>
                      <a:pt x="43" y="28"/>
                      <a:pt x="43" y="27"/>
                    </a:cubicBezTo>
                    <a:cubicBezTo>
                      <a:pt x="42" y="25"/>
                      <a:pt x="42" y="23"/>
                      <a:pt x="42" y="21"/>
                    </a:cubicBezTo>
                    <a:cubicBezTo>
                      <a:pt x="41" y="19"/>
                      <a:pt x="41" y="18"/>
                      <a:pt x="41" y="16"/>
                    </a:cubicBezTo>
                    <a:cubicBezTo>
                      <a:pt x="41" y="16"/>
                      <a:pt x="34" y="15"/>
                      <a:pt x="31" y="18"/>
                    </a:cubicBezTo>
                    <a:cubicBezTo>
                      <a:pt x="28" y="21"/>
                      <a:pt x="26" y="20"/>
                      <a:pt x="26" y="20"/>
                    </a:cubicBezTo>
                    <a:cubicBezTo>
                      <a:pt x="27" y="18"/>
                      <a:pt x="28" y="16"/>
                      <a:pt x="28" y="14"/>
                    </a:cubicBezTo>
                    <a:cubicBezTo>
                      <a:pt x="28" y="14"/>
                      <a:pt x="23" y="15"/>
                      <a:pt x="20" y="16"/>
                    </a:cubicBezTo>
                    <a:cubicBezTo>
                      <a:pt x="23" y="13"/>
                      <a:pt x="37" y="0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4667250" y="3649663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4179888" y="3027363"/>
                <a:ext cx="95250" cy="95250"/>
              </a:xfrm>
              <a:custGeom>
                <a:avLst/>
                <a:gdLst>
                  <a:gd name="T0" fmla="*/ 31 w 35"/>
                  <a:gd name="T1" fmla="*/ 13 h 35"/>
                  <a:gd name="T2" fmla="*/ 35 w 35"/>
                  <a:gd name="T3" fmla="*/ 8 h 35"/>
                  <a:gd name="T4" fmla="*/ 29 w 35"/>
                  <a:gd name="T5" fmla="*/ 1 h 35"/>
                  <a:gd name="T6" fmla="*/ 18 w 35"/>
                  <a:gd name="T7" fmla="*/ 7 h 35"/>
                  <a:gd name="T8" fmla="*/ 15 w 35"/>
                  <a:gd name="T9" fmla="*/ 8 h 35"/>
                  <a:gd name="T10" fmla="*/ 0 w 35"/>
                  <a:gd name="T11" fmla="*/ 35 h 35"/>
                  <a:gd name="T12" fmla="*/ 2 w 35"/>
                  <a:gd name="T13" fmla="*/ 33 h 35"/>
                  <a:gd name="T14" fmla="*/ 31 w 35"/>
                  <a:gd name="T15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5">
                    <a:moveTo>
                      <a:pt x="31" y="13"/>
                    </a:moveTo>
                    <a:cubicBezTo>
                      <a:pt x="32" y="11"/>
                      <a:pt x="34" y="9"/>
                      <a:pt x="35" y="8"/>
                    </a:cubicBezTo>
                    <a:cubicBezTo>
                      <a:pt x="35" y="8"/>
                      <a:pt x="30" y="2"/>
                      <a:pt x="29" y="1"/>
                    </a:cubicBezTo>
                    <a:cubicBezTo>
                      <a:pt x="27" y="0"/>
                      <a:pt x="22" y="6"/>
                      <a:pt x="18" y="7"/>
                    </a:cubicBezTo>
                    <a:cubicBezTo>
                      <a:pt x="18" y="7"/>
                      <a:pt x="16" y="8"/>
                      <a:pt x="15" y="8"/>
                    </a:cubicBezTo>
                    <a:cubicBezTo>
                      <a:pt x="10" y="17"/>
                      <a:pt x="5" y="26"/>
                      <a:pt x="0" y="35"/>
                    </a:cubicBezTo>
                    <a:cubicBezTo>
                      <a:pt x="1" y="34"/>
                      <a:pt x="1" y="34"/>
                      <a:pt x="2" y="33"/>
                    </a:cubicBezTo>
                    <a:cubicBezTo>
                      <a:pt x="9" y="24"/>
                      <a:pt x="30" y="13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18"/>
              <p:cNvSpPr>
                <a:spLocks/>
              </p:cNvSpPr>
              <p:nvPr/>
            </p:nvSpPr>
            <p:spPr bwMode="auto">
              <a:xfrm>
                <a:off x="4244975" y="2927350"/>
                <a:ext cx="195263" cy="88900"/>
              </a:xfrm>
              <a:custGeom>
                <a:avLst/>
                <a:gdLst>
                  <a:gd name="T0" fmla="*/ 16 w 72"/>
                  <a:gd name="T1" fmla="*/ 23 h 33"/>
                  <a:gd name="T2" fmla="*/ 9 w 72"/>
                  <a:gd name="T3" fmla="*/ 28 h 33"/>
                  <a:gd name="T4" fmla="*/ 17 w 72"/>
                  <a:gd name="T5" fmla="*/ 28 h 33"/>
                  <a:gd name="T6" fmla="*/ 30 w 72"/>
                  <a:gd name="T7" fmla="*/ 27 h 33"/>
                  <a:gd name="T8" fmla="*/ 23 w 72"/>
                  <a:gd name="T9" fmla="*/ 33 h 33"/>
                  <a:gd name="T10" fmla="*/ 37 w 72"/>
                  <a:gd name="T11" fmla="*/ 27 h 33"/>
                  <a:gd name="T12" fmla="*/ 48 w 72"/>
                  <a:gd name="T13" fmla="*/ 21 h 33"/>
                  <a:gd name="T14" fmla="*/ 62 w 72"/>
                  <a:gd name="T15" fmla="*/ 16 h 33"/>
                  <a:gd name="T16" fmla="*/ 72 w 72"/>
                  <a:gd name="T17" fmla="*/ 3 h 33"/>
                  <a:gd name="T18" fmla="*/ 61 w 72"/>
                  <a:gd name="T19" fmla="*/ 6 h 33"/>
                  <a:gd name="T20" fmla="*/ 59 w 72"/>
                  <a:gd name="T21" fmla="*/ 1 h 33"/>
                  <a:gd name="T22" fmla="*/ 53 w 72"/>
                  <a:gd name="T23" fmla="*/ 13 h 33"/>
                  <a:gd name="T24" fmla="*/ 42 w 72"/>
                  <a:gd name="T25" fmla="*/ 17 h 33"/>
                  <a:gd name="T26" fmla="*/ 48 w 72"/>
                  <a:gd name="T27" fmla="*/ 12 h 33"/>
                  <a:gd name="T28" fmla="*/ 35 w 72"/>
                  <a:gd name="T29" fmla="*/ 13 h 33"/>
                  <a:gd name="T30" fmla="*/ 40 w 72"/>
                  <a:gd name="T31" fmla="*/ 8 h 33"/>
                  <a:gd name="T32" fmla="*/ 33 w 72"/>
                  <a:gd name="T33" fmla="*/ 12 h 33"/>
                  <a:gd name="T34" fmla="*/ 34 w 72"/>
                  <a:gd name="T35" fmla="*/ 5 h 33"/>
                  <a:gd name="T36" fmla="*/ 25 w 72"/>
                  <a:gd name="T37" fmla="*/ 10 h 33"/>
                  <a:gd name="T38" fmla="*/ 13 w 72"/>
                  <a:gd name="T39" fmla="*/ 14 h 33"/>
                  <a:gd name="T40" fmla="*/ 9 w 72"/>
                  <a:gd name="T41" fmla="*/ 16 h 33"/>
                  <a:gd name="T42" fmla="*/ 0 w 72"/>
                  <a:gd name="T43" fmla="*/ 29 h 33"/>
                  <a:gd name="T44" fmla="*/ 11 w 72"/>
                  <a:gd name="T45" fmla="*/ 22 h 33"/>
                  <a:gd name="T46" fmla="*/ 16 w 72"/>
                  <a:gd name="T4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33">
                    <a:moveTo>
                      <a:pt x="16" y="23"/>
                    </a:moveTo>
                    <a:cubicBezTo>
                      <a:pt x="13" y="25"/>
                      <a:pt x="11" y="27"/>
                      <a:pt x="9" y="28"/>
                    </a:cubicBezTo>
                    <a:cubicBezTo>
                      <a:pt x="8" y="30"/>
                      <a:pt x="14" y="30"/>
                      <a:pt x="17" y="28"/>
                    </a:cubicBezTo>
                    <a:cubicBezTo>
                      <a:pt x="21" y="27"/>
                      <a:pt x="36" y="24"/>
                      <a:pt x="30" y="27"/>
                    </a:cubicBezTo>
                    <a:cubicBezTo>
                      <a:pt x="25" y="29"/>
                      <a:pt x="21" y="32"/>
                      <a:pt x="23" y="33"/>
                    </a:cubicBezTo>
                    <a:cubicBezTo>
                      <a:pt x="25" y="33"/>
                      <a:pt x="32" y="29"/>
                      <a:pt x="37" y="27"/>
                    </a:cubicBezTo>
                    <a:cubicBezTo>
                      <a:pt x="43" y="25"/>
                      <a:pt x="45" y="23"/>
                      <a:pt x="48" y="21"/>
                    </a:cubicBezTo>
                    <a:cubicBezTo>
                      <a:pt x="51" y="19"/>
                      <a:pt x="62" y="16"/>
                      <a:pt x="62" y="16"/>
                    </a:cubicBezTo>
                    <a:cubicBezTo>
                      <a:pt x="65" y="12"/>
                      <a:pt x="69" y="8"/>
                      <a:pt x="72" y="3"/>
                    </a:cubicBezTo>
                    <a:cubicBezTo>
                      <a:pt x="69" y="4"/>
                      <a:pt x="65" y="5"/>
                      <a:pt x="61" y="6"/>
                    </a:cubicBezTo>
                    <a:cubicBezTo>
                      <a:pt x="61" y="6"/>
                      <a:pt x="61" y="0"/>
                      <a:pt x="59" y="1"/>
                    </a:cubicBezTo>
                    <a:cubicBezTo>
                      <a:pt x="56" y="2"/>
                      <a:pt x="53" y="10"/>
                      <a:pt x="53" y="13"/>
                    </a:cubicBezTo>
                    <a:cubicBezTo>
                      <a:pt x="53" y="17"/>
                      <a:pt x="42" y="17"/>
                      <a:pt x="42" y="17"/>
                    </a:cubicBezTo>
                    <a:cubicBezTo>
                      <a:pt x="44" y="15"/>
                      <a:pt x="46" y="14"/>
                      <a:pt x="48" y="12"/>
                    </a:cubicBezTo>
                    <a:cubicBezTo>
                      <a:pt x="43" y="13"/>
                      <a:pt x="39" y="13"/>
                      <a:pt x="35" y="13"/>
                    </a:cubicBezTo>
                    <a:cubicBezTo>
                      <a:pt x="37" y="11"/>
                      <a:pt x="38" y="10"/>
                      <a:pt x="40" y="8"/>
                    </a:cubicBezTo>
                    <a:cubicBezTo>
                      <a:pt x="40" y="9"/>
                      <a:pt x="35" y="13"/>
                      <a:pt x="33" y="12"/>
                    </a:cubicBezTo>
                    <a:cubicBezTo>
                      <a:pt x="31" y="11"/>
                      <a:pt x="34" y="5"/>
                      <a:pt x="34" y="5"/>
                    </a:cubicBezTo>
                    <a:cubicBezTo>
                      <a:pt x="34" y="5"/>
                      <a:pt x="29" y="9"/>
                      <a:pt x="25" y="10"/>
                    </a:cubicBezTo>
                    <a:cubicBezTo>
                      <a:pt x="21" y="10"/>
                      <a:pt x="18" y="12"/>
                      <a:pt x="13" y="14"/>
                    </a:cubicBezTo>
                    <a:cubicBezTo>
                      <a:pt x="11" y="14"/>
                      <a:pt x="10" y="15"/>
                      <a:pt x="9" y="16"/>
                    </a:cubicBezTo>
                    <a:cubicBezTo>
                      <a:pt x="6" y="21"/>
                      <a:pt x="3" y="25"/>
                      <a:pt x="0" y="29"/>
                    </a:cubicBezTo>
                    <a:cubicBezTo>
                      <a:pt x="4" y="27"/>
                      <a:pt x="9" y="23"/>
                      <a:pt x="11" y="22"/>
                    </a:cubicBezTo>
                    <a:cubicBezTo>
                      <a:pt x="14" y="20"/>
                      <a:pt x="19" y="20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4189413" y="2997200"/>
                <a:ext cx="239713" cy="182563"/>
              </a:xfrm>
              <a:custGeom>
                <a:avLst/>
                <a:gdLst>
                  <a:gd name="T0" fmla="*/ 85 w 88"/>
                  <a:gd name="T1" fmla="*/ 33 h 67"/>
                  <a:gd name="T2" fmla="*/ 72 w 88"/>
                  <a:gd name="T3" fmla="*/ 26 h 67"/>
                  <a:gd name="T4" fmla="*/ 80 w 88"/>
                  <a:gd name="T5" fmla="*/ 4 h 67"/>
                  <a:gd name="T6" fmla="*/ 82 w 88"/>
                  <a:gd name="T7" fmla="*/ 0 h 67"/>
                  <a:gd name="T8" fmla="*/ 72 w 88"/>
                  <a:gd name="T9" fmla="*/ 4 h 67"/>
                  <a:gd name="T10" fmla="*/ 73 w 88"/>
                  <a:gd name="T11" fmla="*/ 13 h 67"/>
                  <a:gd name="T12" fmla="*/ 67 w 88"/>
                  <a:gd name="T13" fmla="*/ 10 h 67"/>
                  <a:gd name="T14" fmla="*/ 58 w 88"/>
                  <a:gd name="T15" fmla="*/ 25 h 67"/>
                  <a:gd name="T16" fmla="*/ 58 w 88"/>
                  <a:gd name="T17" fmla="*/ 25 h 67"/>
                  <a:gd name="T18" fmla="*/ 54 w 88"/>
                  <a:gd name="T19" fmla="*/ 23 h 67"/>
                  <a:gd name="T20" fmla="*/ 53 w 88"/>
                  <a:gd name="T21" fmla="*/ 20 h 67"/>
                  <a:gd name="T22" fmla="*/ 42 w 88"/>
                  <a:gd name="T23" fmla="*/ 23 h 67"/>
                  <a:gd name="T24" fmla="*/ 32 w 88"/>
                  <a:gd name="T25" fmla="*/ 26 h 67"/>
                  <a:gd name="T26" fmla="*/ 18 w 88"/>
                  <a:gd name="T27" fmla="*/ 31 h 67"/>
                  <a:gd name="T28" fmla="*/ 9 w 88"/>
                  <a:gd name="T29" fmla="*/ 39 h 67"/>
                  <a:gd name="T30" fmla="*/ 11 w 88"/>
                  <a:gd name="T31" fmla="*/ 45 h 67"/>
                  <a:gd name="T32" fmla="*/ 5 w 88"/>
                  <a:gd name="T33" fmla="*/ 49 h 67"/>
                  <a:gd name="T34" fmla="*/ 29 w 88"/>
                  <a:gd name="T35" fmla="*/ 47 h 67"/>
                  <a:gd name="T36" fmla="*/ 15 w 88"/>
                  <a:gd name="T37" fmla="*/ 51 h 67"/>
                  <a:gd name="T38" fmla="*/ 1 w 88"/>
                  <a:gd name="T39" fmla="*/ 61 h 67"/>
                  <a:gd name="T40" fmla="*/ 13 w 88"/>
                  <a:gd name="T41" fmla="*/ 62 h 67"/>
                  <a:gd name="T42" fmla="*/ 15 w 88"/>
                  <a:gd name="T43" fmla="*/ 67 h 67"/>
                  <a:gd name="T44" fmla="*/ 28 w 88"/>
                  <a:gd name="T45" fmla="*/ 62 h 67"/>
                  <a:gd name="T46" fmla="*/ 47 w 88"/>
                  <a:gd name="T47" fmla="*/ 49 h 67"/>
                  <a:gd name="T48" fmla="*/ 58 w 88"/>
                  <a:gd name="T49" fmla="*/ 51 h 67"/>
                  <a:gd name="T50" fmla="*/ 72 w 88"/>
                  <a:gd name="T51" fmla="*/ 46 h 67"/>
                  <a:gd name="T52" fmla="*/ 72 w 88"/>
                  <a:gd name="T53" fmla="*/ 40 h 67"/>
                  <a:gd name="T54" fmla="*/ 85 w 88"/>
                  <a:gd name="T55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67">
                    <a:moveTo>
                      <a:pt x="85" y="33"/>
                    </a:moveTo>
                    <a:cubicBezTo>
                      <a:pt x="88" y="30"/>
                      <a:pt x="72" y="35"/>
                      <a:pt x="72" y="26"/>
                    </a:cubicBezTo>
                    <a:cubicBezTo>
                      <a:pt x="72" y="18"/>
                      <a:pt x="80" y="4"/>
                      <a:pt x="80" y="4"/>
                    </a:cubicBezTo>
                    <a:cubicBezTo>
                      <a:pt x="82" y="3"/>
                      <a:pt x="82" y="0"/>
                      <a:pt x="82" y="0"/>
                    </a:cubicBezTo>
                    <a:cubicBezTo>
                      <a:pt x="79" y="1"/>
                      <a:pt x="75" y="3"/>
                      <a:pt x="72" y="4"/>
                    </a:cubicBezTo>
                    <a:cubicBezTo>
                      <a:pt x="72" y="7"/>
                      <a:pt x="73" y="10"/>
                      <a:pt x="73" y="13"/>
                    </a:cubicBezTo>
                    <a:cubicBezTo>
                      <a:pt x="73" y="13"/>
                      <a:pt x="71" y="10"/>
                      <a:pt x="67" y="10"/>
                    </a:cubicBezTo>
                    <a:cubicBezTo>
                      <a:pt x="63" y="10"/>
                      <a:pt x="57" y="18"/>
                      <a:pt x="58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8" y="23"/>
                      <a:pt x="56" y="21"/>
                      <a:pt x="54" y="23"/>
                    </a:cubicBezTo>
                    <a:cubicBezTo>
                      <a:pt x="52" y="25"/>
                      <a:pt x="55" y="17"/>
                      <a:pt x="53" y="20"/>
                    </a:cubicBezTo>
                    <a:cubicBezTo>
                      <a:pt x="52" y="23"/>
                      <a:pt x="47" y="24"/>
                      <a:pt x="42" y="23"/>
                    </a:cubicBezTo>
                    <a:cubicBezTo>
                      <a:pt x="38" y="22"/>
                      <a:pt x="38" y="24"/>
                      <a:pt x="32" y="26"/>
                    </a:cubicBezTo>
                    <a:cubicBezTo>
                      <a:pt x="25" y="27"/>
                      <a:pt x="24" y="29"/>
                      <a:pt x="18" y="31"/>
                    </a:cubicBezTo>
                    <a:cubicBezTo>
                      <a:pt x="12" y="33"/>
                      <a:pt x="11" y="34"/>
                      <a:pt x="9" y="39"/>
                    </a:cubicBezTo>
                    <a:cubicBezTo>
                      <a:pt x="7" y="44"/>
                      <a:pt x="16" y="44"/>
                      <a:pt x="11" y="45"/>
                    </a:cubicBezTo>
                    <a:cubicBezTo>
                      <a:pt x="6" y="47"/>
                      <a:pt x="3" y="49"/>
                      <a:pt x="5" y="49"/>
                    </a:cubicBezTo>
                    <a:cubicBezTo>
                      <a:pt x="7" y="49"/>
                      <a:pt x="29" y="47"/>
                      <a:pt x="29" y="47"/>
                    </a:cubicBezTo>
                    <a:cubicBezTo>
                      <a:pt x="29" y="47"/>
                      <a:pt x="22" y="49"/>
                      <a:pt x="15" y="51"/>
                    </a:cubicBezTo>
                    <a:cubicBezTo>
                      <a:pt x="8" y="53"/>
                      <a:pt x="0" y="55"/>
                      <a:pt x="1" y="61"/>
                    </a:cubicBezTo>
                    <a:cubicBezTo>
                      <a:pt x="2" y="67"/>
                      <a:pt x="13" y="62"/>
                      <a:pt x="13" y="62"/>
                    </a:cubicBezTo>
                    <a:cubicBezTo>
                      <a:pt x="14" y="63"/>
                      <a:pt x="14" y="65"/>
                      <a:pt x="15" y="67"/>
                    </a:cubicBezTo>
                    <a:cubicBezTo>
                      <a:pt x="15" y="67"/>
                      <a:pt x="19" y="65"/>
                      <a:pt x="28" y="62"/>
                    </a:cubicBezTo>
                    <a:cubicBezTo>
                      <a:pt x="37" y="59"/>
                      <a:pt x="45" y="52"/>
                      <a:pt x="47" y="49"/>
                    </a:cubicBezTo>
                    <a:cubicBezTo>
                      <a:pt x="49" y="46"/>
                      <a:pt x="49" y="50"/>
                      <a:pt x="58" y="51"/>
                    </a:cubicBezTo>
                    <a:cubicBezTo>
                      <a:pt x="66" y="51"/>
                      <a:pt x="64" y="48"/>
                      <a:pt x="72" y="46"/>
                    </a:cubicBezTo>
                    <a:cubicBezTo>
                      <a:pt x="80" y="43"/>
                      <a:pt x="71" y="41"/>
                      <a:pt x="72" y="40"/>
                    </a:cubicBezTo>
                    <a:cubicBezTo>
                      <a:pt x="74" y="40"/>
                      <a:pt x="81" y="37"/>
                      <a:pt x="8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4448175" y="4073525"/>
                <a:ext cx="174625" cy="49213"/>
              </a:xfrm>
              <a:custGeom>
                <a:avLst/>
                <a:gdLst>
                  <a:gd name="T0" fmla="*/ 64 w 64"/>
                  <a:gd name="T1" fmla="*/ 12 h 18"/>
                  <a:gd name="T2" fmla="*/ 39 w 64"/>
                  <a:gd name="T3" fmla="*/ 4 h 18"/>
                  <a:gd name="T4" fmla="*/ 21 w 64"/>
                  <a:gd name="T5" fmla="*/ 2 h 18"/>
                  <a:gd name="T6" fmla="*/ 13 w 64"/>
                  <a:gd name="T7" fmla="*/ 2 h 18"/>
                  <a:gd name="T8" fmla="*/ 2 w 64"/>
                  <a:gd name="T9" fmla="*/ 11 h 18"/>
                  <a:gd name="T10" fmla="*/ 1 w 64"/>
                  <a:gd name="T11" fmla="*/ 15 h 18"/>
                  <a:gd name="T12" fmla="*/ 13 w 64"/>
                  <a:gd name="T13" fmla="*/ 7 h 18"/>
                  <a:gd name="T14" fmla="*/ 19 w 64"/>
                  <a:gd name="T15" fmla="*/ 10 h 18"/>
                  <a:gd name="T16" fmla="*/ 29 w 64"/>
                  <a:gd name="T17" fmla="*/ 10 h 18"/>
                  <a:gd name="T18" fmla="*/ 36 w 64"/>
                  <a:gd name="T19" fmla="*/ 8 h 18"/>
                  <a:gd name="T20" fmla="*/ 38 w 64"/>
                  <a:gd name="T21" fmla="*/ 13 h 18"/>
                  <a:gd name="T22" fmla="*/ 43 w 64"/>
                  <a:gd name="T23" fmla="*/ 13 h 18"/>
                  <a:gd name="T24" fmla="*/ 43 w 64"/>
                  <a:gd name="T25" fmla="*/ 17 h 18"/>
                  <a:gd name="T26" fmla="*/ 64 w 64"/>
                  <a:gd name="T2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18">
                    <a:moveTo>
                      <a:pt x="64" y="12"/>
                    </a:moveTo>
                    <a:cubicBezTo>
                      <a:pt x="64" y="12"/>
                      <a:pt x="53" y="7"/>
                      <a:pt x="39" y="4"/>
                    </a:cubicBezTo>
                    <a:cubicBezTo>
                      <a:pt x="25" y="1"/>
                      <a:pt x="25" y="3"/>
                      <a:pt x="21" y="2"/>
                    </a:cubicBezTo>
                    <a:cubicBezTo>
                      <a:pt x="18" y="0"/>
                      <a:pt x="18" y="0"/>
                      <a:pt x="13" y="2"/>
                    </a:cubicBezTo>
                    <a:cubicBezTo>
                      <a:pt x="7" y="4"/>
                      <a:pt x="3" y="8"/>
                      <a:pt x="2" y="11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10" y="8"/>
                      <a:pt x="13" y="7"/>
                    </a:cubicBezTo>
                    <a:cubicBezTo>
                      <a:pt x="16" y="7"/>
                      <a:pt x="15" y="11"/>
                      <a:pt x="19" y="10"/>
                    </a:cubicBezTo>
                    <a:cubicBezTo>
                      <a:pt x="22" y="9"/>
                      <a:pt x="27" y="8"/>
                      <a:pt x="29" y="10"/>
                    </a:cubicBezTo>
                    <a:cubicBezTo>
                      <a:pt x="32" y="12"/>
                      <a:pt x="36" y="8"/>
                      <a:pt x="36" y="8"/>
                    </a:cubicBezTo>
                    <a:cubicBezTo>
                      <a:pt x="36" y="8"/>
                      <a:pt x="39" y="11"/>
                      <a:pt x="38" y="13"/>
                    </a:cubicBezTo>
                    <a:cubicBezTo>
                      <a:pt x="37" y="14"/>
                      <a:pt x="43" y="13"/>
                      <a:pt x="43" y="13"/>
                    </a:cubicBezTo>
                    <a:cubicBezTo>
                      <a:pt x="43" y="13"/>
                      <a:pt x="44" y="17"/>
                      <a:pt x="43" y="17"/>
                    </a:cubicBezTo>
                    <a:cubicBezTo>
                      <a:pt x="42" y="18"/>
                      <a:pt x="58" y="17"/>
                      <a:pt x="6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21"/>
              <p:cNvSpPr>
                <a:spLocks/>
              </p:cNvSpPr>
              <p:nvPr/>
            </p:nvSpPr>
            <p:spPr bwMode="auto">
              <a:xfrm>
                <a:off x="3960813" y="4117975"/>
                <a:ext cx="74613" cy="117475"/>
              </a:xfrm>
              <a:custGeom>
                <a:avLst/>
                <a:gdLst>
                  <a:gd name="T0" fmla="*/ 19 w 27"/>
                  <a:gd name="T1" fmla="*/ 29 h 43"/>
                  <a:gd name="T2" fmla="*/ 12 w 27"/>
                  <a:gd name="T3" fmla="*/ 15 h 43"/>
                  <a:gd name="T4" fmla="*/ 2 w 27"/>
                  <a:gd name="T5" fmla="*/ 5 h 43"/>
                  <a:gd name="T6" fmla="*/ 0 w 27"/>
                  <a:gd name="T7" fmla="*/ 0 h 43"/>
                  <a:gd name="T8" fmla="*/ 1 w 27"/>
                  <a:gd name="T9" fmla="*/ 15 h 43"/>
                  <a:gd name="T10" fmla="*/ 3 w 27"/>
                  <a:gd name="T11" fmla="*/ 17 h 43"/>
                  <a:gd name="T12" fmla="*/ 6 w 27"/>
                  <a:gd name="T13" fmla="*/ 22 h 43"/>
                  <a:gd name="T14" fmla="*/ 7 w 27"/>
                  <a:gd name="T15" fmla="*/ 29 h 43"/>
                  <a:gd name="T16" fmla="*/ 19 w 27"/>
                  <a:gd name="T17" fmla="*/ 34 h 43"/>
                  <a:gd name="T18" fmla="*/ 26 w 27"/>
                  <a:gd name="T19" fmla="*/ 38 h 43"/>
                  <a:gd name="T20" fmla="*/ 19 w 27"/>
                  <a:gd name="T21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3">
                    <a:moveTo>
                      <a:pt x="19" y="29"/>
                    </a:moveTo>
                    <a:cubicBezTo>
                      <a:pt x="15" y="27"/>
                      <a:pt x="14" y="20"/>
                      <a:pt x="12" y="15"/>
                    </a:cubicBezTo>
                    <a:cubicBezTo>
                      <a:pt x="9" y="9"/>
                      <a:pt x="5" y="9"/>
                      <a:pt x="2" y="5"/>
                    </a:cubicBezTo>
                    <a:cubicBezTo>
                      <a:pt x="1" y="3"/>
                      <a:pt x="1" y="1"/>
                      <a:pt x="0" y="0"/>
                    </a:cubicBezTo>
                    <a:cubicBezTo>
                      <a:pt x="0" y="5"/>
                      <a:pt x="0" y="10"/>
                      <a:pt x="1" y="15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5" y="20"/>
                      <a:pt x="5" y="20"/>
                      <a:pt x="6" y="22"/>
                    </a:cubicBezTo>
                    <a:cubicBezTo>
                      <a:pt x="6" y="24"/>
                      <a:pt x="7" y="29"/>
                      <a:pt x="7" y="29"/>
                    </a:cubicBezTo>
                    <a:cubicBezTo>
                      <a:pt x="11" y="31"/>
                      <a:pt x="15" y="32"/>
                      <a:pt x="19" y="34"/>
                    </a:cubicBezTo>
                    <a:cubicBezTo>
                      <a:pt x="19" y="34"/>
                      <a:pt x="26" y="43"/>
                      <a:pt x="26" y="38"/>
                    </a:cubicBezTo>
                    <a:cubicBezTo>
                      <a:pt x="27" y="32"/>
                      <a:pt x="24" y="30"/>
                      <a:pt x="1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22"/>
              <p:cNvSpPr>
                <a:spLocks/>
              </p:cNvSpPr>
              <p:nvPr/>
            </p:nvSpPr>
            <p:spPr bwMode="auto">
              <a:xfrm>
                <a:off x="3959225" y="3003550"/>
                <a:ext cx="989013" cy="1327150"/>
              </a:xfrm>
              <a:custGeom>
                <a:avLst/>
                <a:gdLst>
                  <a:gd name="T0" fmla="*/ 192 w 363"/>
                  <a:gd name="T1" fmla="*/ 486 h 487"/>
                  <a:gd name="T2" fmla="*/ 196 w 363"/>
                  <a:gd name="T3" fmla="*/ 461 h 487"/>
                  <a:gd name="T4" fmla="*/ 167 w 363"/>
                  <a:gd name="T5" fmla="*/ 458 h 487"/>
                  <a:gd name="T6" fmla="*/ 164 w 363"/>
                  <a:gd name="T7" fmla="*/ 450 h 487"/>
                  <a:gd name="T8" fmla="*/ 166 w 363"/>
                  <a:gd name="T9" fmla="*/ 423 h 487"/>
                  <a:gd name="T10" fmla="*/ 142 w 363"/>
                  <a:gd name="T11" fmla="*/ 444 h 487"/>
                  <a:gd name="T12" fmla="*/ 114 w 363"/>
                  <a:gd name="T13" fmla="*/ 447 h 487"/>
                  <a:gd name="T14" fmla="*/ 102 w 363"/>
                  <a:gd name="T15" fmla="*/ 402 h 487"/>
                  <a:gd name="T16" fmla="*/ 117 w 363"/>
                  <a:gd name="T17" fmla="*/ 372 h 487"/>
                  <a:gd name="T18" fmla="*/ 145 w 363"/>
                  <a:gd name="T19" fmla="*/ 360 h 487"/>
                  <a:gd name="T20" fmla="*/ 176 w 363"/>
                  <a:gd name="T21" fmla="*/ 351 h 487"/>
                  <a:gd name="T22" fmla="*/ 202 w 363"/>
                  <a:gd name="T23" fmla="*/ 378 h 487"/>
                  <a:gd name="T24" fmla="*/ 209 w 363"/>
                  <a:gd name="T25" fmla="*/ 314 h 487"/>
                  <a:gd name="T26" fmla="*/ 225 w 363"/>
                  <a:gd name="T27" fmla="*/ 296 h 487"/>
                  <a:gd name="T28" fmla="*/ 223 w 363"/>
                  <a:gd name="T29" fmla="*/ 285 h 487"/>
                  <a:gd name="T30" fmla="*/ 222 w 363"/>
                  <a:gd name="T31" fmla="*/ 270 h 487"/>
                  <a:gd name="T32" fmla="*/ 237 w 363"/>
                  <a:gd name="T33" fmla="*/ 253 h 487"/>
                  <a:gd name="T34" fmla="*/ 259 w 363"/>
                  <a:gd name="T35" fmla="*/ 230 h 487"/>
                  <a:gd name="T36" fmla="*/ 284 w 363"/>
                  <a:gd name="T37" fmla="*/ 203 h 487"/>
                  <a:gd name="T38" fmla="*/ 286 w 363"/>
                  <a:gd name="T39" fmla="*/ 202 h 487"/>
                  <a:gd name="T40" fmla="*/ 320 w 363"/>
                  <a:gd name="T41" fmla="*/ 186 h 487"/>
                  <a:gd name="T42" fmla="*/ 319 w 363"/>
                  <a:gd name="T43" fmla="*/ 175 h 487"/>
                  <a:gd name="T44" fmla="*/ 300 w 363"/>
                  <a:gd name="T45" fmla="*/ 173 h 487"/>
                  <a:gd name="T46" fmla="*/ 277 w 363"/>
                  <a:gd name="T47" fmla="*/ 175 h 487"/>
                  <a:gd name="T48" fmla="*/ 260 w 363"/>
                  <a:gd name="T49" fmla="*/ 192 h 487"/>
                  <a:gd name="T50" fmla="*/ 283 w 363"/>
                  <a:gd name="T51" fmla="*/ 165 h 487"/>
                  <a:gd name="T52" fmla="*/ 320 w 363"/>
                  <a:gd name="T53" fmla="*/ 143 h 487"/>
                  <a:gd name="T54" fmla="*/ 363 w 363"/>
                  <a:gd name="T55" fmla="*/ 110 h 487"/>
                  <a:gd name="T56" fmla="*/ 338 w 363"/>
                  <a:gd name="T57" fmla="*/ 110 h 487"/>
                  <a:gd name="T58" fmla="*/ 350 w 363"/>
                  <a:gd name="T59" fmla="*/ 91 h 487"/>
                  <a:gd name="T60" fmla="*/ 325 w 363"/>
                  <a:gd name="T61" fmla="*/ 51 h 487"/>
                  <a:gd name="T62" fmla="*/ 295 w 363"/>
                  <a:gd name="T63" fmla="*/ 79 h 487"/>
                  <a:gd name="T64" fmla="*/ 286 w 363"/>
                  <a:gd name="T65" fmla="*/ 57 h 487"/>
                  <a:gd name="T66" fmla="*/ 250 w 363"/>
                  <a:gd name="T67" fmla="*/ 82 h 487"/>
                  <a:gd name="T68" fmla="*/ 225 w 363"/>
                  <a:gd name="T69" fmla="*/ 142 h 487"/>
                  <a:gd name="T70" fmla="*/ 212 w 363"/>
                  <a:gd name="T71" fmla="*/ 171 h 487"/>
                  <a:gd name="T72" fmla="*/ 213 w 363"/>
                  <a:gd name="T73" fmla="*/ 142 h 487"/>
                  <a:gd name="T74" fmla="*/ 161 w 363"/>
                  <a:gd name="T75" fmla="*/ 144 h 487"/>
                  <a:gd name="T76" fmla="*/ 188 w 363"/>
                  <a:gd name="T77" fmla="*/ 80 h 487"/>
                  <a:gd name="T78" fmla="*/ 219 w 363"/>
                  <a:gd name="T79" fmla="*/ 56 h 487"/>
                  <a:gd name="T80" fmla="*/ 219 w 363"/>
                  <a:gd name="T81" fmla="*/ 50 h 487"/>
                  <a:gd name="T82" fmla="*/ 239 w 363"/>
                  <a:gd name="T83" fmla="*/ 34 h 487"/>
                  <a:gd name="T84" fmla="*/ 261 w 363"/>
                  <a:gd name="T85" fmla="*/ 4 h 487"/>
                  <a:gd name="T86" fmla="*/ 233 w 363"/>
                  <a:gd name="T87" fmla="*/ 22 h 487"/>
                  <a:gd name="T88" fmla="*/ 227 w 363"/>
                  <a:gd name="T89" fmla="*/ 20 h 487"/>
                  <a:gd name="T90" fmla="*/ 198 w 363"/>
                  <a:gd name="T91" fmla="*/ 28 h 487"/>
                  <a:gd name="T92" fmla="*/ 177 w 363"/>
                  <a:gd name="T93" fmla="*/ 52 h 487"/>
                  <a:gd name="T94" fmla="*/ 147 w 363"/>
                  <a:gd name="T95" fmla="*/ 59 h 487"/>
                  <a:gd name="T96" fmla="*/ 119 w 363"/>
                  <a:gd name="T97" fmla="*/ 75 h 487"/>
                  <a:gd name="T98" fmla="*/ 91 w 363"/>
                  <a:gd name="T99" fmla="*/ 72 h 487"/>
                  <a:gd name="T100" fmla="*/ 0 w 363"/>
                  <a:gd name="T101" fmla="*/ 379 h 487"/>
                  <a:gd name="T102" fmla="*/ 17 w 363"/>
                  <a:gd name="T103" fmla="*/ 413 h 487"/>
                  <a:gd name="T104" fmla="*/ 53 w 363"/>
                  <a:gd name="T105" fmla="*/ 443 h 487"/>
                  <a:gd name="T106" fmla="*/ 81 w 363"/>
                  <a:gd name="T107" fmla="*/ 468 h 487"/>
                  <a:gd name="T108" fmla="*/ 126 w 363"/>
                  <a:gd name="T109" fmla="*/ 467 h 487"/>
                  <a:gd name="T110" fmla="*/ 158 w 363"/>
                  <a:gd name="T111" fmla="*/ 477 h 487"/>
                  <a:gd name="T112" fmla="*/ 173 w 363"/>
                  <a:gd name="T113" fmla="*/ 482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3" h="487">
                    <a:moveTo>
                      <a:pt x="185" y="486"/>
                    </a:moveTo>
                    <a:cubicBezTo>
                      <a:pt x="184" y="485"/>
                      <a:pt x="181" y="481"/>
                      <a:pt x="183" y="481"/>
                    </a:cubicBezTo>
                    <a:cubicBezTo>
                      <a:pt x="184" y="481"/>
                      <a:pt x="185" y="481"/>
                      <a:pt x="187" y="482"/>
                    </a:cubicBezTo>
                    <a:cubicBezTo>
                      <a:pt x="189" y="484"/>
                      <a:pt x="190" y="485"/>
                      <a:pt x="192" y="486"/>
                    </a:cubicBezTo>
                    <a:cubicBezTo>
                      <a:pt x="195" y="487"/>
                      <a:pt x="198" y="487"/>
                      <a:pt x="197" y="485"/>
                    </a:cubicBezTo>
                    <a:cubicBezTo>
                      <a:pt x="196" y="482"/>
                      <a:pt x="195" y="481"/>
                      <a:pt x="196" y="477"/>
                    </a:cubicBezTo>
                    <a:cubicBezTo>
                      <a:pt x="197" y="472"/>
                      <a:pt x="195" y="468"/>
                      <a:pt x="195" y="466"/>
                    </a:cubicBezTo>
                    <a:cubicBezTo>
                      <a:pt x="196" y="464"/>
                      <a:pt x="196" y="461"/>
                      <a:pt x="196" y="461"/>
                    </a:cubicBezTo>
                    <a:cubicBezTo>
                      <a:pt x="195" y="459"/>
                      <a:pt x="194" y="457"/>
                      <a:pt x="193" y="456"/>
                    </a:cubicBezTo>
                    <a:cubicBezTo>
                      <a:pt x="191" y="454"/>
                      <a:pt x="190" y="452"/>
                      <a:pt x="190" y="452"/>
                    </a:cubicBezTo>
                    <a:cubicBezTo>
                      <a:pt x="190" y="452"/>
                      <a:pt x="187" y="450"/>
                      <a:pt x="179" y="453"/>
                    </a:cubicBezTo>
                    <a:cubicBezTo>
                      <a:pt x="170" y="455"/>
                      <a:pt x="170" y="458"/>
                      <a:pt x="167" y="458"/>
                    </a:cubicBezTo>
                    <a:cubicBezTo>
                      <a:pt x="166" y="458"/>
                      <a:pt x="166" y="458"/>
                      <a:pt x="165" y="458"/>
                    </a:cubicBezTo>
                    <a:cubicBezTo>
                      <a:pt x="163" y="458"/>
                      <a:pt x="161" y="460"/>
                      <a:pt x="161" y="459"/>
                    </a:cubicBezTo>
                    <a:cubicBezTo>
                      <a:pt x="161" y="458"/>
                      <a:pt x="161" y="458"/>
                      <a:pt x="162" y="457"/>
                    </a:cubicBezTo>
                    <a:cubicBezTo>
                      <a:pt x="164" y="453"/>
                      <a:pt x="163" y="456"/>
                      <a:pt x="164" y="450"/>
                    </a:cubicBezTo>
                    <a:cubicBezTo>
                      <a:pt x="165" y="445"/>
                      <a:pt x="164" y="447"/>
                      <a:pt x="166" y="441"/>
                    </a:cubicBezTo>
                    <a:cubicBezTo>
                      <a:pt x="166" y="438"/>
                      <a:pt x="167" y="437"/>
                      <a:pt x="167" y="436"/>
                    </a:cubicBezTo>
                    <a:cubicBezTo>
                      <a:pt x="167" y="435"/>
                      <a:pt x="167" y="435"/>
                      <a:pt x="166" y="432"/>
                    </a:cubicBezTo>
                    <a:cubicBezTo>
                      <a:pt x="165" y="427"/>
                      <a:pt x="165" y="426"/>
                      <a:pt x="166" y="423"/>
                    </a:cubicBezTo>
                    <a:cubicBezTo>
                      <a:pt x="168" y="420"/>
                      <a:pt x="171" y="414"/>
                      <a:pt x="163" y="416"/>
                    </a:cubicBezTo>
                    <a:cubicBezTo>
                      <a:pt x="155" y="418"/>
                      <a:pt x="144" y="421"/>
                      <a:pt x="145" y="427"/>
                    </a:cubicBezTo>
                    <a:cubicBezTo>
                      <a:pt x="147" y="432"/>
                      <a:pt x="147" y="436"/>
                      <a:pt x="145" y="439"/>
                    </a:cubicBezTo>
                    <a:cubicBezTo>
                      <a:pt x="142" y="442"/>
                      <a:pt x="141" y="443"/>
                      <a:pt x="142" y="444"/>
                    </a:cubicBezTo>
                    <a:cubicBezTo>
                      <a:pt x="143" y="445"/>
                      <a:pt x="143" y="448"/>
                      <a:pt x="139" y="446"/>
                    </a:cubicBezTo>
                    <a:cubicBezTo>
                      <a:pt x="136" y="444"/>
                      <a:pt x="134" y="450"/>
                      <a:pt x="128" y="452"/>
                    </a:cubicBezTo>
                    <a:cubicBezTo>
                      <a:pt x="122" y="454"/>
                      <a:pt x="124" y="448"/>
                      <a:pt x="120" y="450"/>
                    </a:cubicBezTo>
                    <a:cubicBezTo>
                      <a:pt x="116" y="451"/>
                      <a:pt x="117" y="451"/>
                      <a:pt x="114" y="447"/>
                    </a:cubicBezTo>
                    <a:cubicBezTo>
                      <a:pt x="111" y="444"/>
                      <a:pt x="106" y="443"/>
                      <a:pt x="104" y="437"/>
                    </a:cubicBezTo>
                    <a:cubicBezTo>
                      <a:pt x="103" y="430"/>
                      <a:pt x="102" y="419"/>
                      <a:pt x="101" y="413"/>
                    </a:cubicBezTo>
                    <a:cubicBezTo>
                      <a:pt x="100" y="407"/>
                      <a:pt x="102" y="406"/>
                      <a:pt x="102" y="404"/>
                    </a:cubicBezTo>
                    <a:cubicBezTo>
                      <a:pt x="102" y="403"/>
                      <a:pt x="102" y="403"/>
                      <a:pt x="102" y="402"/>
                    </a:cubicBezTo>
                    <a:cubicBezTo>
                      <a:pt x="102" y="400"/>
                      <a:pt x="102" y="397"/>
                      <a:pt x="101" y="394"/>
                    </a:cubicBezTo>
                    <a:cubicBezTo>
                      <a:pt x="100" y="391"/>
                      <a:pt x="100" y="388"/>
                      <a:pt x="105" y="384"/>
                    </a:cubicBezTo>
                    <a:cubicBezTo>
                      <a:pt x="111" y="381"/>
                      <a:pt x="110" y="383"/>
                      <a:pt x="112" y="379"/>
                    </a:cubicBezTo>
                    <a:cubicBezTo>
                      <a:pt x="114" y="374"/>
                      <a:pt x="107" y="375"/>
                      <a:pt x="117" y="372"/>
                    </a:cubicBezTo>
                    <a:cubicBezTo>
                      <a:pt x="126" y="369"/>
                      <a:pt x="125" y="370"/>
                      <a:pt x="129" y="369"/>
                    </a:cubicBezTo>
                    <a:cubicBezTo>
                      <a:pt x="132" y="368"/>
                      <a:pt x="134" y="365"/>
                      <a:pt x="136" y="366"/>
                    </a:cubicBezTo>
                    <a:cubicBezTo>
                      <a:pt x="139" y="368"/>
                      <a:pt x="141" y="370"/>
                      <a:pt x="144" y="367"/>
                    </a:cubicBezTo>
                    <a:cubicBezTo>
                      <a:pt x="146" y="363"/>
                      <a:pt x="145" y="360"/>
                      <a:pt x="145" y="360"/>
                    </a:cubicBezTo>
                    <a:cubicBezTo>
                      <a:pt x="145" y="360"/>
                      <a:pt x="140" y="357"/>
                      <a:pt x="152" y="356"/>
                    </a:cubicBezTo>
                    <a:cubicBezTo>
                      <a:pt x="163" y="355"/>
                      <a:pt x="161" y="349"/>
                      <a:pt x="165" y="352"/>
                    </a:cubicBezTo>
                    <a:cubicBezTo>
                      <a:pt x="168" y="356"/>
                      <a:pt x="170" y="358"/>
                      <a:pt x="172" y="355"/>
                    </a:cubicBezTo>
                    <a:cubicBezTo>
                      <a:pt x="174" y="352"/>
                      <a:pt x="173" y="348"/>
                      <a:pt x="176" y="351"/>
                    </a:cubicBezTo>
                    <a:cubicBezTo>
                      <a:pt x="180" y="355"/>
                      <a:pt x="185" y="354"/>
                      <a:pt x="185" y="357"/>
                    </a:cubicBezTo>
                    <a:cubicBezTo>
                      <a:pt x="185" y="360"/>
                      <a:pt x="185" y="360"/>
                      <a:pt x="186" y="364"/>
                    </a:cubicBezTo>
                    <a:cubicBezTo>
                      <a:pt x="188" y="368"/>
                      <a:pt x="189" y="372"/>
                      <a:pt x="193" y="376"/>
                    </a:cubicBezTo>
                    <a:cubicBezTo>
                      <a:pt x="196" y="380"/>
                      <a:pt x="200" y="385"/>
                      <a:pt x="202" y="378"/>
                    </a:cubicBezTo>
                    <a:cubicBezTo>
                      <a:pt x="204" y="371"/>
                      <a:pt x="204" y="375"/>
                      <a:pt x="202" y="365"/>
                    </a:cubicBezTo>
                    <a:cubicBezTo>
                      <a:pt x="199" y="356"/>
                      <a:pt x="196" y="349"/>
                      <a:pt x="195" y="348"/>
                    </a:cubicBezTo>
                    <a:cubicBezTo>
                      <a:pt x="195" y="347"/>
                      <a:pt x="189" y="339"/>
                      <a:pt x="197" y="329"/>
                    </a:cubicBezTo>
                    <a:cubicBezTo>
                      <a:pt x="205" y="320"/>
                      <a:pt x="205" y="317"/>
                      <a:pt x="209" y="314"/>
                    </a:cubicBezTo>
                    <a:cubicBezTo>
                      <a:pt x="214" y="310"/>
                      <a:pt x="214" y="312"/>
                      <a:pt x="216" y="308"/>
                    </a:cubicBezTo>
                    <a:cubicBezTo>
                      <a:pt x="218" y="303"/>
                      <a:pt x="218" y="302"/>
                      <a:pt x="219" y="301"/>
                    </a:cubicBezTo>
                    <a:cubicBezTo>
                      <a:pt x="221" y="300"/>
                      <a:pt x="220" y="299"/>
                      <a:pt x="222" y="298"/>
                    </a:cubicBezTo>
                    <a:cubicBezTo>
                      <a:pt x="223" y="298"/>
                      <a:pt x="225" y="296"/>
                      <a:pt x="225" y="296"/>
                    </a:cubicBezTo>
                    <a:cubicBezTo>
                      <a:pt x="225" y="294"/>
                      <a:pt x="224" y="293"/>
                      <a:pt x="224" y="292"/>
                    </a:cubicBezTo>
                    <a:cubicBezTo>
                      <a:pt x="223" y="292"/>
                      <a:pt x="221" y="292"/>
                      <a:pt x="220" y="293"/>
                    </a:cubicBezTo>
                    <a:cubicBezTo>
                      <a:pt x="222" y="292"/>
                      <a:pt x="223" y="290"/>
                      <a:pt x="225" y="289"/>
                    </a:cubicBezTo>
                    <a:cubicBezTo>
                      <a:pt x="224" y="288"/>
                      <a:pt x="223" y="287"/>
                      <a:pt x="223" y="285"/>
                    </a:cubicBezTo>
                    <a:cubicBezTo>
                      <a:pt x="223" y="285"/>
                      <a:pt x="218" y="287"/>
                      <a:pt x="219" y="286"/>
                    </a:cubicBezTo>
                    <a:cubicBezTo>
                      <a:pt x="220" y="285"/>
                      <a:pt x="224" y="283"/>
                      <a:pt x="223" y="281"/>
                    </a:cubicBezTo>
                    <a:cubicBezTo>
                      <a:pt x="223" y="279"/>
                      <a:pt x="221" y="273"/>
                      <a:pt x="221" y="273"/>
                    </a:cubicBezTo>
                    <a:cubicBezTo>
                      <a:pt x="221" y="273"/>
                      <a:pt x="219" y="260"/>
                      <a:pt x="222" y="270"/>
                    </a:cubicBezTo>
                    <a:cubicBezTo>
                      <a:pt x="225" y="280"/>
                      <a:pt x="225" y="284"/>
                      <a:pt x="228" y="277"/>
                    </a:cubicBezTo>
                    <a:cubicBezTo>
                      <a:pt x="231" y="270"/>
                      <a:pt x="229" y="267"/>
                      <a:pt x="229" y="267"/>
                    </a:cubicBezTo>
                    <a:cubicBezTo>
                      <a:pt x="230" y="267"/>
                      <a:pt x="231" y="267"/>
                      <a:pt x="232" y="267"/>
                    </a:cubicBezTo>
                    <a:cubicBezTo>
                      <a:pt x="232" y="267"/>
                      <a:pt x="238" y="257"/>
                      <a:pt x="237" y="253"/>
                    </a:cubicBezTo>
                    <a:cubicBezTo>
                      <a:pt x="237" y="250"/>
                      <a:pt x="236" y="250"/>
                      <a:pt x="242" y="247"/>
                    </a:cubicBezTo>
                    <a:cubicBezTo>
                      <a:pt x="248" y="244"/>
                      <a:pt x="251" y="241"/>
                      <a:pt x="253" y="240"/>
                    </a:cubicBezTo>
                    <a:cubicBezTo>
                      <a:pt x="255" y="239"/>
                      <a:pt x="258" y="238"/>
                      <a:pt x="260" y="238"/>
                    </a:cubicBezTo>
                    <a:cubicBezTo>
                      <a:pt x="259" y="238"/>
                      <a:pt x="257" y="237"/>
                      <a:pt x="259" y="230"/>
                    </a:cubicBezTo>
                    <a:cubicBezTo>
                      <a:pt x="261" y="220"/>
                      <a:pt x="263" y="218"/>
                      <a:pt x="268" y="215"/>
                    </a:cubicBezTo>
                    <a:cubicBezTo>
                      <a:pt x="272" y="213"/>
                      <a:pt x="272" y="208"/>
                      <a:pt x="276" y="207"/>
                    </a:cubicBezTo>
                    <a:cubicBezTo>
                      <a:pt x="277" y="207"/>
                      <a:pt x="279" y="206"/>
                      <a:pt x="280" y="206"/>
                    </a:cubicBezTo>
                    <a:cubicBezTo>
                      <a:pt x="282" y="205"/>
                      <a:pt x="284" y="204"/>
                      <a:pt x="284" y="203"/>
                    </a:cubicBezTo>
                    <a:cubicBezTo>
                      <a:pt x="284" y="202"/>
                      <a:pt x="284" y="201"/>
                      <a:pt x="285" y="199"/>
                    </a:cubicBezTo>
                    <a:cubicBezTo>
                      <a:pt x="286" y="199"/>
                      <a:pt x="287" y="198"/>
                      <a:pt x="289" y="197"/>
                    </a:cubicBezTo>
                    <a:cubicBezTo>
                      <a:pt x="292" y="195"/>
                      <a:pt x="294" y="192"/>
                      <a:pt x="296" y="191"/>
                    </a:cubicBezTo>
                    <a:cubicBezTo>
                      <a:pt x="298" y="189"/>
                      <a:pt x="289" y="196"/>
                      <a:pt x="286" y="202"/>
                    </a:cubicBezTo>
                    <a:cubicBezTo>
                      <a:pt x="284" y="208"/>
                      <a:pt x="288" y="215"/>
                      <a:pt x="292" y="209"/>
                    </a:cubicBezTo>
                    <a:cubicBezTo>
                      <a:pt x="295" y="202"/>
                      <a:pt x="295" y="203"/>
                      <a:pt x="299" y="201"/>
                    </a:cubicBezTo>
                    <a:cubicBezTo>
                      <a:pt x="303" y="199"/>
                      <a:pt x="306" y="195"/>
                      <a:pt x="310" y="194"/>
                    </a:cubicBezTo>
                    <a:cubicBezTo>
                      <a:pt x="313" y="193"/>
                      <a:pt x="319" y="187"/>
                      <a:pt x="320" y="186"/>
                    </a:cubicBezTo>
                    <a:cubicBezTo>
                      <a:pt x="322" y="186"/>
                      <a:pt x="325" y="183"/>
                      <a:pt x="328" y="178"/>
                    </a:cubicBezTo>
                    <a:cubicBezTo>
                      <a:pt x="331" y="174"/>
                      <a:pt x="329" y="172"/>
                      <a:pt x="325" y="174"/>
                    </a:cubicBezTo>
                    <a:cubicBezTo>
                      <a:pt x="322" y="176"/>
                      <a:pt x="326" y="167"/>
                      <a:pt x="324" y="168"/>
                    </a:cubicBezTo>
                    <a:cubicBezTo>
                      <a:pt x="323" y="168"/>
                      <a:pt x="319" y="173"/>
                      <a:pt x="319" y="175"/>
                    </a:cubicBezTo>
                    <a:cubicBezTo>
                      <a:pt x="319" y="178"/>
                      <a:pt x="316" y="179"/>
                      <a:pt x="315" y="180"/>
                    </a:cubicBezTo>
                    <a:cubicBezTo>
                      <a:pt x="314" y="181"/>
                      <a:pt x="311" y="183"/>
                      <a:pt x="308" y="183"/>
                    </a:cubicBezTo>
                    <a:cubicBezTo>
                      <a:pt x="304" y="184"/>
                      <a:pt x="299" y="184"/>
                      <a:pt x="299" y="182"/>
                    </a:cubicBezTo>
                    <a:cubicBezTo>
                      <a:pt x="299" y="180"/>
                      <a:pt x="298" y="175"/>
                      <a:pt x="300" y="173"/>
                    </a:cubicBezTo>
                    <a:cubicBezTo>
                      <a:pt x="302" y="171"/>
                      <a:pt x="302" y="171"/>
                      <a:pt x="304" y="168"/>
                    </a:cubicBezTo>
                    <a:cubicBezTo>
                      <a:pt x="305" y="165"/>
                      <a:pt x="311" y="156"/>
                      <a:pt x="304" y="159"/>
                    </a:cubicBezTo>
                    <a:cubicBezTo>
                      <a:pt x="297" y="162"/>
                      <a:pt x="295" y="160"/>
                      <a:pt x="289" y="164"/>
                    </a:cubicBezTo>
                    <a:cubicBezTo>
                      <a:pt x="283" y="169"/>
                      <a:pt x="280" y="174"/>
                      <a:pt x="277" y="175"/>
                    </a:cubicBezTo>
                    <a:cubicBezTo>
                      <a:pt x="275" y="176"/>
                      <a:pt x="272" y="181"/>
                      <a:pt x="269" y="185"/>
                    </a:cubicBezTo>
                    <a:cubicBezTo>
                      <a:pt x="268" y="188"/>
                      <a:pt x="266" y="190"/>
                      <a:pt x="265" y="191"/>
                    </a:cubicBezTo>
                    <a:cubicBezTo>
                      <a:pt x="265" y="192"/>
                      <a:pt x="264" y="192"/>
                      <a:pt x="264" y="192"/>
                    </a:cubicBezTo>
                    <a:cubicBezTo>
                      <a:pt x="262" y="193"/>
                      <a:pt x="260" y="192"/>
                      <a:pt x="260" y="192"/>
                    </a:cubicBezTo>
                    <a:cubicBezTo>
                      <a:pt x="260" y="192"/>
                      <a:pt x="262" y="189"/>
                      <a:pt x="265" y="186"/>
                    </a:cubicBezTo>
                    <a:cubicBezTo>
                      <a:pt x="268" y="183"/>
                      <a:pt x="269" y="179"/>
                      <a:pt x="272" y="176"/>
                    </a:cubicBezTo>
                    <a:cubicBezTo>
                      <a:pt x="276" y="173"/>
                      <a:pt x="276" y="172"/>
                      <a:pt x="278" y="170"/>
                    </a:cubicBezTo>
                    <a:cubicBezTo>
                      <a:pt x="280" y="168"/>
                      <a:pt x="283" y="165"/>
                      <a:pt x="283" y="165"/>
                    </a:cubicBezTo>
                    <a:cubicBezTo>
                      <a:pt x="283" y="165"/>
                      <a:pt x="286" y="163"/>
                      <a:pt x="288" y="161"/>
                    </a:cubicBezTo>
                    <a:cubicBezTo>
                      <a:pt x="289" y="160"/>
                      <a:pt x="287" y="157"/>
                      <a:pt x="290" y="156"/>
                    </a:cubicBezTo>
                    <a:cubicBezTo>
                      <a:pt x="293" y="155"/>
                      <a:pt x="302" y="150"/>
                      <a:pt x="307" y="149"/>
                    </a:cubicBezTo>
                    <a:cubicBezTo>
                      <a:pt x="311" y="148"/>
                      <a:pt x="318" y="143"/>
                      <a:pt x="320" y="143"/>
                    </a:cubicBezTo>
                    <a:cubicBezTo>
                      <a:pt x="322" y="142"/>
                      <a:pt x="328" y="140"/>
                      <a:pt x="330" y="139"/>
                    </a:cubicBezTo>
                    <a:cubicBezTo>
                      <a:pt x="332" y="138"/>
                      <a:pt x="333" y="137"/>
                      <a:pt x="337" y="132"/>
                    </a:cubicBezTo>
                    <a:cubicBezTo>
                      <a:pt x="341" y="127"/>
                      <a:pt x="340" y="126"/>
                      <a:pt x="350" y="121"/>
                    </a:cubicBezTo>
                    <a:cubicBezTo>
                      <a:pt x="360" y="116"/>
                      <a:pt x="362" y="115"/>
                      <a:pt x="363" y="110"/>
                    </a:cubicBezTo>
                    <a:cubicBezTo>
                      <a:pt x="363" y="105"/>
                      <a:pt x="363" y="102"/>
                      <a:pt x="362" y="101"/>
                    </a:cubicBezTo>
                    <a:cubicBezTo>
                      <a:pt x="360" y="100"/>
                      <a:pt x="356" y="104"/>
                      <a:pt x="355" y="99"/>
                    </a:cubicBezTo>
                    <a:cubicBezTo>
                      <a:pt x="355" y="95"/>
                      <a:pt x="352" y="98"/>
                      <a:pt x="348" y="101"/>
                    </a:cubicBezTo>
                    <a:cubicBezTo>
                      <a:pt x="344" y="105"/>
                      <a:pt x="342" y="109"/>
                      <a:pt x="338" y="110"/>
                    </a:cubicBezTo>
                    <a:cubicBezTo>
                      <a:pt x="335" y="111"/>
                      <a:pt x="330" y="110"/>
                      <a:pt x="336" y="106"/>
                    </a:cubicBezTo>
                    <a:cubicBezTo>
                      <a:pt x="341" y="103"/>
                      <a:pt x="343" y="101"/>
                      <a:pt x="347" y="99"/>
                    </a:cubicBezTo>
                    <a:cubicBezTo>
                      <a:pt x="350" y="96"/>
                      <a:pt x="349" y="96"/>
                      <a:pt x="353" y="94"/>
                    </a:cubicBezTo>
                    <a:cubicBezTo>
                      <a:pt x="356" y="91"/>
                      <a:pt x="356" y="91"/>
                      <a:pt x="350" y="91"/>
                    </a:cubicBezTo>
                    <a:cubicBezTo>
                      <a:pt x="344" y="92"/>
                      <a:pt x="346" y="93"/>
                      <a:pt x="341" y="92"/>
                    </a:cubicBezTo>
                    <a:cubicBezTo>
                      <a:pt x="336" y="91"/>
                      <a:pt x="331" y="91"/>
                      <a:pt x="331" y="88"/>
                    </a:cubicBezTo>
                    <a:cubicBezTo>
                      <a:pt x="331" y="84"/>
                      <a:pt x="333" y="88"/>
                      <a:pt x="334" y="80"/>
                    </a:cubicBezTo>
                    <a:cubicBezTo>
                      <a:pt x="335" y="73"/>
                      <a:pt x="325" y="51"/>
                      <a:pt x="325" y="51"/>
                    </a:cubicBezTo>
                    <a:cubicBezTo>
                      <a:pt x="325" y="51"/>
                      <a:pt x="321" y="62"/>
                      <a:pt x="315" y="68"/>
                    </a:cubicBezTo>
                    <a:cubicBezTo>
                      <a:pt x="309" y="74"/>
                      <a:pt x="305" y="77"/>
                      <a:pt x="304" y="80"/>
                    </a:cubicBezTo>
                    <a:cubicBezTo>
                      <a:pt x="303" y="83"/>
                      <a:pt x="301" y="86"/>
                      <a:pt x="300" y="82"/>
                    </a:cubicBezTo>
                    <a:cubicBezTo>
                      <a:pt x="298" y="78"/>
                      <a:pt x="297" y="78"/>
                      <a:pt x="295" y="79"/>
                    </a:cubicBezTo>
                    <a:cubicBezTo>
                      <a:pt x="294" y="79"/>
                      <a:pt x="284" y="82"/>
                      <a:pt x="294" y="72"/>
                    </a:cubicBezTo>
                    <a:cubicBezTo>
                      <a:pt x="304" y="62"/>
                      <a:pt x="299" y="66"/>
                      <a:pt x="298" y="62"/>
                    </a:cubicBezTo>
                    <a:cubicBezTo>
                      <a:pt x="298" y="59"/>
                      <a:pt x="295" y="59"/>
                      <a:pt x="292" y="61"/>
                    </a:cubicBezTo>
                    <a:cubicBezTo>
                      <a:pt x="288" y="62"/>
                      <a:pt x="287" y="60"/>
                      <a:pt x="286" y="57"/>
                    </a:cubicBezTo>
                    <a:cubicBezTo>
                      <a:pt x="285" y="53"/>
                      <a:pt x="281" y="53"/>
                      <a:pt x="275" y="56"/>
                    </a:cubicBezTo>
                    <a:cubicBezTo>
                      <a:pt x="270" y="59"/>
                      <a:pt x="267" y="63"/>
                      <a:pt x="264" y="62"/>
                    </a:cubicBezTo>
                    <a:cubicBezTo>
                      <a:pt x="261" y="61"/>
                      <a:pt x="253" y="60"/>
                      <a:pt x="253" y="69"/>
                    </a:cubicBezTo>
                    <a:cubicBezTo>
                      <a:pt x="253" y="78"/>
                      <a:pt x="249" y="79"/>
                      <a:pt x="250" y="82"/>
                    </a:cubicBezTo>
                    <a:cubicBezTo>
                      <a:pt x="251" y="86"/>
                      <a:pt x="252" y="88"/>
                      <a:pt x="248" y="90"/>
                    </a:cubicBezTo>
                    <a:cubicBezTo>
                      <a:pt x="245" y="91"/>
                      <a:pt x="237" y="100"/>
                      <a:pt x="242" y="104"/>
                    </a:cubicBezTo>
                    <a:cubicBezTo>
                      <a:pt x="248" y="108"/>
                      <a:pt x="249" y="108"/>
                      <a:pt x="248" y="113"/>
                    </a:cubicBezTo>
                    <a:cubicBezTo>
                      <a:pt x="248" y="117"/>
                      <a:pt x="246" y="129"/>
                      <a:pt x="225" y="142"/>
                    </a:cubicBezTo>
                    <a:cubicBezTo>
                      <a:pt x="225" y="142"/>
                      <a:pt x="224" y="153"/>
                      <a:pt x="226" y="157"/>
                    </a:cubicBezTo>
                    <a:cubicBezTo>
                      <a:pt x="227" y="161"/>
                      <a:pt x="226" y="161"/>
                      <a:pt x="223" y="165"/>
                    </a:cubicBezTo>
                    <a:cubicBezTo>
                      <a:pt x="220" y="168"/>
                      <a:pt x="222" y="171"/>
                      <a:pt x="218" y="172"/>
                    </a:cubicBezTo>
                    <a:cubicBezTo>
                      <a:pt x="215" y="173"/>
                      <a:pt x="214" y="176"/>
                      <a:pt x="212" y="171"/>
                    </a:cubicBezTo>
                    <a:cubicBezTo>
                      <a:pt x="211" y="167"/>
                      <a:pt x="209" y="171"/>
                      <a:pt x="209" y="166"/>
                    </a:cubicBezTo>
                    <a:cubicBezTo>
                      <a:pt x="209" y="161"/>
                      <a:pt x="206" y="163"/>
                      <a:pt x="210" y="157"/>
                    </a:cubicBezTo>
                    <a:cubicBezTo>
                      <a:pt x="214" y="151"/>
                      <a:pt x="210" y="155"/>
                      <a:pt x="212" y="149"/>
                    </a:cubicBezTo>
                    <a:cubicBezTo>
                      <a:pt x="215" y="144"/>
                      <a:pt x="215" y="141"/>
                      <a:pt x="213" y="142"/>
                    </a:cubicBezTo>
                    <a:cubicBezTo>
                      <a:pt x="212" y="142"/>
                      <a:pt x="198" y="146"/>
                      <a:pt x="198" y="146"/>
                    </a:cubicBezTo>
                    <a:cubicBezTo>
                      <a:pt x="198" y="146"/>
                      <a:pt x="195" y="142"/>
                      <a:pt x="190" y="143"/>
                    </a:cubicBezTo>
                    <a:cubicBezTo>
                      <a:pt x="185" y="145"/>
                      <a:pt x="179" y="137"/>
                      <a:pt x="173" y="139"/>
                    </a:cubicBezTo>
                    <a:cubicBezTo>
                      <a:pt x="167" y="141"/>
                      <a:pt x="161" y="144"/>
                      <a:pt x="161" y="144"/>
                    </a:cubicBezTo>
                    <a:cubicBezTo>
                      <a:pt x="161" y="144"/>
                      <a:pt x="165" y="136"/>
                      <a:pt x="164" y="132"/>
                    </a:cubicBezTo>
                    <a:cubicBezTo>
                      <a:pt x="163" y="128"/>
                      <a:pt x="156" y="131"/>
                      <a:pt x="156" y="131"/>
                    </a:cubicBezTo>
                    <a:cubicBezTo>
                      <a:pt x="156" y="131"/>
                      <a:pt x="167" y="95"/>
                      <a:pt x="186" y="88"/>
                    </a:cubicBezTo>
                    <a:cubicBezTo>
                      <a:pt x="189" y="87"/>
                      <a:pt x="195" y="78"/>
                      <a:pt x="188" y="80"/>
                    </a:cubicBezTo>
                    <a:cubicBezTo>
                      <a:pt x="182" y="82"/>
                      <a:pt x="192" y="76"/>
                      <a:pt x="196" y="74"/>
                    </a:cubicBezTo>
                    <a:cubicBezTo>
                      <a:pt x="199" y="72"/>
                      <a:pt x="198" y="72"/>
                      <a:pt x="203" y="70"/>
                    </a:cubicBezTo>
                    <a:cubicBezTo>
                      <a:pt x="208" y="68"/>
                      <a:pt x="201" y="74"/>
                      <a:pt x="209" y="66"/>
                    </a:cubicBezTo>
                    <a:cubicBezTo>
                      <a:pt x="218" y="59"/>
                      <a:pt x="219" y="58"/>
                      <a:pt x="219" y="56"/>
                    </a:cubicBezTo>
                    <a:cubicBezTo>
                      <a:pt x="218" y="54"/>
                      <a:pt x="213" y="58"/>
                      <a:pt x="209" y="57"/>
                    </a:cubicBezTo>
                    <a:cubicBezTo>
                      <a:pt x="206" y="55"/>
                      <a:pt x="204" y="55"/>
                      <a:pt x="204" y="55"/>
                    </a:cubicBezTo>
                    <a:cubicBezTo>
                      <a:pt x="204" y="55"/>
                      <a:pt x="208" y="53"/>
                      <a:pt x="211" y="52"/>
                    </a:cubicBezTo>
                    <a:cubicBezTo>
                      <a:pt x="214" y="52"/>
                      <a:pt x="217" y="51"/>
                      <a:pt x="219" y="50"/>
                    </a:cubicBezTo>
                    <a:cubicBezTo>
                      <a:pt x="221" y="49"/>
                      <a:pt x="221" y="50"/>
                      <a:pt x="221" y="46"/>
                    </a:cubicBezTo>
                    <a:cubicBezTo>
                      <a:pt x="222" y="42"/>
                      <a:pt x="221" y="41"/>
                      <a:pt x="225" y="40"/>
                    </a:cubicBezTo>
                    <a:cubicBezTo>
                      <a:pt x="229" y="38"/>
                      <a:pt x="229" y="36"/>
                      <a:pt x="233" y="36"/>
                    </a:cubicBezTo>
                    <a:cubicBezTo>
                      <a:pt x="237" y="37"/>
                      <a:pt x="233" y="35"/>
                      <a:pt x="239" y="34"/>
                    </a:cubicBezTo>
                    <a:cubicBezTo>
                      <a:pt x="245" y="33"/>
                      <a:pt x="239" y="34"/>
                      <a:pt x="246" y="29"/>
                    </a:cubicBezTo>
                    <a:cubicBezTo>
                      <a:pt x="254" y="23"/>
                      <a:pt x="258" y="22"/>
                      <a:pt x="257" y="19"/>
                    </a:cubicBezTo>
                    <a:cubicBezTo>
                      <a:pt x="255" y="15"/>
                      <a:pt x="247" y="19"/>
                      <a:pt x="253" y="12"/>
                    </a:cubicBezTo>
                    <a:cubicBezTo>
                      <a:pt x="259" y="6"/>
                      <a:pt x="262" y="7"/>
                      <a:pt x="261" y="4"/>
                    </a:cubicBezTo>
                    <a:cubicBezTo>
                      <a:pt x="260" y="1"/>
                      <a:pt x="254" y="0"/>
                      <a:pt x="252" y="1"/>
                    </a:cubicBezTo>
                    <a:cubicBezTo>
                      <a:pt x="250" y="2"/>
                      <a:pt x="248" y="0"/>
                      <a:pt x="244" y="4"/>
                    </a:cubicBezTo>
                    <a:cubicBezTo>
                      <a:pt x="240" y="8"/>
                      <a:pt x="241" y="14"/>
                      <a:pt x="239" y="16"/>
                    </a:cubicBezTo>
                    <a:cubicBezTo>
                      <a:pt x="238" y="19"/>
                      <a:pt x="235" y="18"/>
                      <a:pt x="233" y="22"/>
                    </a:cubicBezTo>
                    <a:cubicBezTo>
                      <a:pt x="230" y="27"/>
                      <a:pt x="228" y="27"/>
                      <a:pt x="226" y="30"/>
                    </a:cubicBezTo>
                    <a:cubicBezTo>
                      <a:pt x="223" y="32"/>
                      <a:pt x="226" y="32"/>
                      <a:pt x="223" y="32"/>
                    </a:cubicBezTo>
                    <a:cubicBezTo>
                      <a:pt x="221" y="32"/>
                      <a:pt x="218" y="30"/>
                      <a:pt x="222" y="27"/>
                    </a:cubicBezTo>
                    <a:cubicBezTo>
                      <a:pt x="226" y="25"/>
                      <a:pt x="231" y="23"/>
                      <a:pt x="227" y="20"/>
                    </a:cubicBezTo>
                    <a:cubicBezTo>
                      <a:pt x="223" y="16"/>
                      <a:pt x="219" y="14"/>
                      <a:pt x="217" y="19"/>
                    </a:cubicBezTo>
                    <a:cubicBezTo>
                      <a:pt x="214" y="24"/>
                      <a:pt x="212" y="27"/>
                      <a:pt x="211" y="26"/>
                    </a:cubicBezTo>
                    <a:cubicBezTo>
                      <a:pt x="211" y="24"/>
                      <a:pt x="209" y="14"/>
                      <a:pt x="208" y="18"/>
                    </a:cubicBezTo>
                    <a:cubicBezTo>
                      <a:pt x="206" y="22"/>
                      <a:pt x="201" y="24"/>
                      <a:pt x="198" y="28"/>
                    </a:cubicBezTo>
                    <a:cubicBezTo>
                      <a:pt x="195" y="31"/>
                      <a:pt x="191" y="33"/>
                      <a:pt x="189" y="36"/>
                    </a:cubicBezTo>
                    <a:cubicBezTo>
                      <a:pt x="187" y="39"/>
                      <a:pt x="185" y="42"/>
                      <a:pt x="183" y="45"/>
                    </a:cubicBezTo>
                    <a:cubicBezTo>
                      <a:pt x="181" y="47"/>
                      <a:pt x="183" y="51"/>
                      <a:pt x="181" y="51"/>
                    </a:cubicBezTo>
                    <a:cubicBezTo>
                      <a:pt x="180" y="52"/>
                      <a:pt x="179" y="57"/>
                      <a:pt x="177" y="52"/>
                    </a:cubicBezTo>
                    <a:cubicBezTo>
                      <a:pt x="176" y="47"/>
                      <a:pt x="175" y="46"/>
                      <a:pt x="172" y="47"/>
                    </a:cubicBezTo>
                    <a:cubicBezTo>
                      <a:pt x="168" y="48"/>
                      <a:pt x="164" y="50"/>
                      <a:pt x="162" y="51"/>
                    </a:cubicBezTo>
                    <a:cubicBezTo>
                      <a:pt x="160" y="51"/>
                      <a:pt x="159" y="51"/>
                      <a:pt x="156" y="54"/>
                    </a:cubicBezTo>
                    <a:cubicBezTo>
                      <a:pt x="152" y="56"/>
                      <a:pt x="147" y="59"/>
                      <a:pt x="147" y="59"/>
                    </a:cubicBezTo>
                    <a:cubicBezTo>
                      <a:pt x="147" y="59"/>
                      <a:pt x="143" y="53"/>
                      <a:pt x="137" y="55"/>
                    </a:cubicBezTo>
                    <a:cubicBezTo>
                      <a:pt x="131" y="57"/>
                      <a:pt x="127" y="57"/>
                      <a:pt x="125" y="60"/>
                    </a:cubicBezTo>
                    <a:cubicBezTo>
                      <a:pt x="123" y="63"/>
                      <a:pt x="120" y="66"/>
                      <a:pt x="120" y="69"/>
                    </a:cubicBezTo>
                    <a:cubicBezTo>
                      <a:pt x="120" y="72"/>
                      <a:pt x="121" y="76"/>
                      <a:pt x="119" y="75"/>
                    </a:cubicBezTo>
                    <a:cubicBezTo>
                      <a:pt x="117" y="74"/>
                      <a:pt x="117" y="72"/>
                      <a:pt x="115" y="70"/>
                    </a:cubicBezTo>
                    <a:cubicBezTo>
                      <a:pt x="112" y="67"/>
                      <a:pt x="114" y="66"/>
                      <a:pt x="108" y="68"/>
                    </a:cubicBezTo>
                    <a:cubicBezTo>
                      <a:pt x="103" y="69"/>
                      <a:pt x="88" y="77"/>
                      <a:pt x="88" y="77"/>
                    </a:cubicBezTo>
                    <a:cubicBezTo>
                      <a:pt x="88" y="77"/>
                      <a:pt x="85" y="75"/>
                      <a:pt x="91" y="72"/>
                    </a:cubicBezTo>
                    <a:cubicBezTo>
                      <a:pt x="97" y="69"/>
                      <a:pt x="99" y="62"/>
                      <a:pt x="89" y="64"/>
                    </a:cubicBezTo>
                    <a:cubicBezTo>
                      <a:pt x="79" y="67"/>
                      <a:pt x="77" y="71"/>
                      <a:pt x="74" y="69"/>
                    </a:cubicBezTo>
                    <a:cubicBezTo>
                      <a:pt x="73" y="68"/>
                      <a:pt x="71" y="67"/>
                      <a:pt x="70" y="67"/>
                    </a:cubicBezTo>
                    <a:cubicBezTo>
                      <a:pt x="25" y="162"/>
                      <a:pt x="0" y="267"/>
                      <a:pt x="0" y="379"/>
                    </a:cubicBezTo>
                    <a:cubicBezTo>
                      <a:pt x="0" y="382"/>
                      <a:pt x="0" y="386"/>
                      <a:pt x="0" y="390"/>
                    </a:cubicBezTo>
                    <a:cubicBezTo>
                      <a:pt x="3" y="392"/>
                      <a:pt x="3" y="395"/>
                      <a:pt x="5" y="399"/>
                    </a:cubicBezTo>
                    <a:cubicBezTo>
                      <a:pt x="7" y="404"/>
                      <a:pt x="7" y="409"/>
                      <a:pt x="10" y="411"/>
                    </a:cubicBezTo>
                    <a:cubicBezTo>
                      <a:pt x="13" y="413"/>
                      <a:pt x="16" y="411"/>
                      <a:pt x="17" y="413"/>
                    </a:cubicBezTo>
                    <a:cubicBezTo>
                      <a:pt x="18" y="416"/>
                      <a:pt x="23" y="419"/>
                      <a:pt x="25" y="420"/>
                    </a:cubicBezTo>
                    <a:cubicBezTo>
                      <a:pt x="28" y="421"/>
                      <a:pt x="25" y="421"/>
                      <a:pt x="27" y="424"/>
                    </a:cubicBezTo>
                    <a:cubicBezTo>
                      <a:pt x="30" y="428"/>
                      <a:pt x="31" y="425"/>
                      <a:pt x="36" y="429"/>
                    </a:cubicBezTo>
                    <a:cubicBezTo>
                      <a:pt x="40" y="434"/>
                      <a:pt x="51" y="436"/>
                      <a:pt x="53" y="443"/>
                    </a:cubicBezTo>
                    <a:cubicBezTo>
                      <a:pt x="55" y="449"/>
                      <a:pt x="55" y="450"/>
                      <a:pt x="54" y="453"/>
                    </a:cubicBezTo>
                    <a:cubicBezTo>
                      <a:pt x="53" y="457"/>
                      <a:pt x="50" y="460"/>
                      <a:pt x="54" y="462"/>
                    </a:cubicBezTo>
                    <a:cubicBezTo>
                      <a:pt x="58" y="464"/>
                      <a:pt x="68" y="470"/>
                      <a:pt x="72" y="469"/>
                    </a:cubicBezTo>
                    <a:cubicBezTo>
                      <a:pt x="75" y="468"/>
                      <a:pt x="81" y="468"/>
                      <a:pt x="81" y="468"/>
                    </a:cubicBezTo>
                    <a:cubicBezTo>
                      <a:pt x="81" y="468"/>
                      <a:pt x="93" y="472"/>
                      <a:pt x="98" y="473"/>
                    </a:cubicBezTo>
                    <a:cubicBezTo>
                      <a:pt x="103" y="474"/>
                      <a:pt x="101" y="475"/>
                      <a:pt x="106" y="474"/>
                    </a:cubicBezTo>
                    <a:cubicBezTo>
                      <a:pt x="112" y="474"/>
                      <a:pt x="119" y="477"/>
                      <a:pt x="120" y="474"/>
                    </a:cubicBezTo>
                    <a:cubicBezTo>
                      <a:pt x="120" y="470"/>
                      <a:pt x="123" y="467"/>
                      <a:pt x="126" y="467"/>
                    </a:cubicBezTo>
                    <a:cubicBezTo>
                      <a:pt x="130" y="467"/>
                      <a:pt x="138" y="474"/>
                      <a:pt x="139" y="474"/>
                    </a:cubicBezTo>
                    <a:cubicBezTo>
                      <a:pt x="140" y="475"/>
                      <a:pt x="141" y="475"/>
                      <a:pt x="142" y="475"/>
                    </a:cubicBezTo>
                    <a:cubicBezTo>
                      <a:pt x="144" y="476"/>
                      <a:pt x="147" y="477"/>
                      <a:pt x="151" y="477"/>
                    </a:cubicBezTo>
                    <a:cubicBezTo>
                      <a:pt x="153" y="478"/>
                      <a:pt x="156" y="478"/>
                      <a:pt x="158" y="477"/>
                    </a:cubicBezTo>
                    <a:cubicBezTo>
                      <a:pt x="163" y="476"/>
                      <a:pt x="161" y="478"/>
                      <a:pt x="167" y="476"/>
                    </a:cubicBezTo>
                    <a:cubicBezTo>
                      <a:pt x="168" y="476"/>
                      <a:pt x="169" y="476"/>
                      <a:pt x="170" y="476"/>
                    </a:cubicBezTo>
                    <a:cubicBezTo>
                      <a:pt x="170" y="476"/>
                      <a:pt x="170" y="477"/>
                      <a:pt x="171" y="477"/>
                    </a:cubicBezTo>
                    <a:cubicBezTo>
                      <a:pt x="171" y="479"/>
                      <a:pt x="171" y="481"/>
                      <a:pt x="173" y="482"/>
                    </a:cubicBezTo>
                    <a:cubicBezTo>
                      <a:pt x="177" y="483"/>
                      <a:pt x="182" y="486"/>
                      <a:pt x="183" y="486"/>
                    </a:cubicBezTo>
                    <a:cubicBezTo>
                      <a:pt x="183" y="486"/>
                      <a:pt x="184" y="486"/>
                      <a:pt x="184" y="487"/>
                    </a:cubicBezTo>
                    <a:cubicBezTo>
                      <a:pt x="184" y="487"/>
                      <a:pt x="186" y="486"/>
                      <a:pt x="185" y="4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23"/>
              <p:cNvSpPr>
                <a:spLocks/>
              </p:cNvSpPr>
              <p:nvPr/>
            </p:nvSpPr>
            <p:spPr bwMode="auto">
              <a:xfrm>
                <a:off x="5375275" y="5784850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24"/>
              <p:cNvSpPr>
                <a:spLocks/>
              </p:cNvSpPr>
              <p:nvPr/>
            </p:nvSpPr>
            <p:spPr bwMode="auto">
              <a:xfrm>
                <a:off x="4462463" y="4237038"/>
                <a:ext cx="1228725" cy="1633538"/>
              </a:xfrm>
              <a:custGeom>
                <a:avLst/>
                <a:gdLst>
                  <a:gd name="T0" fmla="*/ 378 w 451"/>
                  <a:gd name="T1" fmla="*/ 543 h 599"/>
                  <a:gd name="T2" fmla="*/ 355 w 451"/>
                  <a:gd name="T3" fmla="*/ 510 h 599"/>
                  <a:gd name="T4" fmla="*/ 358 w 451"/>
                  <a:gd name="T5" fmla="*/ 467 h 599"/>
                  <a:gd name="T6" fmla="*/ 354 w 451"/>
                  <a:gd name="T7" fmla="*/ 442 h 599"/>
                  <a:gd name="T8" fmla="*/ 365 w 451"/>
                  <a:gd name="T9" fmla="*/ 397 h 599"/>
                  <a:gd name="T10" fmla="*/ 358 w 451"/>
                  <a:gd name="T11" fmla="*/ 381 h 599"/>
                  <a:gd name="T12" fmla="*/ 387 w 451"/>
                  <a:gd name="T13" fmla="*/ 352 h 599"/>
                  <a:gd name="T14" fmla="*/ 398 w 451"/>
                  <a:gd name="T15" fmla="*/ 322 h 599"/>
                  <a:gd name="T16" fmla="*/ 415 w 451"/>
                  <a:gd name="T17" fmla="*/ 263 h 599"/>
                  <a:gd name="T18" fmla="*/ 441 w 451"/>
                  <a:gd name="T19" fmla="*/ 241 h 599"/>
                  <a:gd name="T20" fmla="*/ 425 w 451"/>
                  <a:gd name="T21" fmla="*/ 170 h 599"/>
                  <a:gd name="T22" fmla="*/ 442 w 451"/>
                  <a:gd name="T23" fmla="*/ 140 h 599"/>
                  <a:gd name="T24" fmla="*/ 411 w 451"/>
                  <a:gd name="T25" fmla="*/ 91 h 599"/>
                  <a:gd name="T26" fmla="*/ 348 w 451"/>
                  <a:gd name="T27" fmla="*/ 78 h 599"/>
                  <a:gd name="T28" fmla="*/ 315 w 451"/>
                  <a:gd name="T29" fmla="*/ 70 h 599"/>
                  <a:gd name="T30" fmla="*/ 286 w 451"/>
                  <a:gd name="T31" fmla="*/ 67 h 599"/>
                  <a:gd name="T32" fmla="*/ 269 w 451"/>
                  <a:gd name="T33" fmla="*/ 53 h 599"/>
                  <a:gd name="T34" fmla="*/ 244 w 451"/>
                  <a:gd name="T35" fmla="*/ 31 h 599"/>
                  <a:gd name="T36" fmla="*/ 208 w 451"/>
                  <a:gd name="T37" fmla="*/ 25 h 599"/>
                  <a:gd name="T38" fmla="*/ 172 w 451"/>
                  <a:gd name="T39" fmla="*/ 13 h 599"/>
                  <a:gd name="T40" fmla="*/ 155 w 451"/>
                  <a:gd name="T41" fmla="*/ 5 h 599"/>
                  <a:gd name="T42" fmla="*/ 132 w 451"/>
                  <a:gd name="T43" fmla="*/ 8 h 599"/>
                  <a:gd name="T44" fmla="*/ 104 w 451"/>
                  <a:gd name="T45" fmla="*/ 5 h 599"/>
                  <a:gd name="T46" fmla="*/ 85 w 451"/>
                  <a:gd name="T47" fmla="*/ 22 h 599"/>
                  <a:gd name="T48" fmla="*/ 88 w 451"/>
                  <a:gd name="T49" fmla="*/ 4 h 599"/>
                  <a:gd name="T50" fmla="*/ 71 w 451"/>
                  <a:gd name="T51" fmla="*/ 16 h 599"/>
                  <a:gd name="T52" fmla="*/ 64 w 451"/>
                  <a:gd name="T53" fmla="*/ 31 h 599"/>
                  <a:gd name="T54" fmla="*/ 41 w 451"/>
                  <a:gd name="T55" fmla="*/ 34 h 599"/>
                  <a:gd name="T56" fmla="*/ 16 w 451"/>
                  <a:gd name="T57" fmla="*/ 36 h 599"/>
                  <a:gd name="T58" fmla="*/ 9 w 451"/>
                  <a:gd name="T59" fmla="*/ 45 h 599"/>
                  <a:gd name="T60" fmla="*/ 40 w 451"/>
                  <a:gd name="T61" fmla="*/ 51 h 599"/>
                  <a:gd name="T62" fmla="*/ 41 w 451"/>
                  <a:gd name="T63" fmla="*/ 42 h 599"/>
                  <a:gd name="T64" fmla="*/ 64 w 451"/>
                  <a:gd name="T65" fmla="*/ 74 h 599"/>
                  <a:gd name="T66" fmla="*/ 59 w 451"/>
                  <a:gd name="T67" fmla="*/ 94 h 599"/>
                  <a:gd name="T68" fmla="*/ 54 w 451"/>
                  <a:gd name="T69" fmla="*/ 120 h 599"/>
                  <a:gd name="T70" fmla="*/ 63 w 451"/>
                  <a:gd name="T71" fmla="*/ 151 h 599"/>
                  <a:gd name="T72" fmla="*/ 111 w 451"/>
                  <a:gd name="T73" fmla="*/ 204 h 599"/>
                  <a:gd name="T74" fmla="*/ 161 w 451"/>
                  <a:gd name="T75" fmla="*/ 233 h 599"/>
                  <a:gd name="T76" fmla="*/ 198 w 451"/>
                  <a:gd name="T77" fmla="*/ 291 h 599"/>
                  <a:gd name="T78" fmla="*/ 235 w 451"/>
                  <a:gd name="T79" fmla="*/ 380 h 599"/>
                  <a:gd name="T80" fmla="*/ 268 w 451"/>
                  <a:gd name="T81" fmla="*/ 451 h 599"/>
                  <a:gd name="T82" fmla="*/ 292 w 451"/>
                  <a:gd name="T83" fmla="*/ 498 h 599"/>
                  <a:gd name="T84" fmla="*/ 299 w 451"/>
                  <a:gd name="T85" fmla="*/ 499 h 599"/>
                  <a:gd name="T86" fmla="*/ 302 w 451"/>
                  <a:gd name="T87" fmla="*/ 530 h 599"/>
                  <a:gd name="T88" fmla="*/ 314 w 451"/>
                  <a:gd name="T89" fmla="*/ 548 h 599"/>
                  <a:gd name="T90" fmla="*/ 339 w 451"/>
                  <a:gd name="T91" fmla="*/ 573 h 599"/>
                  <a:gd name="T92" fmla="*/ 364 w 451"/>
                  <a:gd name="T93" fmla="*/ 591 h 599"/>
                  <a:gd name="T94" fmla="*/ 404 w 451"/>
                  <a:gd name="T95" fmla="*/ 596 h 599"/>
                  <a:gd name="T96" fmla="*/ 426 w 451"/>
                  <a:gd name="T97" fmla="*/ 58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1" h="599">
                    <a:moveTo>
                      <a:pt x="402" y="577"/>
                    </a:moveTo>
                    <a:cubicBezTo>
                      <a:pt x="387" y="565"/>
                      <a:pt x="394" y="568"/>
                      <a:pt x="385" y="563"/>
                    </a:cubicBezTo>
                    <a:cubicBezTo>
                      <a:pt x="376" y="557"/>
                      <a:pt x="370" y="554"/>
                      <a:pt x="375" y="551"/>
                    </a:cubicBezTo>
                    <a:cubicBezTo>
                      <a:pt x="379" y="549"/>
                      <a:pt x="380" y="551"/>
                      <a:pt x="378" y="543"/>
                    </a:cubicBezTo>
                    <a:cubicBezTo>
                      <a:pt x="376" y="535"/>
                      <a:pt x="374" y="533"/>
                      <a:pt x="377" y="531"/>
                    </a:cubicBezTo>
                    <a:cubicBezTo>
                      <a:pt x="380" y="530"/>
                      <a:pt x="383" y="534"/>
                      <a:pt x="379" y="524"/>
                    </a:cubicBezTo>
                    <a:cubicBezTo>
                      <a:pt x="375" y="513"/>
                      <a:pt x="372" y="514"/>
                      <a:pt x="368" y="515"/>
                    </a:cubicBezTo>
                    <a:cubicBezTo>
                      <a:pt x="363" y="516"/>
                      <a:pt x="359" y="516"/>
                      <a:pt x="355" y="510"/>
                    </a:cubicBezTo>
                    <a:cubicBezTo>
                      <a:pt x="351" y="504"/>
                      <a:pt x="350" y="497"/>
                      <a:pt x="355" y="495"/>
                    </a:cubicBezTo>
                    <a:cubicBezTo>
                      <a:pt x="360" y="493"/>
                      <a:pt x="359" y="487"/>
                      <a:pt x="359" y="485"/>
                    </a:cubicBezTo>
                    <a:cubicBezTo>
                      <a:pt x="358" y="483"/>
                      <a:pt x="352" y="483"/>
                      <a:pt x="356" y="477"/>
                    </a:cubicBezTo>
                    <a:cubicBezTo>
                      <a:pt x="359" y="471"/>
                      <a:pt x="363" y="469"/>
                      <a:pt x="358" y="467"/>
                    </a:cubicBezTo>
                    <a:cubicBezTo>
                      <a:pt x="352" y="465"/>
                      <a:pt x="345" y="467"/>
                      <a:pt x="344" y="464"/>
                    </a:cubicBezTo>
                    <a:cubicBezTo>
                      <a:pt x="342" y="460"/>
                      <a:pt x="329" y="454"/>
                      <a:pt x="338" y="453"/>
                    </a:cubicBezTo>
                    <a:cubicBezTo>
                      <a:pt x="348" y="451"/>
                      <a:pt x="354" y="456"/>
                      <a:pt x="355" y="452"/>
                    </a:cubicBezTo>
                    <a:cubicBezTo>
                      <a:pt x="357" y="447"/>
                      <a:pt x="358" y="446"/>
                      <a:pt x="354" y="442"/>
                    </a:cubicBezTo>
                    <a:cubicBezTo>
                      <a:pt x="349" y="437"/>
                      <a:pt x="340" y="431"/>
                      <a:pt x="344" y="430"/>
                    </a:cubicBezTo>
                    <a:cubicBezTo>
                      <a:pt x="348" y="429"/>
                      <a:pt x="369" y="429"/>
                      <a:pt x="373" y="422"/>
                    </a:cubicBezTo>
                    <a:cubicBezTo>
                      <a:pt x="376" y="414"/>
                      <a:pt x="376" y="410"/>
                      <a:pt x="374" y="405"/>
                    </a:cubicBezTo>
                    <a:cubicBezTo>
                      <a:pt x="372" y="400"/>
                      <a:pt x="370" y="402"/>
                      <a:pt x="365" y="397"/>
                    </a:cubicBezTo>
                    <a:cubicBezTo>
                      <a:pt x="359" y="392"/>
                      <a:pt x="370" y="390"/>
                      <a:pt x="362" y="387"/>
                    </a:cubicBezTo>
                    <a:cubicBezTo>
                      <a:pt x="354" y="385"/>
                      <a:pt x="348" y="386"/>
                      <a:pt x="346" y="382"/>
                    </a:cubicBezTo>
                    <a:cubicBezTo>
                      <a:pt x="346" y="381"/>
                      <a:pt x="346" y="381"/>
                      <a:pt x="347" y="381"/>
                    </a:cubicBezTo>
                    <a:cubicBezTo>
                      <a:pt x="348" y="380"/>
                      <a:pt x="352" y="381"/>
                      <a:pt x="358" y="381"/>
                    </a:cubicBezTo>
                    <a:cubicBezTo>
                      <a:pt x="367" y="382"/>
                      <a:pt x="370" y="387"/>
                      <a:pt x="376" y="384"/>
                    </a:cubicBezTo>
                    <a:cubicBezTo>
                      <a:pt x="383" y="380"/>
                      <a:pt x="388" y="380"/>
                      <a:pt x="389" y="376"/>
                    </a:cubicBezTo>
                    <a:cubicBezTo>
                      <a:pt x="389" y="376"/>
                      <a:pt x="389" y="376"/>
                      <a:pt x="390" y="375"/>
                    </a:cubicBezTo>
                    <a:cubicBezTo>
                      <a:pt x="391" y="371"/>
                      <a:pt x="389" y="358"/>
                      <a:pt x="387" y="352"/>
                    </a:cubicBezTo>
                    <a:cubicBezTo>
                      <a:pt x="386" y="346"/>
                      <a:pt x="388" y="338"/>
                      <a:pt x="388" y="338"/>
                    </a:cubicBezTo>
                    <a:cubicBezTo>
                      <a:pt x="388" y="338"/>
                      <a:pt x="392" y="340"/>
                      <a:pt x="392" y="345"/>
                    </a:cubicBezTo>
                    <a:cubicBezTo>
                      <a:pt x="391" y="351"/>
                      <a:pt x="394" y="346"/>
                      <a:pt x="394" y="338"/>
                    </a:cubicBezTo>
                    <a:cubicBezTo>
                      <a:pt x="395" y="329"/>
                      <a:pt x="393" y="327"/>
                      <a:pt x="398" y="322"/>
                    </a:cubicBezTo>
                    <a:cubicBezTo>
                      <a:pt x="403" y="317"/>
                      <a:pt x="403" y="316"/>
                      <a:pt x="397" y="310"/>
                    </a:cubicBezTo>
                    <a:cubicBezTo>
                      <a:pt x="391" y="303"/>
                      <a:pt x="382" y="298"/>
                      <a:pt x="385" y="293"/>
                    </a:cubicBezTo>
                    <a:cubicBezTo>
                      <a:pt x="389" y="288"/>
                      <a:pt x="394" y="279"/>
                      <a:pt x="396" y="276"/>
                    </a:cubicBezTo>
                    <a:cubicBezTo>
                      <a:pt x="399" y="273"/>
                      <a:pt x="408" y="263"/>
                      <a:pt x="415" y="263"/>
                    </a:cubicBezTo>
                    <a:cubicBezTo>
                      <a:pt x="422" y="264"/>
                      <a:pt x="436" y="263"/>
                      <a:pt x="436" y="262"/>
                    </a:cubicBezTo>
                    <a:cubicBezTo>
                      <a:pt x="437" y="261"/>
                      <a:pt x="430" y="256"/>
                      <a:pt x="437" y="256"/>
                    </a:cubicBezTo>
                    <a:cubicBezTo>
                      <a:pt x="443" y="255"/>
                      <a:pt x="443" y="253"/>
                      <a:pt x="443" y="253"/>
                    </a:cubicBezTo>
                    <a:cubicBezTo>
                      <a:pt x="442" y="249"/>
                      <a:pt x="442" y="245"/>
                      <a:pt x="441" y="241"/>
                    </a:cubicBezTo>
                    <a:cubicBezTo>
                      <a:pt x="441" y="241"/>
                      <a:pt x="444" y="234"/>
                      <a:pt x="443" y="231"/>
                    </a:cubicBezTo>
                    <a:cubicBezTo>
                      <a:pt x="441" y="227"/>
                      <a:pt x="441" y="224"/>
                      <a:pt x="439" y="219"/>
                    </a:cubicBezTo>
                    <a:cubicBezTo>
                      <a:pt x="437" y="215"/>
                      <a:pt x="442" y="216"/>
                      <a:pt x="440" y="209"/>
                    </a:cubicBezTo>
                    <a:cubicBezTo>
                      <a:pt x="438" y="203"/>
                      <a:pt x="429" y="179"/>
                      <a:pt x="425" y="170"/>
                    </a:cubicBezTo>
                    <a:cubicBezTo>
                      <a:pt x="422" y="161"/>
                      <a:pt x="429" y="166"/>
                      <a:pt x="431" y="168"/>
                    </a:cubicBezTo>
                    <a:cubicBezTo>
                      <a:pt x="434" y="170"/>
                      <a:pt x="430" y="166"/>
                      <a:pt x="432" y="160"/>
                    </a:cubicBezTo>
                    <a:cubicBezTo>
                      <a:pt x="434" y="154"/>
                      <a:pt x="432" y="152"/>
                      <a:pt x="433" y="149"/>
                    </a:cubicBezTo>
                    <a:cubicBezTo>
                      <a:pt x="434" y="146"/>
                      <a:pt x="437" y="144"/>
                      <a:pt x="442" y="140"/>
                    </a:cubicBezTo>
                    <a:cubicBezTo>
                      <a:pt x="447" y="135"/>
                      <a:pt x="451" y="130"/>
                      <a:pt x="447" y="120"/>
                    </a:cubicBezTo>
                    <a:cubicBezTo>
                      <a:pt x="443" y="111"/>
                      <a:pt x="440" y="106"/>
                      <a:pt x="435" y="101"/>
                    </a:cubicBezTo>
                    <a:cubicBezTo>
                      <a:pt x="430" y="95"/>
                      <a:pt x="436" y="90"/>
                      <a:pt x="428" y="91"/>
                    </a:cubicBezTo>
                    <a:cubicBezTo>
                      <a:pt x="420" y="92"/>
                      <a:pt x="423" y="95"/>
                      <a:pt x="411" y="91"/>
                    </a:cubicBezTo>
                    <a:cubicBezTo>
                      <a:pt x="399" y="87"/>
                      <a:pt x="394" y="84"/>
                      <a:pt x="391" y="82"/>
                    </a:cubicBezTo>
                    <a:cubicBezTo>
                      <a:pt x="387" y="81"/>
                      <a:pt x="377" y="75"/>
                      <a:pt x="372" y="75"/>
                    </a:cubicBezTo>
                    <a:cubicBezTo>
                      <a:pt x="368" y="76"/>
                      <a:pt x="366" y="76"/>
                      <a:pt x="361" y="76"/>
                    </a:cubicBezTo>
                    <a:cubicBezTo>
                      <a:pt x="356" y="77"/>
                      <a:pt x="352" y="79"/>
                      <a:pt x="348" y="78"/>
                    </a:cubicBezTo>
                    <a:cubicBezTo>
                      <a:pt x="344" y="77"/>
                      <a:pt x="336" y="72"/>
                      <a:pt x="330" y="81"/>
                    </a:cubicBezTo>
                    <a:cubicBezTo>
                      <a:pt x="329" y="82"/>
                      <a:pt x="328" y="83"/>
                      <a:pt x="328" y="84"/>
                    </a:cubicBezTo>
                    <a:cubicBezTo>
                      <a:pt x="327" y="81"/>
                      <a:pt x="326" y="78"/>
                      <a:pt x="325" y="75"/>
                    </a:cubicBezTo>
                    <a:cubicBezTo>
                      <a:pt x="324" y="72"/>
                      <a:pt x="323" y="72"/>
                      <a:pt x="315" y="70"/>
                    </a:cubicBezTo>
                    <a:cubicBezTo>
                      <a:pt x="306" y="68"/>
                      <a:pt x="301" y="67"/>
                      <a:pt x="296" y="66"/>
                    </a:cubicBezTo>
                    <a:cubicBezTo>
                      <a:pt x="292" y="65"/>
                      <a:pt x="289" y="67"/>
                      <a:pt x="287" y="70"/>
                    </a:cubicBezTo>
                    <a:cubicBezTo>
                      <a:pt x="287" y="71"/>
                      <a:pt x="286" y="72"/>
                      <a:pt x="286" y="73"/>
                    </a:cubicBezTo>
                    <a:cubicBezTo>
                      <a:pt x="287" y="71"/>
                      <a:pt x="287" y="69"/>
                      <a:pt x="286" y="67"/>
                    </a:cubicBezTo>
                    <a:cubicBezTo>
                      <a:pt x="283" y="63"/>
                      <a:pt x="280" y="64"/>
                      <a:pt x="277" y="64"/>
                    </a:cubicBezTo>
                    <a:cubicBezTo>
                      <a:pt x="274" y="65"/>
                      <a:pt x="267" y="65"/>
                      <a:pt x="267" y="65"/>
                    </a:cubicBezTo>
                    <a:cubicBezTo>
                      <a:pt x="267" y="65"/>
                      <a:pt x="261" y="62"/>
                      <a:pt x="266" y="60"/>
                    </a:cubicBezTo>
                    <a:cubicBezTo>
                      <a:pt x="270" y="57"/>
                      <a:pt x="271" y="56"/>
                      <a:pt x="269" y="53"/>
                    </a:cubicBezTo>
                    <a:cubicBezTo>
                      <a:pt x="267" y="49"/>
                      <a:pt x="270" y="52"/>
                      <a:pt x="263" y="49"/>
                    </a:cubicBezTo>
                    <a:cubicBezTo>
                      <a:pt x="256" y="47"/>
                      <a:pt x="258" y="45"/>
                      <a:pt x="255" y="42"/>
                    </a:cubicBezTo>
                    <a:cubicBezTo>
                      <a:pt x="252" y="38"/>
                      <a:pt x="247" y="32"/>
                      <a:pt x="247" y="32"/>
                    </a:cubicBezTo>
                    <a:cubicBezTo>
                      <a:pt x="246" y="32"/>
                      <a:pt x="245" y="32"/>
                      <a:pt x="244" y="31"/>
                    </a:cubicBezTo>
                    <a:cubicBezTo>
                      <a:pt x="243" y="31"/>
                      <a:pt x="243" y="31"/>
                      <a:pt x="242" y="31"/>
                    </a:cubicBezTo>
                    <a:cubicBezTo>
                      <a:pt x="242" y="31"/>
                      <a:pt x="226" y="24"/>
                      <a:pt x="222" y="25"/>
                    </a:cubicBezTo>
                    <a:cubicBezTo>
                      <a:pt x="222" y="25"/>
                      <a:pt x="221" y="25"/>
                      <a:pt x="221" y="25"/>
                    </a:cubicBezTo>
                    <a:cubicBezTo>
                      <a:pt x="217" y="25"/>
                      <a:pt x="212" y="24"/>
                      <a:pt x="208" y="25"/>
                    </a:cubicBezTo>
                    <a:cubicBezTo>
                      <a:pt x="202" y="26"/>
                      <a:pt x="199" y="27"/>
                      <a:pt x="199" y="27"/>
                    </a:cubicBezTo>
                    <a:cubicBezTo>
                      <a:pt x="199" y="27"/>
                      <a:pt x="198" y="27"/>
                      <a:pt x="198" y="27"/>
                    </a:cubicBezTo>
                    <a:cubicBezTo>
                      <a:pt x="195" y="25"/>
                      <a:pt x="189" y="22"/>
                      <a:pt x="187" y="22"/>
                    </a:cubicBezTo>
                    <a:cubicBezTo>
                      <a:pt x="184" y="23"/>
                      <a:pt x="177" y="11"/>
                      <a:pt x="172" y="13"/>
                    </a:cubicBezTo>
                    <a:cubicBezTo>
                      <a:pt x="172" y="13"/>
                      <a:pt x="172" y="13"/>
                      <a:pt x="172" y="13"/>
                    </a:cubicBezTo>
                    <a:cubicBezTo>
                      <a:pt x="167" y="14"/>
                      <a:pt x="161" y="13"/>
                      <a:pt x="161" y="13"/>
                    </a:cubicBezTo>
                    <a:cubicBezTo>
                      <a:pt x="161" y="13"/>
                      <a:pt x="166" y="8"/>
                      <a:pt x="163" y="6"/>
                    </a:cubicBezTo>
                    <a:cubicBezTo>
                      <a:pt x="161" y="5"/>
                      <a:pt x="161" y="7"/>
                      <a:pt x="155" y="5"/>
                    </a:cubicBezTo>
                    <a:cubicBezTo>
                      <a:pt x="150" y="4"/>
                      <a:pt x="142" y="3"/>
                      <a:pt x="148" y="2"/>
                    </a:cubicBezTo>
                    <a:cubicBezTo>
                      <a:pt x="154" y="1"/>
                      <a:pt x="152" y="0"/>
                      <a:pt x="152" y="0"/>
                    </a:cubicBezTo>
                    <a:cubicBezTo>
                      <a:pt x="147" y="0"/>
                      <a:pt x="142" y="1"/>
                      <a:pt x="137" y="1"/>
                    </a:cubicBezTo>
                    <a:cubicBezTo>
                      <a:pt x="137" y="1"/>
                      <a:pt x="135" y="6"/>
                      <a:pt x="132" y="8"/>
                    </a:cubicBezTo>
                    <a:cubicBezTo>
                      <a:pt x="130" y="9"/>
                      <a:pt x="126" y="5"/>
                      <a:pt x="122" y="6"/>
                    </a:cubicBezTo>
                    <a:cubicBezTo>
                      <a:pt x="117" y="7"/>
                      <a:pt x="117" y="9"/>
                      <a:pt x="113" y="10"/>
                    </a:cubicBezTo>
                    <a:cubicBezTo>
                      <a:pt x="109" y="11"/>
                      <a:pt x="108" y="8"/>
                      <a:pt x="108" y="8"/>
                    </a:cubicBezTo>
                    <a:cubicBezTo>
                      <a:pt x="108" y="8"/>
                      <a:pt x="106" y="5"/>
                      <a:pt x="104" y="5"/>
                    </a:cubicBezTo>
                    <a:cubicBezTo>
                      <a:pt x="102" y="6"/>
                      <a:pt x="96" y="7"/>
                      <a:pt x="94" y="8"/>
                    </a:cubicBezTo>
                    <a:cubicBezTo>
                      <a:pt x="92" y="8"/>
                      <a:pt x="85" y="15"/>
                      <a:pt x="89" y="18"/>
                    </a:cubicBezTo>
                    <a:cubicBezTo>
                      <a:pt x="93" y="21"/>
                      <a:pt x="97" y="24"/>
                      <a:pt x="93" y="25"/>
                    </a:cubicBezTo>
                    <a:cubicBezTo>
                      <a:pt x="90" y="26"/>
                      <a:pt x="86" y="26"/>
                      <a:pt x="85" y="22"/>
                    </a:cubicBezTo>
                    <a:cubicBezTo>
                      <a:pt x="85" y="18"/>
                      <a:pt x="88" y="14"/>
                      <a:pt x="86" y="11"/>
                    </a:cubicBezTo>
                    <a:cubicBezTo>
                      <a:pt x="84" y="10"/>
                      <a:pt x="83" y="10"/>
                      <a:pt x="83" y="9"/>
                    </a:cubicBezTo>
                    <a:cubicBezTo>
                      <a:pt x="83" y="8"/>
                      <a:pt x="83" y="8"/>
                      <a:pt x="84" y="7"/>
                    </a:cubicBezTo>
                    <a:cubicBezTo>
                      <a:pt x="86" y="6"/>
                      <a:pt x="88" y="4"/>
                      <a:pt x="88" y="4"/>
                    </a:cubicBezTo>
                    <a:cubicBezTo>
                      <a:pt x="88" y="4"/>
                      <a:pt x="90" y="0"/>
                      <a:pt x="85" y="2"/>
                    </a:cubicBezTo>
                    <a:cubicBezTo>
                      <a:pt x="81" y="4"/>
                      <a:pt x="81" y="4"/>
                      <a:pt x="80" y="7"/>
                    </a:cubicBezTo>
                    <a:cubicBezTo>
                      <a:pt x="79" y="9"/>
                      <a:pt x="78" y="11"/>
                      <a:pt x="75" y="12"/>
                    </a:cubicBezTo>
                    <a:cubicBezTo>
                      <a:pt x="72" y="13"/>
                      <a:pt x="71" y="14"/>
                      <a:pt x="71" y="16"/>
                    </a:cubicBezTo>
                    <a:cubicBezTo>
                      <a:pt x="72" y="17"/>
                      <a:pt x="70" y="19"/>
                      <a:pt x="70" y="19"/>
                    </a:cubicBezTo>
                    <a:cubicBezTo>
                      <a:pt x="70" y="19"/>
                      <a:pt x="68" y="13"/>
                      <a:pt x="66" y="16"/>
                    </a:cubicBezTo>
                    <a:cubicBezTo>
                      <a:pt x="65" y="18"/>
                      <a:pt x="60" y="20"/>
                      <a:pt x="61" y="23"/>
                    </a:cubicBezTo>
                    <a:cubicBezTo>
                      <a:pt x="62" y="26"/>
                      <a:pt x="64" y="31"/>
                      <a:pt x="64" y="31"/>
                    </a:cubicBezTo>
                    <a:cubicBezTo>
                      <a:pt x="64" y="31"/>
                      <a:pt x="55" y="34"/>
                      <a:pt x="57" y="39"/>
                    </a:cubicBezTo>
                    <a:cubicBezTo>
                      <a:pt x="58" y="44"/>
                      <a:pt x="54" y="48"/>
                      <a:pt x="54" y="48"/>
                    </a:cubicBezTo>
                    <a:cubicBezTo>
                      <a:pt x="54" y="48"/>
                      <a:pt x="58" y="38"/>
                      <a:pt x="52" y="36"/>
                    </a:cubicBezTo>
                    <a:cubicBezTo>
                      <a:pt x="45" y="34"/>
                      <a:pt x="46" y="32"/>
                      <a:pt x="41" y="34"/>
                    </a:cubicBezTo>
                    <a:cubicBezTo>
                      <a:pt x="36" y="36"/>
                      <a:pt x="37" y="40"/>
                      <a:pt x="34" y="41"/>
                    </a:cubicBezTo>
                    <a:cubicBezTo>
                      <a:pt x="33" y="41"/>
                      <a:pt x="32" y="42"/>
                      <a:pt x="32" y="42"/>
                    </a:cubicBezTo>
                    <a:cubicBezTo>
                      <a:pt x="30" y="43"/>
                      <a:pt x="29" y="43"/>
                      <a:pt x="24" y="41"/>
                    </a:cubicBezTo>
                    <a:cubicBezTo>
                      <a:pt x="17" y="38"/>
                      <a:pt x="17" y="38"/>
                      <a:pt x="16" y="36"/>
                    </a:cubicBezTo>
                    <a:cubicBezTo>
                      <a:pt x="15" y="35"/>
                      <a:pt x="12" y="33"/>
                      <a:pt x="11" y="34"/>
                    </a:cubicBezTo>
                    <a:cubicBezTo>
                      <a:pt x="10" y="34"/>
                      <a:pt x="9" y="33"/>
                      <a:pt x="7" y="34"/>
                    </a:cubicBezTo>
                    <a:cubicBezTo>
                      <a:pt x="4" y="35"/>
                      <a:pt x="0" y="35"/>
                      <a:pt x="0" y="35"/>
                    </a:cubicBezTo>
                    <a:cubicBezTo>
                      <a:pt x="1" y="39"/>
                      <a:pt x="3" y="45"/>
                      <a:pt x="9" y="45"/>
                    </a:cubicBezTo>
                    <a:cubicBezTo>
                      <a:pt x="16" y="45"/>
                      <a:pt x="15" y="46"/>
                      <a:pt x="18" y="48"/>
                    </a:cubicBezTo>
                    <a:cubicBezTo>
                      <a:pt x="20" y="50"/>
                      <a:pt x="22" y="50"/>
                      <a:pt x="25" y="49"/>
                    </a:cubicBezTo>
                    <a:cubicBezTo>
                      <a:pt x="28" y="48"/>
                      <a:pt x="34" y="49"/>
                      <a:pt x="34" y="52"/>
                    </a:cubicBezTo>
                    <a:cubicBezTo>
                      <a:pt x="35" y="55"/>
                      <a:pt x="43" y="55"/>
                      <a:pt x="40" y="51"/>
                    </a:cubicBezTo>
                    <a:cubicBezTo>
                      <a:pt x="39" y="49"/>
                      <a:pt x="38" y="49"/>
                      <a:pt x="37" y="49"/>
                    </a:cubicBezTo>
                    <a:cubicBezTo>
                      <a:pt x="37" y="49"/>
                      <a:pt x="37" y="49"/>
                      <a:pt x="37" y="48"/>
                    </a:cubicBezTo>
                    <a:cubicBezTo>
                      <a:pt x="37" y="48"/>
                      <a:pt x="37" y="48"/>
                      <a:pt x="38" y="47"/>
                    </a:cubicBezTo>
                    <a:cubicBezTo>
                      <a:pt x="40" y="44"/>
                      <a:pt x="40" y="43"/>
                      <a:pt x="41" y="42"/>
                    </a:cubicBezTo>
                    <a:cubicBezTo>
                      <a:pt x="42" y="41"/>
                      <a:pt x="46" y="38"/>
                      <a:pt x="48" y="41"/>
                    </a:cubicBezTo>
                    <a:cubicBezTo>
                      <a:pt x="50" y="43"/>
                      <a:pt x="51" y="46"/>
                      <a:pt x="52" y="48"/>
                    </a:cubicBezTo>
                    <a:cubicBezTo>
                      <a:pt x="52" y="49"/>
                      <a:pt x="56" y="50"/>
                      <a:pt x="57" y="52"/>
                    </a:cubicBezTo>
                    <a:cubicBezTo>
                      <a:pt x="58" y="54"/>
                      <a:pt x="63" y="73"/>
                      <a:pt x="64" y="74"/>
                    </a:cubicBezTo>
                    <a:cubicBezTo>
                      <a:pt x="64" y="76"/>
                      <a:pt x="66" y="82"/>
                      <a:pt x="62" y="84"/>
                    </a:cubicBezTo>
                    <a:cubicBezTo>
                      <a:pt x="59" y="87"/>
                      <a:pt x="57" y="87"/>
                      <a:pt x="58" y="90"/>
                    </a:cubicBezTo>
                    <a:cubicBezTo>
                      <a:pt x="60" y="94"/>
                      <a:pt x="61" y="93"/>
                      <a:pt x="60" y="94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6"/>
                      <a:pt x="58" y="99"/>
                      <a:pt x="56" y="99"/>
                    </a:cubicBezTo>
                    <a:cubicBezTo>
                      <a:pt x="55" y="100"/>
                      <a:pt x="51" y="100"/>
                      <a:pt x="54" y="105"/>
                    </a:cubicBezTo>
                    <a:cubicBezTo>
                      <a:pt x="57" y="110"/>
                      <a:pt x="54" y="112"/>
                      <a:pt x="54" y="113"/>
                    </a:cubicBezTo>
                    <a:cubicBezTo>
                      <a:pt x="53" y="114"/>
                      <a:pt x="52" y="115"/>
                      <a:pt x="54" y="120"/>
                    </a:cubicBezTo>
                    <a:cubicBezTo>
                      <a:pt x="56" y="125"/>
                      <a:pt x="57" y="131"/>
                      <a:pt x="61" y="128"/>
                    </a:cubicBezTo>
                    <a:cubicBezTo>
                      <a:pt x="65" y="126"/>
                      <a:pt x="63" y="132"/>
                      <a:pt x="63" y="134"/>
                    </a:cubicBezTo>
                    <a:cubicBezTo>
                      <a:pt x="63" y="135"/>
                      <a:pt x="61" y="136"/>
                      <a:pt x="61" y="137"/>
                    </a:cubicBezTo>
                    <a:cubicBezTo>
                      <a:pt x="60" y="138"/>
                      <a:pt x="60" y="142"/>
                      <a:pt x="63" y="151"/>
                    </a:cubicBezTo>
                    <a:cubicBezTo>
                      <a:pt x="63" y="153"/>
                      <a:pt x="61" y="159"/>
                      <a:pt x="67" y="159"/>
                    </a:cubicBezTo>
                    <a:cubicBezTo>
                      <a:pt x="73" y="160"/>
                      <a:pt x="76" y="161"/>
                      <a:pt x="82" y="168"/>
                    </a:cubicBezTo>
                    <a:cubicBezTo>
                      <a:pt x="87" y="174"/>
                      <a:pt x="93" y="180"/>
                      <a:pt x="96" y="188"/>
                    </a:cubicBezTo>
                    <a:cubicBezTo>
                      <a:pt x="99" y="195"/>
                      <a:pt x="108" y="200"/>
                      <a:pt x="111" y="204"/>
                    </a:cubicBezTo>
                    <a:cubicBezTo>
                      <a:pt x="114" y="208"/>
                      <a:pt x="117" y="212"/>
                      <a:pt x="117" y="212"/>
                    </a:cubicBezTo>
                    <a:cubicBezTo>
                      <a:pt x="117" y="212"/>
                      <a:pt x="120" y="218"/>
                      <a:pt x="128" y="222"/>
                    </a:cubicBezTo>
                    <a:cubicBezTo>
                      <a:pt x="136" y="226"/>
                      <a:pt x="141" y="228"/>
                      <a:pt x="146" y="230"/>
                    </a:cubicBezTo>
                    <a:cubicBezTo>
                      <a:pt x="151" y="232"/>
                      <a:pt x="158" y="229"/>
                      <a:pt x="161" y="233"/>
                    </a:cubicBezTo>
                    <a:cubicBezTo>
                      <a:pt x="165" y="237"/>
                      <a:pt x="171" y="242"/>
                      <a:pt x="173" y="243"/>
                    </a:cubicBezTo>
                    <a:cubicBezTo>
                      <a:pt x="173" y="243"/>
                      <a:pt x="174" y="243"/>
                      <a:pt x="174" y="243"/>
                    </a:cubicBezTo>
                    <a:cubicBezTo>
                      <a:pt x="176" y="245"/>
                      <a:pt x="178" y="247"/>
                      <a:pt x="178" y="245"/>
                    </a:cubicBezTo>
                    <a:cubicBezTo>
                      <a:pt x="179" y="244"/>
                      <a:pt x="194" y="279"/>
                      <a:pt x="198" y="291"/>
                    </a:cubicBezTo>
                    <a:cubicBezTo>
                      <a:pt x="202" y="303"/>
                      <a:pt x="217" y="341"/>
                      <a:pt x="217" y="341"/>
                    </a:cubicBezTo>
                    <a:cubicBezTo>
                      <a:pt x="217" y="341"/>
                      <a:pt x="228" y="360"/>
                      <a:pt x="224" y="358"/>
                    </a:cubicBezTo>
                    <a:cubicBezTo>
                      <a:pt x="220" y="356"/>
                      <a:pt x="228" y="365"/>
                      <a:pt x="230" y="369"/>
                    </a:cubicBezTo>
                    <a:cubicBezTo>
                      <a:pt x="232" y="372"/>
                      <a:pt x="233" y="372"/>
                      <a:pt x="235" y="380"/>
                    </a:cubicBezTo>
                    <a:cubicBezTo>
                      <a:pt x="238" y="388"/>
                      <a:pt x="243" y="400"/>
                      <a:pt x="245" y="404"/>
                    </a:cubicBezTo>
                    <a:cubicBezTo>
                      <a:pt x="246" y="408"/>
                      <a:pt x="252" y="428"/>
                      <a:pt x="252" y="428"/>
                    </a:cubicBezTo>
                    <a:cubicBezTo>
                      <a:pt x="252" y="428"/>
                      <a:pt x="247" y="429"/>
                      <a:pt x="253" y="435"/>
                    </a:cubicBezTo>
                    <a:cubicBezTo>
                      <a:pt x="258" y="442"/>
                      <a:pt x="266" y="445"/>
                      <a:pt x="268" y="451"/>
                    </a:cubicBezTo>
                    <a:cubicBezTo>
                      <a:pt x="270" y="456"/>
                      <a:pt x="266" y="463"/>
                      <a:pt x="272" y="468"/>
                    </a:cubicBezTo>
                    <a:cubicBezTo>
                      <a:pt x="277" y="472"/>
                      <a:pt x="278" y="481"/>
                      <a:pt x="281" y="480"/>
                    </a:cubicBezTo>
                    <a:cubicBezTo>
                      <a:pt x="283" y="479"/>
                      <a:pt x="282" y="484"/>
                      <a:pt x="285" y="491"/>
                    </a:cubicBezTo>
                    <a:cubicBezTo>
                      <a:pt x="289" y="498"/>
                      <a:pt x="291" y="501"/>
                      <a:pt x="292" y="498"/>
                    </a:cubicBezTo>
                    <a:cubicBezTo>
                      <a:pt x="293" y="496"/>
                      <a:pt x="290" y="491"/>
                      <a:pt x="288" y="485"/>
                    </a:cubicBezTo>
                    <a:cubicBezTo>
                      <a:pt x="285" y="480"/>
                      <a:pt x="283" y="475"/>
                      <a:pt x="286" y="476"/>
                    </a:cubicBezTo>
                    <a:cubicBezTo>
                      <a:pt x="288" y="477"/>
                      <a:pt x="292" y="484"/>
                      <a:pt x="293" y="486"/>
                    </a:cubicBezTo>
                    <a:cubicBezTo>
                      <a:pt x="294" y="488"/>
                      <a:pt x="296" y="493"/>
                      <a:pt x="299" y="499"/>
                    </a:cubicBezTo>
                    <a:cubicBezTo>
                      <a:pt x="302" y="504"/>
                      <a:pt x="304" y="511"/>
                      <a:pt x="304" y="511"/>
                    </a:cubicBezTo>
                    <a:cubicBezTo>
                      <a:pt x="304" y="513"/>
                      <a:pt x="303" y="515"/>
                      <a:pt x="303" y="517"/>
                    </a:cubicBezTo>
                    <a:cubicBezTo>
                      <a:pt x="303" y="517"/>
                      <a:pt x="298" y="516"/>
                      <a:pt x="300" y="519"/>
                    </a:cubicBezTo>
                    <a:cubicBezTo>
                      <a:pt x="301" y="523"/>
                      <a:pt x="302" y="530"/>
                      <a:pt x="302" y="530"/>
                    </a:cubicBezTo>
                    <a:cubicBezTo>
                      <a:pt x="302" y="530"/>
                      <a:pt x="308" y="529"/>
                      <a:pt x="311" y="529"/>
                    </a:cubicBezTo>
                    <a:cubicBezTo>
                      <a:pt x="313" y="529"/>
                      <a:pt x="316" y="527"/>
                      <a:pt x="317" y="528"/>
                    </a:cubicBezTo>
                    <a:cubicBezTo>
                      <a:pt x="317" y="530"/>
                      <a:pt x="317" y="538"/>
                      <a:pt x="315" y="538"/>
                    </a:cubicBezTo>
                    <a:cubicBezTo>
                      <a:pt x="313" y="539"/>
                      <a:pt x="314" y="548"/>
                      <a:pt x="314" y="548"/>
                    </a:cubicBezTo>
                    <a:cubicBezTo>
                      <a:pt x="314" y="548"/>
                      <a:pt x="321" y="557"/>
                      <a:pt x="324" y="559"/>
                    </a:cubicBezTo>
                    <a:cubicBezTo>
                      <a:pt x="327" y="561"/>
                      <a:pt x="335" y="566"/>
                      <a:pt x="336" y="569"/>
                    </a:cubicBezTo>
                    <a:cubicBezTo>
                      <a:pt x="336" y="569"/>
                      <a:pt x="336" y="569"/>
                      <a:pt x="336" y="569"/>
                    </a:cubicBezTo>
                    <a:cubicBezTo>
                      <a:pt x="336" y="569"/>
                      <a:pt x="337" y="570"/>
                      <a:pt x="339" y="573"/>
                    </a:cubicBezTo>
                    <a:cubicBezTo>
                      <a:pt x="345" y="581"/>
                      <a:pt x="349" y="582"/>
                      <a:pt x="349" y="582"/>
                    </a:cubicBezTo>
                    <a:cubicBezTo>
                      <a:pt x="349" y="582"/>
                      <a:pt x="351" y="581"/>
                      <a:pt x="353" y="584"/>
                    </a:cubicBezTo>
                    <a:cubicBezTo>
                      <a:pt x="356" y="587"/>
                      <a:pt x="361" y="588"/>
                      <a:pt x="361" y="588"/>
                    </a:cubicBezTo>
                    <a:cubicBezTo>
                      <a:pt x="361" y="588"/>
                      <a:pt x="362" y="591"/>
                      <a:pt x="364" y="591"/>
                    </a:cubicBezTo>
                    <a:cubicBezTo>
                      <a:pt x="365" y="592"/>
                      <a:pt x="369" y="593"/>
                      <a:pt x="369" y="593"/>
                    </a:cubicBezTo>
                    <a:cubicBezTo>
                      <a:pt x="369" y="593"/>
                      <a:pt x="379" y="599"/>
                      <a:pt x="381" y="598"/>
                    </a:cubicBezTo>
                    <a:cubicBezTo>
                      <a:pt x="382" y="598"/>
                      <a:pt x="388" y="596"/>
                      <a:pt x="392" y="596"/>
                    </a:cubicBezTo>
                    <a:cubicBezTo>
                      <a:pt x="396" y="597"/>
                      <a:pt x="401" y="597"/>
                      <a:pt x="404" y="596"/>
                    </a:cubicBezTo>
                    <a:cubicBezTo>
                      <a:pt x="406" y="596"/>
                      <a:pt x="413" y="594"/>
                      <a:pt x="415" y="593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93"/>
                      <a:pt x="419" y="590"/>
                      <a:pt x="420" y="590"/>
                    </a:cubicBezTo>
                    <a:cubicBezTo>
                      <a:pt x="421" y="590"/>
                      <a:pt x="424" y="588"/>
                      <a:pt x="426" y="588"/>
                    </a:cubicBezTo>
                    <a:cubicBezTo>
                      <a:pt x="428" y="588"/>
                      <a:pt x="433" y="587"/>
                      <a:pt x="433" y="587"/>
                    </a:cubicBezTo>
                    <a:cubicBezTo>
                      <a:pt x="435" y="585"/>
                      <a:pt x="437" y="583"/>
                      <a:pt x="439" y="581"/>
                    </a:cubicBezTo>
                    <a:cubicBezTo>
                      <a:pt x="437" y="581"/>
                      <a:pt x="418" y="589"/>
                      <a:pt x="402" y="5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5661025" y="5613400"/>
                <a:ext cx="26988" cy="30163"/>
              </a:xfrm>
              <a:custGeom>
                <a:avLst/>
                <a:gdLst>
                  <a:gd name="T0" fmla="*/ 10 w 10"/>
                  <a:gd name="T1" fmla="*/ 2 h 11"/>
                  <a:gd name="T2" fmla="*/ 10 w 10"/>
                  <a:gd name="T3" fmla="*/ 1 h 11"/>
                  <a:gd name="T4" fmla="*/ 9 w 10"/>
                  <a:gd name="T5" fmla="*/ 0 h 11"/>
                  <a:gd name="T6" fmla="*/ 8 w 10"/>
                  <a:gd name="T7" fmla="*/ 1 h 11"/>
                  <a:gd name="T8" fmla="*/ 8 w 10"/>
                  <a:gd name="T9" fmla="*/ 1 h 11"/>
                  <a:gd name="T10" fmla="*/ 8 w 10"/>
                  <a:gd name="T11" fmla="*/ 2 h 11"/>
                  <a:gd name="T12" fmla="*/ 8 w 10"/>
                  <a:gd name="T13" fmla="*/ 2 h 11"/>
                  <a:gd name="T14" fmla="*/ 7 w 10"/>
                  <a:gd name="T15" fmla="*/ 2 h 11"/>
                  <a:gd name="T16" fmla="*/ 6 w 10"/>
                  <a:gd name="T17" fmla="*/ 2 h 11"/>
                  <a:gd name="T18" fmla="*/ 5 w 10"/>
                  <a:gd name="T19" fmla="*/ 1 h 11"/>
                  <a:gd name="T20" fmla="*/ 4 w 10"/>
                  <a:gd name="T21" fmla="*/ 1 h 11"/>
                  <a:gd name="T22" fmla="*/ 4 w 10"/>
                  <a:gd name="T23" fmla="*/ 2 h 11"/>
                  <a:gd name="T24" fmla="*/ 4 w 10"/>
                  <a:gd name="T25" fmla="*/ 3 h 11"/>
                  <a:gd name="T26" fmla="*/ 3 w 10"/>
                  <a:gd name="T27" fmla="*/ 3 h 11"/>
                  <a:gd name="T28" fmla="*/ 1 w 10"/>
                  <a:gd name="T29" fmla="*/ 2 h 11"/>
                  <a:gd name="T30" fmla="*/ 1 w 10"/>
                  <a:gd name="T31" fmla="*/ 2 h 11"/>
                  <a:gd name="T32" fmla="*/ 0 w 10"/>
                  <a:gd name="T33" fmla="*/ 3 h 11"/>
                  <a:gd name="T34" fmla="*/ 1 w 10"/>
                  <a:gd name="T35" fmla="*/ 3 h 11"/>
                  <a:gd name="T36" fmla="*/ 1 w 10"/>
                  <a:gd name="T37" fmla="*/ 4 h 11"/>
                  <a:gd name="T38" fmla="*/ 2 w 10"/>
                  <a:gd name="T39" fmla="*/ 5 h 11"/>
                  <a:gd name="T40" fmla="*/ 3 w 10"/>
                  <a:gd name="T41" fmla="*/ 5 h 11"/>
                  <a:gd name="T42" fmla="*/ 5 w 10"/>
                  <a:gd name="T43" fmla="*/ 5 h 11"/>
                  <a:gd name="T44" fmla="*/ 5 w 10"/>
                  <a:gd name="T45" fmla="*/ 6 h 11"/>
                  <a:gd name="T46" fmla="*/ 3 w 10"/>
                  <a:gd name="T47" fmla="*/ 7 h 11"/>
                  <a:gd name="T48" fmla="*/ 3 w 10"/>
                  <a:gd name="T49" fmla="*/ 8 h 11"/>
                  <a:gd name="T50" fmla="*/ 3 w 10"/>
                  <a:gd name="T51" fmla="*/ 9 h 11"/>
                  <a:gd name="T52" fmla="*/ 2 w 10"/>
                  <a:gd name="T53" fmla="*/ 9 h 11"/>
                  <a:gd name="T54" fmla="*/ 2 w 10"/>
                  <a:gd name="T55" fmla="*/ 10 h 11"/>
                  <a:gd name="T56" fmla="*/ 1 w 10"/>
                  <a:gd name="T57" fmla="*/ 10 h 11"/>
                  <a:gd name="T58" fmla="*/ 1 w 10"/>
                  <a:gd name="T59" fmla="*/ 11 h 11"/>
                  <a:gd name="T60" fmla="*/ 2 w 10"/>
                  <a:gd name="T61" fmla="*/ 11 h 11"/>
                  <a:gd name="T62" fmla="*/ 2 w 10"/>
                  <a:gd name="T63" fmla="*/ 11 h 11"/>
                  <a:gd name="T64" fmla="*/ 3 w 10"/>
                  <a:gd name="T65" fmla="*/ 11 h 11"/>
                  <a:gd name="T66" fmla="*/ 4 w 10"/>
                  <a:gd name="T67" fmla="*/ 11 h 11"/>
                  <a:gd name="T68" fmla="*/ 4 w 10"/>
                  <a:gd name="T69" fmla="*/ 11 h 11"/>
                  <a:gd name="T70" fmla="*/ 5 w 10"/>
                  <a:gd name="T71" fmla="*/ 11 h 11"/>
                  <a:gd name="T72" fmla="*/ 6 w 10"/>
                  <a:gd name="T73" fmla="*/ 11 h 11"/>
                  <a:gd name="T74" fmla="*/ 6 w 10"/>
                  <a:gd name="T75" fmla="*/ 11 h 11"/>
                  <a:gd name="T76" fmla="*/ 6 w 10"/>
                  <a:gd name="T77" fmla="*/ 10 h 11"/>
                  <a:gd name="T78" fmla="*/ 6 w 10"/>
                  <a:gd name="T79" fmla="*/ 9 h 11"/>
                  <a:gd name="T80" fmla="*/ 5 w 10"/>
                  <a:gd name="T81" fmla="*/ 9 h 11"/>
                  <a:gd name="T82" fmla="*/ 5 w 10"/>
                  <a:gd name="T83" fmla="*/ 9 h 11"/>
                  <a:gd name="T84" fmla="*/ 5 w 10"/>
                  <a:gd name="T85" fmla="*/ 8 h 11"/>
                  <a:gd name="T86" fmla="*/ 7 w 10"/>
                  <a:gd name="T87" fmla="*/ 8 h 11"/>
                  <a:gd name="T88" fmla="*/ 9 w 10"/>
                  <a:gd name="T89" fmla="*/ 7 h 11"/>
                  <a:gd name="T90" fmla="*/ 9 w 10"/>
                  <a:gd name="T91" fmla="*/ 6 h 11"/>
                  <a:gd name="T92" fmla="*/ 8 w 10"/>
                  <a:gd name="T93" fmla="*/ 5 h 11"/>
                  <a:gd name="T94" fmla="*/ 9 w 10"/>
                  <a:gd name="T95" fmla="*/ 4 h 11"/>
                  <a:gd name="T96" fmla="*/ 10 w 10"/>
                  <a:gd name="T97" fmla="*/ 3 h 11"/>
                  <a:gd name="T98" fmla="*/ 10 w 10"/>
                  <a:gd name="T99" fmla="*/ 2 h 11"/>
                  <a:gd name="T100" fmla="*/ 10 w 10"/>
                  <a:gd name="T10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6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7" y="8"/>
                      <a:pt x="7" y="8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ubicBezTo>
                      <a:pt x="8" y="5"/>
                      <a:pt x="9" y="4"/>
                      <a:pt x="9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26"/>
              <p:cNvSpPr>
                <a:spLocks/>
              </p:cNvSpPr>
              <p:nvPr/>
            </p:nvSpPr>
            <p:spPr bwMode="auto">
              <a:xfrm>
                <a:off x="5688013" y="5610225"/>
                <a:ext cx="26988" cy="33338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2 h 12"/>
                  <a:gd name="T4" fmla="*/ 10 w 10"/>
                  <a:gd name="T5" fmla="*/ 1 h 12"/>
                  <a:gd name="T6" fmla="*/ 10 w 10"/>
                  <a:gd name="T7" fmla="*/ 0 h 12"/>
                  <a:gd name="T8" fmla="*/ 9 w 10"/>
                  <a:gd name="T9" fmla="*/ 0 h 12"/>
                  <a:gd name="T10" fmla="*/ 8 w 10"/>
                  <a:gd name="T11" fmla="*/ 0 h 12"/>
                  <a:gd name="T12" fmla="*/ 7 w 10"/>
                  <a:gd name="T13" fmla="*/ 0 h 12"/>
                  <a:gd name="T14" fmla="*/ 7 w 10"/>
                  <a:gd name="T15" fmla="*/ 0 h 12"/>
                  <a:gd name="T16" fmla="*/ 7 w 10"/>
                  <a:gd name="T17" fmla="*/ 1 h 12"/>
                  <a:gd name="T18" fmla="*/ 7 w 10"/>
                  <a:gd name="T19" fmla="*/ 2 h 12"/>
                  <a:gd name="T20" fmla="*/ 6 w 10"/>
                  <a:gd name="T21" fmla="*/ 2 h 12"/>
                  <a:gd name="T22" fmla="*/ 6 w 10"/>
                  <a:gd name="T23" fmla="*/ 1 h 12"/>
                  <a:gd name="T24" fmla="*/ 5 w 10"/>
                  <a:gd name="T25" fmla="*/ 1 h 12"/>
                  <a:gd name="T26" fmla="*/ 4 w 10"/>
                  <a:gd name="T27" fmla="*/ 0 h 12"/>
                  <a:gd name="T28" fmla="*/ 2 w 10"/>
                  <a:gd name="T29" fmla="*/ 0 h 12"/>
                  <a:gd name="T30" fmla="*/ 2 w 10"/>
                  <a:gd name="T31" fmla="*/ 1 h 12"/>
                  <a:gd name="T32" fmla="*/ 1 w 10"/>
                  <a:gd name="T33" fmla="*/ 2 h 12"/>
                  <a:gd name="T34" fmla="*/ 2 w 10"/>
                  <a:gd name="T35" fmla="*/ 3 h 12"/>
                  <a:gd name="T36" fmla="*/ 3 w 10"/>
                  <a:gd name="T37" fmla="*/ 4 h 12"/>
                  <a:gd name="T38" fmla="*/ 3 w 10"/>
                  <a:gd name="T39" fmla="*/ 5 h 12"/>
                  <a:gd name="T40" fmla="*/ 4 w 10"/>
                  <a:gd name="T41" fmla="*/ 6 h 12"/>
                  <a:gd name="T42" fmla="*/ 3 w 10"/>
                  <a:gd name="T43" fmla="*/ 6 h 12"/>
                  <a:gd name="T44" fmla="*/ 2 w 10"/>
                  <a:gd name="T45" fmla="*/ 5 h 12"/>
                  <a:gd name="T46" fmla="*/ 1 w 10"/>
                  <a:gd name="T47" fmla="*/ 5 h 12"/>
                  <a:gd name="T48" fmla="*/ 1 w 10"/>
                  <a:gd name="T49" fmla="*/ 6 h 12"/>
                  <a:gd name="T50" fmla="*/ 1 w 10"/>
                  <a:gd name="T51" fmla="*/ 7 h 12"/>
                  <a:gd name="T52" fmla="*/ 1 w 10"/>
                  <a:gd name="T53" fmla="*/ 7 h 12"/>
                  <a:gd name="T54" fmla="*/ 1 w 10"/>
                  <a:gd name="T55" fmla="*/ 8 h 12"/>
                  <a:gd name="T56" fmla="*/ 0 w 10"/>
                  <a:gd name="T57" fmla="*/ 9 h 12"/>
                  <a:gd name="T58" fmla="*/ 0 w 10"/>
                  <a:gd name="T59" fmla="*/ 9 h 12"/>
                  <a:gd name="T60" fmla="*/ 1 w 10"/>
                  <a:gd name="T61" fmla="*/ 10 h 12"/>
                  <a:gd name="T62" fmla="*/ 2 w 10"/>
                  <a:gd name="T63" fmla="*/ 11 h 12"/>
                  <a:gd name="T64" fmla="*/ 3 w 10"/>
                  <a:gd name="T65" fmla="*/ 12 h 12"/>
                  <a:gd name="T66" fmla="*/ 4 w 10"/>
                  <a:gd name="T67" fmla="*/ 11 h 12"/>
                  <a:gd name="T68" fmla="*/ 3 w 10"/>
                  <a:gd name="T69" fmla="*/ 10 h 12"/>
                  <a:gd name="T70" fmla="*/ 3 w 10"/>
                  <a:gd name="T71" fmla="*/ 10 h 12"/>
                  <a:gd name="T72" fmla="*/ 2 w 10"/>
                  <a:gd name="T73" fmla="*/ 10 h 12"/>
                  <a:gd name="T74" fmla="*/ 3 w 10"/>
                  <a:gd name="T75" fmla="*/ 9 h 12"/>
                  <a:gd name="T76" fmla="*/ 4 w 10"/>
                  <a:gd name="T77" fmla="*/ 9 h 12"/>
                  <a:gd name="T78" fmla="*/ 4 w 10"/>
                  <a:gd name="T79" fmla="*/ 9 h 12"/>
                  <a:gd name="T80" fmla="*/ 4 w 10"/>
                  <a:gd name="T81" fmla="*/ 8 h 12"/>
                  <a:gd name="T82" fmla="*/ 4 w 10"/>
                  <a:gd name="T83" fmla="*/ 8 h 12"/>
                  <a:gd name="T84" fmla="*/ 5 w 10"/>
                  <a:gd name="T85" fmla="*/ 7 h 12"/>
                  <a:gd name="T86" fmla="*/ 5 w 10"/>
                  <a:gd name="T87" fmla="*/ 7 h 12"/>
                  <a:gd name="T88" fmla="*/ 5 w 10"/>
                  <a:gd name="T89" fmla="*/ 6 h 12"/>
                  <a:gd name="T90" fmla="*/ 7 w 10"/>
                  <a:gd name="T91" fmla="*/ 6 h 12"/>
                  <a:gd name="T92" fmla="*/ 8 w 10"/>
                  <a:gd name="T93" fmla="*/ 6 h 12"/>
                  <a:gd name="T94" fmla="*/ 9 w 10"/>
                  <a:gd name="T95" fmla="*/ 5 h 12"/>
                  <a:gd name="T96" fmla="*/ 9 w 10"/>
                  <a:gd name="T97" fmla="*/ 4 h 12"/>
                  <a:gd name="T98" fmla="*/ 10 w 10"/>
                  <a:gd name="T99" fmla="*/ 4 h 12"/>
                  <a:gd name="T100" fmla="*/ 10 w 10"/>
                  <a:gd name="T101" fmla="*/ 3 h 12"/>
                  <a:gd name="T102" fmla="*/ 10 w 10"/>
                  <a:gd name="T103" fmla="*/ 2 h 12"/>
                  <a:gd name="T104" fmla="*/ 9 w 10"/>
                  <a:gd name="T10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4" y="5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5656263" y="5632450"/>
                <a:ext cx="4763" cy="6350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1 w 2"/>
                  <a:gd name="T11" fmla="*/ 0 h 2"/>
                  <a:gd name="T12" fmla="*/ 1 w 2"/>
                  <a:gd name="T13" fmla="*/ 1 h 2"/>
                  <a:gd name="T14" fmla="*/ 0 w 2"/>
                  <a:gd name="T15" fmla="*/ 1 h 2"/>
                  <a:gd name="T16" fmla="*/ 0 w 2"/>
                  <a:gd name="T17" fmla="*/ 1 h 2"/>
                  <a:gd name="T18" fmla="*/ 1 w 2"/>
                  <a:gd name="T19" fmla="*/ 2 h 2"/>
                  <a:gd name="T20" fmla="*/ 1 w 2"/>
                  <a:gd name="T21" fmla="*/ 2 h 2"/>
                  <a:gd name="T22" fmla="*/ 2 w 2"/>
                  <a:gd name="T23" fmla="*/ 2 h 2"/>
                  <a:gd name="T24" fmla="*/ 2 w 2"/>
                  <a:gd name="T25" fmla="*/ 1 h 2"/>
                  <a:gd name="T26" fmla="*/ 2 w 2"/>
                  <a:gd name="T27" fmla="*/ 1 h 2"/>
                  <a:gd name="T28" fmla="*/ 2 w 2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>
                <a:off x="5667375" y="5613400"/>
                <a:ext cx="1588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>
                <a:off x="5675313" y="5610225"/>
                <a:ext cx="4763" cy="317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>
                <a:off x="6154738" y="2967038"/>
                <a:ext cx="138113" cy="95250"/>
              </a:xfrm>
              <a:custGeom>
                <a:avLst/>
                <a:gdLst>
                  <a:gd name="T0" fmla="*/ 8 w 51"/>
                  <a:gd name="T1" fmla="*/ 33 h 35"/>
                  <a:gd name="T2" fmla="*/ 20 w 51"/>
                  <a:gd name="T3" fmla="*/ 32 h 35"/>
                  <a:gd name="T4" fmla="*/ 33 w 51"/>
                  <a:gd name="T5" fmla="*/ 29 h 35"/>
                  <a:gd name="T6" fmla="*/ 37 w 51"/>
                  <a:gd name="T7" fmla="*/ 15 h 35"/>
                  <a:gd name="T8" fmla="*/ 36 w 51"/>
                  <a:gd name="T9" fmla="*/ 13 h 35"/>
                  <a:gd name="T10" fmla="*/ 40 w 51"/>
                  <a:gd name="T11" fmla="*/ 9 h 35"/>
                  <a:gd name="T12" fmla="*/ 37 w 51"/>
                  <a:gd name="T13" fmla="*/ 2 h 35"/>
                  <a:gd name="T14" fmla="*/ 25 w 51"/>
                  <a:gd name="T15" fmla="*/ 1 h 35"/>
                  <a:gd name="T16" fmla="*/ 20 w 51"/>
                  <a:gd name="T17" fmla="*/ 8 h 35"/>
                  <a:gd name="T18" fmla="*/ 12 w 51"/>
                  <a:gd name="T19" fmla="*/ 6 h 35"/>
                  <a:gd name="T20" fmla="*/ 4 w 51"/>
                  <a:gd name="T21" fmla="*/ 12 h 35"/>
                  <a:gd name="T22" fmla="*/ 10 w 51"/>
                  <a:gd name="T23" fmla="*/ 17 h 35"/>
                  <a:gd name="T24" fmla="*/ 6 w 51"/>
                  <a:gd name="T25" fmla="*/ 21 h 35"/>
                  <a:gd name="T26" fmla="*/ 0 w 51"/>
                  <a:gd name="T27" fmla="*/ 28 h 35"/>
                  <a:gd name="T28" fmla="*/ 8 w 51"/>
                  <a:gd name="T2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35">
                    <a:moveTo>
                      <a:pt x="8" y="33"/>
                    </a:moveTo>
                    <a:cubicBezTo>
                      <a:pt x="14" y="35"/>
                      <a:pt x="14" y="33"/>
                      <a:pt x="20" y="32"/>
                    </a:cubicBezTo>
                    <a:cubicBezTo>
                      <a:pt x="25" y="30"/>
                      <a:pt x="25" y="30"/>
                      <a:pt x="33" y="29"/>
                    </a:cubicBezTo>
                    <a:cubicBezTo>
                      <a:pt x="41" y="28"/>
                      <a:pt x="35" y="17"/>
                      <a:pt x="37" y="15"/>
                    </a:cubicBezTo>
                    <a:cubicBezTo>
                      <a:pt x="37" y="15"/>
                      <a:pt x="41" y="17"/>
                      <a:pt x="36" y="13"/>
                    </a:cubicBezTo>
                    <a:cubicBezTo>
                      <a:pt x="31" y="9"/>
                      <a:pt x="28" y="8"/>
                      <a:pt x="40" y="9"/>
                    </a:cubicBezTo>
                    <a:cubicBezTo>
                      <a:pt x="51" y="9"/>
                      <a:pt x="40" y="4"/>
                      <a:pt x="37" y="2"/>
                    </a:cubicBezTo>
                    <a:cubicBezTo>
                      <a:pt x="34" y="0"/>
                      <a:pt x="32" y="1"/>
                      <a:pt x="25" y="1"/>
                    </a:cubicBezTo>
                    <a:cubicBezTo>
                      <a:pt x="17" y="0"/>
                      <a:pt x="20" y="8"/>
                      <a:pt x="20" y="8"/>
                    </a:cubicBezTo>
                    <a:cubicBezTo>
                      <a:pt x="20" y="8"/>
                      <a:pt x="17" y="10"/>
                      <a:pt x="12" y="6"/>
                    </a:cubicBezTo>
                    <a:cubicBezTo>
                      <a:pt x="6" y="3"/>
                      <a:pt x="5" y="5"/>
                      <a:pt x="4" y="12"/>
                    </a:cubicBezTo>
                    <a:cubicBezTo>
                      <a:pt x="4" y="19"/>
                      <a:pt x="6" y="17"/>
                      <a:pt x="10" y="17"/>
                    </a:cubicBezTo>
                    <a:cubicBezTo>
                      <a:pt x="15" y="17"/>
                      <a:pt x="10" y="20"/>
                      <a:pt x="6" y="21"/>
                    </a:cubicBezTo>
                    <a:cubicBezTo>
                      <a:pt x="2" y="21"/>
                      <a:pt x="0" y="25"/>
                      <a:pt x="0" y="28"/>
                    </a:cubicBezTo>
                    <a:cubicBezTo>
                      <a:pt x="0" y="31"/>
                      <a:pt x="2" y="31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31"/>
              <p:cNvSpPr>
                <a:spLocks/>
              </p:cNvSpPr>
              <p:nvPr/>
            </p:nvSpPr>
            <p:spPr bwMode="auto">
              <a:xfrm>
                <a:off x="7369175" y="4662488"/>
                <a:ext cx="198438" cy="395288"/>
              </a:xfrm>
              <a:custGeom>
                <a:avLst/>
                <a:gdLst>
                  <a:gd name="T0" fmla="*/ 65 w 73"/>
                  <a:gd name="T1" fmla="*/ 8 h 145"/>
                  <a:gd name="T2" fmla="*/ 59 w 73"/>
                  <a:gd name="T3" fmla="*/ 4 h 145"/>
                  <a:gd name="T4" fmla="*/ 57 w 73"/>
                  <a:gd name="T5" fmla="*/ 15 h 145"/>
                  <a:gd name="T6" fmla="*/ 52 w 73"/>
                  <a:gd name="T7" fmla="*/ 23 h 145"/>
                  <a:gd name="T8" fmla="*/ 44 w 73"/>
                  <a:gd name="T9" fmla="*/ 34 h 145"/>
                  <a:gd name="T10" fmla="*/ 31 w 73"/>
                  <a:gd name="T11" fmla="*/ 41 h 145"/>
                  <a:gd name="T12" fmla="*/ 18 w 73"/>
                  <a:gd name="T13" fmla="*/ 52 h 145"/>
                  <a:gd name="T14" fmla="*/ 15 w 73"/>
                  <a:gd name="T15" fmla="*/ 65 h 145"/>
                  <a:gd name="T16" fmla="*/ 19 w 73"/>
                  <a:gd name="T17" fmla="*/ 80 h 145"/>
                  <a:gd name="T18" fmla="*/ 12 w 73"/>
                  <a:gd name="T19" fmla="*/ 92 h 145"/>
                  <a:gd name="T20" fmla="*/ 3 w 73"/>
                  <a:gd name="T21" fmla="*/ 105 h 145"/>
                  <a:gd name="T22" fmla="*/ 6 w 73"/>
                  <a:gd name="T23" fmla="*/ 115 h 145"/>
                  <a:gd name="T24" fmla="*/ 4 w 73"/>
                  <a:gd name="T25" fmla="*/ 127 h 145"/>
                  <a:gd name="T26" fmla="*/ 10 w 73"/>
                  <a:gd name="T27" fmla="*/ 138 h 145"/>
                  <a:gd name="T28" fmla="*/ 25 w 73"/>
                  <a:gd name="T29" fmla="*/ 137 h 145"/>
                  <a:gd name="T30" fmla="*/ 34 w 73"/>
                  <a:gd name="T31" fmla="*/ 132 h 145"/>
                  <a:gd name="T32" fmla="*/ 60 w 73"/>
                  <a:gd name="T33" fmla="*/ 62 h 145"/>
                  <a:gd name="T34" fmla="*/ 61 w 73"/>
                  <a:gd name="T35" fmla="*/ 60 h 145"/>
                  <a:gd name="T36" fmla="*/ 65 w 73"/>
                  <a:gd name="T37" fmla="*/ 50 h 145"/>
                  <a:gd name="T38" fmla="*/ 67 w 73"/>
                  <a:gd name="T39" fmla="*/ 45 h 145"/>
                  <a:gd name="T40" fmla="*/ 65 w 73"/>
                  <a:gd name="T41" fmla="*/ 37 h 145"/>
                  <a:gd name="T42" fmla="*/ 71 w 73"/>
                  <a:gd name="T43" fmla="*/ 38 h 145"/>
                  <a:gd name="T44" fmla="*/ 72 w 73"/>
                  <a:gd name="T45" fmla="*/ 22 h 145"/>
                  <a:gd name="T46" fmla="*/ 65 w 73"/>
                  <a:gd name="T47" fmla="*/ 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145">
                    <a:moveTo>
                      <a:pt x="65" y="8"/>
                    </a:moveTo>
                    <a:cubicBezTo>
                      <a:pt x="59" y="0"/>
                      <a:pt x="59" y="4"/>
                      <a:pt x="59" y="4"/>
                    </a:cubicBezTo>
                    <a:cubicBezTo>
                      <a:pt x="59" y="4"/>
                      <a:pt x="57" y="12"/>
                      <a:pt x="57" y="15"/>
                    </a:cubicBezTo>
                    <a:cubicBezTo>
                      <a:pt x="57" y="19"/>
                      <a:pt x="56" y="19"/>
                      <a:pt x="52" y="23"/>
                    </a:cubicBezTo>
                    <a:cubicBezTo>
                      <a:pt x="49" y="28"/>
                      <a:pt x="47" y="29"/>
                      <a:pt x="44" y="34"/>
                    </a:cubicBezTo>
                    <a:cubicBezTo>
                      <a:pt x="41" y="39"/>
                      <a:pt x="33" y="38"/>
                      <a:pt x="31" y="41"/>
                    </a:cubicBezTo>
                    <a:cubicBezTo>
                      <a:pt x="28" y="44"/>
                      <a:pt x="21" y="48"/>
                      <a:pt x="18" y="52"/>
                    </a:cubicBezTo>
                    <a:cubicBezTo>
                      <a:pt x="15" y="56"/>
                      <a:pt x="16" y="57"/>
                      <a:pt x="15" y="65"/>
                    </a:cubicBezTo>
                    <a:cubicBezTo>
                      <a:pt x="15" y="73"/>
                      <a:pt x="16" y="73"/>
                      <a:pt x="19" y="80"/>
                    </a:cubicBezTo>
                    <a:cubicBezTo>
                      <a:pt x="22" y="87"/>
                      <a:pt x="16" y="84"/>
                      <a:pt x="12" y="92"/>
                    </a:cubicBezTo>
                    <a:cubicBezTo>
                      <a:pt x="7" y="99"/>
                      <a:pt x="6" y="98"/>
                      <a:pt x="3" y="105"/>
                    </a:cubicBezTo>
                    <a:cubicBezTo>
                      <a:pt x="0" y="112"/>
                      <a:pt x="4" y="112"/>
                      <a:pt x="6" y="115"/>
                    </a:cubicBezTo>
                    <a:cubicBezTo>
                      <a:pt x="8" y="117"/>
                      <a:pt x="6" y="121"/>
                      <a:pt x="4" y="127"/>
                    </a:cubicBezTo>
                    <a:cubicBezTo>
                      <a:pt x="2" y="132"/>
                      <a:pt x="4" y="131"/>
                      <a:pt x="10" y="138"/>
                    </a:cubicBezTo>
                    <a:cubicBezTo>
                      <a:pt x="16" y="145"/>
                      <a:pt x="21" y="137"/>
                      <a:pt x="25" y="137"/>
                    </a:cubicBezTo>
                    <a:cubicBezTo>
                      <a:pt x="29" y="137"/>
                      <a:pt x="34" y="132"/>
                      <a:pt x="34" y="132"/>
                    </a:cubicBezTo>
                    <a:cubicBezTo>
                      <a:pt x="43" y="108"/>
                      <a:pt x="52" y="85"/>
                      <a:pt x="60" y="62"/>
                    </a:cubicBezTo>
                    <a:cubicBezTo>
                      <a:pt x="60" y="62"/>
                      <a:pt x="60" y="61"/>
                      <a:pt x="61" y="60"/>
                    </a:cubicBezTo>
                    <a:cubicBezTo>
                      <a:pt x="60" y="54"/>
                      <a:pt x="60" y="50"/>
                      <a:pt x="65" y="50"/>
                    </a:cubicBezTo>
                    <a:cubicBezTo>
                      <a:pt x="70" y="49"/>
                      <a:pt x="67" y="45"/>
                      <a:pt x="67" y="45"/>
                    </a:cubicBezTo>
                    <a:cubicBezTo>
                      <a:pt x="67" y="45"/>
                      <a:pt x="65" y="43"/>
                      <a:pt x="65" y="37"/>
                    </a:cubicBezTo>
                    <a:cubicBezTo>
                      <a:pt x="64" y="31"/>
                      <a:pt x="70" y="39"/>
                      <a:pt x="71" y="38"/>
                    </a:cubicBezTo>
                    <a:cubicBezTo>
                      <a:pt x="73" y="37"/>
                      <a:pt x="73" y="30"/>
                      <a:pt x="72" y="22"/>
                    </a:cubicBezTo>
                    <a:cubicBezTo>
                      <a:pt x="72" y="13"/>
                      <a:pt x="71" y="16"/>
                      <a:pt x="6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32"/>
              <p:cNvSpPr>
                <a:spLocks noEditPoints="1"/>
              </p:cNvSpPr>
              <p:nvPr/>
            </p:nvSpPr>
            <p:spPr bwMode="auto">
              <a:xfrm>
                <a:off x="5878513" y="3460750"/>
                <a:ext cx="1736725" cy="1893888"/>
              </a:xfrm>
              <a:custGeom>
                <a:avLst/>
                <a:gdLst>
                  <a:gd name="T0" fmla="*/ 599 w 637"/>
                  <a:gd name="T1" fmla="*/ 241 h 695"/>
                  <a:gd name="T2" fmla="*/ 570 w 637"/>
                  <a:gd name="T3" fmla="*/ 239 h 695"/>
                  <a:gd name="T4" fmla="*/ 559 w 637"/>
                  <a:gd name="T5" fmla="*/ 216 h 695"/>
                  <a:gd name="T6" fmla="*/ 531 w 637"/>
                  <a:gd name="T7" fmla="*/ 180 h 695"/>
                  <a:gd name="T8" fmla="*/ 510 w 637"/>
                  <a:gd name="T9" fmla="*/ 141 h 695"/>
                  <a:gd name="T10" fmla="*/ 491 w 637"/>
                  <a:gd name="T11" fmla="*/ 105 h 695"/>
                  <a:gd name="T12" fmla="*/ 482 w 637"/>
                  <a:gd name="T13" fmla="*/ 87 h 695"/>
                  <a:gd name="T14" fmla="*/ 486 w 637"/>
                  <a:gd name="T15" fmla="*/ 66 h 695"/>
                  <a:gd name="T16" fmla="*/ 448 w 637"/>
                  <a:gd name="T17" fmla="*/ 67 h 695"/>
                  <a:gd name="T18" fmla="*/ 408 w 637"/>
                  <a:gd name="T19" fmla="*/ 56 h 695"/>
                  <a:gd name="T20" fmla="*/ 371 w 637"/>
                  <a:gd name="T21" fmla="*/ 52 h 695"/>
                  <a:gd name="T22" fmla="*/ 348 w 637"/>
                  <a:gd name="T23" fmla="*/ 60 h 695"/>
                  <a:gd name="T24" fmla="*/ 311 w 637"/>
                  <a:gd name="T25" fmla="*/ 44 h 695"/>
                  <a:gd name="T26" fmla="*/ 286 w 637"/>
                  <a:gd name="T27" fmla="*/ 33 h 695"/>
                  <a:gd name="T28" fmla="*/ 290 w 637"/>
                  <a:gd name="T29" fmla="*/ 4 h 695"/>
                  <a:gd name="T30" fmla="*/ 260 w 637"/>
                  <a:gd name="T31" fmla="*/ 2 h 695"/>
                  <a:gd name="T32" fmla="*/ 209 w 637"/>
                  <a:gd name="T33" fmla="*/ 3 h 695"/>
                  <a:gd name="T34" fmla="*/ 176 w 637"/>
                  <a:gd name="T35" fmla="*/ 12 h 695"/>
                  <a:gd name="T36" fmla="*/ 163 w 637"/>
                  <a:gd name="T37" fmla="*/ 14 h 695"/>
                  <a:gd name="T38" fmla="*/ 133 w 637"/>
                  <a:gd name="T39" fmla="*/ 6 h 695"/>
                  <a:gd name="T40" fmla="*/ 118 w 637"/>
                  <a:gd name="T41" fmla="*/ 25 h 695"/>
                  <a:gd name="T42" fmla="*/ 88 w 637"/>
                  <a:gd name="T43" fmla="*/ 50 h 695"/>
                  <a:gd name="T44" fmla="*/ 73 w 637"/>
                  <a:gd name="T45" fmla="*/ 72 h 695"/>
                  <a:gd name="T46" fmla="*/ 43 w 637"/>
                  <a:gd name="T47" fmla="*/ 94 h 695"/>
                  <a:gd name="T48" fmla="*/ 9 w 637"/>
                  <a:gd name="T49" fmla="*/ 136 h 695"/>
                  <a:gd name="T50" fmla="*/ 14 w 637"/>
                  <a:gd name="T51" fmla="*/ 165 h 695"/>
                  <a:gd name="T52" fmla="*/ 12 w 637"/>
                  <a:gd name="T53" fmla="*/ 195 h 695"/>
                  <a:gd name="T54" fmla="*/ 2 w 637"/>
                  <a:gd name="T55" fmla="*/ 223 h 695"/>
                  <a:gd name="T56" fmla="*/ 9 w 637"/>
                  <a:gd name="T57" fmla="*/ 237 h 695"/>
                  <a:gd name="T58" fmla="*/ 31 w 637"/>
                  <a:gd name="T59" fmla="*/ 252 h 695"/>
                  <a:gd name="T60" fmla="*/ 44 w 637"/>
                  <a:gd name="T61" fmla="*/ 274 h 695"/>
                  <a:gd name="T62" fmla="*/ 68 w 637"/>
                  <a:gd name="T63" fmla="*/ 291 h 695"/>
                  <a:gd name="T64" fmla="*/ 107 w 637"/>
                  <a:gd name="T65" fmla="*/ 310 h 695"/>
                  <a:gd name="T66" fmla="*/ 151 w 637"/>
                  <a:gd name="T67" fmla="*/ 302 h 695"/>
                  <a:gd name="T68" fmla="*/ 172 w 637"/>
                  <a:gd name="T69" fmla="*/ 302 h 695"/>
                  <a:gd name="T70" fmla="*/ 201 w 637"/>
                  <a:gd name="T71" fmla="*/ 290 h 695"/>
                  <a:gd name="T72" fmla="*/ 227 w 637"/>
                  <a:gd name="T73" fmla="*/ 288 h 695"/>
                  <a:gd name="T74" fmla="*/ 258 w 637"/>
                  <a:gd name="T75" fmla="*/ 305 h 695"/>
                  <a:gd name="T76" fmla="*/ 282 w 637"/>
                  <a:gd name="T77" fmla="*/ 315 h 695"/>
                  <a:gd name="T78" fmla="*/ 277 w 637"/>
                  <a:gd name="T79" fmla="*/ 340 h 695"/>
                  <a:gd name="T80" fmla="*/ 299 w 637"/>
                  <a:gd name="T81" fmla="*/ 391 h 695"/>
                  <a:gd name="T82" fmla="*/ 311 w 637"/>
                  <a:gd name="T83" fmla="*/ 440 h 695"/>
                  <a:gd name="T84" fmla="*/ 306 w 637"/>
                  <a:gd name="T85" fmla="*/ 562 h 695"/>
                  <a:gd name="T86" fmla="*/ 326 w 637"/>
                  <a:gd name="T87" fmla="*/ 648 h 695"/>
                  <a:gd name="T88" fmla="*/ 394 w 637"/>
                  <a:gd name="T89" fmla="*/ 675 h 695"/>
                  <a:gd name="T90" fmla="*/ 460 w 637"/>
                  <a:gd name="T91" fmla="*/ 597 h 695"/>
                  <a:gd name="T92" fmla="*/ 483 w 637"/>
                  <a:gd name="T93" fmla="*/ 532 h 695"/>
                  <a:gd name="T94" fmla="*/ 524 w 637"/>
                  <a:gd name="T95" fmla="*/ 494 h 695"/>
                  <a:gd name="T96" fmla="*/ 543 w 637"/>
                  <a:gd name="T97" fmla="*/ 438 h 695"/>
                  <a:gd name="T98" fmla="*/ 533 w 637"/>
                  <a:gd name="T99" fmla="*/ 390 h 695"/>
                  <a:gd name="T100" fmla="*/ 546 w 637"/>
                  <a:gd name="T101" fmla="*/ 361 h 695"/>
                  <a:gd name="T102" fmla="*/ 572 w 637"/>
                  <a:gd name="T103" fmla="*/ 332 h 695"/>
                  <a:gd name="T104" fmla="*/ 613 w 637"/>
                  <a:gd name="T105" fmla="*/ 292 h 695"/>
                  <a:gd name="T106" fmla="*/ 93 w 637"/>
                  <a:gd name="T107" fmla="*/ 83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7" h="695">
                    <a:moveTo>
                      <a:pt x="631" y="233"/>
                    </a:moveTo>
                    <a:cubicBezTo>
                      <a:pt x="631" y="233"/>
                      <a:pt x="627" y="236"/>
                      <a:pt x="624" y="238"/>
                    </a:cubicBezTo>
                    <a:cubicBezTo>
                      <a:pt x="622" y="240"/>
                      <a:pt x="617" y="239"/>
                      <a:pt x="610" y="239"/>
                    </a:cubicBezTo>
                    <a:cubicBezTo>
                      <a:pt x="603" y="239"/>
                      <a:pt x="605" y="241"/>
                      <a:pt x="599" y="241"/>
                    </a:cubicBezTo>
                    <a:cubicBezTo>
                      <a:pt x="593" y="241"/>
                      <a:pt x="595" y="244"/>
                      <a:pt x="590" y="245"/>
                    </a:cubicBezTo>
                    <a:cubicBezTo>
                      <a:pt x="585" y="246"/>
                      <a:pt x="581" y="246"/>
                      <a:pt x="578" y="246"/>
                    </a:cubicBezTo>
                    <a:cubicBezTo>
                      <a:pt x="575" y="246"/>
                      <a:pt x="575" y="242"/>
                      <a:pt x="573" y="242"/>
                    </a:cubicBezTo>
                    <a:cubicBezTo>
                      <a:pt x="571" y="242"/>
                      <a:pt x="570" y="240"/>
                      <a:pt x="570" y="239"/>
                    </a:cubicBezTo>
                    <a:cubicBezTo>
                      <a:pt x="570" y="239"/>
                      <a:pt x="570" y="238"/>
                      <a:pt x="570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8"/>
                      <a:pt x="568" y="226"/>
                      <a:pt x="566" y="224"/>
                    </a:cubicBezTo>
                    <a:cubicBezTo>
                      <a:pt x="563" y="222"/>
                      <a:pt x="563" y="220"/>
                      <a:pt x="559" y="216"/>
                    </a:cubicBezTo>
                    <a:cubicBezTo>
                      <a:pt x="556" y="212"/>
                      <a:pt x="550" y="207"/>
                      <a:pt x="545" y="206"/>
                    </a:cubicBezTo>
                    <a:cubicBezTo>
                      <a:pt x="540" y="205"/>
                      <a:pt x="545" y="203"/>
                      <a:pt x="538" y="194"/>
                    </a:cubicBezTo>
                    <a:cubicBezTo>
                      <a:pt x="531" y="185"/>
                      <a:pt x="535" y="191"/>
                      <a:pt x="533" y="184"/>
                    </a:cubicBezTo>
                    <a:cubicBezTo>
                      <a:pt x="533" y="182"/>
                      <a:pt x="532" y="180"/>
                      <a:pt x="531" y="180"/>
                    </a:cubicBezTo>
                    <a:cubicBezTo>
                      <a:pt x="530" y="179"/>
                      <a:pt x="528" y="178"/>
                      <a:pt x="524" y="175"/>
                    </a:cubicBezTo>
                    <a:cubicBezTo>
                      <a:pt x="519" y="169"/>
                      <a:pt x="520" y="171"/>
                      <a:pt x="519" y="169"/>
                    </a:cubicBezTo>
                    <a:cubicBezTo>
                      <a:pt x="518" y="167"/>
                      <a:pt x="518" y="161"/>
                      <a:pt x="518" y="160"/>
                    </a:cubicBezTo>
                    <a:cubicBezTo>
                      <a:pt x="518" y="158"/>
                      <a:pt x="512" y="147"/>
                      <a:pt x="510" y="141"/>
                    </a:cubicBezTo>
                    <a:cubicBezTo>
                      <a:pt x="508" y="135"/>
                      <a:pt x="504" y="138"/>
                      <a:pt x="505" y="137"/>
                    </a:cubicBezTo>
                    <a:cubicBezTo>
                      <a:pt x="506" y="136"/>
                      <a:pt x="506" y="135"/>
                      <a:pt x="504" y="133"/>
                    </a:cubicBezTo>
                    <a:cubicBezTo>
                      <a:pt x="503" y="131"/>
                      <a:pt x="502" y="129"/>
                      <a:pt x="501" y="125"/>
                    </a:cubicBezTo>
                    <a:cubicBezTo>
                      <a:pt x="500" y="117"/>
                      <a:pt x="496" y="111"/>
                      <a:pt x="491" y="105"/>
                    </a:cubicBezTo>
                    <a:cubicBezTo>
                      <a:pt x="485" y="99"/>
                      <a:pt x="487" y="100"/>
                      <a:pt x="487" y="96"/>
                    </a:cubicBezTo>
                    <a:cubicBezTo>
                      <a:pt x="487" y="92"/>
                      <a:pt x="478" y="85"/>
                      <a:pt x="478" y="82"/>
                    </a:cubicBezTo>
                    <a:cubicBezTo>
                      <a:pt x="478" y="80"/>
                      <a:pt x="475" y="75"/>
                      <a:pt x="476" y="77"/>
                    </a:cubicBezTo>
                    <a:cubicBezTo>
                      <a:pt x="477" y="78"/>
                      <a:pt x="481" y="85"/>
                      <a:pt x="482" y="87"/>
                    </a:cubicBezTo>
                    <a:cubicBezTo>
                      <a:pt x="484" y="90"/>
                      <a:pt x="483" y="89"/>
                      <a:pt x="490" y="95"/>
                    </a:cubicBezTo>
                    <a:cubicBezTo>
                      <a:pt x="497" y="101"/>
                      <a:pt x="492" y="94"/>
                      <a:pt x="493" y="88"/>
                    </a:cubicBezTo>
                    <a:cubicBezTo>
                      <a:pt x="493" y="86"/>
                      <a:pt x="492" y="84"/>
                      <a:pt x="492" y="81"/>
                    </a:cubicBezTo>
                    <a:cubicBezTo>
                      <a:pt x="490" y="74"/>
                      <a:pt x="487" y="66"/>
                      <a:pt x="486" y="66"/>
                    </a:cubicBezTo>
                    <a:cubicBezTo>
                      <a:pt x="485" y="66"/>
                      <a:pt x="484" y="65"/>
                      <a:pt x="479" y="65"/>
                    </a:cubicBezTo>
                    <a:cubicBezTo>
                      <a:pt x="475" y="65"/>
                      <a:pt x="476" y="64"/>
                      <a:pt x="471" y="64"/>
                    </a:cubicBezTo>
                    <a:cubicBezTo>
                      <a:pt x="467" y="63"/>
                      <a:pt x="468" y="60"/>
                      <a:pt x="461" y="60"/>
                    </a:cubicBezTo>
                    <a:cubicBezTo>
                      <a:pt x="454" y="60"/>
                      <a:pt x="453" y="65"/>
                      <a:pt x="448" y="67"/>
                    </a:cubicBezTo>
                    <a:cubicBezTo>
                      <a:pt x="442" y="68"/>
                      <a:pt x="432" y="60"/>
                      <a:pt x="429" y="59"/>
                    </a:cubicBezTo>
                    <a:cubicBezTo>
                      <a:pt x="427" y="59"/>
                      <a:pt x="418" y="59"/>
                      <a:pt x="416" y="59"/>
                    </a:cubicBezTo>
                    <a:cubicBezTo>
                      <a:pt x="414" y="59"/>
                      <a:pt x="413" y="57"/>
                      <a:pt x="411" y="56"/>
                    </a:cubicBezTo>
                    <a:cubicBezTo>
                      <a:pt x="410" y="56"/>
                      <a:pt x="409" y="56"/>
                      <a:pt x="408" y="56"/>
                    </a:cubicBezTo>
                    <a:cubicBezTo>
                      <a:pt x="405" y="56"/>
                      <a:pt x="397" y="52"/>
                      <a:pt x="397" y="52"/>
                    </a:cubicBezTo>
                    <a:cubicBezTo>
                      <a:pt x="397" y="52"/>
                      <a:pt x="394" y="50"/>
                      <a:pt x="391" y="46"/>
                    </a:cubicBezTo>
                    <a:cubicBezTo>
                      <a:pt x="387" y="42"/>
                      <a:pt x="382" y="45"/>
                      <a:pt x="378" y="45"/>
                    </a:cubicBezTo>
                    <a:cubicBezTo>
                      <a:pt x="375" y="45"/>
                      <a:pt x="373" y="50"/>
                      <a:pt x="371" y="52"/>
                    </a:cubicBezTo>
                    <a:cubicBezTo>
                      <a:pt x="368" y="54"/>
                      <a:pt x="371" y="60"/>
                      <a:pt x="371" y="64"/>
                    </a:cubicBezTo>
                    <a:cubicBezTo>
                      <a:pt x="371" y="68"/>
                      <a:pt x="369" y="65"/>
                      <a:pt x="366" y="67"/>
                    </a:cubicBezTo>
                    <a:cubicBezTo>
                      <a:pt x="363" y="69"/>
                      <a:pt x="356" y="67"/>
                      <a:pt x="352" y="65"/>
                    </a:cubicBezTo>
                    <a:cubicBezTo>
                      <a:pt x="349" y="62"/>
                      <a:pt x="351" y="62"/>
                      <a:pt x="348" y="60"/>
                    </a:cubicBezTo>
                    <a:cubicBezTo>
                      <a:pt x="345" y="57"/>
                      <a:pt x="337" y="58"/>
                      <a:pt x="334" y="58"/>
                    </a:cubicBezTo>
                    <a:cubicBezTo>
                      <a:pt x="332" y="58"/>
                      <a:pt x="331" y="58"/>
                      <a:pt x="330" y="52"/>
                    </a:cubicBezTo>
                    <a:cubicBezTo>
                      <a:pt x="329" y="47"/>
                      <a:pt x="325" y="46"/>
                      <a:pt x="325" y="46"/>
                    </a:cubicBezTo>
                    <a:cubicBezTo>
                      <a:pt x="325" y="46"/>
                      <a:pt x="315" y="44"/>
                      <a:pt x="311" y="44"/>
                    </a:cubicBezTo>
                    <a:cubicBezTo>
                      <a:pt x="306" y="44"/>
                      <a:pt x="303" y="43"/>
                      <a:pt x="300" y="43"/>
                    </a:cubicBezTo>
                    <a:cubicBezTo>
                      <a:pt x="298" y="43"/>
                      <a:pt x="296" y="41"/>
                      <a:pt x="295" y="39"/>
                    </a:cubicBezTo>
                    <a:cubicBezTo>
                      <a:pt x="294" y="38"/>
                      <a:pt x="292" y="37"/>
                      <a:pt x="291" y="37"/>
                    </a:cubicBezTo>
                    <a:cubicBezTo>
                      <a:pt x="287" y="37"/>
                      <a:pt x="286" y="33"/>
                      <a:pt x="286" y="33"/>
                    </a:cubicBezTo>
                    <a:cubicBezTo>
                      <a:pt x="286" y="33"/>
                      <a:pt x="283" y="31"/>
                      <a:pt x="283" y="27"/>
                    </a:cubicBezTo>
                    <a:cubicBezTo>
                      <a:pt x="284" y="24"/>
                      <a:pt x="287" y="23"/>
                      <a:pt x="289" y="20"/>
                    </a:cubicBezTo>
                    <a:cubicBezTo>
                      <a:pt x="290" y="17"/>
                      <a:pt x="287" y="13"/>
                      <a:pt x="286" y="11"/>
                    </a:cubicBezTo>
                    <a:cubicBezTo>
                      <a:pt x="284" y="9"/>
                      <a:pt x="290" y="4"/>
                      <a:pt x="290" y="4"/>
                    </a:cubicBezTo>
                    <a:cubicBezTo>
                      <a:pt x="290" y="4"/>
                      <a:pt x="284" y="7"/>
                      <a:pt x="284" y="4"/>
                    </a:cubicBezTo>
                    <a:cubicBezTo>
                      <a:pt x="284" y="2"/>
                      <a:pt x="276" y="0"/>
                      <a:pt x="276" y="0"/>
                    </a:cubicBezTo>
                    <a:cubicBezTo>
                      <a:pt x="274" y="1"/>
                      <a:pt x="271" y="1"/>
                      <a:pt x="268" y="1"/>
                    </a:cubicBezTo>
                    <a:cubicBezTo>
                      <a:pt x="268" y="1"/>
                      <a:pt x="262" y="2"/>
                      <a:pt x="260" y="2"/>
                    </a:cubicBezTo>
                    <a:cubicBezTo>
                      <a:pt x="259" y="2"/>
                      <a:pt x="252" y="2"/>
                      <a:pt x="252" y="2"/>
                    </a:cubicBezTo>
                    <a:cubicBezTo>
                      <a:pt x="249" y="2"/>
                      <a:pt x="245" y="1"/>
                      <a:pt x="242" y="1"/>
                    </a:cubicBezTo>
                    <a:cubicBezTo>
                      <a:pt x="242" y="1"/>
                      <a:pt x="236" y="2"/>
                      <a:pt x="224" y="3"/>
                    </a:cubicBezTo>
                    <a:cubicBezTo>
                      <a:pt x="212" y="4"/>
                      <a:pt x="211" y="4"/>
                      <a:pt x="209" y="3"/>
                    </a:cubicBezTo>
                    <a:cubicBezTo>
                      <a:pt x="207" y="3"/>
                      <a:pt x="203" y="4"/>
                      <a:pt x="203" y="4"/>
                    </a:cubicBezTo>
                    <a:cubicBezTo>
                      <a:pt x="203" y="4"/>
                      <a:pt x="195" y="5"/>
                      <a:pt x="192" y="6"/>
                    </a:cubicBezTo>
                    <a:cubicBezTo>
                      <a:pt x="190" y="8"/>
                      <a:pt x="189" y="10"/>
                      <a:pt x="187" y="10"/>
                    </a:cubicBezTo>
                    <a:cubicBezTo>
                      <a:pt x="184" y="9"/>
                      <a:pt x="181" y="10"/>
                      <a:pt x="176" y="12"/>
                    </a:cubicBezTo>
                    <a:cubicBezTo>
                      <a:pt x="171" y="14"/>
                      <a:pt x="176" y="12"/>
                      <a:pt x="174" y="14"/>
                    </a:cubicBezTo>
                    <a:cubicBezTo>
                      <a:pt x="173" y="15"/>
                      <a:pt x="172" y="16"/>
                      <a:pt x="171" y="16"/>
                    </a:cubicBezTo>
                    <a:cubicBezTo>
                      <a:pt x="170" y="16"/>
                      <a:pt x="169" y="16"/>
                      <a:pt x="168" y="16"/>
                    </a:cubicBezTo>
                    <a:cubicBezTo>
                      <a:pt x="165" y="15"/>
                      <a:pt x="165" y="15"/>
                      <a:pt x="163" y="14"/>
                    </a:cubicBezTo>
                    <a:cubicBezTo>
                      <a:pt x="161" y="13"/>
                      <a:pt x="159" y="14"/>
                      <a:pt x="156" y="14"/>
                    </a:cubicBezTo>
                    <a:cubicBezTo>
                      <a:pt x="154" y="13"/>
                      <a:pt x="150" y="13"/>
                      <a:pt x="148" y="13"/>
                    </a:cubicBezTo>
                    <a:cubicBezTo>
                      <a:pt x="145" y="13"/>
                      <a:pt x="141" y="11"/>
                      <a:pt x="141" y="11"/>
                    </a:cubicBezTo>
                    <a:cubicBezTo>
                      <a:pt x="141" y="11"/>
                      <a:pt x="138" y="6"/>
                      <a:pt x="133" y="6"/>
                    </a:cubicBezTo>
                    <a:cubicBezTo>
                      <a:pt x="128" y="5"/>
                      <a:pt x="129" y="8"/>
                      <a:pt x="129" y="8"/>
                    </a:cubicBezTo>
                    <a:cubicBezTo>
                      <a:pt x="129" y="8"/>
                      <a:pt x="128" y="10"/>
                      <a:pt x="128" y="13"/>
                    </a:cubicBezTo>
                    <a:cubicBezTo>
                      <a:pt x="127" y="15"/>
                      <a:pt x="125" y="18"/>
                      <a:pt x="125" y="20"/>
                    </a:cubicBezTo>
                    <a:cubicBezTo>
                      <a:pt x="125" y="23"/>
                      <a:pt x="119" y="23"/>
                      <a:pt x="118" y="25"/>
                    </a:cubicBezTo>
                    <a:cubicBezTo>
                      <a:pt x="117" y="27"/>
                      <a:pt x="113" y="27"/>
                      <a:pt x="109" y="29"/>
                    </a:cubicBezTo>
                    <a:cubicBezTo>
                      <a:pt x="105" y="30"/>
                      <a:pt x="101" y="29"/>
                      <a:pt x="99" y="33"/>
                    </a:cubicBezTo>
                    <a:cubicBezTo>
                      <a:pt x="96" y="37"/>
                      <a:pt x="92" y="40"/>
                      <a:pt x="92" y="43"/>
                    </a:cubicBezTo>
                    <a:cubicBezTo>
                      <a:pt x="91" y="45"/>
                      <a:pt x="88" y="46"/>
                      <a:pt x="88" y="50"/>
                    </a:cubicBezTo>
                    <a:cubicBezTo>
                      <a:pt x="88" y="53"/>
                      <a:pt x="90" y="57"/>
                      <a:pt x="90" y="57"/>
                    </a:cubicBezTo>
                    <a:cubicBezTo>
                      <a:pt x="90" y="59"/>
                      <a:pt x="89" y="60"/>
                      <a:pt x="89" y="62"/>
                    </a:cubicBezTo>
                    <a:cubicBezTo>
                      <a:pt x="89" y="62"/>
                      <a:pt x="84" y="65"/>
                      <a:pt x="84" y="69"/>
                    </a:cubicBezTo>
                    <a:cubicBezTo>
                      <a:pt x="84" y="73"/>
                      <a:pt x="73" y="72"/>
                      <a:pt x="73" y="72"/>
                    </a:cubicBezTo>
                    <a:cubicBezTo>
                      <a:pt x="73" y="72"/>
                      <a:pt x="65" y="75"/>
                      <a:pt x="63" y="78"/>
                    </a:cubicBezTo>
                    <a:cubicBezTo>
                      <a:pt x="61" y="80"/>
                      <a:pt x="55" y="81"/>
                      <a:pt x="53" y="81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1" y="82"/>
                      <a:pt x="54" y="89"/>
                      <a:pt x="43" y="94"/>
                    </a:cubicBezTo>
                    <a:cubicBezTo>
                      <a:pt x="31" y="98"/>
                      <a:pt x="31" y="108"/>
                      <a:pt x="30" y="110"/>
                    </a:cubicBezTo>
                    <a:cubicBezTo>
                      <a:pt x="28" y="112"/>
                      <a:pt x="27" y="113"/>
                      <a:pt x="24" y="116"/>
                    </a:cubicBezTo>
                    <a:cubicBezTo>
                      <a:pt x="21" y="119"/>
                      <a:pt x="20" y="124"/>
                      <a:pt x="20" y="124"/>
                    </a:cubicBezTo>
                    <a:cubicBezTo>
                      <a:pt x="20" y="124"/>
                      <a:pt x="12" y="131"/>
                      <a:pt x="9" y="136"/>
                    </a:cubicBezTo>
                    <a:cubicBezTo>
                      <a:pt x="6" y="140"/>
                      <a:pt x="7" y="138"/>
                      <a:pt x="6" y="142"/>
                    </a:cubicBezTo>
                    <a:cubicBezTo>
                      <a:pt x="6" y="146"/>
                      <a:pt x="8" y="146"/>
                      <a:pt x="9" y="149"/>
                    </a:cubicBezTo>
                    <a:cubicBezTo>
                      <a:pt x="11" y="152"/>
                      <a:pt x="10" y="151"/>
                      <a:pt x="14" y="153"/>
                    </a:cubicBezTo>
                    <a:cubicBezTo>
                      <a:pt x="18" y="154"/>
                      <a:pt x="14" y="160"/>
                      <a:pt x="14" y="165"/>
                    </a:cubicBezTo>
                    <a:cubicBezTo>
                      <a:pt x="14" y="170"/>
                      <a:pt x="15" y="168"/>
                      <a:pt x="15" y="173"/>
                    </a:cubicBezTo>
                    <a:cubicBezTo>
                      <a:pt x="15" y="179"/>
                      <a:pt x="13" y="180"/>
                      <a:pt x="13" y="187"/>
                    </a:cubicBezTo>
                    <a:cubicBezTo>
                      <a:pt x="13" y="189"/>
                      <a:pt x="13" y="190"/>
                      <a:pt x="13" y="191"/>
                    </a:cubicBezTo>
                    <a:cubicBezTo>
                      <a:pt x="13" y="193"/>
                      <a:pt x="13" y="193"/>
                      <a:pt x="12" y="195"/>
                    </a:cubicBezTo>
                    <a:cubicBezTo>
                      <a:pt x="10" y="196"/>
                      <a:pt x="5" y="204"/>
                      <a:pt x="5" y="204"/>
                    </a:cubicBezTo>
                    <a:cubicBezTo>
                      <a:pt x="5" y="204"/>
                      <a:pt x="3" y="208"/>
                      <a:pt x="3" y="211"/>
                    </a:cubicBezTo>
                    <a:cubicBezTo>
                      <a:pt x="3" y="214"/>
                      <a:pt x="3" y="214"/>
                      <a:pt x="3" y="218"/>
                    </a:cubicBezTo>
                    <a:cubicBezTo>
                      <a:pt x="3" y="221"/>
                      <a:pt x="3" y="218"/>
                      <a:pt x="2" y="223"/>
                    </a:cubicBezTo>
                    <a:cubicBezTo>
                      <a:pt x="0" y="228"/>
                      <a:pt x="2" y="223"/>
                      <a:pt x="1" y="227"/>
                    </a:cubicBezTo>
                    <a:cubicBezTo>
                      <a:pt x="0" y="231"/>
                      <a:pt x="6" y="234"/>
                      <a:pt x="6" y="234"/>
                    </a:cubicBezTo>
                    <a:cubicBezTo>
                      <a:pt x="6" y="234"/>
                      <a:pt x="6" y="234"/>
                      <a:pt x="7" y="234"/>
                    </a:cubicBezTo>
                    <a:cubicBezTo>
                      <a:pt x="7" y="235"/>
                      <a:pt x="8" y="236"/>
                      <a:pt x="9" y="237"/>
                    </a:cubicBezTo>
                    <a:cubicBezTo>
                      <a:pt x="12" y="241"/>
                      <a:pt x="19" y="239"/>
                      <a:pt x="19" y="239"/>
                    </a:cubicBezTo>
                    <a:cubicBezTo>
                      <a:pt x="18" y="242"/>
                      <a:pt x="22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8" y="250"/>
                      <a:pt x="31" y="252"/>
                    </a:cubicBezTo>
                    <a:cubicBezTo>
                      <a:pt x="34" y="254"/>
                      <a:pt x="33" y="255"/>
                      <a:pt x="38" y="258"/>
                    </a:cubicBezTo>
                    <a:cubicBezTo>
                      <a:pt x="41" y="259"/>
                      <a:pt x="42" y="262"/>
                      <a:pt x="43" y="265"/>
                    </a:cubicBezTo>
                    <a:cubicBezTo>
                      <a:pt x="44" y="266"/>
                      <a:pt x="44" y="267"/>
                      <a:pt x="44" y="267"/>
                    </a:cubicBezTo>
                    <a:cubicBezTo>
                      <a:pt x="44" y="267"/>
                      <a:pt x="44" y="272"/>
                      <a:pt x="44" y="274"/>
                    </a:cubicBezTo>
                    <a:cubicBezTo>
                      <a:pt x="44" y="275"/>
                      <a:pt x="50" y="278"/>
                      <a:pt x="52" y="280"/>
                    </a:cubicBezTo>
                    <a:cubicBezTo>
                      <a:pt x="54" y="281"/>
                      <a:pt x="55" y="282"/>
                      <a:pt x="61" y="284"/>
                    </a:cubicBezTo>
                    <a:cubicBezTo>
                      <a:pt x="62" y="285"/>
                      <a:pt x="63" y="285"/>
                      <a:pt x="63" y="286"/>
                    </a:cubicBezTo>
                    <a:cubicBezTo>
                      <a:pt x="66" y="287"/>
                      <a:pt x="66" y="289"/>
                      <a:pt x="68" y="291"/>
                    </a:cubicBezTo>
                    <a:cubicBezTo>
                      <a:pt x="71" y="293"/>
                      <a:pt x="84" y="301"/>
                      <a:pt x="84" y="301"/>
                    </a:cubicBezTo>
                    <a:cubicBezTo>
                      <a:pt x="84" y="301"/>
                      <a:pt x="92" y="305"/>
                      <a:pt x="98" y="309"/>
                    </a:cubicBezTo>
                    <a:cubicBezTo>
                      <a:pt x="103" y="312"/>
                      <a:pt x="105" y="310"/>
                      <a:pt x="105" y="310"/>
                    </a:cubicBezTo>
                    <a:cubicBezTo>
                      <a:pt x="106" y="310"/>
                      <a:pt x="107" y="310"/>
                      <a:pt x="107" y="310"/>
                    </a:cubicBezTo>
                    <a:cubicBezTo>
                      <a:pt x="109" y="309"/>
                      <a:pt x="111" y="309"/>
                      <a:pt x="113" y="309"/>
                    </a:cubicBezTo>
                    <a:cubicBezTo>
                      <a:pt x="113" y="309"/>
                      <a:pt x="120" y="305"/>
                      <a:pt x="122" y="305"/>
                    </a:cubicBezTo>
                    <a:cubicBezTo>
                      <a:pt x="124" y="305"/>
                      <a:pt x="127" y="302"/>
                      <a:pt x="135" y="302"/>
                    </a:cubicBezTo>
                    <a:cubicBezTo>
                      <a:pt x="142" y="302"/>
                      <a:pt x="144" y="302"/>
                      <a:pt x="151" y="302"/>
                    </a:cubicBezTo>
                    <a:cubicBezTo>
                      <a:pt x="157" y="301"/>
                      <a:pt x="153" y="303"/>
                      <a:pt x="157" y="305"/>
                    </a:cubicBezTo>
                    <a:cubicBezTo>
                      <a:pt x="160" y="306"/>
                      <a:pt x="162" y="305"/>
                      <a:pt x="164" y="305"/>
                    </a:cubicBezTo>
                    <a:cubicBezTo>
                      <a:pt x="165" y="305"/>
                      <a:pt x="165" y="304"/>
                      <a:pt x="165" y="304"/>
                    </a:cubicBezTo>
                    <a:cubicBezTo>
                      <a:pt x="168" y="304"/>
                      <a:pt x="170" y="303"/>
                      <a:pt x="172" y="302"/>
                    </a:cubicBezTo>
                    <a:cubicBezTo>
                      <a:pt x="172" y="302"/>
                      <a:pt x="178" y="301"/>
                      <a:pt x="180" y="300"/>
                    </a:cubicBezTo>
                    <a:cubicBezTo>
                      <a:pt x="182" y="298"/>
                      <a:pt x="186" y="296"/>
                      <a:pt x="189" y="296"/>
                    </a:cubicBezTo>
                    <a:cubicBezTo>
                      <a:pt x="192" y="296"/>
                      <a:pt x="193" y="293"/>
                      <a:pt x="197" y="293"/>
                    </a:cubicBezTo>
                    <a:cubicBezTo>
                      <a:pt x="201" y="293"/>
                      <a:pt x="201" y="290"/>
                      <a:pt x="201" y="290"/>
                    </a:cubicBezTo>
                    <a:cubicBezTo>
                      <a:pt x="201" y="290"/>
                      <a:pt x="202" y="290"/>
                      <a:pt x="203" y="289"/>
                    </a:cubicBezTo>
                    <a:cubicBezTo>
                      <a:pt x="206" y="289"/>
                      <a:pt x="210" y="288"/>
                      <a:pt x="213" y="288"/>
                    </a:cubicBezTo>
                    <a:cubicBezTo>
                      <a:pt x="213" y="288"/>
                      <a:pt x="213" y="288"/>
                      <a:pt x="213" y="288"/>
                    </a:cubicBezTo>
                    <a:cubicBezTo>
                      <a:pt x="217" y="287"/>
                      <a:pt x="222" y="288"/>
                      <a:pt x="227" y="288"/>
                    </a:cubicBezTo>
                    <a:cubicBezTo>
                      <a:pt x="232" y="287"/>
                      <a:pt x="231" y="290"/>
                      <a:pt x="238" y="294"/>
                    </a:cubicBezTo>
                    <a:cubicBezTo>
                      <a:pt x="245" y="298"/>
                      <a:pt x="239" y="298"/>
                      <a:pt x="239" y="303"/>
                    </a:cubicBezTo>
                    <a:cubicBezTo>
                      <a:pt x="238" y="308"/>
                      <a:pt x="240" y="307"/>
                      <a:pt x="245" y="307"/>
                    </a:cubicBezTo>
                    <a:cubicBezTo>
                      <a:pt x="249" y="307"/>
                      <a:pt x="254" y="305"/>
                      <a:pt x="258" y="305"/>
                    </a:cubicBezTo>
                    <a:cubicBezTo>
                      <a:pt x="261" y="305"/>
                      <a:pt x="270" y="301"/>
                      <a:pt x="270" y="301"/>
                    </a:cubicBezTo>
                    <a:cubicBezTo>
                      <a:pt x="270" y="301"/>
                      <a:pt x="270" y="301"/>
                      <a:pt x="270" y="301"/>
                    </a:cubicBezTo>
                    <a:cubicBezTo>
                      <a:pt x="272" y="303"/>
                      <a:pt x="273" y="305"/>
                      <a:pt x="275" y="306"/>
                    </a:cubicBezTo>
                    <a:cubicBezTo>
                      <a:pt x="275" y="306"/>
                      <a:pt x="278" y="308"/>
                      <a:pt x="282" y="315"/>
                    </a:cubicBezTo>
                    <a:cubicBezTo>
                      <a:pt x="285" y="319"/>
                      <a:pt x="283" y="322"/>
                      <a:pt x="282" y="324"/>
                    </a:cubicBezTo>
                    <a:cubicBezTo>
                      <a:pt x="281" y="325"/>
                      <a:pt x="281" y="326"/>
                      <a:pt x="280" y="327"/>
                    </a:cubicBezTo>
                    <a:cubicBezTo>
                      <a:pt x="279" y="329"/>
                      <a:pt x="278" y="333"/>
                      <a:pt x="277" y="336"/>
                    </a:cubicBezTo>
                    <a:cubicBezTo>
                      <a:pt x="277" y="337"/>
                      <a:pt x="277" y="339"/>
                      <a:pt x="277" y="340"/>
                    </a:cubicBezTo>
                    <a:cubicBezTo>
                      <a:pt x="277" y="343"/>
                      <a:pt x="272" y="346"/>
                      <a:pt x="271" y="354"/>
                    </a:cubicBezTo>
                    <a:cubicBezTo>
                      <a:pt x="269" y="361"/>
                      <a:pt x="280" y="373"/>
                      <a:pt x="289" y="381"/>
                    </a:cubicBezTo>
                    <a:cubicBezTo>
                      <a:pt x="291" y="382"/>
                      <a:pt x="292" y="384"/>
                      <a:pt x="294" y="385"/>
                    </a:cubicBezTo>
                    <a:cubicBezTo>
                      <a:pt x="296" y="387"/>
                      <a:pt x="298" y="389"/>
                      <a:pt x="299" y="391"/>
                    </a:cubicBezTo>
                    <a:cubicBezTo>
                      <a:pt x="300" y="394"/>
                      <a:pt x="301" y="397"/>
                      <a:pt x="302" y="400"/>
                    </a:cubicBezTo>
                    <a:cubicBezTo>
                      <a:pt x="302" y="405"/>
                      <a:pt x="302" y="411"/>
                      <a:pt x="304" y="415"/>
                    </a:cubicBezTo>
                    <a:cubicBezTo>
                      <a:pt x="307" y="423"/>
                      <a:pt x="313" y="424"/>
                      <a:pt x="309" y="424"/>
                    </a:cubicBezTo>
                    <a:cubicBezTo>
                      <a:pt x="306" y="424"/>
                      <a:pt x="307" y="438"/>
                      <a:pt x="311" y="440"/>
                    </a:cubicBezTo>
                    <a:cubicBezTo>
                      <a:pt x="314" y="442"/>
                      <a:pt x="315" y="455"/>
                      <a:pt x="307" y="465"/>
                    </a:cubicBezTo>
                    <a:cubicBezTo>
                      <a:pt x="300" y="474"/>
                      <a:pt x="292" y="495"/>
                      <a:pt x="289" y="508"/>
                    </a:cubicBezTo>
                    <a:cubicBezTo>
                      <a:pt x="288" y="510"/>
                      <a:pt x="288" y="512"/>
                      <a:pt x="287" y="514"/>
                    </a:cubicBezTo>
                    <a:cubicBezTo>
                      <a:pt x="285" y="525"/>
                      <a:pt x="306" y="562"/>
                      <a:pt x="306" y="562"/>
                    </a:cubicBezTo>
                    <a:cubicBezTo>
                      <a:pt x="306" y="562"/>
                      <a:pt x="309" y="586"/>
                      <a:pt x="308" y="597"/>
                    </a:cubicBezTo>
                    <a:cubicBezTo>
                      <a:pt x="307" y="606"/>
                      <a:pt x="315" y="616"/>
                      <a:pt x="318" y="622"/>
                    </a:cubicBezTo>
                    <a:cubicBezTo>
                      <a:pt x="319" y="623"/>
                      <a:pt x="319" y="623"/>
                      <a:pt x="320" y="624"/>
                    </a:cubicBezTo>
                    <a:cubicBezTo>
                      <a:pt x="320" y="628"/>
                      <a:pt x="319" y="637"/>
                      <a:pt x="326" y="648"/>
                    </a:cubicBezTo>
                    <a:cubicBezTo>
                      <a:pt x="333" y="659"/>
                      <a:pt x="322" y="668"/>
                      <a:pt x="328" y="681"/>
                    </a:cubicBezTo>
                    <a:cubicBezTo>
                      <a:pt x="335" y="695"/>
                      <a:pt x="341" y="690"/>
                      <a:pt x="351" y="683"/>
                    </a:cubicBezTo>
                    <a:cubicBezTo>
                      <a:pt x="361" y="676"/>
                      <a:pt x="366" y="682"/>
                      <a:pt x="371" y="682"/>
                    </a:cubicBezTo>
                    <a:cubicBezTo>
                      <a:pt x="376" y="682"/>
                      <a:pt x="387" y="675"/>
                      <a:pt x="394" y="675"/>
                    </a:cubicBezTo>
                    <a:cubicBezTo>
                      <a:pt x="400" y="675"/>
                      <a:pt x="399" y="663"/>
                      <a:pt x="414" y="658"/>
                    </a:cubicBezTo>
                    <a:cubicBezTo>
                      <a:pt x="428" y="652"/>
                      <a:pt x="431" y="648"/>
                      <a:pt x="434" y="636"/>
                    </a:cubicBezTo>
                    <a:cubicBezTo>
                      <a:pt x="438" y="623"/>
                      <a:pt x="446" y="619"/>
                      <a:pt x="455" y="613"/>
                    </a:cubicBezTo>
                    <a:cubicBezTo>
                      <a:pt x="462" y="607"/>
                      <a:pt x="462" y="605"/>
                      <a:pt x="460" y="597"/>
                    </a:cubicBezTo>
                    <a:cubicBezTo>
                      <a:pt x="460" y="596"/>
                      <a:pt x="459" y="595"/>
                      <a:pt x="459" y="593"/>
                    </a:cubicBezTo>
                    <a:cubicBezTo>
                      <a:pt x="455" y="583"/>
                      <a:pt x="478" y="576"/>
                      <a:pt x="478" y="576"/>
                    </a:cubicBezTo>
                    <a:cubicBezTo>
                      <a:pt x="482" y="576"/>
                      <a:pt x="486" y="570"/>
                      <a:pt x="488" y="558"/>
                    </a:cubicBezTo>
                    <a:cubicBezTo>
                      <a:pt x="490" y="546"/>
                      <a:pt x="489" y="539"/>
                      <a:pt x="483" y="532"/>
                    </a:cubicBezTo>
                    <a:cubicBezTo>
                      <a:pt x="477" y="525"/>
                      <a:pt x="486" y="523"/>
                      <a:pt x="490" y="521"/>
                    </a:cubicBezTo>
                    <a:cubicBezTo>
                      <a:pt x="494" y="518"/>
                      <a:pt x="498" y="515"/>
                      <a:pt x="502" y="512"/>
                    </a:cubicBezTo>
                    <a:cubicBezTo>
                      <a:pt x="505" y="508"/>
                      <a:pt x="507" y="504"/>
                      <a:pt x="509" y="502"/>
                    </a:cubicBezTo>
                    <a:cubicBezTo>
                      <a:pt x="511" y="500"/>
                      <a:pt x="521" y="496"/>
                      <a:pt x="524" y="494"/>
                    </a:cubicBezTo>
                    <a:cubicBezTo>
                      <a:pt x="526" y="492"/>
                      <a:pt x="532" y="488"/>
                      <a:pt x="536" y="482"/>
                    </a:cubicBezTo>
                    <a:cubicBezTo>
                      <a:pt x="540" y="477"/>
                      <a:pt x="541" y="476"/>
                      <a:pt x="540" y="470"/>
                    </a:cubicBezTo>
                    <a:cubicBezTo>
                      <a:pt x="539" y="464"/>
                      <a:pt x="540" y="464"/>
                      <a:pt x="541" y="452"/>
                    </a:cubicBezTo>
                    <a:cubicBezTo>
                      <a:pt x="542" y="440"/>
                      <a:pt x="543" y="438"/>
                      <a:pt x="543" y="438"/>
                    </a:cubicBezTo>
                    <a:cubicBezTo>
                      <a:pt x="543" y="438"/>
                      <a:pt x="542" y="435"/>
                      <a:pt x="541" y="432"/>
                    </a:cubicBezTo>
                    <a:cubicBezTo>
                      <a:pt x="540" y="427"/>
                      <a:pt x="538" y="421"/>
                      <a:pt x="537" y="417"/>
                    </a:cubicBezTo>
                    <a:cubicBezTo>
                      <a:pt x="536" y="410"/>
                      <a:pt x="538" y="407"/>
                      <a:pt x="536" y="404"/>
                    </a:cubicBezTo>
                    <a:cubicBezTo>
                      <a:pt x="534" y="400"/>
                      <a:pt x="533" y="397"/>
                      <a:pt x="533" y="390"/>
                    </a:cubicBezTo>
                    <a:cubicBezTo>
                      <a:pt x="533" y="383"/>
                      <a:pt x="538" y="387"/>
                      <a:pt x="538" y="382"/>
                    </a:cubicBezTo>
                    <a:cubicBezTo>
                      <a:pt x="538" y="382"/>
                      <a:pt x="538" y="381"/>
                      <a:pt x="538" y="381"/>
                    </a:cubicBezTo>
                    <a:cubicBezTo>
                      <a:pt x="538" y="376"/>
                      <a:pt x="539" y="373"/>
                      <a:pt x="542" y="371"/>
                    </a:cubicBezTo>
                    <a:cubicBezTo>
                      <a:pt x="546" y="369"/>
                      <a:pt x="542" y="362"/>
                      <a:pt x="546" y="361"/>
                    </a:cubicBezTo>
                    <a:cubicBezTo>
                      <a:pt x="549" y="360"/>
                      <a:pt x="554" y="354"/>
                      <a:pt x="555" y="352"/>
                    </a:cubicBezTo>
                    <a:cubicBezTo>
                      <a:pt x="555" y="352"/>
                      <a:pt x="555" y="352"/>
                      <a:pt x="555" y="352"/>
                    </a:cubicBezTo>
                    <a:cubicBezTo>
                      <a:pt x="555" y="352"/>
                      <a:pt x="561" y="346"/>
                      <a:pt x="562" y="345"/>
                    </a:cubicBezTo>
                    <a:cubicBezTo>
                      <a:pt x="563" y="343"/>
                      <a:pt x="571" y="335"/>
                      <a:pt x="572" y="332"/>
                    </a:cubicBezTo>
                    <a:cubicBezTo>
                      <a:pt x="574" y="329"/>
                      <a:pt x="582" y="323"/>
                      <a:pt x="584" y="322"/>
                    </a:cubicBezTo>
                    <a:cubicBezTo>
                      <a:pt x="585" y="320"/>
                      <a:pt x="590" y="320"/>
                      <a:pt x="591" y="318"/>
                    </a:cubicBezTo>
                    <a:cubicBezTo>
                      <a:pt x="593" y="316"/>
                      <a:pt x="600" y="306"/>
                      <a:pt x="603" y="305"/>
                    </a:cubicBezTo>
                    <a:cubicBezTo>
                      <a:pt x="605" y="303"/>
                      <a:pt x="610" y="296"/>
                      <a:pt x="613" y="292"/>
                    </a:cubicBezTo>
                    <a:cubicBezTo>
                      <a:pt x="615" y="287"/>
                      <a:pt x="616" y="282"/>
                      <a:pt x="622" y="272"/>
                    </a:cubicBezTo>
                    <a:cubicBezTo>
                      <a:pt x="628" y="261"/>
                      <a:pt x="630" y="240"/>
                      <a:pt x="633" y="235"/>
                    </a:cubicBezTo>
                    <a:cubicBezTo>
                      <a:pt x="637" y="231"/>
                      <a:pt x="631" y="233"/>
                      <a:pt x="631" y="233"/>
                    </a:cubicBezTo>
                    <a:close/>
                    <a:moveTo>
                      <a:pt x="93" y="83"/>
                    </a:moveTo>
                    <a:cubicBezTo>
                      <a:pt x="94" y="83"/>
                      <a:pt x="95" y="83"/>
                      <a:pt x="97" y="83"/>
                    </a:cubicBezTo>
                    <a:cubicBezTo>
                      <a:pt x="97" y="83"/>
                      <a:pt x="98" y="83"/>
                      <a:pt x="99" y="83"/>
                    </a:cubicBezTo>
                    <a:cubicBezTo>
                      <a:pt x="97" y="83"/>
                      <a:pt x="94" y="83"/>
                      <a:pt x="9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6550025" y="2368550"/>
                <a:ext cx="252413" cy="95250"/>
              </a:xfrm>
              <a:custGeom>
                <a:avLst/>
                <a:gdLst>
                  <a:gd name="T0" fmla="*/ 14 w 93"/>
                  <a:gd name="T1" fmla="*/ 19 h 35"/>
                  <a:gd name="T2" fmla="*/ 26 w 93"/>
                  <a:gd name="T3" fmla="*/ 13 h 35"/>
                  <a:gd name="T4" fmla="*/ 26 w 93"/>
                  <a:gd name="T5" fmla="*/ 19 h 35"/>
                  <a:gd name="T6" fmla="*/ 22 w 93"/>
                  <a:gd name="T7" fmla="*/ 28 h 35"/>
                  <a:gd name="T8" fmla="*/ 37 w 93"/>
                  <a:gd name="T9" fmla="*/ 31 h 35"/>
                  <a:gd name="T10" fmla="*/ 44 w 93"/>
                  <a:gd name="T11" fmla="*/ 23 h 35"/>
                  <a:gd name="T12" fmla="*/ 53 w 93"/>
                  <a:gd name="T13" fmla="*/ 15 h 35"/>
                  <a:gd name="T14" fmla="*/ 63 w 93"/>
                  <a:gd name="T15" fmla="*/ 23 h 35"/>
                  <a:gd name="T16" fmla="*/ 77 w 93"/>
                  <a:gd name="T17" fmla="*/ 26 h 35"/>
                  <a:gd name="T18" fmla="*/ 82 w 93"/>
                  <a:gd name="T19" fmla="*/ 23 h 35"/>
                  <a:gd name="T20" fmla="*/ 68 w 93"/>
                  <a:gd name="T21" fmla="*/ 17 h 35"/>
                  <a:gd name="T22" fmla="*/ 45 w 93"/>
                  <a:gd name="T23" fmla="*/ 7 h 35"/>
                  <a:gd name="T24" fmla="*/ 52 w 93"/>
                  <a:gd name="T25" fmla="*/ 8 h 35"/>
                  <a:gd name="T26" fmla="*/ 70 w 93"/>
                  <a:gd name="T27" fmla="*/ 11 h 35"/>
                  <a:gd name="T28" fmla="*/ 86 w 93"/>
                  <a:gd name="T29" fmla="*/ 7 h 35"/>
                  <a:gd name="T30" fmla="*/ 89 w 93"/>
                  <a:gd name="T31" fmla="*/ 0 h 35"/>
                  <a:gd name="T32" fmla="*/ 69 w 93"/>
                  <a:gd name="T33" fmla="*/ 0 h 35"/>
                  <a:gd name="T34" fmla="*/ 49 w 93"/>
                  <a:gd name="T35" fmla="*/ 0 h 35"/>
                  <a:gd name="T36" fmla="*/ 26 w 93"/>
                  <a:gd name="T37" fmla="*/ 2 h 35"/>
                  <a:gd name="T38" fmla="*/ 6 w 93"/>
                  <a:gd name="T39" fmla="*/ 2 h 35"/>
                  <a:gd name="T40" fmla="*/ 1 w 93"/>
                  <a:gd name="T41" fmla="*/ 13 h 35"/>
                  <a:gd name="T42" fmla="*/ 14 w 93"/>
                  <a:gd name="T43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5">
                    <a:moveTo>
                      <a:pt x="14" y="19"/>
                    </a:moveTo>
                    <a:cubicBezTo>
                      <a:pt x="19" y="19"/>
                      <a:pt x="21" y="13"/>
                      <a:pt x="26" y="13"/>
                    </a:cubicBezTo>
                    <a:cubicBezTo>
                      <a:pt x="30" y="13"/>
                      <a:pt x="26" y="19"/>
                      <a:pt x="26" y="19"/>
                    </a:cubicBezTo>
                    <a:cubicBezTo>
                      <a:pt x="13" y="22"/>
                      <a:pt x="12" y="21"/>
                      <a:pt x="22" y="28"/>
                    </a:cubicBezTo>
                    <a:cubicBezTo>
                      <a:pt x="32" y="35"/>
                      <a:pt x="30" y="28"/>
                      <a:pt x="37" y="31"/>
                    </a:cubicBezTo>
                    <a:cubicBezTo>
                      <a:pt x="43" y="34"/>
                      <a:pt x="40" y="31"/>
                      <a:pt x="44" y="23"/>
                    </a:cubicBezTo>
                    <a:cubicBezTo>
                      <a:pt x="48" y="14"/>
                      <a:pt x="46" y="16"/>
                      <a:pt x="53" y="15"/>
                    </a:cubicBezTo>
                    <a:cubicBezTo>
                      <a:pt x="60" y="14"/>
                      <a:pt x="60" y="21"/>
                      <a:pt x="63" y="23"/>
                    </a:cubicBezTo>
                    <a:cubicBezTo>
                      <a:pt x="63" y="23"/>
                      <a:pt x="70" y="26"/>
                      <a:pt x="77" y="26"/>
                    </a:cubicBezTo>
                    <a:cubicBezTo>
                      <a:pt x="84" y="26"/>
                      <a:pt x="86" y="23"/>
                      <a:pt x="82" y="23"/>
                    </a:cubicBezTo>
                    <a:cubicBezTo>
                      <a:pt x="79" y="23"/>
                      <a:pt x="74" y="23"/>
                      <a:pt x="68" y="17"/>
                    </a:cubicBezTo>
                    <a:cubicBezTo>
                      <a:pt x="62" y="11"/>
                      <a:pt x="45" y="7"/>
                      <a:pt x="45" y="7"/>
                    </a:cubicBezTo>
                    <a:cubicBezTo>
                      <a:pt x="45" y="7"/>
                      <a:pt x="50" y="7"/>
                      <a:pt x="52" y="8"/>
                    </a:cubicBezTo>
                    <a:cubicBezTo>
                      <a:pt x="55" y="9"/>
                      <a:pt x="64" y="11"/>
                      <a:pt x="70" y="11"/>
                    </a:cubicBezTo>
                    <a:cubicBezTo>
                      <a:pt x="77" y="11"/>
                      <a:pt x="78" y="10"/>
                      <a:pt x="86" y="7"/>
                    </a:cubicBezTo>
                    <a:cubicBezTo>
                      <a:pt x="93" y="4"/>
                      <a:pt x="89" y="0"/>
                      <a:pt x="89" y="0"/>
                    </a:cubicBezTo>
                    <a:cubicBezTo>
                      <a:pt x="89" y="0"/>
                      <a:pt x="76" y="0"/>
                      <a:pt x="69" y="0"/>
                    </a:cubicBezTo>
                    <a:cubicBezTo>
                      <a:pt x="63" y="0"/>
                      <a:pt x="57" y="0"/>
                      <a:pt x="49" y="0"/>
                    </a:cubicBezTo>
                    <a:cubicBezTo>
                      <a:pt x="40" y="0"/>
                      <a:pt x="38" y="2"/>
                      <a:pt x="26" y="2"/>
                    </a:cubicBezTo>
                    <a:cubicBezTo>
                      <a:pt x="14" y="2"/>
                      <a:pt x="12" y="2"/>
                      <a:pt x="6" y="2"/>
                    </a:cubicBezTo>
                    <a:cubicBezTo>
                      <a:pt x="0" y="2"/>
                      <a:pt x="0" y="7"/>
                      <a:pt x="1" y="13"/>
                    </a:cubicBezTo>
                    <a:cubicBezTo>
                      <a:pt x="1" y="19"/>
                      <a:pt x="8" y="19"/>
                      <a:pt x="1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34"/>
              <p:cNvSpPr>
                <a:spLocks/>
              </p:cNvSpPr>
              <p:nvPr/>
            </p:nvSpPr>
            <p:spPr bwMode="auto">
              <a:xfrm>
                <a:off x="7251700" y="2520950"/>
                <a:ext cx="114300" cy="98425"/>
              </a:xfrm>
              <a:custGeom>
                <a:avLst/>
                <a:gdLst>
                  <a:gd name="T0" fmla="*/ 17 w 42"/>
                  <a:gd name="T1" fmla="*/ 29 h 36"/>
                  <a:gd name="T2" fmla="*/ 28 w 42"/>
                  <a:gd name="T3" fmla="*/ 36 h 36"/>
                  <a:gd name="T4" fmla="*/ 42 w 42"/>
                  <a:gd name="T5" fmla="*/ 33 h 36"/>
                  <a:gd name="T6" fmla="*/ 25 w 42"/>
                  <a:gd name="T7" fmla="*/ 12 h 36"/>
                  <a:gd name="T8" fmla="*/ 12 w 42"/>
                  <a:gd name="T9" fmla="*/ 0 h 36"/>
                  <a:gd name="T10" fmla="*/ 11 w 42"/>
                  <a:gd name="T11" fmla="*/ 4 h 36"/>
                  <a:gd name="T12" fmla="*/ 9 w 42"/>
                  <a:gd name="T13" fmla="*/ 12 h 36"/>
                  <a:gd name="T14" fmla="*/ 6 w 42"/>
                  <a:gd name="T15" fmla="*/ 20 h 36"/>
                  <a:gd name="T16" fmla="*/ 0 w 42"/>
                  <a:gd name="T17" fmla="*/ 27 h 36"/>
                  <a:gd name="T18" fmla="*/ 17 w 42"/>
                  <a:gd name="T1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6">
                    <a:moveTo>
                      <a:pt x="17" y="29"/>
                    </a:moveTo>
                    <a:cubicBezTo>
                      <a:pt x="21" y="33"/>
                      <a:pt x="26" y="36"/>
                      <a:pt x="28" y="36"/>
                    </a:cubicBezTo>
                    <a:cubicBezTo>
                      <a:pt x="29" y="36"/>
                      <a:pt x="42" y="33"/>
                      <a:pt x="42" y="33"/>
                    </a:cubicBezTo>
                    <a:cubicBezTo>
                      <a:pt x="36" y="31"/>
                      <a:pt x="18" y="27"/>
                      <a:pt x="25" y="12"/>
                    </a:cubicBezTo>
                    <a:cubicBezTo>
                      <a:pt x="21" y="8"/>
                      <a:pt x="16" y="4"/>
                      <a:pt x="12" y="0"/>
                    </a:cubicBezTo>
                    <a:cubicBezTo>
                      <a:pt x="9" y="1"/>
                      <a:pt x="12" y="4"/>
                      <a:pt x="11" y="4"/>
                    </a:cubicBezTo>
                    <a:cubicBezTo>
                      <a:pt x="9" y="4"/>
                      <a:pt x="9" y="7"/>
                      <a:pt x="9" y="12"/>
                    </a:cubicBezTo>
                    <a:cubicBezTo>
                      <a:pt x="9" y="17"/>
                      <a:pt x="9" y="18"/>
                      <a:pt x="6" y="20"/>
                    </a:cubicBezTo>
                    <a:cubicBezTo>
                      <a:pt x="3" y="22"/>
                      <a:pt x="0" y="23"/>
                      <a:pt x="0" y="27"/>
                    </a:cubicBezTo>
                    <a:cubicBezTo>
                      <a:pt x="1" y="31"/>
                      <a:pt x="13" y="25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35"/>
              <p:cNvSpPr>
                <a:spLocks/>
              </p:cNvSpPr>
              <p:nvPr/>
            </p:nvSpPr>
            <p:spPr bwMode="auto">
              <a:xfrm>
                <a:off x="6588125" y="3354388"/>
                <a:ext cx="42863" cy="63500"/>
              </a:xfrm>
              <a:custGeom>
                <a:avLst/>
                <a:gdLst>
                  <a:gd name="T0" fmla="*/ 3 w 16"/>
                  <a:gd name="T1" fmla="*/ 10 h 23"/>
                  <a:gd name="T2" fmla="*/ 4 w 16"/>
                  <a:gd name="T3" fmla="*/ 23 h 23"/>
                  <a:gd name="T4" fmla="*/ 8 w 16"/>
                  <a:gd name="T5" fmla="*/ 23 h 23"/>
                  <a:gd name="T6" fmla="*/ 10 w 16"/>
                  <a:gd name="T7" fmla="*/ 20 h 23"/>
                  <a:gd name="T8" fmla="*/ 14 w 16"/>
                  <a:gd name="T9" fmla="*/ 20 h 23"/>
                  <a:gd name="T10" fmla="*/ 15 w 16"/>
                  <a:gd name="T11" fmla="*/ 5 h 23"/>
                  <a:gd name="T12" fmla="*/ 12 w 16"/>
                  <a:gd name="T13" fmla="*/ 2 h 23"/>
                  <a:gd name="T14" fmla="*/ 8 w 16"/>
                  <a:gd name="T15" fmla="*/ 2 h 23"/>
                  <a:gd name="T16" fmla="*/ 4 w 16"/>
                  <a:gd name="T17" fmla="*/ 3 h 23"/>
                  <a:gd name="T18" fmla="*/ 0 w 16"/>
                  <a:gd name="T19" fmla="*/ 5 h 23"/>
                  <a:gd name="T20" fmla="*/ 3 w 16"/>
                  <a:gd name="T21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3">
                    <a:moveTo>
                      <a:pt x="3" y="10"/>
                    </a:moveTo>
                    <a:cubicBezTo>
                      <a:pt x="3" y="14"/>
                      <a:pt x="4" y="19"/>
                      <a:pt x="4" y="23"/>
                    </a:cubicBezTo>
                    <a:cubicBezTo>
                      <a:pt x="5" y="23"/>
                      <a:pt x="7" y="23"/>
                      <a:pt x="8" y="23"/>
                    </a:cubicBezTo>
                    <a:cubicBezTo>
                      <a:pt x="9" y="22"/>
                      <a:pt x="10" y="21"/>
                      <a:pt x="10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0"/>
                      <a:pt x="16" y="7"/>
                      <a:pt x="15" y="5"/>
                    </a:cubicBezTo>
                    <a:cubicBezTo>
                      <a:pt x="15" y="5"/>
                      <a:pt x="13" y="3"/>
                      <a:pt x="12" y="2"/>
                    </a:cubicBezTo>
                    <a:cubicBezTo>
                      <a:pt x="11" y="0"/>
                      <a:pt x="8" y="2"/>
                      <a:pt x="8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2" y="4"/>
                      <a:pt x="0" y="5"/>
                    </a:cubicBezTo>
                    <a:cubicBezTo>
                      <a:pt x="1" y="7"/>
                      <a:pt x="2" y="8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36"/>
              <p:cNvSpPr>
                <a:spLocks/>
              </p:cNvSpPr>
              <p:nvPr/>
            </p:nvSpPr>
            <p:spPr bwMode="auto">
              <a:xfrm>
                <a:off x="6592888" y="3316288"/>
                <a:ext cx="26988" cy="34925"/>
              </a:xfrm>
              <a:custGeom>
                <a:avLst/>
                <a:gdLst>
                  <a:gd name="T0" fmla="*/ 5 w 10"/>
                  <a:gd name="T1" fmla="*/ 13 h 13"/>
                  <a:gd name="T2" fmla="*/ 10 w 10"/>
                  <a:gd name="T3" fmla="*/ 6 h 13"/>
                  <a:gd name="T4" fmla="*/ 2 w 10"/>
                  <a:gd name="T5" fmla="*/ 3 h 13"/>
                  <a:gd name="T6" fmla="*/ 5 w 10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10" y="13"/>
                      <a:pt x="10" y="10"/>
                      <a:pt x="10" y="6"/>
                    </a:cubicBezTo>
                    <a:cubicBezTo>
                      <a:pt x="10" y="2"/>
                      <a:pt x="2" y="0"/>
                      <a:pt x="2" y="3"/>
                    </a:cubicBezTo>
                    <a:cubicBezTo>
                      <a:pt x="2" y="3"/>
                      <a:pt x="0" y="12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37"/>
              <p:cNvSpPr>
                <a:spLocks/>
              </p:cNvSpPr>
              <p:nvPr/>
            </p:nvSpPr>
            <p:spPr bwMode="auto">
              <a:xfrm>
                <a:off x="7388225" y="2624138"/>
                <a:ext cx="30163" cy="25400"/>
              </a:xfrm>
              <a:custGeom>
                <a:avLst/>
                <a:gdLst>
                  <a:gd name="T0" fmla="*/ 11 w 11"/>
                  <a:gd name="T1" fmla="*/ 9 h 9"/>
                  <a:gd name="T2" fmla="*/ 2 w 11"/>
                  <a:gd name="T3" fmla="*/ 0 h 9"/>
                  <a:gd name="T4" fmla="*/ 2 w 11"/>
                  <a:gd name="T5" fmla="*/ 1 h 9"/>
                  <a:gd name="T6" fmla="*/ 11 w 11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cubicBezTo>
                      <a:pt x="8" y="6"/>
                      <a:pt x="5" y="3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0" y="5"/>
                      <a:pt x="7" y="8"/>
                      <a:pt x="1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38"/>
              <p:cNvSpPr>
                <a:spLocks noEditPoints="1"/>
              </p:cNvSpPr>
              <p:nvPr/>
            </p:nvSpPr>
            <p:spPr bwMode="auto">
              <a:xfrm>
                <a:off x="6137275" y="2586038"/>
                <a:ext cx="1833563" cy="1501775"/>
              </a:xfrm>
              <a:custGeom>
                <a:avLst/>
                <a:gdLst>
                  <a:gd name="T0" fmla="*/ 461 w 673"/>
                  <a:gd name="T1" fmla="*/ 33 h 551"/>
                  <a:gd name="T2" fmla="*/ 425 w 673"/>
                  <a:gd name="T3" fmla="*/ 30 h 551"/>
                  <a:gd name="T4" fmla="*/ 385 w 673"/>
                  <a:gd name="T5" fmla="*/ 30 h 551"/>
                  <a:gd name="T6" fmla="*/ 367 w 673"/>
                  <a:gd name="T7" fmla="*/ 68 h 551"/>
                  <a:gd name="T8" fmla="*/ 329 w 673"/>
                  <a:gd name="T9" fmla="*/ 62 h 551"/>
                  <a:gd name="T10" fmla="*/ 352 w 673"/>
                  <a:gd name="T11" fmla="*/ 33 h 551"/>
                  <a:gd name="T12" fmla="*/ 288 w 673"/>
                  <a:gd name="T13" fmla="*/ 12 h 551"/>
                  <a:gd name="T14" fmla="*/ 261 w 673"/>
                  <a:gd name="T15" fmla="*/ 11 h 551"/>
                  <a:gd name="T16" fmla="*/ 237 w 673"/>
                  <a:gd name="T17" fmla="*/ 9 h 551"/>
                  <a:gd name="T18" fmla="*/ 198 w 673"/>
                  <a:gd name="T19" fmla="*/ 23 h 551"/>
                  <a:gd name="T20" fmla="*/ 168 w 673"/>
                  <a:gd name="T21" fmla="*/ 62 h 551"/>
                  <a:gd name="T22" fmla="*/ 130 w 673"/>
                  <a:gd name="T23" fmla="*/ 83 h 551"/>
                  <a:gd name="T24" fmla="*/ 134 w 673"/>
                  <a:gd name="T25" fmla="*/ 107 h 551"/>
                  <a:gd name="T26" fmla="*/ 180 w 673"/>
                  <a:gd name="T27" fmla="*/ 112 h 551"/>
                  <a:gd name="T28" fmla="*/ 212 w 673"/>
                  <a:gd name="T29" fmla="*/ 144 h 551"/>
                  <a:gd name="T30" fmla="*/ 242 w 673"/>
                  <a:gd name="T31" fmla="*/ 64 h 551"/>
                  <a:gd name="T32" fmla="*/ 265 w 673"/>
                  <a:gd name="T33" fmla="*/ 63 h 551"/>
                  <a:gd name="T34" fmla="*/ 273 w 673"/>
                  <a:gd name="T35" fmla="*/ 109 h 551"/>
                  <a:gd name="T36" fmla="*/ 305 w 673"/>
                  <a:gd name="T37" fmla="*/ 107 h 551"/>
                  <a:gd name="T38" fmla="*/ 274 w 673"/>
                  <a:gd name="T39" fmla="*/ 139 h 551"/>
                  <a:gd name="T40" fmla="*/ 254 w 673"/>
                  <a:gd name="T41" fmla="*/ 155 h 551"/>
                  <a:gd name="T42" fmla="*/ 205 w 673"/>
                  <a:gd name="T43" fmla="*/ 162 h 551"/>
                  <a:gd name="T44" fmla="*/ 175 w 673"/>
                  <a:gd name="T45" fmla="*/ 143 h 551"/>
                  <a:gd name="T46" fmla="*/ 155 w 673"/>
                  <a:gd name="T47" fmla="*/ 135 h 551"/>
                  <a:gd name="T48" fmla="*/ 130 w 673"/>
                  <a:gd name="T49" fmla="*/ 169 h 551"/>
                  <a:gd name="T50" fmla="*/ 99 w 673"/>
                  <a:gd name="T51" fmla="*/ 180 h 551"/>
                  <a:gd name="T52" fmla="*/ 81 w 673"/>
                  <a:gd name="T53" fmla="*/ 148 h 551"/>
                  <a:gd name="T54" fmla="*/ 59 w 673"/>
                  <a:gd name="T55" fmla="*/ 121 h 551"/>
                  <a:gd name="T56" fmla="*/ 50 w 673"/>
                  <a:gd name="T57" fmla="*/ 130 h 551"/>
                  <a:gd name="T58" fmla="*/ 59 w 673"/>
                  <a:gd name="T59" fmla="*/ 142 h 551"/>
                  <a:gd name="T60" fmla="*/ 49 w 673"/>
                  <a:gd name="T61" fmla="*/ 170 h 551"/>
                  <a:gd name="T62" fmla="*/ 72 w 673"/>
                  <a:gd name="T63" fmla="*/ 187 h 551"/>
                  <a:gd name="T64" fmla="*/ 96 w 673"/>
                  <a:gd name="T65" fmla="*/ 200 h 551"/>
                  <a:gd name="T66" fmla="*/ 55 w 673"/>
                  <a:gd name="T67" fmla="*/ 212 h 551"/>
                  <a:gd name="T68" fmla="*/ 71 w 673"/>
                  <a:gd name="T69" fmla="*/ 257 h 551"/>
                  <a:gd name="T70" fmla="*/ 3 w 673"/>
                  <a:gd name="T71" fmla="*/ 298 h 551"/>
                  <a:gd name="T72" fmla="*/ 41 w 673"/>
                  <a:gd name="T73" fmla="*/ 326 h 551"/>
                  <a:gd name="T74" fmla="*/ 96 w 673"/>
                  <a:gd name="T75" fmla="*/ 289 h 551"/>
                  <a:gd name="T76" fmla="*/ 160 w 673"/>
                  <a:gd name="T77" fmla="*/ 258 h 551"/>
                  <a:gd name="T78" fmla="*/ 226 w 673"/>
                  <a:gd name="T79" fmla="*/ 295 h 551"/>
                  <a:gd name="T80" fmla="*/ 230 w 673"/>
                  <a:gd name="T81" fmla="*/ 319 h 551"/>
                  <a:gd name="T82" fmla="*/ 232 w 673"/>
                  <a:gd name="T83" fmla="*/ 284 h 551"/>
                  <a:gd name="T84" fmla="*/ 201 w 673"/>
                  <a:gd name="T85" fmla="*/ 245 h 551"/>
                  <a:gd name="T86" fmla="*/ 246 w 673"/>
                  <a:gd name="T87" fmla="*/ 271 h 551"/>
                  <a:gd name="T88" fmla="*/ 273 w 673"/>
                  <a:gd name="T89" fmla="*/ 309 h 551"/>
                  <a:gd name="T90" fmla="*/ 298 w 673"/>
                  <a:gd name="T91" fmla="*/ 323 h 551"/>
                  <a:gd name="T92" fmla="*/ 291 w 673"/>
                  <a:gd name="T93" fmla="*/ 298 h 551"/>
                  <a:gd name="T94" fmla="*/ 319 w 673"/>
                  <a:gd name="T95" fmla="*/ 298 h 551"/>
                  <a:gd name="T96" fmla="*/ 338 w 673"/>
                  <a:gd name="T97" fmla="*/ 336 h 551"/>
                  <a:gd name="T98" fmla="*/ 386 w 673"/>
                  <a:gd name="T99" fmla="*/ 334 h 551"/>
                  <a:gd name="T100" fmla="*/ 400 w 673"/>
                  <a:gd name="T101" fmla="*/ 364 h 551"/>
                  <a:gd name="T102" fmla="*/ 424 w 673"/>
                  <a:gd name="T103" fmla="*/ 447 h 551"/>
                  <a:gd name="T104" fmla="*/ 472 w 673"/>
                  <a:gd name="T105" fmla="*/ 519 h 551"/>
                  <a:gd name="T106" fmla="*/ 523 w 673"/>
                  <a:gd name="T107" fmla="*/ 532 h 551"/>
                  <a:gd name="T108" fmla="*/ 564 w 673"/>
                  <a:gd name="T109" fmla="*/ 512 h 551"/>
                  <a:gd name="T110" fmla="*/ 591 w 673"/>
                  <a:gd name="T111" fmla="*/ 477 h 551"/>
                  <a:gd name="T112" fmla="*/ 568 w 673"/>
                  <a:gd name="T113" fmla="*/ 442 h 551"/>
                  <a:gd name="T114" fmla="*/ 516 w 673"/>
                  <a:gd name="T115" fmla="*/ 425 h 551"/>
                  <a:gd name="T116" fmla="*/ 567 w 673"/>
                  <a:gd name="T117" fmla="*/ 424 h 551"/>
                  <a:gd name="T118" fmla="*/ 654 w 673"/>
                  <a:gd name="T119" fmla="*/ 453 h 551"/>
                  <a:gd name="T120" fmla="*/ 281 w 673"/>
                  <a:gd name="T121" fmla="*/ 192 h 551"/>
                  <a:gd name="T122" fmla="*/ 540 w 673"/>
                  <a:gd name="T123" fmla="*/ 494 h 551"/>
                  <a:gd name="T124" fmla="*/ 634 w 673"/>
                  <a:gd name="T125" fmla="*/ 335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3" h="551">
                    <a:moveTo>
                      <a:pt x="673" y="460"/>
                    </a:moveTo>
                    <a:cubicBezTo>
                      <a:pt x="657" y="295"/>
                      <a:pt x="586" y="146"/>
                      <a:pt x="478" y="32"/>
                    </a:cubicBezTo>
                    <a:cubicBezTo>
                      <a:pt x="478" y="32"/>
                      <a:pt x="478" y="32"/>
                      <a:pt x="478" y="32"/>
                    </a:cubicBezTo>
                    <a:cubicBezTo>
                      <a:pt x="475" y="38"/>
                      <a:pt x="473" y="31"/>
                      <a:pt x="473" y="31"/>
                    </a:cubicBezTo>
                    <a:cubicBezTo>
                      <a:pt x="473" y="31"/>
                      <a:pt x="471" y="27"/>
                      <a:pt x="468" y="27"/>
                    </a:cubicBezTo>
                    <a:cubicBezTo>
                      <a:pt x="464" y="27"/>
                      <a:pt x="461" y="33"/>
                      <a:pt x="461" y="33"/>
                    </a:cubicBezTo>
                    <a:cubicBezTo>
                      <a:pt x="457" y="32"/>
                      <a:pt x="452" y="32"/>
                      <a:pt x="448" y="31"/>
                    </a:cubicBezTo>
                    <a:cubicBezTo>
                      <a:pt x="447" y="32"/>
                      <a:pt x="446" y="34"/>
                      <a:pt x="445" y="35"/>
                    </a:cubicBezTo>
                    <a:cubicBezTo>
                      <a:pt x="442" y="35"/>
                      <a:pt x="439" y="35"/>
                      <a:pt x="436" y="35"/>
                    </a:cubicBezTo>
                    <a:cubicBezTo>
                      <a:pt x="436" y="35"/>
                      <a:pt x="439" y="33"/>
                      <a:pt x="439" y="29"/>
                    </a:cubicBezTo>
                    <a:cubicBezTo>
                      <a:pt x="439" y="25"/>
                      <a:pt x="433" y="27"/>
                      <a:pt x="431" y="27"/>
                    </a:cubicBezTo>
                    <a:cubicBezTo>
                      <a:pt x="429" y="28"/>
                      <a:pt x="425" y="30"/>
                      <a:pt x="425" y="30"/>
                    </a:cubicBezTo>
                    <a:cubicBezTo>
                      <a:pt x="425" y="30"/>
                      <a:pt x="420" y="31"/>
                      <a:pt x="416" y="33"/>
                    </a:cubicBezTo>
                    <a:cubicBezTo>
                      <a:pt x="413" y="35"/>
                      <a:pt x="408" y="41"/>
                      <a:pt x="408" y="41"/>
                    </a:cubicBezTo>
                    <a:cubicBezTo>
                      <a:pt x="408" y="43"/>
                      <a:pt x="407" y="45"/>
                      <a:pt x="407" y="47"/>
                    </a:cubicBezTo>
                    <a:cubicBezTo>
                      <a:pt x="407" y="47"/>
                      <a:pt x="396" y="48"/>
                      <a:pt x="392" y="45"/>
                    </a:cubicBezTo>
                    <a:cubicBezTo>
                      <a:pt x="389" y="43"/>
                      <a:pt x="385" y="38"/>
                      <a:pt x="393" y="38"/>
                    </a:cubicBezTo>
                    <a:cubicBezTo>
                      <a:pt x="401" y="38"/>
                      <a:pt x="391" y="30"/>
                      <a:pt x="385" y="30"/>
                    </a:cubicBezTo>
                    <a:cubicBezTo>
                      <a:pt x="378" y="30"/>
                      <a:pt x="376" y="30"/>
                      <a:pt x="378" y="38"/>
                    </a:cubicBezTo>
                    <a:cubicBezTo>
                      <a:pt x="380" y="46"/>
                      <a:pt x="387" y="49"/>
                      <a:pt x="388" y="53"/>
                    </a:cubicBezTo>
                    <a:cubicBezTo>
                      <a:pt x="388" y="57"/>
                      <a:pt x="385" y="54"/>
                      <a:pt x="385" y="54"/>
                    </a:cubicBezTo>
                    <a:cubicBezTo>
                      <a:pt x="385" y="54"/>
                      <a:pt x="382" y="50"/>
                      <a:pt x="378" y="50"/>
                    </a:cubicBezTo>
                    <a:cubicBezTo>
                      <a:pt x="374" y="50"/>
                      <a:pt x="364" y="56"/>
                      <a:pt x="362" y="59"/>
                    </a:cubicBezTo>
                    <a:cubicBezTo>
                      <a:pt x="361" y="62"/>
                      <a:pt x="369" y="67"/>
                      <a:pt x="367" y="68"/>
                    </a:cubicBezTo>
                    <a:cubicBezTo>
                      <a:pt x="364" y="70"/>
                      <a:pt x="354" y="68"/>
                      <a:pt x="349" y="64"/>
                    </a:cubicBezTo>
                    <a:cubicBezTo>
                      <a:pt x="344" y="60"/>
                      <a:pt x="337" y="66"/>
                      <a:pt x="347" y="70"/>
                    </a:cubicBezTo>
                    <a:cubicBezTo>
                      <a:pt x="356" y="75"/>
                      <a:pt x="353" y="81"/>
                      <a:pt x="349" y="77"/>
                    </a:cubicBezTo>
                    <a:cubicBezTo>
                      <a:pt x="345" y="73"/>
                      <a:pt x="341" y="70"/>
                      <a:pt x="339" y="70"/>
                    </a:cubicBezTo>
                    <a:cubicBezTo>
                      <a:pt x="336" y="70"/>
                      <a:pt x="332" y="69"/>
                      <a:pt x="332" y="69"/>
                    </a:cubicBezTo>
                    <a:cubicBezTo>
                      <a:pt x="332" y="69"/>
                      <a:pt x="333" y="67"/>
                      <a:pt x="329" y="62"/>
                    </a:cubicBezTo>
                    <a:cubicBezTo>
                      <a:pt x="325" y="58"/>
                      <a:pt x="327" y="54"/>
                      <a:pt x="327" y="54"/>
                    </a:cubicBezTo>
                    <a:cubicBezTo>
                      <a:pt x="327" y="54"/>
                      <a:pt x="321" y="52"/>
                      <a:pt x="316" y="48"/>
                    </a:cubicBezTo>
                    <a:cubicBezTo>
                      <a:pt x="311" y="44"/>
                      <a:pt x="317" y="46"/>
                      <a:pt x="319" y="46"/>
                    </a:cubicBezTo>
                    <a:cubicBezTo>
                      <a:pt x="322" y="47"/>
                      <a:pt x="333" y="52"/>
                      <a:pt x="342" y="53"/>
                    </a:cubicBezTo>
                    <a:cubicBezTo>
                      <a:pt x="352" y="54"/>
                      <a:pt x="365" y="52"/>
                      <a:pt x="365" y="46"/>
                    </a:cubicBezTo>
                    <a:cubicBezTo>
                      <a:pt x="364" y="40"/>
                      <a:pt x="359" y="34"/>
                      <a:pt x="352" y="33"/>
                    </a:cubicBezTo>
                    <a:cubicBezTo>
                      <a:pt x="345" y="32"/>
                      <a:pt x="341" y="32"/>
                      <a:pt x="336" y="27"/>
                    </a:cubicBezTo>
                    <a:cubicBezTo>
                      <a:pt x="331" y="21"/>
                      <a:pt x="322" y="20"/>
                      <a:pt x="314" y="20"/>
                    </a:cubicBezTo>
                    <a:cubicBezTo>
                      <a:pt x="306" y="19"/>
                      <a:pt x="304" y="18"/>
                      <a:pt x="302" y="16"/>
                    </a:cubicBezTo>
                    <a:cubicBezTo>
                      <a:pt x="299" y="14"/>
                      <a:pt x="289" y="18"/>
                      <a:pt x="289" y="18"/>
                    </a:cubicBezTo>
                    <a:cubicBezTo>
                      <a:pt x="289" y="18"/>
                      <a:pt x="283" y="12"/>
                      <a:pt x="286" y="12"/>
                    </a:cubicBezTo>
                    <a:cubicBezTo>
                      <a:pt x="288" y="12"/>
                      <a:pt x="288" y="12"/>
                      <a:pt x="288" y="12"/>
                    </a:cubicBezTo>
                    <a:cubicBezTo>
                      <a:pt x="288" y="12"/>
                      <a:pt x="285" y="11"/>
                      <a:pt x="282" y="9"/>
                    </a:cubicBezTo>
                    <a:cubicBezTo>
                      <a:pt x="280" y="7"/>
                      <a:pt x="273" y="5"/>
                      <a:pt x="273" y="5"/>
                    </a:cubicBezTo>
                    <a:cubicBezTo>
                      <a:pt x="273" y="6"/>
                      <a:pt x="273" y="8"/>
                      <a:pt x="273" y="9"/>
                    </a:cubicBezTo>
                    <a:cubicBezTo>
                      <a:pt x="272" y="6"/>
                      <a:pt x="272" y="4"/>
                      <a:pt x="271" y="1"/>
                    </a:cubicBezTo>
                    <a:cubicBezTo>
                      <a:pt x="269" y="3"/>
                      <a:pt x="268" y="4"/>
                      <a:pt x="266" y="5"/>
                    </a:cubicBezTo>
                    <a:cubicBezTo>
                      <a:pt x="264" y="7"/>
                      <a:pt x="263" y="9"/>
                      <a:pt x="261" y="11"/>
                    </a:cubicBezTo>
                    <a:cubicBezTo>
                      <a:pt x="261" y="9"/>
                      <a:pt x="261" y="7"/>
                      <a:pt x="261" y="4"/>
                    </a:cubicBezTo>
                    <a:cubicBezTo>
                      <a:pt x="259" y="6"/>
                      <a:pt x="257" y="8"/>
                      <a:pt x="256" y="10"/>
                    </a:cubicBezTo>
                    <a:cubicBezTo>
                      <a:pt x="256" y="7"/>
                      <a:pt x="256" y="4"/>
                      <a:pt x="257" y="2"/>
                    </a:cubicBezTo>
                    <a:cubicBezTo>
                      <a:pt x="257" y="2"/>
                      <a:pt x="254" y="0"/>
                      <a:pt x="249" y="2"/>
                    </a:cubicBezTo>
                    <a:cubicBezTo>
                      <a:pt x="244" y="4"/>
                      <a:pt x="242" y="7"/>
                      <a:pt x="242" y="9"/>
                    </a:cubicBezTo>
                    <a:cubicBezTo>
                      <a:pt x="242" y="11"/>
                      <a:pt x="239" y="9"/>
                      <a:pt x="237" y="9"/>
                    </a:cubicBezTo>
                    <a:cubicBezTo>
                      <a:pt x="235" y="9"/>
                      <a:pt x="230" y="10"/>
                      <a:pt x="230" y="10"/>
                    </a:cubicBezTo>
                    <a:cubicBezTo>
                      <a:pt x="230" y="10"/>
                      <a:pt x="230" y="11"/>
                      <a:pt x="225" y="11"/>
                    </a:cubicBezTo>
                    <a:cubicBezTo>
                      <a:pt x="220" y="11"/>
                      <a:pt x="217" y="8"/>
                      <a:pt x="217" y="11"/>
                    </a:cubicBezTo>
                    <a:cubicBezTo>
                      <a:pt x="218" y="14"/>
                      <a:pt x="212" y="15"/>
                      <a:pt x="210" y="16"/>
                    </a:cubicBezTo>
                    <a:cubicBezTo>
                      <a:pt x="209" y="16"/>
                      <a:pt x="208" y="23"/>
                      <a:pt x="208" y="23"/>
                    </a:cubicBezTo>
                    <a:cubicBezTo>
                      <a:pt x="208" y="23"/>
                      <a:pt x="200" y="25"/>
                      <a:pt x="198" y="23"/>
                    </a:cubicBezTo>
                    <a:cubicBezTo>
                      <a:pt x="196" y="22"/>
                      <a:pt x="194" y="25"/>
                      <a:pt x="194" y="30"/>
                    </a:cubicBezTo>
                    <a:cubicBezTo>
                      <a:pt x="194" y="34"/>
                      <a:pt x="190" y="35"/>
                      <a:pt x="189" y="35"/>
                    </a:cubicBezTo>
                    <a:cubicBezTo>
                      <a:pt x="187" y="36"/>
                      <a:pt x="182" y="41"/>
                      <a:pt x="182" y="41"/>
                    </a:cubicBezTo>
                    <a:cubicBezTo>
                      <a:pt x="182" y="43"/>
                      <a:pt x="181" y="46"/>
                      <a:pt x="181" y="48"/>
                    </a:cubicBezTo>
                    <a:cubicBezTo>
                      <a:pt x="181" y="48"/>
                      <a:pt x="180" y="55"/>
                      <a:pt x="178" y="55"/>
                    </a:cubicBezTo>
                    <a:cubicBezTo>
                      <a:pt x="175" y="56"/>
                      <a:pt x="171" y="62"/>
                      <a:pt x="168" y="62"/>
                    </a:cubicBezTo>
                    <a:cubicBezTo>
                      <a:pt x="165" y="62"/>
                      <a:pt x="164" y="69"/>
                      <a:pt x="162" y="69"/>
                    </a:cubicBezTo>
                    <a:cubicBezTo>
                      <a:pt x="159" y="69"/>
                      <a:pt x="158" y="69"/>
                      <a:pt x="156" y="69"/>
                    </a:cubicBezTo>
                    <a:cubicBezTo>
                      <a:pt x="155" y="69"/>
                      <a:pt x="146" y="68"/>
                      <a:pt x="146" y="68"/>
                    </a:cubicBezTo>
                    <a:cubicBezTo>
                      <a:pt x="146" y="68"/>
                      <a:pt x="145" y="76"/>
                      <a:pt x="144" y="77"/>
                    </a:cubicBezTo>
                    <a:cubicBezTo>
                      <a:pt x="142" y="78"/>
                      <a:pt x="141" y="78"/>
                      <a:pt x="137" y="80"/>
                    </a:cubicBezTo>
                    <a:cubicBezTo>
                      <a:pt x="133" y="81"/>
                      <a:pt x="130" y="81"/>
                      <a:pt x="130" y="83"/>
                    </a:cubicBezTo>
                    <a:cubicBezTo>
                      <a:pt x="130" y="85"/>
                      <a:pt x="133" y="89"/>
                      <a:pt x="133" y="89"/>
                    </a:cubicBezTo>
                    <a:cubicBezTo>
                      <a:pt x="137" y="89"/>
                      <a:pt x="140" y="90"/>
                      <a:pt x="144" y="90"/>
                    </a:cubicBezTo>
                    <a:cubicBezTo>
                      <a:pt x="139" y="90"/>
                      <a:pt x="135" y="90"/>
                      <a:pt x="130" y="90"/>
                    </a:cubicBezTo>
                    <a:cubicBezTo>
                      <a:pt x="131" y="94"/>
                      <a:pt x="131" y="97"/>
                      <a:pt x="132" y="101"/>
                    </a:cubicBezTo>
                    <a:cubicBezTo>
                      <a:pt x="135" y="99"/>
                      <a:pt x="138" y="98"/>
                      <a:pt x="141" y="97"/>
                    </a:cubicBezTo>
                    <a:cubicBezTo>
                      <a:pt x="139" y="100"/>
                      <a:pt x="137" y="103"/>
                      <a:pt x="134" y="107"/>
                    </a:cubicBezTo>
                    <a:cubicBezTo>
                      <a:pt x="136" y="110"/>
                      <a:pt x="138" y="112"/>
                      <a:pt x="140" y="115"/>
                    </a:cubicBezTo>
                    <a:cubicBezTo>
                      <a:pt x="140" y="115"/>
                      <a:pt x="140" y="120"/>
                      <a:pt x="151" y="119"/>
                    </a:cubicBezTo>
                    <a:cubicBezTo>
                      <a:pt x="163" y="118"/>
                      <a:pt x="164" y="113"/>
                      <a:pt x="166" y="113"/>
                    </a:cubicBezTo>
                    <a:cubicBezTo>
                      <a:pt x="169" y="112"/>
                      <a:pt x="172" y="102"/>
                      <a:pt x="173" y="107"/>
                    </a:cubicBezTo>
                    <a:cubicBezTo>
                      <a:pt x="174" y="111"/>
                      <a:pt x="174" y="112"/>
                      <a:pt x="178" y="112"/>
                    </a:cubicBezTo>
                    <a:cubicBezTo>
                      <a:pt x="179" y="112"/>
                      <a:pt x="179" y="112"/>
                      <a:pt x="180" y="112"/>
                    </a:cubicBezTo>
                    <a:cubicBezTo>
                      <a:pt x="186" y="113"/>
                      <a:pt x="173" y="116"/>
                      <a:pt x="179" y="119"/>
                    </a:cubicBezTo>
                    <a:cubicBezTo>
                      <a:pt x="186" y="122"/>
                      <a:pt x="185" y="122"/>
                      <a:pt x="188" y="131"/>
                    </a:cubicBezTo>
                    <a:cubicBezTo>
                      <a:pt x="192" y="139"/>
                      <a:pt x="191" y="140"/>
                      <a:pt x="191" y="143"/>
                    </a:cubicBezTo>
                    <a:cubicBezTo>
                      <a:pt x="191" y="145"/>
                      <a:pt x="194" y="149"/>
                      <a:pt x="197" y="149"/>
                    </a:cubicBezTo>
                    <a:cubicBezTo>
                      <a:pt x="201" y="149"/>
                      <a:pt x="203" y="148"/>
                      <a:pt x="203" y="146"/>
                    </a:cubicBezTo>
                    <a:cubicBezTo>
                      <a:pt x="203" y="143"/>
                      <a:pt x="208" y="144"/>
                      <a:pt x="212" y="144"/>
                    </a:cubicBezTo>
                    <a:cubicBezTo>
                      <a:pt x="216" y="144"/>
                      <a:pt x="220" y="143"/>
                      <a:pt x="219" y="135"/>
                    </a:cubicBezTo>
                    <a:cubicBezTo>
                      <a:pt x="218" y="128"/>
                      <a:pt x="219" y="120"/>
                      <a:pt x="219" y="120"/>
                    </a:cubicBezTo>
                    <a:cubicBezTo>
                      <a:pt x="219" y="120"/>
                      <a:pt x="234" y="116"/>
                      <a:pt x="232" y="109"/>
                    </a:cubicBezTo>
                    <a:cubicBezTo>
                      <a:pt x="229" y="102"/>
                      <a:pt x="219" y="104"/>
                      <a:pt x="216" y="91"/>
                    </a:cubicBezTo>
                    <a:cubicBezTo>
                      <a:pt x="213" y="78"/>
                      <a:pt x="225" y="78"/>
                      <a:pt x="231" y="73"/>
                    </a:cubicBezTo>
                    <a:cubicBezTo>
                      <a:pt x="238" y="68"/>
                      <a:pt x="242" y="64"/>
                      <a:pt x="242" y="64"/>
                    </a:cubicBezTo>
                    <a:cubicBezTo>
                      <a:pt x="242" y="64"/>
                      <a:pt x="235" y="62"/>
                      <a:pt x="238" y="60"/>
                    </a:cubicBezTo>
                    <a:cubicBezTo>
                      <a:pt x="241" y="57"/>
                      <a:pt x="242" y="54"/>
                      <a:pt x="245" y="54"/>
                    </a:cubicBezTo>
                    <a:cubicBezTo>
                      <a:pt x="248" y="54"/>
                      <a:pt x="253" y="53"/>
                      <a:pt x="255" y="53"/>
                    </a:cubicBezTo>
                    <a:cubicBezTo>
                      <a:pt x="255" y="53"/>
                      <a:pt x="256" y="53"/>
                      <a:pt x="258" y="53"/>
                    </a:cubicBezTo>
                    <a:cubicBezTo>
                      <a:pt x="262" y="54"/>
                      <a:pt x="268" y="55"/>
                      <a:pt x="267" y="57"/>
                    </a:cubicBezTo>
                    <a:cubicBezTo>
                      <a:pt x="265" y="60"/>
                      <a:pt x="266" y="63"/>
                      <a:pt x="265" y="63"/>
                    </a:cubicBezTo>
                    <a:cubicBezTo>
                      <a:pt x="263" y="63"/>
                      <a:pt x="250" y="74"/>
                      <a:pt x="250" y="74"/>
                    </a:cubicBezTo>
                    <a:cubicBezTo>
                      <a:pt x="250" y="74"/>
                      <a:pt x="241" y="77"/>
                      <a:pt x="244" y="85"/>
                    </a:cubicBezTo>
                    <a:cubicBezTo>
                      <a:pt x="247" y="92"/>
                      <a:pt x="249" y="101"/>
                      <a:pt x="249" y="101"/>
                    </a:cubicBezTo>
                    <a:cubicBezTo>
                      <a:pt x="249" y="101"/>
                      <a:pt x="250" y="103"/>
                      <a:pt x="253" y="104"/>
                    </a:cubicBezTo>
                    <a:cubicBezTo>
                      <a:pt x="257" y="105"/>
                      <a:pt x="259" y="109"/>
                      <a:pt x="262" y="109"/>
                    </a:cubicBezTo>
                    <a:cubicBezTo>
                      <a:pt x="265" y="109"/>
                      <a:pt x="271" y="109"/>
                      <a:pt x="273" y="109"/>
                    </a:cubicBezTo>
                    <a:cubicBezTo>
                      <a:pt x="274" y="109"/>
                      <a:pt x="280" y="109"/>
                      <a:pt x="282" y="109"/>
                    </a:cubicBezTo>
                    <a:cubicBezTo>
                      <a:pt x="284" y="109"/>
                      <a:pt x="286" y="109"/>
                      <a:pt x="288" y="109"/>
                    </a:cubicBezTo>
                    <a:cubicBezTo>
                      <a:pt x="289" y="108"/>
                      <a:pt x="292" y="105"/>
                      <a:pt x="292" y="105"/>
                    </a:cubicBezTo>
                    <a:cubicBezTo>
                      <a:pt x="293" y="105"/>
                      <a:pt x="293" y="105"/>
                      <a:pt x="294" y="105"/>
                    </a:cubicBezTo>
                    <a:cubicBezTo>
                      <a:pt x="295" y="105"/>
                      <a:pt x="297" y="105"/>
                      <a:pt x="298" y="105"/>
                    </a:cubicBezTo>
                    <a:cubicBezTo>
                      <a:pt x="300" y="106"/>
                      <a:pt x="302" y="107"/>
                      <a:pt x="305" y="107"/>
                    </a:cubicBezTo>
                    <a:cubicBezTo>
                      <a:pt x="302" y="109"/>
                      <a:pt x="300" y="110"/>
                      <a:pt x="298" y="111"/>
                    </a:cubicBezTo>
                    <a:cubicBezTo>
                      <a:pt x="297" y="112"/>
                      <a:pt x="296" y="113"/>
                      <a:pt x="295" y="113"/>
                    </a:cubicBezTo>
                    <a:cubicBezTo>
                      <a:pt x="288" y="113"/>
                      <a:pt x="281" y="113"/>
                      <a:pt x="274" y="113"/>
                    </a:cubicBezTo>
                    <a:cubicBezTo>
                      <a:pt x="274" y="113"/>
                      <a:pt x="259" y="120"/>
                      <a:pt x="269" y="126"/>
                    </a:cubicBezTo>
                    <a:cubicBezTo>
                      <a:pt x="270" y="127"/>
                      <a:pt x="272" y="128"/>
                      <a:pt x="273" y="129"/>
                    </a:cubicBezTo>
                    <a:cubicBezTo>
                      <a:pt x="278" y="134"/>
                      <a:pt x="278" y="139"/>
                      <a:pt x="274" y="139"/>
                    </a:cubicBezTo>
                    <a:cubicBezTo>
                      <a:pt x="270" y="139"/>
                      <a:pt x="268" y="136"/>
                      <a:pt x="268" y="136"/>
                    </a:cubicBezTo>
                    <a:cubicBezTo>
                      <a:pt x="268" y="136"/>
                      <a:pt x="262" y="126"/>
                      <a:pt x="255" y="129"/>
                    </a:cubicBezTo>
                    <a:cubicBezTo>
                      <a:pt x="247" y="132"/>
                      <a:pt x="248" y="132"/>
                      <a:pt x="253" y="138"/>
                    </a:cubicBezTo>
                    <a:cubicBezTo>
                      <a:pt x="257" y="145"/>
                      <a:pt x="253" y="143"/>
                      <a:pt x="255" y="145"/>
                    </a:cubicBezTo>
                    <a:cubicBezTo>
                      <a:pt x="257" y="148"/>
                      <a:pt x="253" y="150"/>
                      <a:pt x="256" y="152"/>
                    </a:cubicBezTo>
                    <a:cubicBezTo>
                      <a:pt x="258" y="153"/>
                      <a:pt x="256" y="154"/>
                      <a:pt x="254" y="155"/>
                    </a:cubicBezTo>
                    <a:cubicBezTo>
                      <a:pt x="251" y="156"/>
                      <a:pt x="248" y="157"/>
                      <a:pt x="251" y="158"/>
                    </a:cubicBezTo>
                    <a:cubicBezTo>
                      <a:pt x="257" y="161"/>
                      <a:pt x="239" y="160"/>
                      <a:pt x="239" y="160"/>
                    </a:cubicBezTo>
                    <a:cubicBezTo>
                      <a:pt x="237" y="158"/>
                      <a:pt x="236" y="157"/>
                      <a:pt x="234" y="155"/>
                    </a:cubicBezTo>
                    <a:cubicBezTo>
                      <a:pt x="234" y="155"/>
                      <a:pt x="225" y="157"/>
                      <a:pt x="221" y="159"/>
                    </a:cubicBezTo>
                    <a:cubicBezTo>
                      <a:pt x="216" y="160"/>
                      <a:pt x="207" y="162"/>
                      <a:pt x="207" y="162"/>
                    </a:cubicBezTo>
                    <a:cubicBezTo>
                      <a:pt x="206" y="162"/>
                      <a:pt x="205" y="162"/>
                      <a:pt x="205" y="162"/>
                    </a:cubicBezTo>
                    <a:cubicBezTo>
                      <a:pt x="203" y="161"/>
                      <a:pt x="202" y="161"/>
                      <a:pt x="200" y="160"/>
                    </a:cubicBezTo>
                    <a:cubicBezTo>
                      <a:pt x="200" y="160"/>
                      <a:pt x="194" y="155"/>
                      <a:pt x="192" y="157"/>
                    </a:cubicBezTo>
                    <a:cubicBezTo>
                      <a:pt x="191" y="158"/>
                      <a:pt x="186" y="159"/>
                      <a:pt x="183" y="159"/>
                    </a:cubicBezTo>
                    <a:cubicBezTo>
                      <a:pt x="181" y="159"/>
                      <a:pt x="177" y="158"/>
                      <a:pt x="175" y="156"/>
                    </a:cubicBezTo>
                    <a:cubicBezTo>
                      <a:pt x="173" y="154"/>
                      <a:pt x="169" y="156"/>
                      <a:pt x="169" y="150"/>
                    </a:cubicBezTo>
                    <a:cubicBezTo>
                      <a:pt x="170" y="144"/>
                      <a:pt x="171" y="146"/>
                      <a:pt x="175" y="143"/>
                    </a:cubicBezTo>
                    <a:cubicBezTo>
                      <a:pt x="180" y="140"/>
                      <a:pt x="181" y="140"/>
                      <a:pt x="179" y="138"/>
                    </a:cubicBezTo>
                    <a:cubicBezTo>
                      <a:pt x="177" y="135"/>
                      <a:pt x="172" y="138"/>
                      <a:pt x="173" y="134"/>
                    </a:cubicBezTo>
                    <a:cubicBezTo>
                      <a:pt x="175" y="130"/>
                      <a:pt x="178" y="126"/>
                      <a:pt x="175" y="126"/>
                    </a:cubicBezTo>
                    <a:cubicBezTo>
                      <a:pt x="172" y="126"/>
                      <a:pt x="169" y="126"/>
                      <a:pt x="167" y="128"/>
                    </a:cubicBezTo>
                    <a:cubicBezTo>
                      <a:pt x="164" y="130"/>
                      <a:pt x="162" y="132"/>
                      <a:pt x="162" y="132"/>
                    </a:cubicBezTo>
                    <a:cubicBezTo>
                      <a:pt x="162" y="132"/>
                      <a:pt x="155" y="132"/>
                      <a:pt x="155" y="135"/>
                    </a:cubicBezTo>
                    <a:cubicBezTo>
                      <a:pt x="155" y="137"/>
                      <a:pt x="155" y="141"/>
                      <a:pt x="156" y="143"/>
                    </a:cubicBezTo>
                    <a:cubicBezTo>
                      <a:pt x="157" y="145"/>
                      <a:pt x="164" y="153"/>
                      <a:pt x="164" y="153"/>
                    </a:cubicBezTo>
                    <a:cubicBezTo>
                      <a:pt x="164" y="153"/>
                      <a:pt x="162" y="160"/>
                      <a:pt x="160" y="160"/>
                    </a:cubicBezTo>
                    <a:cubicBezTo>
                      <a:pt x="158" y="160"/>
                      <a:pt x="161" y="161"/>
                      <a:pt x="150" y="164"/>
                    </a:cubicBezTo>
                    <a:cubicBezTo>
                      <a:pt x="149" y="164"/>
                      <a:pt x="149" y="164"/>
                      <a:pt x="148" y="164"/>
                    </a:cubicBezTo>
                    <a:cubicBezTo>
                      <a:pt x="135" y="167"/>
                      <a:pt x="134" y="162"/>
                      <a:pt x="130" y="169"/>
                    </a:cubicBezTo>
                    <a:cubicBezTo>
                      <a:pt x="126" y="177"/>
                      <a:pt x="130" y="178"/>
                      <a:pt x="121" y="179"/>
                    </a:cubicBezTo>
                    <a:cubicBezTo>
                      <a:pt x="121" y="179"/>
                      <a:pt x="120" y="179"/>
                      <a:pt x="120" y="179"/>
                    </a:cubicBezTo>
                    <a:cubicBezTo>
                      <a:pt x="112" y="180"/>
                      <a:pt x="115" y="182"/>
                      <a:pt x="113" y="184"/>
                    </a:cubicBezTo>
                    <a:cubicBezTo>
                      <a:pt x="112" y="185"/>
                      <a:pt x="109" y="185"/>
                      <a:pt x="106" y="186"/>
                    </a:cubicBezTo>
                    <a:cubicBezTo>
                      <a:pt x="107" y="185"/>
                      <a:pt x="107" y="185"/>
                      <a:pt x="105" y="184"/>
                    </a:cubicBezTo>
                    <a:cubicBezTo>
                      <a:pt x="99" y="180"/>
                      <a:pt x="96" y="185"/>
                      <a:pt x="99" y="180"/>
                    </a:cubicBezTo>
                    <a:cubicBezTo>
                      <a:pt x="102" y="175"/>
                      <a:pt x="105" y="177"/>
                      <a:pt x="106" y="173"/>
                    </a:cubicBezTo>
                    <a:cubicBezTo>
                      <a:pt x="108" y="169"/>
                      <a:pt x="109" y="168"/>
                      <a:pt x="106" y="167"/>
                    </a:cubicBezTo>
                    <a:cubicBezTo>
                      <a:pt x="102" y="165"/>
                      <a:pt x="97" y="170"/>
                      <a:pt x="94" y="167"/>
                    </a:cubicBezTo>
                    <a:cubicBezTo>
                      <a:pt x="90" y="164"/>
                      <a:pt x="95" y="166"/>
                      <a:pt x="93" y="160"/>
                    </a:cubicBezTo>
                    <a:cubicBezTo>
                      <a:pt x="91" y="154"/>
                      <a:pt x="93" y="154"/>
                      <a:pt x="88" y="150"/>
                    </a:cubicBezTo>
                    <a:cubicBezTo>
                      <a:pt x="83" y="146"/>
                      <a:pt x="81" y="148"/>
                      <a:pt x="81" y="148"/>
                    </a:cubicBezTo>
                    <a:cubicBezTo>
                      <a:pt x="81" y="148"/>
                      <a:pt x="85" y="140"/>
                      <a:pt x="76" y="136"/>
                    </a:cubicBezTo>
                    <a:cubicBezTo>
                      <a:pt x="67" y="133"/>
                      <a:pt x="64" y="135"/>
                      <a:pt x="64" y="135"/>
                    </a:cubicBezTo>
                    <a:cubicBezTo>
                      <a:pt x="64" y="135"/>
                      <a:pt x="64" y="134"/>
                      <a:pt x="72" y="131"/>
                    </a:cubicBezTo>
                    <a:cubicBezTo>
                      <a:pt x="80" y="128"/>
                      <a:pt x="80" y="122"/>
                      <a:pt x="80" y="122"/>
                    </a:cubicBezTo>
                    <a:cubicBezTo>
                      <a:pt x="80" y="122"/>
                      <a:pt x="71" y="119"/>
                      <a:pt x="67" y="119"/>
                    </a:cubicBezTo>
                    <a:cubicBezTo>
                      <a:pt x="63" y="119"/>
                      <a:pt x="60" y="123"/>
                      <a:pt x="59" y="121"/>
                    </a:cubicBezTo>
                    <a:cubicBezTo>
                      <a:pt x="59" y="120"/>
                      <a:pt x="60" y="116"/>
                      <a:pt x="63" y="115"/>
                    </a:cubicBezTo>
                    <a:cubicBezTo>
                      <a:pt x="66" y="113"/>
                      <a:pt x="70" y="111"/>
                      <a:pt x="70" y="111"/>
                    </a:cubicBezTo>
                    <a:cubicBezTo>
                      <a:pt x="64" y="110"/>
                      <a:pt x="59" y="109"/>
                      <a:pt x="54" y="108"/>
                    </a:cubicBezTo>
                    <a:cubicBezTo>
                      <a:pt x="54" y="108"/>
                      <a:pt x="51" y="114"/>
                      <a:pt x="47" y="117"/>
                    </a:cubicBezTo>
                    <a:cubicBezTo>
                      <a:pt x="43" y="120"/>
                      <a:pt x="42" y="122"/>
                      <a:pt x="42" y="125"/>
                    </a:cubicBezTo>
                    <a:cubicBezTo>
                      <a:pt x="42" y="128"/>
                      <a:pt x="50" y="130"/>
                      <a:pt x="50" y="130"/>
                    </a:cubicBezTo>
                    <a:cubicBezTo>
                      <a:pt x="50" y="130"/>
                      <a:pt x="44" y="134"/>
                      <a:pt x="47" y="134"/>
                    </a:cubicBezTo>
                    <a:cubicBezTo>
                      <a:pt x="49" y="134"/>
                      <a:pt x="58" y="134"/>
                      <a:pt x="55" y="135"/>
                    </a:cubicBezTo>
                    <a:cubicBezTo>
                      <a:pt x="52" y="136"/>
                      <a:pt x="48" y="137"/>
                      <a:pt x="48" y="137"/>
                    </a:cubicBezTo>
                    <a:cubicBezTo>
                      <a:pt x="50" y="138"/>
                      <a:pt x="52" y="138"/>
                      <a:pt x="54" y="138"/>
                    </a:cubicBezTo>
                    <a:cubicBezTo>
                      <a:pt x="54" y="138"/>
                      <a:pt x="46" y="143"/>
                      <a:pt x="48" y="143"/>
                    </a:cubicBezTo>
                    <a:cubicBezTo>
                      <a:pt x="50" y="143"/>
                      <a:pt x="59" y="142"/>
                      <a:pt x="59" y="142"/>
                    </a:cubicBezTo>
                    <a:cubicBezTo>
                      <a:pt x="59" y="142"/>
                      <a:pt x="63" y="140"/>
                      <a:pt x="63" y="145"/>
                    </a:cubicBezTo>
                    <a:cubicBezTo>
                      <a:pt x="64" y="150"/>
                      <a:pt x="67" y="154"/>
                      <a:pt x="67" y="154"/>
                    </a:cubicBezTo>
                    <a:cubicBezTo>
                      <a:pt x="67" y="154"/>
                      <a:pt x="75" y="156"/>
                      <a:pt x="66" y="159"/>
                    </a:cubicBezTo>
                    <a:cubicBezTo>
                      <a:pt x="58" y="163"/>
                      <a:pt x="58" y="163"/>
                      <a:pt x="56" y="162"/>
                    </a:cubicBezTo>
                    <a:cubicBezTo>
                      <a:pt x="54" y="162"/>
                      <a:pt x="62" y="169"/>
                      <a:pt x="59" y="170"/>
                    </a:cubicBezTo>
                    <a:cubicBezTo>
                      <a:pt x="57" y="171"/>
                      <a:pt x="49" y="168"/>
                      <a:pt x="49" y="170"/>
                    </a:cubicBezTo>
                    <a:cubicBezTo>
                      <a:pt x="48" y="172"/>
                      <a:pt x="52" y="175"/>
                      <a:pt x="55" y="175"/>
                    </a:cubicBezTo>
                    <a:cubicBezTo>
                      <a:pt x="58" y="175"/>
                      <a:pt x="65" y="181"/>
                      <a:pt x="69" y="174"/>
                    </a:cubicBezTo>
                    <a:cubicBezTo>
                      <a:pt x="69" y="174"/>
                      <a:pt x="67" y="181"/>
                      <a:pt x="60" y="180"/>
                    </a:cubicBezTo>
                    <a:cubicBezTo>
                      <a:pt x="54" y="179"/>
                      <a:pt x="48" y="181"/>
                      <a:pt x="47" y="189"/>
                    </a:cubicBezTo>
                    <a:cubicBezTo>
                      <a:pt x="47" y="189"/>
                      <a:pt x="52" y="187"/>
                      <a:pt x="60" y="188"/>
                    </a:cubicBezTo>
                    <a:cubicBezTo>
                      <a:pt x="68" y="188"/>
                      <a:pt x="67" y="187"/>
                      <a:pt x="72" y="187"/>
                    </a:cubicBezTo>
                    <a:cubicBezTo>
                      <a:pt x="77" y="188"/>
                      <a:pt x="77" y="187"/>
                      <a:pt x="83" y="188"/>
                    </a:cubicBezTo>
                    <a:cubicBezTo>
                      <a:pt x="88" y="188"/>
                      <a:pt x="93" y="188"/>
                      <a:pt x="97" y="188"/>
                    </a:cubicBezTo>
                    <a:cubicBezTo>
                      <a:pt x="99" y="188"/>
                      <a:pt x="102" y="187"/>
                      <a:pt x="105" y="187"/>
                    </a:cubicBezTo>
                    <a:cubicBezTo>
                      <a:pt x="104" y="187"/>
                      <a:pt x="104" y="188"/>
                      <a:pt x="104" y="188"/>
                    </a:cubicBezTo>
                    <a:cubicBezTo>
                      <a:pt x="104" y="191"/>
                      <a:pt x="103" y="196"/>
                      <a:pt x="100" y="196"/>
                    </a:cubicBezTo>
                    <a:cubicBezTo>
                      <a:pt x="97" y="195"/>
                      <a:pt x="96" y="200"/>
                      <a:pt x="96" y="200"/>
                    </a:cubicBezTo>
                    <a:cubicBezTo>
                      <a:pt x="96" y="200"/>
                      <a:pt x="89" y="202"/>
                      <a:pt x="84" y="198"/>
                    </a:cubicBezTo>
                    <a:cubicBezTo>
                      <a:pt x="79" y="194"/>
                      <a:pt x="79" y="195"/>
                      <a:pt x="80" y="199"/>
                    </a:cubicBezTo>
                    <a:cubicBezTo>
                      <a:pt x="82" y="204"/>
                      <a:pt x="84" y="205"/>
                      <a:pt x="79" y="205"/>
                    </a:cubicBezTo>
                    <a:cubicBezTo>
                      <a:pt x="75" y="205"/>
                      <a:pt x="70" y="205"/>
                      <a:pt x="70" y="205"/>
                    </a:cubicBezTo>
                    <a:cubicBezTo>
                      <a:pt x="70" y="205"/>
                      <a:pt x="61" y="203"/>
                      <a:pt x="57" y="203"/>
                    </a:cubicBezTo>
                    <a:cubicBezTo>
                      <a:pt x="54" y="203"/>
                      <a:pt x="54" y="210"/>
                      <a:pt x="55" y="212"/>
                    </a:cubicBezTo>
                    <a:cubicBezTo>
                      <a:pt x="55" y="214"/>
                      <a:pt x="59" y="209"/>
                      <a:pt x="66" y="215"/>
                    </a:cubicBezTo>
                    <a:cubicBezTo>
                      <a:pt x="74" y="221"/>
                      <a:pt x="79" y="226"/>
                      <a:pt x="80" y="228"/>
                    </a:cubicBezTo>
                    <a:cubicBezTo>
                      <a:pt x="81" y="230"/>
                      <a:pt x="82" y="234"/>
                      <a:pt x="83" y="238"/>
                    </a:cubicBezTo>
                    <a:cubicBezTo>
                      <a:pt x="83" y="243"/>
                      <a:pt x="85" y="255"/>
                      <a:pt x="82" y="255"/>
                    </a:cubicBezTo>
                    <a:cubicBezTo>
                      <a:pt x="80" y="255"/>
                      <a:pt x="79" y="255"/>
                      <a:pt x="77" y="255"/>
                    </a:cubicBezTo>
                    <a:cubicBezTo>
                      <a:pt x="74" y="256"/>
                      <a:pt x="71" y="257"/>
                      <a:pt x="71" y="257"/>
                    </a:cubicBezTo>
                    <a:cubicBezTo>
                      <a:pt x="55" y="254"/>
                      <a:pt x="39" y="251"/>
                      <a:pt x="23" y="249"/>
                    </a:cubicBezTo>
                    <a:cubicBezTo>
                      <a:pt x="23" y="249"/>
                      <a:pt x="2" y="251"/>
                      <a:pt x="10" y="260"/>
                    </a:cubicBezTo>
                    <a:cubicBezTo>
                      <a:pt x="10" y="260"/>
                      <a:pt x="10" y="261"/>
                      <a:pt x="11" y="263"/>
                    </a:cubicBezTo>
                    <a:cubicBezTo>
                      <a:pt x="11" y="266"/>
                      <a:pt x="12" y="270"/>
                      <a:pt x="12" y="275"/>
                    </a:cubicBezTo>
                    <a:cubicBezTo>
                      <a:pt x="12" y="284"/>
                      <a:pt x="6" y="287"/>
                      <a:pt x="4" y="290"/>
                    </a:cubicBezTo>
                    <a:cubicBezTo>
                      <a:pt x="2" y="292"/>
                      <a:pt x="0" y="298"/>
                      <a:pt x="3" y="298"/>
                    </a:cubicBezTo>
                    <a:cubicBezTo>
                      <a:pt x="6" y="298"/>
                      <a:pt x="8" y="313"/>
                      <a:pt x="8" y="313"/>
                    </a:cubicBezTo>
                    <a:cubicBezTo>
                      <a:pt x="8" y="313"/>
                      <a:pt x="6" y="314"/>
                      <a:pt x="14" y="315"/>
                    </a:cubicBezTo>
                    <a:cubicBezTo>
                      <a:pt x="22" y="315"/>
                      <a:pt x="21" y="316"/>
                      <a:pt x="22" y="316"/>
                    </a:cubicBezTo>
                    <a:cubicBezTo>
                      <a:pt x="22" y="315"/>
                      <a:pt x="22" y="315"/>
                      <a:pt x="23" y="315"/>
                    </a:cubicBezTo>
                    <a:cubicBezTo>
                      <a:pt x="25" y="314"/>
                      <a:pt x="32" y="313"/>
                      <a:pt x="34" y="319"/>
                    </a:cubicBezTo>
                    <a:cubicBezTo>
                      <a:pt x="37" y="325"/>
                      <a:pt x="37" y="327"/>
                      <a:pt x="41" y="326"/>
                    </a:cubicBezTo>
                    <a:cubicBezTo>
                      <a:pt x="45" y="326"/>
                      <a:pt x="43" y="320"/>
                      <a:pt x="49" y="320"/>
                    </a:cubicBezTo>
                    <a:cubicBezTo>
                      <a:pt x="56" y="321"/>
                      <a:pt x="57" y="319"/>
                      <a:pt x="65" y="320"/>
                    </a:cubicBezTo>
                    <a:cubicBezTo>
                      <a:pt x="72" y="320"/>
                      <a:pt x="77" y="320"/>
                      <a:pt x="77" y="320"/>
                    </a:cubicBezTo>
                    <a:cubicBezTo>
                      <a:pt x="77" y="320"/>
                      <a:pt x="81" y="314"/>
                      <a:pt x="84" y="315"/>
                    </a:cubicBezTo>
                    <a:cubicBezTo>
                      <a:pt x="88" y="315"/>
                      <a:pt x="88" y="305"/>
                      <a:pt x="92" y="305"/>
                    </a:cubicBezTo>
                    <a:cubicBezTo>
                      <a:pt x="97" y="305"/>
                      <a:pt x="89" y="294"/>
                      <a:pt x="96" y="289"/>
                    </a:cubicBezTo>
                    <a:cubicBezTo>
                      <a:pt x="103" y="285"/>
                      <a:pt x="104" y="279"/>
                      <a:pt x="109" y="280"/>
                    </a:cubicBezTo>
                    <a:cubicBezTo>
                      <a:pt x="114" y="280"/>
                      <a:pt x="119" y="278"/>
                      <a:pt x="119" y="278"/>
                    </a:cubicBezTo>
                    <a:cubicBezTo>
                      <a:pt x="120" y="274"/>
                      <a:pt x="121" y="270"/>
                      <a:pt x="122" y="266"/>
                    </a:cubicBezTo>
                    <a:cubicBezTo>
                      <a:pt x="122" y="266"/>
                      <a:pt x="120" y="258"/>
                      <a:pt x="128" y="259"/>
                    </a:cubicBezTo>
                    <a:cubicBezTo>
                      <a:pt x="136" y="259"/>
                      <a:pt x="145" y="265"/>
                      <a:pt x="150" y="265"/>
                    </a:cubicBezTo>
                    <a:cubicBezTo>
                      <a:pt x="156" y="264"/>
                      <a:pt x="157" y="261"/>
                      <a:pt x="160" y="258"/>
                    </a:cubicBezTo>
                    <a:cubicBezTo>
                      <a:pt x="160" y="257"/>
                      <a:pt x="160" y="257"/>
                      <a:pt x="160" y="256"/>
                    </a:cubicBezTo>
                    <a:cubicBezTo>
                      <a:pt x="161" y="254"/>
                      <a:pt x="160" y="251"/>
                      <a:pt x="169" y="253"/>
                    </a:cubicBezTo>
                    <a:cubicBezTo>
                      <a:pt x="180" y="256"/>
                      <a:pt x="184" y="256"/>
                      <a:pt x="184" y="263"/>
                    </a:cubicBezTo>
                    <a:cubicBezTo>
                      <a:pt x="184" y="270"/>
                      <a:pt x="184" y="268"/>
                      <a:pt x="191" y="273"/>
                    </a:cubicBezTo>
                    <a:cubicBezTo>
                      <a:pt x="198" y="278"/>
                      <a:pt x="203" y="283"/>
                      <a:pt x="209" y="285"/>
                    </a:cubicBezTo>
                    <a:cubicBezTo>
                      <a:pt x="214" y="287"/>
                      <a:pt x="219" y="285"/>
                      <a:pt x="226" y="295"/>
                    </a:cubicBezTo>
                    <a:cubicBezTo>
                      <a:pt x="233" y="305"/>
                      <a:pt x="240" y="308"/>
                      <a:pt x="235" y="309"/>
                    </a:cubicBezTo>
                    <a:cubicBezTo>
                      <a:pt x="229" y="310"/>
                      <a:pt x="236" y="314"/>
                      <a:pt x="227" y="314"/>
                    </a:cubicBezTo>
                    <a:cubicBezTo>
                      <a:pt x="217" y="313"/>
                      <a:pt x="217" y="314"/>
                      <a:pt x="211" y="314"/>
                    </a:cubicBezTo>
                    <a:cubicBezTo>
                      <a:pt x="205" y="314"/>
                      <a:pt x="203" y="316"/>
                      <a:pt x="205" y="319"/>
                    </a:cubicBezTo>
                    <a:cubicBezTo>
                      <a:pt x="207" y="321"/>
                      <a:pt x="226" y="329"/>
                      <a:pt x="226" y="329"/>
                    </a:cubicBezTo>
                    <a:cubicBezTo>
                      <a:pt x="228" y="326"/>
                      <a:pt x="229" y="322"/>
                      <a:pt x="230" y="319"/>
                    </a:cubicBezTo>
                    <a:cubicBezTo>
                      <a:pt x="230" y="319"/>
                      <a:pt x="237" y="319"/>
                      <a:pt x="239" y="315"/>
                    </a:cubicBezTo>
                    <a:cubicBezTo>
                      <a:pt x="241" y="312"/>
                      <a:pt x="242" y="308"/>
                      <a:pt x="246" y="308"/>
                    </a:cubicBezTo>
                    <a:cubicBezTo>
                      <a:pt x="250" y="309"/>
                      <a:pt x="242" y="301"/>
                      <a:pt x="239" y="299"/>
                    </a:cubicBezTo>
                    <a:cubicBezTo>
                      <a:pt x="237" y="297"/>
                      <a:pt x="242" y="291"/>
                      <a:pt x="248" y="298"/>
                    </a:cubicBezTo>
                    <a:cubicBezTo>
                      <a:pt x="255" y="306"/>
                      <a:pt x="261" y="300"/>
                      <a:pt x="250" y="292"/>
                    </a:cubicBezTo>
                    <a:cubicBezTo>
                      <a:pt x="238" y="284"/>
                      <a:pt x="234" y="285"/>
                      <a:pt x="232" y="284"/>
                    </a:cubicBezTo>
                    <a:cubicBezTo>
                      <a:pt x="230" y="282"/>
                      <a:pt x="229" y="278"/>
                      <a:pt x="229" y="278"/>
                    </a:cubicBezTo>
                    <a:cubicBezTo>
                      <a:pt x="226" y="277"/>
                      <a:pt x="223" y="276"/>
                      <a:pt x="220" y="275"/>
                    </a:cubicBezTo>
                    <a:cubicBezTo>
                      <a:pt x="219" y="273"/>
                      <a:pt x="218" y="271"/>
                      <a:pt x="216" y="269"/>
                    </a:cubicBezTo>
                    <a:cubicBezTo>
                      <a:pt x="216" y="269"/>
                      <a:pt x="216" y="266"/>
                      <a:pt x="209" y="262"/>
                    </a:cubicBezTo>
                    <a:cubicBezTo>
                      <a:pt x="203" y="258"/>
                      <a:pt x="200" y="255"/>
                      <a:pt x="200" y="255"/>
                    </a:cubicBezTo>
                    <a:cubicBezTo>
                      <a:pt x="200" y="255"/>
                      <a:pt x="196" y="244"/>
                      <a:pt x="201" y="245"/>
                    </a:cubicBezTo>
                    <a:cubicBezTo>
                      <a:pt x="205" y="245"/>
                      <a:pt x="206" y="243"/>
                      <a:pt x="207" y="243"/>
                    </a:cubicBezTo>
                    <a:cubicBezTo>
                      <a:pt x="208" y="244"/>
                      <a:pt x="209" y="244"/>
                      <a:pt x="211" y="246"/>
                    </a:cubicBezTo>
                    <a:cubicBezTo>
                      <a:pt x="216" y="252"/>
                      <a:pt x="219" y="255"/>
                      <a:pt x="221" y="256"/>
                    </a:cubicBezTo>
                    <a:cubicBezTo>
                      <a:pt x="223" y="257"/>
                      <a:pt x="226" y="263"/>
                      <a:pt x="231" y="265"/>
                    </a:cubicBezTo>
                    <a:cubicBezTo>
                      <a:pt x="235" y="267"/>
                      <a:pt x="237" y="269"/>
                      <a:pt x="239" y="270"/>
                    </a:cubicBezTo>
                    <a:cubicBezTo>
                      <a:pt x="242" y="271"/>
                      <a:pt x="246" y="271"/>
                      <a:pt x="246" y="271"/>
                    </a:cubicBezTo>
                    <a:cubicBezTo>
                      <a:pt x="247" y="271"/>
                      <a:pt x="247" y="271"/>
                      <a:pt x="247" y="272"/>
                    </a:cubicBezTo>
                    <a:cubicBezTo>
                      <a:pt x="251" y="275"/>
                      <a:pt x="255" y="278"/>
                      <a:pt x="259" y="281"/>
                    </a:cubicBezTo>
                    <a:cubicBezTo>
                      <a:pt x="259" y="281"/>
                      <a:pt x="259" y="292"/>
                      <a:pt x="260" y="293"/>
                    </a:cubicBezTo>
                    <a:cubicBezTo>
                      <a:pt x="262" y="295"/>
                      <a:pt x="265" y="304"/>
                      <a:pt x="268" y="304"/>
                    </a:cubicBezTo>
                    <a:cubicBezTo>
                      <a:pt x="269" y="304"/>
                      <a:pt x="269" y="304"/>
                      <a:pt x="270" y="304"/>
                    </a:cubicBezTo>
                    <a:cubicBezTo>
                      <a:pt x="272" y="304"/>
                      <a:pt x="272" y="306"/>
                      <a:pt x="273" y="309"/>
                    </a:cubicBezTo>
                    <a:cubicBezTo>
                      <a:pt x="274" y="312"/>
                      <a:pt x="275" y="318"/>
                      <a:pt x="275" y="318"/>
                    </a:cubicBezTo>
                    <a:cubicBezTo>
                      <a:pt x="277" y="320"/>
                      <a:pt x="278" y="322"/>
                      <a:pt x="280" y="324"/>
                    </a:cubicBezTo>
                    <a:cubicBezTo>
                      <a:pt x="280" y="324"/>
                      <a:pt x="284" y="327"/>
                      <a:pt x="286" y="328"/>
                    </a:cubicBezTo>
                    <a:cubicBezTo>
                      <a:pt x="289" y="328"/>
                      <a:pt x="296" y="329"/>
                      <a:pt x="296" y="329"/>
                    </a:cubicBezTo>
                    <a:cubicBezTo>
                      <a:pt x="295" y="327"/>
                      <a:pt x="295" y="326"/>
                      <a:pt x="295" y="324"/>
                    </a:cubicBezTo>
                    <a:cubicBezTo>
                      <a:pt x="296" y="324"/>
                      <a:pt x="297" y="323"/>
                      <a:pt x="298" y="323"/>
                    </a:cubicBezTo>
                    <a:cubicBezTo>
                      <a:pt x="296" y="321"/>
                      <a:pt x="294" y="320"/>
                      <a:pt x="293" y="318"/>
                    </a:cubicBezTo>
                    <a:cubicBezTo>
                      <a:pt x="295" y="319"/>
                      <a:pt x="298" y="320"/>
                      <a:pt x="300" y="321"/>
                    </a:cubicBezTo>
                    <a:cubicBezTo>
                      <a:pt x="302" y="320"/>
                      <a:pt x="303" y="319"/>
                      <a:pt x="304" y="318"/>
                    </a:cubicBezTo>
                    <a:cubicBezTo>
                      <a:pt x="301" y="315"/>
                      <a:pt x="298" y="312"/>
                      <a:pt x="294" y="309"/>
                    </a:cubicBezTo>
                    <a:cubicBezTo>
                      <a:pt x="293" y="306"/>
                      <a:pt x="291" y="303"/>
                      <a:pt x="289" y="301"/>
                    </a:cubicBezTo>
                    <a:cubicBezTo>
                      <a:pt x="289" y="301"/>
                      <a:pt x="288" y="294"/>
                      <a:pt x="291" y="298"/>
                    </a:cubicBezTo>
                    <a:cubicBezTo>
                      <a:pt x="294" y="302"/>
                      <a:pt x="295" y="300"/>
                      <a:pt x="297" y="297"/>
                    </a:cubicBezTo>
                    <a:cubicBezTo>
                      <a:pt x="300" y="294"/>
                      <a:pt x="294" y="295"/>
                      <a:pt x="300" y="294"/>
                    </a:cubicBezTo>
                    <a:cubicBezTo>
                      <a:pt x="305" y="293"/>
                      <a:pt x="307" y="291"/>
                      <a:pt x="309" y="293"/>
                    </a:cubicBezTo>
                    <a:cubicBezTo>
                      <a:pt x="309" y="293"/>
                      <a:pt x="309" y="293"/>
                      <a:pt x="310" y="293"/>
                    </a:cubicBezTo>
                    <a:cubicBezTo>
                      <a:pt x="312" y="296"/>
                      <a:pt x="317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8" y="298"/>
                      <a:pt x="318" y="299"/>
                      <a:pt x="318" y="304"/>
                    </a:cubicBezTo>
                    <a:cubicBezTo>
                      <a:pt x="319" y="311"/>
                      <a:pt x="320" y="314"/>
                      <a:pt x="321" y="317"/>
                    </a:cubicBezTo>
                    <a:cubicBezTo>
                      <a:pt x="323" y="320"/>
                      <a:pt x="325" y="325"/>
                      <a:pt x="328" y="325"/>
                    </a:cubicBezTo>
                    <a:cubicBezTo>
                      <a:pt x="331" y="325"/>
                      <a:pt x="333" y="325"/>
                      <a:pt x="334" y="328"/>
                    </a:cubicBezTo>
                    <a:cubicBezTo>
                      <a:pt x="336" y="331"/>
                      <a:pt x="338" y="336"/>
                      <a:pt x="338" y="336"/>
                    </a:cubicBezTo>
                    <a:cubicBezTo>
                      <a:pt x="342" y="336"/>
                      <a:pt x="345" y="337"/>
                      <a:pt x="349" y="337"/>
                    </a:cubicBezTo>
                    <a:cubicBezTo>
                      <a:pt x="349" y="337"/>
                      <a:pt x="353" y="340"/>
                      <a:pt x="354" y="338"/>
                    </a:cubicBezTo>
                    <a:cubicBezTo>
                      <a:pt x="356" y="336"/>
                      <a:pt x="358" y="334"/>
                      <a:pt x="358" y="334"/>
                    </a:cubicBezTo>
                    <a:cubicBezTo>
                      <a:pt x="358" y="334"/>
                      <a:pt x="362" y="331"/>
                      <a:pt x="367" y="335"/>
                    </a:cubicBezTo>
                    <a:cubicBezTo>
                      <a:pt x="373" y="340"/>
                      <a:pt x="372" y="340"/>
                      <a:pt x="379" y="340"/>
                    </a:cubicBezTo>
                    <a:cubicBezTo>
                      <a:pt x="385" y="340"/>
                      <a:pt x="382" y="333"/>
                      <a:pt x="386" y="334"/>
                    </a:cubicBezTo>
                    <a:cubicBezTo>
                      <a:pt x="390" y="336"/>
                      <a:pt x="395" y="336"/>
                      <a:pt x="398" y="336"/>
                    </a:cubicBezTo>
                    <a:cubicBezTo>
                      <a:pt x="400" y="336"/>
                      <a:pt x="400" y="336"/>
                      <a:pt x="401" y="337"/>
                    </a:cubicBezTo>
                    <a:cubicBezTo>
                      <a:pt x="401" y="337"/>
                      <a:pt x="401" y="338"/>
                      <a:pt x="402" y="340"/>
                    </a:cubicBezTo>
                    <a:cubicBezTo>
                      <a:pt x="402" y="343"/>
                      <a:pt x="403" y="355"/>
                      <a:pt x="402" y="357"/>
                    </a:cubicBezTo>
                    <a:cubicBezTo>
                      <a:pt x="402" y="360"/>
                      <a:pt x="402" y="362"/>
                      <a:pt x="400" y="364"/>
                    </a:cubicBezTo>
                    <a:cubicBezTo>
                      <a:pt x="400" y="364"/>
                      <a:pt x="400" y="364"/>
                      <a:pt x="400" y="364"/>
                    </a:cubicBezTo>
                    <a:cubicBezTo>
                      <a:pt x="397" y="366"/>
                      <a:pt x="394" y="367"/>
                      <a:pt x="394" y="372"/>
                    </a:cubicBezTo>
                    <a:cubicBezTo>
                      <a:pt x="394" y="376"/>
                      <a:pt x="395" y="378"/>
                      <a:pt x="395" y="382"/>
                    </a:cubicBezTo>
                    <a:cubicBezTo>
                      <a:pt x="395" y="384"/>
                      <a:pt x="396" y="393"/>
                      <a:pt x="397" y="402"/>
                    </a:cubicBezTo>
                    <a:cubicBezTo>
                      <a:pt x="398" y="406"/>
                      <a:pt x="400" y="410"/>
                      <a:pt x="402" y="413"/>
                    </a:cubicBezTo>
                    <a:cubicBezTo>
                      <a:pt x="407" y="421"/>
                      <a:pt x="404" y="416"/>
                      <a:pt x="413" y="427"/>
                    </a:cubicBezTo>
                    <a:cubicBezTo>
                      <a:pt x="421" y="437"/>
                      <a:pt x="418" y="442"/>
                      <a:pt x="424" y="447"/>
                    </a:cubicBezTo>
                    <a:cubicBezTo>
                      <a:pt x="429" y="452"/>
                      <a:pt x="433" y="449"/>
                      <a:pt x="437" y="461"/>
                    </a:cubicBezTo>
                    <a:cubicBezTo>
                      <a:pt x="437" y="461"/>
                      <a:pt x="435" y="477"/>
                      <a:pt x="442" y="482"/>
                    </a:cubicBezTo>
                    <a:cubicBezTo>
                      <a:pt x="449" y="487"/>
                      <a:pt x="451" y="485"/>
                      <a:pt x="456" y="495"/>
                    </a:cubicBezTo>
                    <a:cubicBezTo>
                      <a:pt x="460" y="504"/>
                      <a:pt x="465" y="505"/>
                      <a:pt x="469" y="509"/>
                    </a:cubicBezTo>
                    <a:cubicBezTo>
                      <a:pt x="470" y="511"/>
                      <a:pt x="471" y="512"/>
                      <a:pt x="472" y="513"/>
                    </a:cubicBezTo>
                    <a:cubicBezTo>
                      <a:pt x="472" y="515"/>
                      <a:pt x="472" y="516"/>
                      <a:pt x="472" y="519"/>
                    </a:cubicBezTo>
                    <a:cubicBezTo>
                      <a:pt x="472" y="523"/>
                      <a:pt x="471" y="527"/>
                      <a:pt x="472" y="533"/>
                    </a:cubicBezTo>
                    <a:cubicBezTo>
                      <a:pt x="473" y="540"/>
                      <a:pt x="473" y="542"/>
                      <a:pt x="476" y="545"/>
                    </a:cubicBezTo>
                    <a:cubicBezTo>
                      <a:pt x="478" y="548"/>
                      <a:pt x="478" y="551"/>
                      <a:pt x="486" y="548"/>
                    </a:cubicBezTo>
                    <a:cubicBezTo>
                      <a:pt x="493" y="546"/>
                      <a:pt x="487" y="543"/>
                      <a:pt x="496" y="543"/>
                    </a:cubicBezTo>
                    <a:cubicBezTo>
                      <a:pt x="505" y="543"/>
                      <a:pt x="515" y="539"/>
                      <a:pt x="515" y="539"/>
                    </a:cubicBezTo>
                    <a:cubicBezTo>
                      <a:pt x="515" y="539"/>
                      <a:pt x="516" y="532"/>
                      <a:pt x="523" y="532"/>
                    </a:cubicBezTo>
                    <a:cubicBezTo>
                      <a:pt x="529" y="532"/>
                      <a:pt x="530" y="528"/>
                      <a:pt x="535" y="526"/>
                    </a:cubicBezTo>
                    <a:cubicBezTo>
                      <a:pt x="540" y="523"/>
                      <a:pt x="543" y="523"/>
                      <a:pt x="544" y="520"/>
                    </a:cubicBezTo>
                    <a:cubicBezTo>
                      <a:pt x="544" y="516"/>
                      <a:pt x="547" y="512"/>
                      <a:pt x="548" y="512"/>
                    </a:cubicBezTo>
                    <a:cubicBezTo>
                      <a:pt x="549" y="512"/>
                      <a:pt x="549" y="512"/>
                      <a:pt x="549" y="512"/>
                    </a:cubicBezTo>
                    <a:cubicBezTo>
                      <a:pt x="550" y="512"/>
                      <a:pt x="551" y="512"/>
                      <a:pt x="554" y="512"/>
                    </a:cubicBezTo>
                    <a:cubicBezTo>
                      <a:pt x="558" y="512"/>
                      <a:pt x="562" y="512"/>
                      <a:pt x="564" y="512"/>
                    </a:cubicBezTo>
                    <a:cubicBezTo>
                      <a:pt x="567" y="511"/>
                      <a:pt x="559" y="505"/>
                      <a:pt x="566" y="505"/>
                    </a:cubicBezTo>
                    <a:cubicBezTo>
                      <a:pt x="572" y="505"/>
                      <a:pt x="574" y="506"/>
                      <a:pt x="575" y="501"/>
                    </a:cubicBezTo>
                    <a:cubicBezTo>
                      <a:pt x="575" y="497"/>
                      <a:pt x="582" y="495"/>
                      <a:pt x="582" y="495"/>
                    </a:cubicBezTo>
                    <a:cubicBezTo>
                      <a:pt x="582" y="495"/>
                      <a:pt x="582" y="491"/>
                      <a:pt x="582" y="489"/>
                    </a:cubicBezTo>
                    <a:cubicBezTo>
                      <a:pt x="582" y="488"/>
                      <a:pt x="579" y="482"/>
                      <a:pt x="583" y="482"/>
                    </a:cubicBezTo>
                    <a:cubicBezTo>
                      <a:pt x="588" y="482"/>
                      <a:pt x="585" y="482"/>
                      <a:pt x="591" y="477"/>
                    </a:cubicBezTo>
                    <a:cubicBezTo>
                      <a:pt x="597" y="472"/>
                      <a:pt x="597" y="466"/>
                      <a:pt x="595" y="464"/>
                    </a:cubicBezTo>
                    <a:cubicBezTo>
                      <a:pt x="594" y="461"/>
                      <a:pt x="594" y="462"/>
                      <a:pt x="592" y="460"/>
                    </a:cubicBezTo>
                    <a:cubicBezTo>
                      <a:pt x="590" y="458"/>
                      <a:pt x="587" y="453"/>
                      <a:pt x="586" y="453"/>
                    </a:cubicBezTo>
                    <a:cubicBezTo>
                      <a:pt x="584" y="453"/>
                      <a:pt x="580" y="454"/>
                      <a:pt x="577" y="452"/>
                    </a:cubicBezTo>
                    <a:cubicBezTo>
                      <a:pt x="574" y="450"/>
                      <a:pt x="571" y="448"/>
                      <a:pt x="569" y="445"/>
                    </a:cubicBezTo>
                    <a:cubicBezTo>
                      <a:pt x="569" y="444"/>
                      <a:pt x="569" y="443"/>
                      <a:pt x="568" y="442"/>
                    </a:cubicBezTo>
                    <a:cubicBezTo>
                      <a:pt x="568" y="438"/>
                      <a:pt x="567" y="433"/>
                      <a:pt x="567" y="433"/>
                    </a:cubicBezTo>
                    <a:cubicBezTo>
                      <a:pt x="567" y="433"/>
                      <a:pt x="557" y="447"/>
                      <a:pt x="553" y="449"/>
                    </a:cubicBezTo>
                    <a:cubicBezTo>
                      <a:pt x="549" y="450"/>
                      <a:pt x="539" y="449"/>
                      <a:pt x="536" y="450"/>
                    </a:cubicBezTo>
                    <a:cubicBezTo>
                      <a:pt x="536" y="451"/>
                      <a:pt x="535" y="451"/>
                      <a:pt x="535" y="450"/>
                    </a:cubicBezTo>
                    <a:cubicBezTo>
                      <a:pt x="531" y="449"/>
                      <a:pt x="524" y="442"/>
                      <a:pt x="521" y="436"/>
                    </a:cubicBezTo>
                    <a:cubicBezTo>
                      <a:pt x="517" y="430"/>
                      <a:pt x="522" y="430"/>
                      <a:pt x="516" y="425"/>
                    </a:cubicBezTo>
                    <a:cubicBezTo>
                      <a:pt x="512" y="421"/>
                      <a:pt x="507" y="415"/>
                      <a:pt x="505" y="411"/>
                    </a:cubicBezTo>
                    <a:cubicBezTo>
                      <a:pt x="504" y="409"/>
                      <a:pt x="503" y="407"/>
                      <a:pt x="503" y="406"/>
                    </a:cubicBezTo>
                    <a:cubicBezTo>
                      <a:pt x="503" y="403"/>
                      <a:pt x="512" y="390"/>
                      <a:pt x="516" y="398"/>
                    </a:cubicBezTo>
                    <a:cubicBezTo>
                      <a:pt x="520" y="405"/>
                      <a:pt x="525" y="415"/>
                      <a:pt x="535" y="418"/>
                    </a:cubicBezTo>
                    <a:cubicBezTo>
                      <a:pt x="535" y="418"/>
                      <a:pt x="540" y="426"/>
                      <a:pt x="548" y="428"/>
                    </a:cubicBezTo>
                    <a:cubicBezTo>
                      <a:pt x="556" y="430"/>
                      <a:pt x="564" y="421"/>
                      <a:pt x="567" y="424"/>
                    </a:cubicBezTo>
                    <a:cubicBezTo>
                      <a:pt x="571" y="427"/>
                      <a:pt x="570" y="436"/>
                      <a:pt x="580" y="437"/>
                    </a:cubicBezTo>
                    <a:cubicBezTo>
                      <a:pt x="589" y="439"/>
                      <a:pt x="597" y="442"/>
                      <a:pt x="602" y="442"/>
                    </a:cubicBezTo>
                    <a:cubicBezTo>
                      <a:pt x="604" y="442"/>
                      <a:pt x="605" y="442"/>
                      <a:pt x="607" y="442"/>
                    </a:cubicBezTo>
                    <a:cubicBezTo>
                      <a:pt x="611" y="442"/>
                      <a:pt x="616" y="441"/>
                      <a:pt x="625" y="442"/>
                    </a:cubicBezTo>
                    <a:cubicBezTo>
                      <a:pt x="639" y="442"/>
                      <a:pt x="640" y="437"/>
                      <a:pt x="643" y="443"/>
                    </a:cubicBezTo>
                    <a:cubicBezTo>
                      <a:pt x="646" y="448"/>
                      <a:pt x="645" y="453"/>
                      <a:pt x="654" y="453"/>
                    </a:cubicBezTo>
                    <a:cubicBezTo>
                      <a:pt x="655" y="453"/>
                      <a:pt x="656" y="453"/>
                      <a:pt x="657" y="453"/>
                    </a:cubicBezTo>
                    <a:cubicBezTo>
                      <a:pt x="661" y="455"/>
                      <a:pt x="659" y="463"/>
                      <a:pt x="673" y="460"/>
                    </a:cubicBezTo>
                    <a:close/>
                    <a:moveTo>
                      <a:pt x="281" y="192"/>
                    </a:moveTo>
                    <a:cubicBezTo>
                      <a:pt x="281" y="193"/>
                      <a:pt x="282" y="193"/>
                      <a:pt x="282" y="193"/>
                    </a:cubicBezTo>
                    <a:cubicBezTo>
                      <a:pt x="282" y="194"/>
                      <a:pt x="282" y="194"/>
                      <a:pt x="282" y="194"/>
                    </a:cubicBezTo>
                    <a:cubicBezTo>
                      <a:pt x="282" y="193"/>
                      <a:pt x="282" y="193"/>
                      <a:pt x="281" y="192"/>
                    </a:cubicBezTo>
                    <a:close/>
                    <a:moveTo>
                      <a:pt x="306" y="147"/>
                    </a:moveTo>
                    <a:cubicBezTo>
                      <a:pt x="306" y="147"/>
                      <a:pt x="306" y="146"/>
                      <a:pt x="306" y="146"/>
                    </a:cubicBezTo>
                    <a:cubicBezTo>
                      <a:pt x="306" y="146"/>
                      <a:pt x="306" y="147"/>
                      <a:pt x="306" y="147"/>
                    </a:cubicBezTo>
                    <a:cubicBezTo>
                      <a:pt x="306" y="147"/>
                      <a:pt x="306" y="147"/>
                      <a:pt x="306" y="147"/>
                    </a:cubicBezTo>
                    <a:close/>
                    <a:moveTo>
                      <a:pt x="541" y="494"/>
                    </a:moveTo>
                    <a:cubicBezTo>
                      <a:pt x="541" y="494"/>
                      <a:pt x="541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1" y="494"/>
                      <a:pt x="541" y="494"/>
                    </a:cubicBezTo>
                    <a:close/>
                    <a:moveTo>
                      <a:pt x="630" y="335"/>
                    </a:moveTo>
                    <a:cubicBezTo>
                      <a:pt x="631" y="335"/>
                      <a:pt x="632" y="335"/>
                      <a:pt x="633" y="335"/>
                    </a:cubicBezTo>
                    <a:cubicBezTo>
                      <a:pt x="633" y="335"/>
                      <a:pt x="633" y="335"/>
                      <a:pt x="634" y="335"/>
                    </a:cubicBezTo>
                    <a:cubicBezTo>
                      <a:pt x="633" y="335"/>
                      <a:pt x="631" y="335"/>
                      <a:pt x="630" y="3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0" name="Freeform 39"/>
              <p:cNvSpPr>
                <a:spLocks/>
              </p:cNvSpPr>
              <p:nvPr/>
            </p:nvSpPr>
            <p:spPr bwMode="auto">
              <a:xfrm>
                <a:off x="7947025" y="3841750"/>
                <a:ext cx="30163" cy="47625"/>
              </a:xfrm>
              <a:custGeom>
                <a:avLst/>
                <a:gdLst>
                  <a:gd name="T0" fmla="*/ 9 w 11"/>
                  <a:gd name="T1" fmla="*/ 0 h 17"/>
                  <a:gd name="T2" fmla="*/ 0 w 11"/>
                  <a:gd name="T3" fmla="*/ 5 h 17"/>
                  <a:gd name="T4" fmla="*/ 9 w 11"/>
                  <a:gd name="T5" fmla="*/ 16 h 17"/>
                  <a:gd name="T6" fmla="*/ 11 w 11"/>
                  <a:gd name="T7" fmla="*/ 17 h 17"/>
                  <a:gd name="T8" fmla="*/ 9 w 1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0"/>
                    </a:moveTo>
                    <a:cubicBezTo>
                      <a:pt x="8" y="2"/>
                      <a:pt x="6" y="4"/>
                      <a:pt x="0" y="5"/>
                    </a:cubicBezTo>
                    <a:cubicBezTo>
                      <a:pt x="3" y="8"/>
                      <a:pt x="6" y="12"/>
                      <a:pt x="9" y="16"/>
                    </a:cubicBezTo>
                    <a:cubicBezTo>
                      <a:pt x="9" y="16"/>
                      <a:pt x="9" y="17"/>
                      <a:pt x="11" y="17"/>
                    </a:cubicBezTo>
                    <a:cubicBezTo>
                      <a:pt x="10" y="12"/>
                      <a:pt x="10" y="6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56" name="Oval 8"/>
            <p:cNvSpPr/>
            <p:nvPr/>
          </p:nvSpPr>
          <p:spPr>
            <a:xfrm>
              <a:off x="3966371" y="2023271"/>
              <a:ext cx="4007642" cy="400764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Conceituação de Modelo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" name="Oval 29"/>
          <p:cNvSpPr/>
          <p:nvPr/>
        </p:nvSpPr>
        <p:spPr>
          <a:xfrm>
            <a:off x="4054340" y="4070747"/>
            <a:ext cx="633353" cy="6333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4" name="Straight Connector 12"/>
          <p:cNvCxnSpPr/>
          <p:nvPr/>
        </p:nvCxnSpPr>
        <p:spPr>
          <a:xfrm flipV="1">
            <a:off x="4573391" y="3889532"/>
            <a:ext cx="933450" cy="86677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/>
        </p:nvCxnSpPr>
        <p:spPr>
          <a:xfrm flipV="1">
            <a:off x="4020941" y="3199407"/>
            <a:ext cx="847023" cy="89015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241"/>
          <p:cNvSpPr>
            <a:spLocks noEditPoints="1"/>
          </p:cNvSpPr>
          <p:nvPr/>
        </p:nvSpPr>
        <p:spPr bwMode="auto">
          <a:xfrm>
            <a:off x="3739984" y="3756391"/>
            <a:ext cx="1262063" cy="1262063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7" name="Freeform 241"/>
          <p:cNvSpPr>
            <a:spLocks noEditPoints="1"/>
          </p:cNvSpPr>
          <p:nvPr/>
        </p:nvSpPr>
        <p:spPr bwMode="auto">
          <a:xfrm rot="21321938">
            <a:off x="4596481" y="2869525"/>
            <a:ext cx="1262063" cy="1262063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8" name="TextBox 18"/>
          <p:cNvSpPr txBox="1"/>
          <p:nvPr/>
        </p:nvSpPr>
        <p:spPr>
          <a:xfrm rot="1627073">
            <a:off x="3696339" y="4862382"/>
            <a:ext cx="753147" cy="20774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pt-BR" sz="900" b="1" dirty="0" smtClean="0">
                <a:latin typeface="+mj-lt"/>
              </a:rPr>
              <a:t>ab</a:t>
            </a:r>
            <a:r>
              <a:rPr lang="pt-BR" sz="900" b="1" dirty="0" smtClean="0">
                <a:latin typeface="+mj-lt"/>
              </a:rPr>
              <a:t>stração</a:t>
            </a:r>
            <a:endParaRPr lang="id-ID" sz="900" b="1" dirty="0">
              <a:latin typeface="+mj-lt"/>
            </a:endParaRPr>
          </a:p>
        </p:txBody>
      </p:sp>
      <p:sp>
        <p:nvSpPr>
          <p:cNvPr id="39" name="TextBox 19"/>
          <p:cNvSpPr txBox="1"/>
          <p:nvPr/>
        </p:nvSpPr>
        <p:spPr>
          <a:xfrm>
            <a:off x="4890511" y="2775843"/>
            <a:ext cx="674003" cy="20774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900" b="1" dirty="0" smtClean="0">
                <a:latin typeface="+mj-lt"/>
              </a:rPr>
              <a:t>simulação</a:t>
            </a:r>
            <a:endParaRPr lang="id-ID" sz="900" b="1" dirty="0">
              <a:latin typeface="+mj-lt"/>
            </a:endParaRPr>
          </a:p>
        </p:txBody>
      </p:sp>
      <p:sp>
        <p:nvSpPr>
          <p:cNvPr id="41" name="Oval 31"/>
          <p:cNvSpPr/>
          <p:nvPr/>
        </p:nvSpPr>
        <p:spPr>
          <a:xfrm>
            <a:off x="4910837" y="3183881"/>
            <a:ext cx="633353" cy="6333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Seta em curva para baixo 16"/>
          <p:cNvSpPr/>
          <p:nvPr/>
        </p:nvSpPr>
        <p:spPr>
          <a:xfrm>
            <a:off x="2211042" y="1699889"/>
            <a:ext cx="2029198" cy="12360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1" name="Group 5"/>
          <p:cNvGrpSpPr/>
          <p:nvPr/>
        </p:nvGrpSpPr>
        <p:grpSpPr>
          <a:xfrm>
            <a:off x="3953827" y="3099454"/>
            <a:ext cx="660846" cy="658368"/>
            <a:chOff x="3959225" y="2023271"/>
            <a:chExt cx="4022725" cy="4007642"/>
          </a:xfrm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>
              <a:off x="3959225" y="2038350"/>
              <a:ext cx="4022725" cy="399256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34000">
                  <a:srgbClr val="DCDCDC"/>
                </a:gs>
                <a:gs pos="53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93" name="Group 7"/>
            <p:cNvGrpSpPr/>
            <p:nvPr/>
          </p:nvGrpSpPr>
          <p:grpSpPr>
            <a:xfrm>
              <a:off x="3959225" y="2274888"/>
              <a:ext cx="4017963" cy="3595688"/>
              <a:chOff x="3959225" y="2274888"/>
              <a:chExt cx="4017963" cy="3595688"/>
            </a:xfrm>
            <a:gradFill>
              <a:gsLst>
                <a:gs pos="0">
                  <a:schemeClr val="tx2"/>
                </a:gs>
                <a:gs pos="53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5576888" y="2619375"/>
                <a:ext cx="206375" cy="114300"/>
              </a:xfrm>
              <a:custGeom>
                <a:avLst/>
                <a:gdLst>
                  <a:gd name="T0" fmla="*/ 54 w 76"/>
                  <a:gd name="T1" fmla="*/ 5 h 42"/>
                  <a:gd name="T2" fmla="*/ 44 w 76"/>
                  <a:gd name="T3" fmla="*/ 10 h 42"/>
                  <a:gd name="T4" fmla="*/ 34 w 76"/>
                  <a:gd name="T5" fmla="*/ 15 h 42"/>
                  <a:gd name="T6" fmla="*/ 24 w 76"/>
                  <a:gd name="T7" fmla="*/ 22 h 42"/>
                  <a:gd name="T8" fmla="*/ 18 w 76"/>
                  <a:gd name="T9" fmla="*/ 19 h 42"/>
                  <a:gd name="T10" fmla="*/ 2 w 76"/>
                  <a:gd name="T11" fmla="*/ 32 h 42"/>
                  <a:gd name="T12" fmla="*/ 16 w 76"/>
                  <a:gd name="T13" fmla="*/ 26 h 42"/>
                  <a:gd name="T14" fmla="*/ 14 w 76"/>
                  <a:gd name="T15" fmla="*/ 29 h 42"/>
                  <a:gd name="T16" fmla="*/ 5 w 76"/>
                  <a:gd name="T17" fmla="*/ 38 h 42"/>
                  <a:gd name="T18" fmla="*/ 17 w 76"/>
                  <a:gd name="T19" fmla="*/ 36 h 42"/>
                  <a:gd name="T20" fmla="*/ 12 w 76"/>
                  <a:gd name="T21" fmla="*/ 42 h 42"/>
                  <a:gd name="T22" fmla="*/ 23 w 76"/>
                  <a:gd name="T23" fmla="*/ 39 h 42"/>
                  <a:gd name="T24" fmla="*/ 37 w 76"/>
                  <a:gd name="T25" fmla="*/ 37 h 42"/>
                  <a:gd name="T26" fmla="*/ 46 w 76"/>
                  <a:gd name="T27" fmla="*/ 32 h 42"/>
                  <a:gd name="T28" fmla="*/ 63 w 76"/>
                  <a:gd name="T29" fmla="*/ 19 h 42"/>
                  <a:gd name="T30" fmla="*/ 76 w 76"/>
                  <a:gd name="T31" fmla="*/ 5 h 42"/>
                  <a:gd name="T32" fmla="*/ 54 w 76"/>
                  <a:gd name="T33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42">
                    <a:moveTo>
                      <a:pt x="54" y="5"/>
                    </a:moveTo>
                    <a:cubicBezTo>
                      <a:pt x="49" y="9"/>
                      <a:pt x="49" y="8"/>
                      <a:pt x="44" y="10"/>
                    </a:cubicBezTo>
                    <a:cubicBezTo>
                      <a:pt x="39" y="12"/>
                      <a:pt x="37" y="13"/>
                      <a:pt x="34" y="15"/>
                    </a:cubicBezTo>
                    <a:cubicBezTo>
                      <a:pt x="31" y="18"/>
                      <a:pt x="27" y="20"/>
                      <a:pt x="24" y="22"/>
                    </a:cubicBezTo>
                    <a:cubicBezTo>
                      <a:pt x="20" y="23"/>
                      <a:pt x="21" y="20"/>
                      <a:pt x="18" y="19"/>
                    </a:cubicBezTo>
                    <a:cubicBezTo>
                      <a:pt x="14" y="18"/>
                      <a:pt x="0" y="30"/>
                      <a:pt x="2" y="32"/>
                    </a:cubicBezTo>
                    <a:cubicBezTo>
                      <a:pt x="5" y="34"/>
                      <a:pt x="10" y="28"/>
                      <a:pt x="16" y="26"/>
                    </a:cubicBezTo>
                    <a:cubicBezTo>
                      <a:pt x="22" y="23"/>
                      <a:pt x="16" y="29"/>
                      <a:pt x="14" y="29"/>
                    </a:cubicBezTo>
                    <a:cubicBezTo>
                      <a:pt x="13" y="30"/>
                      <a:pt x="5" y="38"/>
                      <a:pt x="5" y="38"/>
                    </a:cubicBezTo>
                    <a:cubicBezTo>
                      <a:pt x="9" y="37"/>
                      <a:pt x="13" y="36"/>
                      <a:pt x="17" y="36"/>
                    </a:cubicBezTo>
                    <a:cubicBezTo>
                      <a:pt x="15" y="38"/>
                      <a:pt x="14" y="40"/>
                      <a:pt x="12" y="42"/>
                    </a:cubicBezTo>
                    <a:cubicBezTo>
                      <a:pt x="12" y="42"/>
                      <a:pt x="21" y="38"/>
                      <a:pt x="23" y="39"/>
                    </a:cubicBezTo>
                    <a:cubicBezTo>
                      <a:pt x="26" y="40"/>
                      <a:pt x="33" y="39"/>
                      <a:pt x="37" y="37"/>
                    </a:cubicBezTo>
                    <a:cubicBezTo>
                      <a:pt x="41" y="35"/>
                      <a:pt x="46" y="34"/>
                      <a:pt x="46" y="32"/>
                    </a:cubicBezTo>
                    <a:cubicBezTo>
                      <a:pt x="46" y="30"/>
                      <a:pt x="55" y="23"/>
                      <a:pt x="63" y="19"/>
                    </a:cubicBezTo>
                    <a:cubicBezTo>
                      <a:pt x="71" y="15"/>
                      <a:pt x="76" y="5"/>
                      <a:pt x="76" y="5"/>
                    </a:cubicBezTo>
                    <a:cubicBezTo>
                      <a:pt x="73" y="0"/>
                      <a:pt x="60" y="1"/>
                      <a:pt x="5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4429125" y="2940050"/>
                <a:ext cx="90488" cy="109538"/>
              </a:xfrm>
              <a:custGeom>
                <a:avLst/>
                <a:gdLst>
                  <a:gd name="T0" fmla="*/ 0 w 33"/>
                  <a:gd name="T1" fmla="*/ 31 h 40"/>
                  <a:gd name="T2" fmla="*/ 6 w 33"/>
                  <a:gd name="T3" fmla="*/ 33 h 40"/>
                  <a:gd name="T4" fmla="*/ 11 w 33"/>
                  <a:gd name="T5" fmla="*/ 38 h 40"/>
                  <a:gd name="T6" fmla="*/ 16 w 33"/>
                  <a:gd name="T7" fmla="*/ 32 h 40"/>
                  <a:gd name="T8" fmla="*/ 25 w 33"/>
                  <a:gd name="T9" fmla="*/ 26 h 40"/>
                  <a:gd name="T10" fmla="*/ 24 w 33"/>
                  <a:gd name="T11" fmla="*/ 16 h 40"/>
                  <a:gd name="T12" fmla="*/ 28 w 33"/>
                  <a:gd name="T13" fmla="*/ 14 h 40"/>
                  <a:gd name="T14" fmla="*/ 31 w 33"/>
                  <a:gd name="T15" fmla="*/ 3 h 40"/>
                  <a:gd name="T16" fmla="*/ 22 w 33"/>
                  <a:gd name="T17" fmla="*/ 9 h 40"/>
                  <a:gd name="T18" fmla="*/ 14 w 33"/>
                  <a:gd name="T19" fmla="*/ 12 h 40"/>
                  <a:gd name="T20" fmla="*/ 11 w 33"/>
                  <a:gd name="T21" fmla="*/ 17 h 40"/>
                  <a:gd name="T22" fmla="*/ 10 w 33"/>
                  <a:gd name="T23" fmla="*/ 24 h 40"/>
                  <a:gd name="T24" fmla="*/ 5 w 33"/>
                  <a:gd name="T25" fmla="*/ 24 h 40"/>
                  <a:gd name="T26" fmla="*/ 0 w 33"/>
                  <a:gd name="T27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40">
                    <a:moveTo>
                      <a:pt x="0" y="31"/>
                    </a:moveTo>
                    <a:cubicBezTo>
                      <a:pt x="2" y="32"/>
                      <a:pt x="4" y="32"/>
                      <a:pt x="6" y="33"/>
                    </a:cubicBezTo>
                    <a:cubicBezTo>
                      <a:pt x="6" y="33"/>
                      <a:pt x="5" y="40"/>
                      <a:pt x="11" y="38"/>
                    </a:cubicBezTo>
                    <a:cubicBezTo>
                      <a:pt x="16" y="35"/>
                      <a:pt x="16" y="32"/>
                      <a:pt x="16" y="32"/>
                    </a:cubicBezTo>
                    <a:cubicBezTo>
                      <a:pt x="16" y="32"/>
                      <a:pt x="23" y="28"/>
                      <a:pt x="25" y="26"/>
                    </a:cubicBezTo>
                    <a:cubicBezTo>
                      <a:pt x="27" y="25"/>
                      <a:pt x="24" y="16"/>
                      <a:pt x="24" y="16"/>
                    </a:cubicBezTo>
                    <a:cubicBezTo>
                      <a:pt x="25" y="15"/>
                      <a:pt x="27" y="15"/>
                      <a:pt x="28" y="14"/>
                    </a:cubicBezTo>
                    <a:cubicBezTo>
                      <a:pt x="28" y="14"/>
                      <a:pt x="33" y="6"/>
                      <a:pt x="31" y="3"/>
                    </a:cubicBezTo>
                    <a:cubicBezTo>
                      <a:pt x="29" y="0"/>
                      <a:pt x="24" y="8"/>
                      <a:pt x="22" y="9"/>
                    </a:cubicBezTo>
                    <a:cubicBezTo>
                      <a:pt x="19" y="10"/>
                      <a:pt x="14" y="12"/>
                      <a:pt x="14" y="12"/>
                    </a:cubicBezTo>
                    <a:cubicBezTo>
                      <a:pt x="13" y="14"/>
                      <a:pt x="12" y="15"/>
                      <a:pt x="11" y="17"/>
                    </a:cubicBezTo>
                    <a:cubicBezTo>
                      <a:pt x="11" y="19"/>
                      <a:pt x="10" y="22"/>
                      <a:pt x="10" y="24"/>
                    </a:cubicBezTo>
                    <a:cubicBezTo>
                      <a:pt x="10" y="24"/>
                      <a:pt x="10" y="24"/>
                      <a:pt x="5" y="24"/>
                    </a:cubicBezTo>
                    <a:cubicBezTo>
                      <a:pt x="0" y="23"/>
                      <a:pt x="0" y="31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Freeform 8"/>
              <p:cNvSpPr>
                <a:spLocks/>
              </p:cNvSpPr>
              <p:nvPr/>
            </p:nvSpPr>
            <p:spPr bwMode="auto">
              <a:xfrm>
                <a:off x="4473575" y="2927350"/>
                <a:ext cx="122238" cy="144463"/>
              </a:xfrm>
              <a:custGeom>
                <a:avLst/>
                <a:gdLst>
                  <a:gd name="T0" fmla="*/ 28 w 45"/>
                  <a:gd name="T1" fmla="*/ 17 h 53"/>
                  <a:gd name="T2" fmla="*/ 34 w 45"/>
                  <a:gd name="T3" fmla="*/ 14 h 53"/>
                  <a:gd name="T4" fmla="*/ 43 w 45"/>
                  <a:gd name="T5" fmla="*/ 2 h 53"/>
                  <a:gd name="T6" fmla="*/ 27 w 45"/>
                  <a:gd name="T7" fmla="*/ 2 h 53"/>
                  <a:gd name="T8" fmla="*/ 18 w 45"/>
                  <a:gd name="T9" fmla="*/ 16 h 53"/>
                  <a:gd name="T10" fmla="*/ 15 w 45"/>
                  <a:gd name="T11" fmla="*/ 27 h 53"/>
                  <a:gd name="T12" fmla="*/ 6 w 45"/>
                  <a:gd name="T13" fmla="*/ 39 h 53"/>
                  <a:gd name="T14" fmla="*/ 0 w 45"/>
                  <a:gd name="T15" fmla="*/ 48 h 53"/>
                  <a:gd name="T16" fmla="*/ 4 w 45"/>
                  <a:gd name="T17" fmla="*/ 53 h 53"/>
                  <a:gd name="T18" fmla="*/ 10 w 45"/>
                  <a:gd name="T19" fmla="*/ 51 h 53"/>
                  <a:gd name="T20" fmla="*/ 14 w 45"/>
                  <a:gd name="T21" fmla="*/ 43 h 53"/>
                  <a:gd name="T22" fmla="*/ 22 w 45"/>
                  <a:gd name="T23" fmla="*/ 40 h 53"/>
                  <a:gd name="T24" fmla="*/ 21 w 45"/>
                  <a:gd name="T25" fmla="*/ 34 h 53"/>
                  <a:gd name="T26" fmla="*/ 22 w 45"/>
                  <a:gd name="T27" fmla="*/ 26 h 53"/>
                  <a:gd name="T28" fmla="*/ 28 w 45"/>
                  <a:gd name="T29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53">
                    <a:moveTo>
                      <a:pt x="28" y="17"/>
                    </a:moveTo>
                    <a:cubicBezTo>
                      <a:pt x="28" y="17"/>
                      <a:pt x="32" y="16"/>
                      <a:pt x="34" y="14"/>
                    </a:cubicBezTo>
                    <a:cubicBezTo>
                      <a:pt x="36" y="13"/>
                      <a:pt x="42" y="3"/>
                      <a:pt x="43" y="2"/>
                    </a:cubicBezTo>
                    <a:cubicBezTo>
                      <a:pt x="45" y="0"/>
                      <a:pt x="27" y="2"/>
                      <a:pt x="27" y="2"/>
                    </a:cubicBezTo>
                    <a:cubicBezTo>
                      <a:pt x="25" y="5"/>
                      <a:pt x="20" y="14"/>
                      <a:pt x="18" y="16"/>
                    </a:cubicBezTo>
                    <a:cubicBezTo>
                      <a:pt x="16" y="18"/>
                      <a:pt x="17" y="26"/>
                      <a:pt x="15" y="27"/>
                    </a:cubicBezTo>
                    <a:cubicBezTo>
                      <a:pt x="13" y="28"/>
                      <a:pt x="9" y="37"/>
                      <a:pt x="6" y="39"/>
                    </a:cubicBezTo>
                    <a:cubicBezTo>
                      <a:pt x="4" y="41"/>
                      <a:pt x="0" y="48"/>
                      <a:pt x="0" y="48"/>
                    </a:cubicBezTo>
                    <a:cubicBezTo>
                      <a:pt x="1" y="49"/>
                      <a:pt x="2" y="51"/>
                      <a:pt x="4" y="53"/>
                    </a:cubicBezTo>
                    <a:cubicBezTo>
                      <a:pt x="6" y="52"/>
                      <a:pt x="8" y="51"/>
                      <a:pt x="10" y="51"/>
                    </a:cubicBezTo>
                    <a:cubicBezTo>
                      <a:pt x="11" y="48"/>
                      <a:pt x="13" y="46"/>
                      <a:pt x="14" y="43"/>
                    </a:cubicBezTo>
                    <a:cubicBezTo>
                      <a:pt x="17" y="42"/>
                      <a:pt x="20" y="41"/>
                      <a:pt x="22" y="40"/>
                    </a:cubicBezTo>
                    <a:cubicBezTo>
                      <a:pt x="22" y="38"/>
                      <a:pt x="21" y="36"/>
                      <a:pt x="21" y="34"/>
                    </a:cubicBezTo>
                    <a:cubicBezTo>
                      <a:pt x="21" y="31"/>
                      <a:pt x="21" y="29"/>
                      <a:pt x="22" y="26"/>
                    </a:cubicBezTo>
                    <a:cubicBezTo>
                      <a:pt x="24" y="23"/>
                      <a:pt x="26" y="20"/>
                      <a:pt x="2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Freeform 9"/>
              <p:cNvSpPr>
                <a:spLocks/>
              </p:cNvSpPr>
              <p:nvPr/>
            </p:nvSpPr>
            <p:spPr bwMode="auto">
              <a:xfrm>
                <a:off x="4583113" y="2859088"/>
                <a:ext cx="374650" cy="271463"/>
              </a:xfrm>
              <a:custGeom>
                <a:avLst/>
                <a:gdLst>
                  <a:gd name="T0" fmla="*/ 99 w 138"/>
                  <a:gd name="T1" fmla="*/ 51 h 100"/>
                  <a:gd name="T2" fmla="*/ 110 w 138"/>
                  <a:gd name="T3" fmla="*/ 55 h 100"/>
                  <a:gd name="T4" fmla="*/ 116 w 138"/>
                  <a:gd name="T5" fmla="*/ 54 h 100"/>
                  <a:gd name="T6" fmla="*/ 126 w 138"/>
                  <a:gd name="T7" fmla="*/ 42 h 100"/>
                  <a:gd name="T8" fmla="*/ 128 w 138"/>
                  <a:gd name="T9" fmla="*/ 33 h 100"/>
                  <a:gd name="T10" fmla="*/ 111 w 138"/>
                  <a:gd name="T11" fmla="*/ 30 h 100"/>
                  <a:gd name="T12" fmla="*/ 97 w 138"/>
                  <a:gd name="T13" fmla="*/ 32 h 100"/>
                  <a:gd name="T14" fmla="*/ 108 w 138"/>
                  <a:gd name="T15" fmla="*/ 23 h 100"/>
                  <a:gd name="T16" fmla="*/ 110 w 138"/>
                  <a:gd name="T17" fmla="*/ 17 h 100"/>
                  <a:gd name="T18" fmla="*/ 96 w 138"/>
                  <a:gd name="T19" fmla="*/ 18 h 100"/>
                  <a:gd name="T20" fmla="*/ 91 w 138"/>
                  <a:gd name="T21" fmla="*/ 15 h 100"/>
                  <a:gd name="T22" fmla="*/ 89 w 138"/>
                  <a:gd name="T23" fmla="*/ 10 h 100"/>
                  <a:gd name="T24" fmla="*/ 81 w 138"/>
                  <a:gd name="T25" fmla="*/ 9 h 100"/>
                  <a:gd name="T26" fmla="*/ 74 w 138"/>
                  <a:gd name="T27" fmla="*/ 7 h 100"/>
                  <a:gd name="T28" fmla="*/ 76 w 138"/>
                  <a:gd name="T29" fmla="*/ 1 h 100"/>
                  <a:gd name="T30" fmla="*/ 57 w 138"/>
                  <a:gd name="T31" fmla="*/ 4 h 100"/>
                  <a:gd name="T32" fmla="*/ 58 w 138"/>
                  <a:gd name="T33" fmla="*/ 13 h 100"/>
                  <a:gd name="T34" fmla="*/ 65 w 138"/>
                  <a:gd name="T35" fmla="*/ 13 h 100"/>
                  <a:gd name="T36" fmla="*/ 58 w 138"/>
                  <a:gd name="T37" fmla="*/ 17 h 100"/>
                  <a:gd name="T38" fmla="*/ 46 w 138"/>
                  <a:gd name="T39" fmla="*/ 23 h 100"/>
                  <a:gd name="T40" fmla="*/ 49 w 138"/>
                  <a:gd name="T41" fmla="*/ 18 h 100"/>
                  <a:gd name="T42" fmla="*/ 53 w 138"/>
                  <a:gd name="T43" fmla="*/ 12 h 100"/>
                  <a:gd name="T44" fmla="*/ 52 w 138"/>
                  <a:gd name="T45" fmla="*/ 7 h 100"/>
                  <a:gd name="T46" fmla="*/ 42 w 138"/>
                  <a:gd name="T47" fmla="*/ 12 h 100"/>
                  <a:gd name="T48" fmla="*/ 34 w 138"/>
                  <a:gd name="T49" fmla="*/ 16 h 100"/>
                  <a:gd name="T50" fmla="*/ 29 w 138"/>
                  <a:gd name="T51" fmla="*/ 21 h 100"/>
                  <a:gd name="T52" fmla="*/ 32 w 138"/>
                  <a:gd name="T53" fmla="*/ 12 h 100"/>
                  <a:gd name="T54" fmla="*/ 27 w 138"/>
                  <a:gd name="T55" fmla="*/ 20 h 100"/>
                  <a:gd name="T56" fmla="*/ 26 w 138"/>
                  <a:gd name="T57" fmla="*/ 41 h 100"/>
                  <a:gd name="T58" fmla="*/ 19 w 138"/>
                  <a:gd name="T59" fmla="*/ 35 h 100"/>
                  <a:gd name="T60" fmla="*/ 23 w 138"/>
                  <a:gd name="T61" fmla="*/ 27 h 100"/>
                  <a:gd name="T62" fmla="*/ 17 w 138"/>
                  <a:gd name="T63" fmla="*/ 22 h 100"/>
                  <a:gd name="T64" fmla="*/ 6 w 138"/>
                  <a:gd name="T65" fmla="*/ 35 h 100"/>
                  <a:gd name="T66" fmla="*/ 0 w 138"/>
                  <a:gd name="T67" fmla="*/ 42 h 100"/>
                  <a:gd name="T68" fmla="*/ 1 w 138"/>
                  <a:gd name="T69" fmla="*/ 50 h 100"/>
                  <a:gd name="T70" fmla="*/ 10 w 138"/>
                  <a:gd name="T71" fmla="*/ 47 h 100"/>
                  <a:gd name="T72" fmla="*/ 1 w 138"/>
                  <a:gd name="T73" fmla="*/ 54 h 100"/>
                  <a:gd name="T74" fmla="*/ 2 w 138"/>
                  <a:gd name="T75" fmla="*/ 58 h 100"/>
                  <a:gd name="T76" fmla="*/ 10 w 138"/>
                  <a:gd name="T77" fmla="*/ 55 h 100"/>
                  <a:gd name="T78" fmla="*/ 30 w 138"/>
                  <a:gd name="T79" fmla="*/ 49 h 100"/>
                  <a:gd name="T80" fmla="*/ 46 w 138"/>
                  <a:gd name="T81" fmla="*/ 42 h 100"/>
                  <a:gd name="T82" fmla="*/ 50 w 138"/>
                  <a:gd name="T83" fmla="*/ 36 h 100"/>
                  <a:gd name="T84" fmla="*/ 64 w 138"/>
                  <a:gd name="T85" fmla="*/ 40 h 100"/>
                  <a:gd name="T86" fmla="*/ 74 w 138"/>
                  <a:gd name="T87" fmla="*/ 49 h 100"/>
                  <a:gd name="T88" fmla="*/ 68 w 138"/>
                  <a:gd name="T89" fmla="*/ 60 h 100"/>
                  <a:gd name="T90" fmla="*/ 61 w 138"/>
                  <a:gd name="T91" fmla="*/ 72 h 100"/>
                  <a:gd name="T92" fmla="*/ 58 w 138"/>
                  <a:gd name="T93" fmla="*/ 78 h 100"/>
                  <a:gd name="T94" fmla="*/ 45 w 138"/>
                  <a:gd name="T95" fmla="*/ 81 h 100"/>
                  <a:gd name="T96" fmla="*/ 38 w 138"/>
                  <a:gd name="T97" fmla="*/ 87 h 100"/>
                  <a:gd name="T98" fmla="*/ 36 w 138"/>
                  <a:gd name="T99" fmla="*/ 98 h 100"/>
                  <a:gd name="T100" fmla="*/ 43 w 138"/>
                  <a:gd name="T101" fmla="*/ 93 h 100"/>
                  <a:gd name="T102" fmla="*/ 63 w 138"/>
                  <a:gd name="T103" fmla="*/ 91 h 100"/>
                  <a:gd name="T104" fmla="*/ 76 w 138"/>
                  <a:gd name="T105" fmla="*/ 97 h 100"/>
                  <a:gd name="T106" fmla="*/ 88 w 138"/>
                  <a:gd name="T107" fmla="*/ 96 h 100"/>
                  <a:gd name="T108" fmla="*/ 88 w 138"/>
                  <a:gd name="T109" fmla="*/ 88 h 100"/>
                  <a:gd name="T110" fmla="*/ 88 w 138"/>
                  <a:gd name="T111" fmla="*/ 82 h 100"/>
                  <a:gd name="T112" fmla="*/ 100 w 138"/>
                  <a:gd name="T113" fmla="*/ 80 h 100"/>
                  <a:gd name="T114" fmla="*/ 101 w 138"/>
                  <a:gd name="T115" fmla="*/ 66 h 100"/>
                  <a:gd name="T116" fmla="*/ 93 w 138"/>
                  <a:gd name="T117" fmla="*/ 58 h 100"/>
                  <a:gd name="T118" fmla="*/ 99 w 138"/>
                  <a:gd name="T119" fmla="*/ 5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00">
                    <a:moveTo>
                      <a:pt x="99" y="51"/>
                    </a:moveTo>
                    <a:cubicBezTo>
                      <a:pt x="101" y="50"/>
                      <a:pt x="109" y="52"/>
                      <a:pt x="110" y="55"/>
                    </a:cubicBezTo>
                    <a:cubicBezTo>
                      <a:pt x="112" y="58"/>
                      <a:pt x="113" y="59"/>
                      <a:pt x="116" y="54"/>
                    </a:cubicBezTo>
                    <a:cubicBezTo>
                      <a:pt x="120" y="49"/>
                      <a:pt x="117" y="47"/>
                      <a:pt x="126" y="42"/>
                    </a:cubicBezTo>
                    <a:cubicBezTo>
                      <a:pt x="135" y="38"/>
                      <a:pt x="138" y="33"/>
                      <a:pt x="128" y="33"/>
                    </a:cubicBezTo>
                    <a:cubicBezTo>
                      <a:pt x="117" y="32"/>
                      <a:pt x="119" y="31"/>
                      <a:pt x="111" y="30"/>
                    </a:cubicBezTo>
                    <a:cubicBezTo>
                      <a:pt x="104" y="29"/>
                      <a:pt x="98" y="35"/>
                      <a:pt x="97" y="32"/>
                    </a:cubicBezTo>
                    <a:cubicBezTo>
                      <a:pt x="96" y="28"/>
                      <a:pt x="108" y="23"/>
                      <a:pt x="108" y="23"/>
                    </a:cubicBezTo>
                    <a:cubicBezTo>
                      <a:pt x="108" y="23"/>
                      <a:pt x="117" y="15"/>
                      <a:pt x="110" y="17"/>
                    </a:cubicBezTo>
                    <a:cubicBezTo>
                      <a:pt x="103" y="20"/>
                      <a:pt x="90" y="21"/>
                      <a:pt x="96" y="18"/>
                    </a:cubicBezTo>
                    <a:cubicBezTo>
                      <a:pt x="103" y="15"/>
                      <a:pt x="91" y="15"/>
                      <a:pt x="91" y="15"/>
                    </a:cubicBezTo>
                    <a:cubicBezTo>
                      <a:pt x="90" y="13"/>
                      <a:pt x="90" y="12"/>
                      <a:pt x="89" y="10"/>
                    </a:cubicBezTo>
                    <a:cubicBezTo>
                      <a:pt x="89" y="10"/>
                      <a:pt x="79" y="11"/>
                      <a:pt x="81" y="9"/>
                    </a:cubicBezTo>
                    <a:cubicBezTo>
                      <a:pt x="83" y="7"/>
                      <a:pt x="72" y="8"/>
                      <a:pt x="74" y="7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4" y="2"/>
                      <a:pt x="64" y="0"/>
                      <a:pt x="57" y="4"/>
                    </a:cubicBezTo>
                    <a:cubicBezTo>
                      <a:pt x="51" y="7"/>
                      <a:pt x="56" y="14"/>
                      <a:pt x="58" y="13"/>
                    </a:cubicBezTo>
                    <a:cubicBezTo>
                      <a:pt x="61" y="12"/>
                      <a:pt x="65" y="13"/>
                      <a:pt x="65" y="13"/>
                    </a:cubicBezTo>
                    <a:cubicBezTo>
                      <a:pt x="65" y="13"/>
                      <a:pt x="60" y="16"/>
                      <a:pt x="58" y="17"/>
                    </a:cubicBezTo>
                    <a:cubicBezTo>
                      <a:pt x="56" y="18"/>
                      <a:pt x="46" y="23"/>
                      <a:pt x="46" y="23"/>
                    </a:cubicBezTo>
                    <a:cubicBezTo>
                      <a:pt x="47" y="22"/>
                      <a:pt x="48" y="20"/>
                      <a:pt x="49" y="18"/>
                    </a:cubicBezTo>
                    <a:cubicBezTo>
                      <a:pt x="50" y="16"/>
                      <a:pt x="52" y="14"/>
                      <a:pt x="53" y="12"/>
                    </a:cubicBezTo>
                    <a:cubicBezTo>
                      <a:pt x="52" y="10"/>
                      <a:pt x="52" y="9"/>
                      <a:pt x="52" y="7"/>
                    </a:cubicBezTo>
                    <a:cubicBezTo>
                      <a:pt x="49" y="9"/>
                      <a:pt x="45" y="10"/>
                      <a:pt x="42" y="12"/>
                    </a:cubicBezTo>
                    <a:cubicBezTo>
                      <a:pt x="39" y="13"/>
                      <a:pt x="37" y="15"/>
                      <a:pt x="34" y="16"/>
                    </a:cubicBezTo>
                    <a:cubicBezTo>
                      <a:pt x="32" y="18"/>
                      <a:pt x="31" y="19"/>
                      <a:pt x="29" y="21"/>
                    </a:cubicBezTo>
                    <a:cubicBezTo>
                      <a:pt x="30" y="18"/>
                      <a:pt x="31" y="15"/>
                      <a:pt x="32" y="12"/>
                    </a:cubicBezTo>
                    <a:cubicBezTo>
                      <a:pt x="30" y="15"/>
                      <a:pt x="28" y="17"/>
                      <a:pt x="27" y="20"/>
                    </a:cubicBezTo>
                    <a:cubicBezTo>
                      <a:pt x="25" y="22"/>
                      <a:pt x="28" y="40"/>
                      <a:pt x="26" y="41"/>
                    </a:cubicBezTo>
                    <a:cubicBezTo>
                      <a:pt x="24" y="42"/>
                      <a:pt x="19" y="35"/>
                      <a:pt x="19" y="35"/>
                    </a:cubicBezTo>
                    <a:cubicBezTo>
                      <a:pt x="19" y="35"/>
                      <a:pt x="22" y="30"/>
                      <a:pt x="23" y="27"/>
                    </a:cubicBezTo>
                    <a:cubicBezTo>
                      <a:pt x="24" y="25"/>
                      <a:pt x="17" y="22"/>
                      <a:pt x="17" y="22"/>
                    </a:cubicBezTo>
                    <a:cubicBezTo>
                      <a:pt x="13" y="26"/>
                      <a:pt x="10" y="31"/>
                      <a:pt x="6" y="35"/>
                    </a:cubicBezTo>
                    <a:cubicBezTo>
                      <a:pt x="4" y="37"/>
                      <a:pt x="2" y="40"/>
                      <a:pt x="0" y="42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4" y="49"/>
                      <a:pt x="7" y="48"/>
                      <a:pt x="10" y="47"/>
                    </a:cubicBezTo>
                    <a:cubicBezTo>
                      <a:pt x="7" y="49"/>
                      <a:pt x="4" y="51"/>
                      <a:pt x="1" y="54"/>
                    </a:cubicBezTo>
                    <a:cubicBezTo>
                      <a:pt x="2" y="55"/>
                      <a:pt x="2" y="56"/>
                      <a:pt x="2" y="58"/>
                    </a:cubicBezTo>
                    <a:cubicBezTo>
                      <a:pt x="5" y="57"/>
                      <a:pt x="7" y="56"/>
                      <a:pt x="10" y="55"/>
                    </a:cubicBezTo>
                    <a:cubicBezTo>
                      <a:pt x="10" y="55"/>
                      <a:pt x="21" y="53"/>
                      <a:pt x="30" y="49"/>
                    </a:cubicBezTo>
                    <a:cubicBezTo>
                      <a:pt x="38" y="46"/>
                      <a:pt x="46" y="42"/>
                      <a:pt x="46" y="42"/>
                    </a:cubicBezTo>
                    <a:cubicBezTo>
                      <a:pt x="48" y="40"/>
                      <a:pt x="49" y="38"/>
                      <a:pt x="50" y="36"/>
                    </a:cubicBezTo>
                    <a:cubicBezTo>
                      <a:pt x="50" y="36"/>
                      <a:pt x="62" y="36"/>
                      <a:pt x="64" y="40"/>
                    </a:cubicBezTo>
                    <a:cubicBezTo>
                      <a:pt x="66" y="45"/>
                      <a:pt x="73" y="44"/>
                      <a:pt x="74" y="49"/>
                    </a:cubicBezTo>
                    <a:cubicBezTo>
                      <a:pt x="75" y="53"/>
                      <a:pt x="72" y="57"/>
                      <a:pt x="68" y="60"/>
                    </a:cubicBezTo>
                    <a:cubicBezTo>
                      <a:pt x="63" y="62"/>
                      <a:pt x="61" y="72"/>
                      <a:pt x="61" y="72"/>
                    </a:cubicBezTo>
                    <a:cubicBezTo>
                      <a:pt x="61" y="72"/>
                      <a:pt x="61" y="76"/>
                      <a:pt x="58" y="78"/>
                    </a:cubicBezTo>
                    <a:cubicBezTo>
                      <a:pt x="54" y="79"/>
                      <a:pt x="47" y="79"/>
                      <a:pt x="45" y="81"/>
                    </a:cubicBezTo>
                    <a:cubicBezTo>
                      <a:pt x="43" y="83"/>
                      <a:pt x="38" y="87"/>
                      <a:pt x="38" y="87"/>
                    </a:cubicBezTo>
                    <a:cubicBezTo>
                      <a:pt x="38" y="87"/>
                      <a:pt x="30" y="100"/>
                      <a:pt x="36" y="98"/>
                    </a:cubicBezTo>
                    <a:cubicBezTo>
                      <a:pt x="41" y="96"/>
                      <a:pt x="39" y="94"/>
                      <a:pt x="43" y="93"/>
                    </a:cubicBezTo>
                    <a:cubicBezTo>
                      <a:pt x="46" y="92"/>
                      <a:pt x="60" y="82"/>
                      <a:pt x="63" y="91"/>
                    </a:cubicBezTo>
                    <a:cubicBezTo>
                      <a:pt x="66" y="100"/>
                      <a:pt x="73" y="98"/>
                      <a:pt x="76" y="97"/>
                    </a:cubicBezTo>
                    <a:cubicBezTo>
                      <a:pt x="79" y="96"/>
                      <a:pt x="89" y="98"/>
                      <a:pt x="88" y="96"/>
                    </a:cubicBezTo>
                    <a:cubicBezTo>
                      <a:pt x="88" y="95"/>
                      <a:pt x="96" y="92"/>
                      <a:pt x="88" y="88"/>
                    </a:cubicBezTo>
                    <a:cubicBezTo>
                      <a:pt x="80" y="83"/>
                      <a:pt x="84" y="79"/>
                      <a:pt x="88" y="82"/>
                    </a:cubicBezTo>
                    <a:cubicBezTo>
                      <a:pt x="93" y="86"/>
                      <a:pt x="98" y="87"/>
                      <a:pt x="100" y="80"/>
                    </a:cubicBezTo>
                    <a:cubicBezTo>
                      <a:pt x="102" y="73"/>
                      <a:pt x="109" y="71"/>
                      <a:pt x="101" y="66"/>
                    </a:cubicBezTo>
                    <a:cubicBezTo>
                      <a:pt x="94" y="61"/>
                      <a:pt x="93" y="58"/>
                      <a:pt x="93" y="58"/>
                    </a:cubicBezTo>
                    <a:cubicBezTo>
                      <a:pt x="93" y="58"/>
                      <a:pt x="96" y="52"/>
                      <a:pt x="99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9" name="Freeform 10"/>
              <p:cNvSpPr>
                <a:spLocks/>
              </p:cNvSpPr>
              <p:nvPr/>
            </p:nvSpPr>
            <p:spPr bwMode="auto">
              <a:xfrm>
                <a:off x="4579938" y="2495550"/>
                <a:ext cx="555625" cy="412750"/>
              </a:xfrm>
              <a:custGeom>
                <a:avLst/>
                <a:gdLst>
                  <a:gd name="T0" fmla="*/ 8 w 204"/>
                  <a:gd name="T1" fmla="*/ 141 h 151"/>
                  <a:gd name="T2" fmla="*/ 10 w 204"/>
                  <a:gd name="T3" fmla="*/ 150 h 151"/>
                  <a:gd name="T4" fmla="*/ 21 w 204"/>
                  <a:gd name="T5" fmla="*/ 146 h 151"/>
                  <a:gd name="T6" fmla="*/ 35 w 204"/>
                  <a:gd name="T7" fmla="*/ 140 h 151"/>
                  <a:gd name="T8" fmla="*/ 48 w 204"/>
                  <a:gd name="T9" fmla="*/ 135 h 151"/>
                  <a:gd name="T10" fmla="*/ 62 w 204"/>
                  <a:gd name="T11" fmla="*/ 126 h 151"/>
                  <a:gd name="T12" fmla="*/ 69 w 204"/>
                  <a:gd name="T13" fmla="*/ 115 h 151"/>
                  <a:gd name="T14" fmla="*/ 55 w 204"/>
                  <a:gd name="T15" fmla="*/ 120 h 151"/>
                  <a:gd name="T16" fmla="*/ 24 w 204"/>
                  <a:gd name="T17" fmla="*/ 135 h 151"/>
                  <a:gd name="T18" fmla="*/ 28 w 204"/>
                  <a:gd name="T19" fmla="*/ 127 h 151"/>
                  <a:gd name="T20" fmla="*/ 46 w 204"/>
                  <a:gd name="T21" fmla="*/ 118 h 151"/>
                  <a:gd name="T22" fmla="*/ 58 w 204"/>
                  <a:gd name="T23" fmla="*/ 112 h 151"/>
                  <a:gd name="T24" fmla="*/ 77 w 204"/>
                  <a:gd name="T25" fmla="*/ 104 h 151"/>
                  <a:gd name="T26" fmla="*/ 82 w 204"/>
                  <a:gd name="T27" fmla="*/ 100 h 151"/>
                  <a:gd name="T28" fmla="*/ 84 w 204"/>
                  <a:gd name="T29" fmla="*/ 92 h 151"/>
                  <a:gd name="T30" fmla="*/ 94 w 204"/>
                  <a:gd name="T31" fmla="*/ 86 h 151"/>
                  <a:gd name="T32" fmla="*/ 96 w 204"/>
                  <a:gd name="T33" fmla="*/ 82 h 151"/>
                  <a:gd name="T34" fmla="*/ 114 w 204"/>
                  <a:gd name="T35" fmla="*/ 71 h 151"/>
                  <a:gd name="T36" fmla="*/ 105 w 204"/>
                  <a:gd name="T37" fmla="*/ 75 h 151"/>
                  <a:gd name="T38" fmla="*/ 109 w 204"/>
                  <a:gd name="T39" fmla="*/ 63 h 151"/>
                  <a:gd name="T40" fmla="*/ 135 w 204"/>
                  <a:gd name="T41" fmla="*/ 52 h 151"/>
                  <a:gd name="T42" fmla="*/ 148 w 204"/>
                  <a:gd name="T43" fmla="*/ 45 h 151"/>
                  <a:gd name="T44" fmla="*/ 160 w 204"/>
                  <a:gd name="T45" fmla="*/ 32 h 151"/>
                  <a:gd name="T46" fmla="*/ 177 w 204"/>
                  <a:gd name="T47" fmla="*/ 21 h 151"/>
                  <a:gd name="T48" fmla="*/ 193 w 204"/>
                  <a:gd name="T49" fmla="*/ 10 h 151"/>
                  <a:gd name="T50" fmla="*/ 204 w 204"/>
                  <a:gd name="T51" fmla="*/ 4 h 151"/>
                  <a:gd name="T52" fmla="*/ 189 w 204"/>
                  <a:gd name="T53" fmla="*/ 2 h 151"/>
                  <a:gd name="T54" fmla="*/ 173 w 204"/>
                  <a:gd name="T55" fmla="*/ 9 h 151"/>
                  <a:gd name="T56" fmla="*/ 157 w 204"/>
                  <a:gd name="T57" fmla="*/ 16 h 151"/>
                  <a:gd name="T58" fmla="*/ 136 w 204"/>
                  <a:gd name="T59" fmla="*/ 24 h 151"/>
                  <a:gd name="T60" fmla="*/ 115 w 204"/>
                  <a:gd name="T61" fmla="*/ 33 h 151"/>
                  <a:gd name="T62" fmla="*/ 89 w 204"/>
                  <a:gd name="T63" fmla="*/ 49 h 151"/>
                  <a:gd name="T64" fmla="*/ 63 w 204"/>
                  <a:gd name="T65" fmla="*/ 62 h 151"/>
                  <a:gd name="T66" fmla="*/ 55 w 204"/>
                  <a:gd name="T67" fmla="*/ 70 h 151"/>
                  <a:gd name="T68" fmla="*/ 56 w 204"/>
                  <a:gd name="T69" fmla="*/ 76 h 151"/>
                  <a:gd name="T70" fmla="*/ 58 w 204"/>
                  <a:gd name="T71" fmla="*/ 81 h 151"/>
                  <a:gd name="T72" fmla="*/ 52 w 204"/>
                  <a:gd name="T73" fmla="*/ 81 h 151"/>
                  <a:gd name="T74" fmla="*/ 45 w 204"/>
                  <a:gd name="T75" fmla="*/ 81 h 151"/>
                  <a:gd name="T76" fmla="*/ 39 w 204"/>
                  <a:gd name="T77" fmla="*/ 85 h 151"/>
                  <a:gd name="T78" fmla="*/ 26 w 204"/>
                  <a:gd name="T79" fmla="*/ 90 h 151"/>
                  <a:gd name="T80" fmla="*/ 20 w 204"/>
                  <a:gd name="T81" fmla="*/ 101 h 151"/>
                  <a:gd name="T82" fmla="*/ 21 w 204"/>
                  <a:gd name="T83" fmla="*/ 108 h 151"/>
                  <a:gd name="T84" fmla="*/ 29 w 204"/>
                  <a:gd name="T85" fmla="*/ 111 h 151"/>
                  <a:gd name="T86" fmla="*/ 39 w 204"/>
                  <a:gd name="T87" fmla="*/ 106 h 151"/>
                  <a:gd name="T88" fmla="*/ 51 w 204"/>
                  <a:gd name="T89" fmla="*/ 100 h 151"/>
                  <a:gd name="T90" fmla="*/ 58 w 204"/>
                  <a:gd name="T91" fmla="*/ 100 h 151"/>
                  <a:gd name="T92" fmla="*/ 56 w 204"/>
                  <a:gd name="T93" fmla="*/ 105 h 151"/>
                  <a:gd name="T94" fmla="*/ 51 w 204"/>
                  <a:gd name="T95" fmla="*/ 104 h 151"/>
                  <a:gd name="T96" fmla="*/ 44 w 204"/>
                  <a:gd name="T97" fmla="*/ 108 h 151"/>
                  <a:gd name="T98" fmla="*/ 36 w 204"/>
                  <a:gd name="T99" fmla="*/ 115 h 151"/>
                  <a:gd name="T100" fmla="*/ 28 w 204"/>
                  <a:gd name="T101" fmla="*/ 118 h 151"/>
                  <a:gd name="T102" fmla="*/ 21 w 204"/>
                  <a:gd name="T103" fmla="*/ 124 h 151"/>
                  <a:gd name="T104" fmla="*/ 6 w 204"/>
                  <a:gd name="T105" fmla="*/ 126 h 151"/>
                  <a:gd name="T106" fmla="*/ 0 w 204"/>
                  <a:gd name="T107" fmla="*/ 135 h 151"/>
                  <a:gd name="T108" fmla="*/ 10 w 204"/>
                  <a:gd name="T109" fmla="*/ 131 h 151"/>
                  <a:gd name="T110" fmla="*/ 8 w 204"/>
                  <a:gd name="T111" fmla="*/ 14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4" h="151">
                    <a:moveTo>
                      <a:pt x="8" y="141"/>
                    </a:moveTo>
                    <a:cubicBezTo>
                      <a:pt x="5" y="143"/>
                      <a:pt x="9" y="151"/>
                      <a:pt x="10" y="150"/>
                    </a:cubicBezTo>
                    <a:cubicBezTo>
                      <a:pt x="12" y="150"/>
                      <a:pt x="16" y="148"/>
                      <a:pt x="21" y="146"/>
                    </a:cubicBezTo>
                    <a:cubicBezTo>
                      <a:pt x="25" y="144"/>
                      <a:pt x="30" y="142"/>
                      <a:pt x="35" y="140"/>
                    </a:cubicBezTo>
                    <a:cubicBezTo>
                      <a:pt x="40" y="138"/>
                      <a:pt x="45" y="137"/>
                      <a:pt x="48" y="135"/>
                    </a:cubicBezTo>
                    <a:cubicBezTo>
                      <a:pt x="52" y="134"/>
                      <a:pt x="55" y="131"/>
                      <a:pt x="62" y="126"/>
                    </a:cubicBezTo>
                    <a:cubicBezTo>
                      <a:pt x="70" y="121"/>
                      <a:pt x="69" y="115"/>
                      <a:pt x="69" y="115"/>
                    </a:cubicBezTo>
                    <a:cubicBezTo>
                      <a:pt x="69" y="115"/>
                      <a:pt x="56" y="120"/>
                      <a:pt x="55" y="120"/>
                    </a:cubicBezTo>
                    <a:cubicBezTo>
                      <a:pt x="53" y="121"/>
                      <a:pt x="40" y="129"/>
                      <a:pt x="24" y="135"/>
                    </a:cubicBezTo>
                    <a:cubicBezTo>
                      <a:pt x="9" y="141"/>
                      <a:pt x="28" y="127"/>
                      <a:pt x="28" y="127"/>
                    </a:cubicBezTo>
                    <a:cubicBezTo>
                      <a:pt x="28" y="127"/>
                      <a:pt x="45" y="119"/>
                      <a:pt x="46" y="118"/>
                    </a:cubicBezTo>
                    <a:cubicBezTo>
                      <a:pt x="48" y="117"/>
                      <a:pt x="58" y="112"/>
                      <a:pt x="58" y="112"/>
                    </a:cubicBezTo>
                    <a:cubicBezTo>
                      <a:pt x="65" y="109"/>
                      <a:pt x="71" y="107"/>
                      <a:pt x="77" y="104"/>
                    </a:cubicBezTo>
                    <a:cubicBezTo>
                      <a:pt x="77" y="104"/>
                      <a:pt x="84" y="101"/>
                      <a:pt x="82" y="100"/>
                    </a:cubicBezTo>
                    <a:cubicBezTo>
                      <a:pt x="81" y="99"/>
                      <a:pt x="78" y="95"/>
                      <a:pt x="84" y="92"/>
                    </a:cubicBezTo>
                    <a:cubicBezTo>
                      <a:pt x="89" y="90"/>
                      <a:pt x="94" y="86"/>
                      <a:pt x="94" y="86"/>
                    </a:cubicBezTo>
                    <a:cubicBezTo>
                      <a:pt x="95" y="85"/>
                      <a:pt x="95" y="84"/>
                      <a:pt x="96" y="82"/>
                    </a:cubicBezTo>
                    <a:cubicBezTo>
                      <a:pt x="96" y="82"/>
                      <a:pt x="112" y="73"/>
                      <a:pt x="114" y="71"/>
                    </a:cubicBezTo>
                    <a:cubicBezTo>
                      <a:pt x="115" y="70"/>
                      <a:pt x="107" y="74"/>
                      <a:pt x="105" y="75"/>
                    </a:cubicBezTo>
                    <a:cubicBezTo>
                      <a:pt x="102" y="77"/>
                      <a:pt x="106" y="66"/>
                      <a:pt x="109" y="63"/>
                    </a:cubicBezTo>
                    <a:cubicBezTo>
                      <a:pt x="112" y="60"/>
                      <a:pt x="130" y="54"/>
                      <a:pt x="135" y="52"/>
                    </a:cubicBezTo>
                    <a:cubicBezTo>
                      <a:pt x="140" y="49"/>
                      <a:pt x="144" y="48"/>
                      <a:pt x="148" y="45"/>
                    </a:cubicBezTo>
                    <a:cubicBezTo>
                      <a:pt x="152" y="43"/>
                      <a:pt x="155" y="34"/>
                      <a:pt x="160" y="32"/>
                    </a:cubicBezTo>
                    <a:cubicBezTo>
                      <a:pt x="164" y="30"/>
                      <a:pt x="173" y="23"/>
                      <a:pt x="177" y="21"/>
                    </a:cubicBezTo>
                    <a:cubicBezTo>
                      <a:pt x="182" y="18"/>
                      <a:pt x="193" y="10"/>
                      <a:pt x="193" y="10"/>
                    </a:cubicBezTo>
                    <a:cubicBezTo>
                      <a:pt x="197" y="8"/>
                      <a:pt x="200" y="6"/>
                      <a:pt x="204" y="4"/>
                    </a:cubicBezTo>
                    <a:cubicBezTo>
                      <a:pt x="204" y="4"/>
                      <a:pt x="197" y="0"/>
                      <a:pt x="189" y="2"/>
                    </a:cubicBezTo>
                    <a:cubicBezTo>
                      <a:pt x="181" y="5"/>
                      <a:pt x="180" y="6"/>
                      <a:pt x="173" y="9"/>
                    </a:cubicBezTo>
                    <a:cubicBezTo>
                      <a:pt x="167" y="12"/>
                      <a:pt x="165" y="12"/>
                      <a:pt x="157" y="16"/>
                    </a:cubicBezTo>
                    <a:cubicBezTo>
                      <a:pt x="149" y="19"/>
                      <a:pt x="145" y="21"/>
                      <a:pt x="136" y="24"/>
                    </a:cubicBezTo>
                    <a:cubicBezTo>
                      <a:pt x="127" y="28"/>
                      <a:pt x="129" y="28"/>
                      <a:pt x="115" y="33"/>
                    </a:cubicBezTo>
                    <a:cubicBezTo>
                      <a:pt x="101" y="39"/>
                      <a:pt x="102" y="40"/>
                      <a:pt x="89" y="49"/>
                    </a:cubicBezTo>
                    <a:cubicBezTo>
                      <a:pt x="75" y="59"/>
                      <a:pt x="69" y="59"/>
                      <a:pt x="63" y="62"/>
                    </a:cubicBezTo>
                    <a:cubicBezTo>
                      <a:pt x="57" y="64"/>
                      <a:pt x="55" y="70"/>
                      <a:pt x="55" y="70"/>
                    </a:cubicBezTo>
                    <a:cubicBezTo>
                      <a:pt x="55" y="72"/>
                      <a:pt x="56" y="74"/>
                      <a:pt x="56" y="76"/>
                    </a:cubicBezTo>
                    <a:cubicBezTo>
                      <a:pt x="57" y="78"/>
                      <a:pt x="57" y="79"/>
                      <a:pt x="58" y="81"/>
                    </a:cubicBezTo>
                    <a:cubicBezTo>
                      <a:pt x="58" y="81"/>
                      <a:pt x="54" y="83"/>
                      <a:pt x="52" y="81"/>
                    </a:cubicBezTo>
                    <a:cubicBezTo>
                      <a:pt x="50" y="80"/>
                      <a:pt x="45" y="81"/>
                      <a:pt x="45" y="81"/>
                    </a:cubicBezTo>
                    <a:cubicBezTo>
                      <a:pt x="45" y="81"/>
                      <a:pt x="41" y="84"/>
                      <a:pt x="39" y="85"/>
                    </a:cubicBezTo>
                    <a:cubicBezTo>
                      <a:pt x="37" y="86"/>
                      <a:pt x="29" y="89"/>
                      <a:pt x="26" y="90"/>
                    </a:cubicBezTo>
                    <a:cubicBezTo>
                      <a:pt x="23" y="92"/>
                      <a:pt x="20" y="101"/>
                      <a:pt x="20" y="101"/>
                    </a:cubicBezTo>
                    <a:cubicBezTo>
                      <a:pt x="20" y="104"/>
                      <a:pt x="21" y="106"/>
                      <a:pt x="21" y="108"/>
                    </a:cubicBezTo>
                    <a:cubicBezTo>
                      <a:pt x="21" y="108"/>
                      <a:pt x="27" y="112"/>
                      <a:pt x="29" y="111"/>
                    </a:cubicBezTo>
                    <a:cubicBezTo>
                      <a:pt x="31" y="110"/>
                      <a:pt x="36" y="108"/>
                      <a:pt x="39" y="106"/>
                    </a:cubicBezTo>
                    <a:cubicBezTo>
                      <a:pt x="42" y="104"/>
                      <a:pt x="49" y="100"/>
                      <a:pt x="51" y="100"/>
                    </a:cubicBezTo>
                    <a:cubicBezTo>
                      <a:pt x="52" y="99"/>
                      <a:pt x="58" y="100"/>
                      <a:pt x="58" y="100"/>
                    </a:cubicBezTo>
                    <a:cubicBezTo>
                      <a:pt x="58" y="100"/>
                      <a:pt x="58" y="104"/>
                      <a:pt x="56" y="105"/>
                    </a:cubicBezTo>
                    <a:cubicBezTo>
                      <a:pt x="54" y="105"/>
                      <a:pt x="51" y="104"/>
                      <a:pt x="51" y="104"/>
                    </a:cubicBezTo>
                    <a:cubicBezTo>
                      <a:pt x="51" y="104"/>
                      <a:pt x="46" y="107"/>
                      <a:pt x="44" y="108"/>
                    </a:cubicBezTo>
                    <a:cubicBezTo>
                      <a:pt x="42" y="108"/>
                      <a:pt x="40" y="114"/>
                      <a:pt x="36" y="115"/>
                    </a:cubicBezTo>
                    <a:cubicBezTo>
                      <a:pt x="33" y="116"/>
                      <a:pt x="30" y="118"/>
                      <a:pt x="28" y="118"/>
                    </a:cubicBezTo>
                    <a:cubicBezTo>
                      <a:pt x="26" y="119"/>
                      <a:pt x="24" y="123"/>
                      <a:pt x="21" y="124"/>
                    </a:cubicBezTo>
                    <a:cubicBezTo>
                      <a:pt x="17" y="126"/>
                      <a:pt x="10" y="126"/>
                      <a:pt x="6" y="126"/>
                    </a:cubicBezTo>
                    <a:cubicBezTo>
                      <a:pt x="2" y="125"/>
                      <a:pt x="0" y="135"/>
                      <a:pt x="0" y="135"/>
                    </a:cubicBezTo>
                    <a:cubicBezTo>
                      <a:pt x="3" y="134"/>
                      <a:pt x="7" y="132"/>
                      <a:pt x="10" y="131"/>
                    </a:cubicBezTo>
                    <a:cubicBezTo>
                      <a:pt x="10" y="131"/>
                      <a:pt x="11" y="139"/>
                      <a:pt x="8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481513" y="2889250"/>
                <a:ext cx="49213" cy="50800"/>
              </a:xfrm>
              <a:custGeom>
                <a:avLst/>
                <a:gdLst>
                  <a:gd name="T0" fmla="*/ 9 w 18"/>
                  <a:gd name="T1" fmla="*/ 16 h 19"/>
                  <a:gd name="T2" fmla="*/ 17 w 18"/>
                  <a:gd name="T3" fmla="*/ 13 h 19"/>
                  <a:gd name="T4" fmla="*/ 18 w 18"/>
                  <a:gd name="T5" fmla="*/ 6 h 19"/>
                  <a:gd name="T6" fmla="*/ 18 w 18"/>
                  <a:gd name="T7" fmla="*/ 0 h 19"/>
                  <a:gd name="T8" fmla="*/ 10 w 18"/>
                  <a:gd name="T9" fmla="*/ 1 h 19"/>
                  <a:gd name="T10" fmla="*/ 11 w 18"/>
                  <a:gd name="T11" fmla="*/ 6 h 19"/>
                  <a:gd name="T12" fmla="*/ 8 w 18"/>
                  <a:gd name="T13" fmla="*/ 12 h 19"/>
                  <a:gd name="T14" fmla="*/ 5 w 18"/>
                  <a:gd name="T15" fmla="*/ 4 h 19"/>
                  <a:gd name="T16" fmla="*/ 0 w 18"/>
                  <a:gd name="T17" fmla="*/ 13 h 19"/>
                  <a:gd name="T18" fmla="*/ 2 w 18"/>
                  <a:gd name="T19" fmla="*/ 19 h 19"/>
                  <a:gd name="T20" fmla="*/ 9 w 18"/>
                  <a:gd name="T21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9">
                    <a:moveTo>
                      <a:pt x="9" y="16"/>
                    </a:moveTo>
                    <a:cubicBezTo>
                      <a:pt x="12" y="15"/>
                      <a:pt x="16" y="16"/>
                      <a:pt x="17" y="13"/>
                    </a:cubicBezTo>
                    <a:cubicBezTo>
                      <a:pt x="17" y="10"/>
                      <a:pt x="18" y="6"/>
                      <a:pt x="18" y="6"/>
                    </a:cubicBezTo>
                    <a:cubicBezTo>
                      <a:pt x="18" y="4"/>
                      <a:pt x="18" y="2"/>
                      <a:pt x="18" y="0"/>
                    </a:cubicBezTo>
                    <a:cubicBezTo>
                      <a:pt x="16" y="1"/>
                      <a:pt x="13" y="1"/>
                      <a:pt x="10" y="1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6"/>
                      <a:pt x="9" y="14"/>
                      <a:pt x="8" y="12"/>
                    </a:cubicBezTo>
                    <a:cubicBezTo>
                      <a:pt x="7" y="9"/>
                      <a:pt x="6" y="2"/>
                      <a:pt x="5" y="4"/>
                    </a:cubicBezTo>
                    <a:cubicBezTo>
                      <a:pt x="3" y="6"/>
                      <a:pt x="0" y="13"/>
                      <a:pt x="0" y="13"/>
                    </a:cubicBezTo>
                    <a:cubicBezTo>
                      <a:pt x="1" y="15"/>
                      <a:pt x="2" y="17"/>
                      <a:pt x="2" y="19"/>
                    </a:cubicBezTo>
                    <a:cubicBezTo>
                      <a:pt x="2" y="19"/>
                      <a:pt x="6" y="17"/>
                      <a:pt x="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4545013" y="2886075"/>
                <a:ext cx="38100" cy="38100"/>
              </a:xfrm>
              <a:custGeom>
                <a:avLst/>
                <a:gdLst>
                  <a:gd name="T0" fmla="*/ 0 w 14"/>
                  <a:gd name="T1" fmla="*/ 14 h 14"/>
                  <a:gd name="T2" fmla="*/ 8 w 14"/>
                  <a:gd name="T3" fmla="*/ 11 h 14"/>
                  <a:gd name="T4" fmla="*/ 14 w 14"/>
                  <a:gd name="T5" fmla="*/ 8 h 14"/>
                  <a:gd name="T6" fmla="*/ 12 w 14"/>
                  <a:gd name="T7" fmla="*/ 1 h 14"/>
                  <a:gd name="T8" fmla="*/ 4 w 14"/>
                  <a:gd name="T9" fmla="*/ 5 h 14"/>
                  <a:gd name="T10" fmla="*/ 0 w 1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cubicBezTo>
                      <a:pt x="0" y="14"/>
                      <a:pt x="6" y="11"/>
                      <a:pt x="8" y="11"/>
                    </a:cubicBezTo>
                    <a:cubicBezTo>
                      <a:pt x="10" y="11"/>
                      <a:pt x="14" y="8"/>
                      <a:pt x="14" y="8"/>
                    </a:cubicBezTo>
                    <a:cubicBezTo>
                      <a:pt x="14" y="8"/>
                      <a:pt x="14" y="0"/>
                      <a:pt x="12" y="1"/>
                    </a:cubicBezTo>
                    <a:cubicBezTo>
                      <a:pt x="9" y="2"/>
                      <a:pt x="4" y="5"/>
                      <a:pt x="4" y="5"/>
                    </a:cubicBezTo>
                    <a:cubicBezTo>
                      <a:pt x="2" y="8"/>
                      <a:pt x="1" y="11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497388" y="2822575"/>
                <a:ext cx="57150" cy="30163"/>
              </a:xfrm>
              <a:custGeom>
                <a:avLst/>
                <a:gdLst>
                  <a:gd name="T0" fmla="*/ 7 w 21"/>
                  <a:gd name="T1" fmla="*/ 11 h 11"/>
                  <a:gd name="T2" fmla="*/ 14 w 21"/>
                  <a:gd name="T3" fmla="*/ 7 h 11"/>
                  <a:gd name="T4" fmla="*/ 16 w 21"/>
                  <a:gd name="T5" fmla="*/ 10 h 11"/>
                  <a:gd name="T6" fmla="*/ 21 w 21"/>
                  <a:gd name="T7" fmla="*/ 9 h 11"/>
                  <a:gd name="T8" fmla="*/ 20 w 21"/>
                  <a:gd name="T9" fmla="*/ 1 h 11"/>
                  <a:gd name="T10" fmla="*/ 14 w 21"/>
                  <a:gd name="T11" fmla="*/ 0 h 11"/>
                  <a:gd name="T12" fmla="*/ 9 w 21"/>
                  <a:gd name="T13" fmla="*/ 2 h 11"/>
                  <a:gd name="T14" fmla="*/ 0 w 21"/>
                  <a:gd name="T15" fmla="*/ 8 h 11"/>
                  <a:gd name="T16" fmla="*/ 5 w 21"/>
                  <a:gd name="T17" fmla="*/ 8 h 11"/>
                  <a:gd name="T18" fmla="*/ 7 w 21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1">
                    <a:moveTo>
                      <a:pt x="7" y="11"/>
                    </a:moveTo>
                    <a:cubicBezTo>
                      <a:pt x="9" y="10"/>
                      <a:pt x="11" y="9"/>
                      <a:pt x="14" y="7"/>
                    </a:cubicBezTo>
                    <a:cubicBezTo>
                      <a:pt x="14" y="8"/>
                      <a:pt x="15" y="9"/>
                      <a:pt x="16" y="10"/>
                    </a:cubicBezTo>
                    <a:cubicBezTo>
                      <a:pt x="17" y="10"/>
                      <a:pt x="19" y="9"/>
                      <a:pt x="21" y="9"/>
                    </a:cubicBezTo>
                    <a:cubicBezTo>
                      <a:pt x="21" y="6"/>
                      <a:pt x="20" y="4"/>
                      <a:pt x="20" y="1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2" y="1"/>
                      <a:pt x="11" y="1"/>
                      <a:pt x="9" y="2"/>
                    </a:cubicBezTo>
                    <a:cubicBezTo>
                      <a:pt x="6" y="4"/>
                      <a:pt x="3" y="6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6" y="9"/>
                      <a:pt x="6" y="10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3" name="Freeform 14"/>
              <p:cNvSpPr>
                <a:spLocks/>
              </p:cNvSpPr>
              <p:nvPr/>
            </p:nvSpPr>
            <p:spPr bwMode="auto">
              <a:xfrm>
                <a:off x="4892675" y="2274888"/>
                <a:ext cx="908050" cy="747713"/>
              </a:xfrm>
              <a:custGeom>
                <a:avLst/>
                <a:gdLst>
                  <a:gd name="T0" fmla="*/ 298 w 333"/>
                  <a:gd name="T1" fmla="*/ 12 h 274"/>
                  <a:gd name="T2" fmla="*/ 282 w 333"/>
                  <a:gd name="T3" fmla="*/ 12 h 274"/>
                  <a:gd name="T4" fmla="*/ 281 w 333"/>
                  <a:gd name="T5" fmla="*/ 11 h 274"/>
                  <a:gd name="T6" fmla="*/ 273 w 333"/>
                  <a:gd name="T7" fmla="*/ 8 h 274"/>
                  <a:gd name="T8" fmla="*/ 262 w 333"/>
                  <a:gd name="T9" fmla="*/ 8 h 274"/>
                  <a:gd name="T10" fmla="*/ 250 w 333"/>
                  <a:gd name="T11" fmla="*/ 8 h 274"/>
                  <a:gd name="T12" fmla="*/ 243 w 333"/>
                  <a:gd name="T13" fmla="*/ 10 h 274"/>
                  <a:gd name="T14" fmla="*/ 233 w 333"/>
                  <a:gd name="T15" fmla="*/ 13 h 274"/>
                  <a:gd name="T16" fmla="*/ 229 w 333"/>
                  <a:gd name="T17" fmla="*/ 15 h 274"/>
                  <a:gd name="T18" fmla="*/ 221 w 333"/>
                  <a:gd name="T19" fmla="*/ 18 h 274"/>
                  <a:gd name="T20" fmla="*/ 213 w 333"/>
                  <a:gd name="T21" fmla="*/ 20 h 274"/>
                  <a:gd name="T22" fmla="*/ 202 w 333"/>
                  <a:gd name="T23" fmla="*/ 25 h 274"/>
                  <a:gd name="T24" fmla="*/ 197 w 333"/>
                  <a:gd name="T25" fmla="*/ 26 h 274"/>
                  <a:gd name="T26" fmla="*/ 188 w 333"/>
                  <a:gd name="T27" fmla="*/ 33 h 274"/>
                  <a:gd name="T28" fmla="*/ 180 w 333"/>
                  <a:gd name="T29" fmla="*/ 34 h 274"/>
                  <a:gd name="T30" fmla="*/ 173 w 333"/>
                  <a:gd name="T31" fmla="*/ 42 h 274"/>
                  <a:gd name="T32" fmla="*/ 163 w 333"/>
                  <a:gd name="T33" fmla="*/ 44 h 274"/>
                  <a:gd name="T34" fmla="*/ 156 w 333"/>
                  <a:gd name="T35" fmla="*/ 51 h 274"/>
                  <a:gd name="T36" fmla="*/ 151 w 333"/>
                  <a:gd name="T37" fmla="*/ 54 h 274"/>
                  <a:gd name="T38" fmla="*/ 145 w 333"/>
                  <a:gd name="T39" fmla="*/ 55 h 274"/>
                  <a:gd name="T40" fmla="*/ 134 w 333"/>
                  <a:gd name="T41" fmla="*/ 63 h 274"/>
                  <a:gd name="T42" fmla="*/ 124 w 333"/>
                  <a:gd name="T43" fmla="*/ 73 h 274"/>
                  <a:gd name="T44" fmla="*/ 94 w 333"/>
                  <a:gd name="T45" fmla="*/ 83 h 274"/>
                  <a:gd name="T46" fmla="*/ 72 w 333"/>
                  <a:gd name="T47" fmla="*/ 99 h 274"/>
                  <a:gd name="T48" fmla="*/ 47 w 333"/>
                  <a:gd name="T49" fmla="*/ 127 h 274"/>
                  <a:gd name="T50" fmla="*/ 11 w 333"/>
                  <a:gd name="T51" fmla="*/ 156 h 274"/>
                  <a:gd name="T52" fmla="*/ 18 w 333"/>
                  <a:gd name="T53" fmla="*/ 164 h 274"/>
                  <a:gd name="T54" fmla="*/ 58 w 333"/>
                  <a:gd name="T55" fmla="*/ 150 h 274"/>
                  <a:gd name="T56" fmla="*/ 75 w 333"/>
                  <a:gd name="T57" fmla="*/ 172 h 274"/>
                  <a:gd name="T58" fmla="*/ 71 w 333"/>
                  <a:gd name="T59" fmla="*/ 186 h 274"/>
                  <a:gd name="T60" fmla="*/ 91 w 333"/>
                  <a:gd name="T61" fmla="*/ 186 h 274"/>
                  <a:gd name="T62" fmla="*/ 73 w 333"/>
                  <a:gd name="T63" fmla="*/ 194 h 274"/>
                  <a:gd name="T64" fmla="*/ 84 w 333"/>
                  <a:gd name="T65" fmla="*/ 200 h 274"/>
                  <a:gd name="T66" fmla="*/ 64 w 333"/>
                  <a:gd name="T67" fmla="*/ 232 h 274"/>
                  <a:gd name="T68" fmla="*/ 74 w 333"/>
                  <a:gd name="T69" fmla="*/ 268 h 274"/>
                  <a:gd name="T70" fmla="*/ 97 w 333"/>
                  <a:gd name="T71" fmla="*/ 269 h 274"/>
                  <a:gd name="T72" fmla="*/ 114 w 333"/>
                  <a:gd name="T73" fmla="*/ 270 h 274"/>
                  <a:gd name="T74" fmla="*/ 125 w 333"/>
                  <a:gd name="T75" fmla="*/ 248 h 274"/>
                  <a:gd name="T76" fmla="*/ 135 w 333"/>
                  <a:gd name="T77" fmla="*/ 232 h 274"/>
                  <a:gd name="T78" fmla="*/ 142 w 333"/>
                  <a:gd name="T79" fmla="*/ 211 h 274"/>
                  <a:gd name="T80" fmla="*/ 170 w 333"/>
                  <a:gd name="T81" fmla="*/ 193 h 274"/>
                  <a:gd name="T82" fmla="*/ 198 w 333"/>
                  <a:gd name="T83" fmla="*/ 163 h 274"/>
                  <a:gd name="T84" fmla="*/ 231 w 333"/>
                  <a:gd name="T85" fmla="*/ 140 h 274"/>
                  <a:gd name="T86" fmla="*/ 269 w 333"/>
                  <a:gd name="T87" fmla="*/ 114 h 274"/>
                  <a:gd name="T88" fmla="*/ 247 w 333"/>
                  <a:gd name="T89" fmla="*/ 113 h 274"/>
                  <a:gd name="T90" fmla="*/ 266 w 333"/>
                  <a:gd name="T91" fmla="*/ 111 h 274"/>
                  <a:gd name="T92" fmla="*/ 265 w 333"/>
                  <a:gd name="T93" fmla="*/ 97 h 274"/>
                  <a:gd name="T94" fmla="*/ 247 w 333"/>
                  <a:gd name="T95" fmla="*/ 94 h 274"/>
                  <a:gd name="T96" fmla="*/ 273 w 333"/>
                  <a:gd name="T97" fmla="*/ 83 h 274"/>
                  <a:gd name="T98" fmla="*/ 276 w 333"/>
                  <a:gd name="T99" fmla="*/ 77 h 274"/>
                  <a:gd name="T100" fmla="*/ 289 w 333"/>
                  <a:gd name="T101" fmla="*/ 65 h 274"/>
                  <a:gd name="T102" fmla="*/ 288 w 333"/>
                  <a:gd name="T103" fmla="*/ 55 h 274"/>
                  <a:gd name="T104" fmla="*/ 296 w 333"/>
                  <a:gd name="T105" fmla="*/ 44 h 274"/>
                  <a:gd name="T106" fmla="*/ 294 w 333"/>
                  <a:gd name="T107" fmla="*/ 32 h 274"/>
                  <a:gd name="T108" fmla="*/ 325 w 333"/>
                  <a:gd name="T109" fmla="*/ 9 h 274"/>
                  <a:gd name="T110" fmla="*/ 321 w 333"/>
                  <a:gd name="T11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3" h="274">
                    <a:moveTo>
                      <a:pt x="321" y="3"/>
                    </a:moveTo>
                    <a:cubicBezTo>
                      <a:pt x="309" y="7"/>
                      <a:pt x="300" y="11"/>
                      <a:pt x="298" y="12"/>
                    </a:cubicBezTo>
                    <a:cubicBezTo>
                      <a:pt x="295" y="13"/>
                      <a:pt x="284" y="17"/>
                      <a:pt x="282" y="18"/>
                    </a:cubicBezTo>
                    <a:cubicBezTo>
                      <a:pt x="281" y="18"/>
                      <a:pt x="288" y="13"/>
                      <a:pt x="282" y="12"/>
                    </a:cubicBezTo>
                    <a:cubicBezTo>
                      <a:pt x="282" y="12"/>
                      <a:pt x="281" y="12"/>
                      <a:pt x="281" y="12"/>
                    </a:cubicBezTo>
                    <a:cubicBezTo>
                      <a:pt x="281" y="12"/>
                      <a:pt x="281" y="12"/>
                      <a:pt x="281" y="11"/>
                    </a:cubicBezTo>
                    <a:cubicBezTo>
                      <a:pt x="281" y="11"/>
                      <a:pt x="278" y="8"/>
                      <a:pt x="278" y="8"/>
                    </a:cubicBezTo>
                    <a:cubicBezTo>
                      <a:pt x="277" y="8"/>
                      <a:pt x="273" y="8"/>
                      <a:pt x="273" y="8"/>
                    </a:cubicBezTo>
                    <a:cubicBezTo>
                      <a:pt x="272" y="7"/>
                      <a:pt x="270" y="6"/>
                      <a:pt x="269" y="5"/>
                    </a:cubicBezTo>
                    <a:cubicBezTo>
                      <a:pt x="269" y="5"/>
                      <a:pt x="263" y="8"/>
                      <a:pt x="262" y="8"/>
                    </a:cubicBezTo>
                    <a:cubicBezTo>
                      <a:pt x="261" y="8"/>
                      <a:pt x="257" y="9"/>
                      <a:pt x="256" y="9"/>
                    </a:cubicBezTo>
                    <a:cubicBezTo>
                      <a:pt x="255" y="9"/>
                      <a:pt x="250" y="8"/>
                      <a:pt x="250" y="8"/>
                    </a:cubicBezTo>
                    <a:cubicBezTo>
                      <a:pt x="248" y="10"/>
                      <a:pt x="246" y="11"/>
                      <a:pt x="245" y="12"/>
                    </a:cubicBezTo>
                    <a:cubicBezTo>
                      <a:pt x="244" y="12"/>
                      <a:pt x="244" y="11"/>
                      <a:pt x="243" y="10"/>
                    </a:cubicBezTo>
                    <a:cubicBezTo>
                      <a:pt x="242" y="11"/>
                      <a:pt x="241" y="11"/>
                      <a:pt x="239" y="12"/>
                    </a:cubicBezTo>
                    <a:cubicBezTo>
                      <a:pt x="237" y="12"/>
                      <a:pt x="235" y="13"/>
                      <a:pt x="233" y="13"/>
                    </a:cubicBezTo>
                    <a:cubicBezTo>
                      <a:pt x="232" y="14"/>
                      <a:pt x="231" y="14"/>
                      <a:pt x="229" y="15"/>
                    </a:cubicBezTo>
                    <a:cubicBezTo>
                      <a:pt x="229" y="15"/>
                      <a:pt x="229" y="15"/>
                      <a:pt x="229" y="15"/>
                    </a:cubicBezTo>
                    <a:cubicBezTo>
                      <a:pt x="228" y="15"/>
                      <a:pt x="227" y="15"/>
                      <a:pt x="226" y="16"/>
                    </a:cubicBezTo>
                    <a:cubicBezTo>
                      <a:pt x="224" y="17"/>
                      <a:pt x="222" y="18"/>
                      <a:pt x="221" y="18"/>
                    </a:cubicBezTo>
                    <a:cubicBezTo>
                      <a:pt x="219" y="19"/>
                      <a:pt x="217" y="20"/>
                      <a:pt x="215" y="21"/>
                    </a:cubicBezTo>
                    <a:cubicBezTo>
                      <a:pt x="214" y="21"/>
                      <a:pt x="214" y="20"/>
                      <a:pt x="213" y="20"/>
                    </a:cubicBezTo>
                    <a:cubicBezTo>
                      <a:pt x="212" y="20"/>
                      <a:pt x="210" y="20"/>
                      <a:pt x="208" y="21"/>
                    </a:cubicBezTo>
                    <a:cubicBezTo>
                      <a:pt x="206" y="22"/>
                      <a:pt x="204" y="23"/>
                      <a:pt x="202" y="25"/>
                    </a:cubicBezTo>
                    <a:cubicBezTo>
                      <a:pt x="201" y="26"/>
                      <a:pt x="200" y="27"/>
                      <a:pt x="199" y="27"/>
                    </a:cubicBezTo>
                    <a:cubicBezTo>
                      <a:pt x="198" y="27"/>
                      <a:pt x="198" y="27"/>
                      <a:pt x="197" y="26"/>
                    </a:cubicBezTo>
                    <a:cubicBezTo>
                      <a:pt x="194" y="27"/>
                      <a:pt x="192" y="28"/>
                      <a:pt x="190" y="29"/>
                    </a:cubicBezTo>
                    <a:cubicBezTo>
                      <a:pt x="189" y="30"/>
                      <a:pt x="188" y="31"/>
                      <a:pt x="188" y="33"/>
                    </a:cubicBezTo>
                    <a:cubicBezTo>
                      <a:pt x="187" y="32"/>
                      <a:pt x="186" y="32"/>
                      <a:pt x="186" y="32"/>
                    </a:cubicBezTo>
                    <a:cubicBezTo>
                      <a:pt x="184" y="32"/>
                      <a:pt x="182" y="33"/>
                      <a:pt x="180" y="34"/>
                    </a:cubicBezTo>
                    <a:cubicBezTo>
                      <a:pt x="179" y="35"/>
                      <a:pt x="178" y="36"/>
                      <a:pt x="177" y="37"/>
                    </a:cubicBezTo>
                    <a:cubicBezTo>
                      <a:pt x="176" y="39"/>
                      <a:pt x="174" y="40"/>
                      <a:pt x="173" y="42"/>
                    </a:cubicBezTo>
                    <a:cubicBezTo>
                      <a:pt x="172" y="42"/>
                      <a:pt x="171" y="41"/>
                      <a:pt x="170" y="41"/>
                    </a:cubicBezTo>
                    <a:cubicBezTo>
                      <a:pt x="168" y="42"/>
                      <a:pt x="165" y="43"/>
                      <a:pt x="163" y="44"/>
                    </a:cubicBezTo>
                    <a:cubicBezTo>
                      <a:pt x="163" y="44"/>
                      <a:pt x="162" y="44"/>
                      <a:pt x="161" y="45"/>
                    </a:cubicBezTo>
                    <a:cubicBezTo>
                      <a:pt x="159" y="47"/>
                      <a:pt x="158" y="49"/>
                      <a:pt x="156" y="51"/>
                    </a:cubicBezTo>
                    <a:cubicBezTo>
                      <a:pt x="155" y="51"/>
                      <a:pt x="155" y="51"/>
                      <a:pt x="154" y="52"/>
                    </a:cubicBezTo>
                    <a:cubicBezTo>
                      <a:pt x="153" y="52"/>
                      <a:pt x="152" y="53"/>
                      <a:pt x="151" y="54"/>
                    </a:cubicBezTo>
                    <a:cubicBezTo>
                      <a:pt x="149" y="55"/>
                      <a:pt x="148" y="55"/>
                      <a:pt x="146" y="56"/>
                    </a:cubicBezTo>
                    <a:cubicBezTo>
                      <a:pt x="146" y="55"/>
                      <a:pt x="146" y="55"/>
                      <a:pt x="145" y="55"/>
                    </a:cubicBezTo>
                    <a:cubicBezTo>
                      <a:pt x="144" y="56"/>
                      <a:pt x="142" y="57"/>
                      <a:pt x="141" y="59"/>
                    </a:cubicBezTo>
                    <a:cubicBezTo>
                      <a:pt x="139" y="60"/>
                      <a:pt x="136" y="62"/>
                      <a:pt x="134" y="63"/>
                    </a:cubicBezTo>
                    <a:cubicBezTo>
                      <a:pt x="133" y="65"/>
                      <a:pt x="132" y="68"/>
                      <a:pt x="130" y="70"/>
                    </a:cubicBezTo>
                    <a:cubicBezTo>
                      <a:pt x="128" y="71"/>
                      <a:pt x="126" y="72"/>
                      <a:pt x="124" y="73"/>
                    </a:cubicBezTo>
                    <a:cubicBezTo>
                      <a:pt x="124" y="73"/>
                      <a:pt x="129" y="69"/>
                      <a:pt x="117" y="74"/>
                    </a:cubicBezTo>
                    <a:cubicBezTo>
                      <a:pt x="105" y="78"/>
                      <a:pt x="97" y="82"/>
                      <a:pt x="94" y="83"/>
                    </a:cubicBezTo>
                    <a:cubicBezTo>
                      <a:pt x="91" y="84"/>
                      <a:pt x="82" y="92"/>
                      <a:pt x="81" y="94"/>
                    </a:cubicBezTo>
                    <a:cubicBezTo>
                      <a:pt x="80" y="95"/>
                      <a:pt x="72" y="99"/>
                      <a:pt x="72" y="99"/>
                    </a:cubicBezTo>
                    <a:cubicBezTo>
                      <a:pt x="72" y="99"/>
                      <a:pt x="39" y="121"/>
                      <a:pt x="46" y="120"/>
                    </a:cubicBezTo>
                    <a:cubicBezTo>
                      <a:pt x="53" y="119"/>
                      <a:pt x="56" y="123"/>
                      <a:pt x="47" y="127"/>
                    </a:cubicBezTo>
                    <a:cubicBezTo>
                      <a:pt x="38" y="130"/>
                      <a:pt x="30" y="140"/>
                      <a:pt x="18" y="145"/>
                    </a:cubicBezTo>
                    <a:cubicBezTo>
                      <a:pt x="7" y="150"/>
                      <a:pt x="0" y="161"/>
                      <a:pt x="11" y="156"/>
                    </a:cubicBezTo>
                    <a:cubicBezTo>
                      <a:pt x="21" y="152"/>
                      <a:pt x="34" y="147"/>
                      <a:pt x="34" y="147"/>
                    </a:cubicBezTo>
                    <a:cubicBezTo>
                      <a:pt x="34" y="147"/>
                      <a:pt x="6" y="167"/>
                      <a:pt x="18" y="164"/>
                    </a:cubicBezTo>
                    <a:cubicBezTo>
                      <a:pt x="30" y="162"/>
                      <a:pt x="28" y="165"/>
                      <a:pt x="37" y="161"/>
                    </a:cubicBezTo>
                    <a:cubicBezTo>
                      <a:pt x="46" y="157"/>
                      <a:pt x="48" y="149"/>
                      <a:pt x="58" y="150"/>
                    </a:cubicBezTo>
                    <a:cubicBezTo>
                      <a:pt x="69" y="151"/>
                      <a:pt x="71" y="149"/>
                      <a:pt x="72" y="155"/>
                    </a:cubicBezTo>
                    <a:cubicBezTo>
                      <a:pt x="73" y="161"/>
                      <a:pt x="79" y="166"/>
                      <a:pt x="75" y="172"/>
                    </a:cubicBezTo>
                    <a:cubicBezTo>
                      <a:pt x="72" y="179"/>
                      <a:pt x="65" y="183"/>
                      <a:pt x="65" y="183"/>
                    </a:cubicBezTo>
                    <a:cubicBezTo>
                      <a:pt x="65" y="183"/>
                      <a:pt x="64" y="190"/>
                      <a:pt x="71" y="186"/>
                    </a:cubicBezTo>
                    <a:cubicBezTo>
                      <a:pt x="78" y="181"/>
                      <a:pt x="83" y="173"/>
                      <a:pt x="84" y="176"/>
                    </a:cubicBezTo>
                    <a:cubicBezTo>
                      <a:pt x="85" y="179"/>
                      <a:pt x="91" y="186"/>
                      <a:pt x="91" y="186"/>
                    </a:cubicBezTo>
                    <a:cubicBezTo>
                      <a:pt x="91" y="186"/>
                      <a:pt x="82" y="185"/>
                      <a:pt x="78" y="187"/>
                    </a:cubicBezTo>
                    <a:cubicBezTo>
                      <a:pt x="74" y="189"/>
                      <a:pt x="68" y="193"/>
                      <a:pt x="73" y="194"/>
                    </a:cubicBezTo>
                    <a:cubicBezTo>
                      <a:pt x="79" y="194"/>
                      <a:pt x="87" y="192"/>
                      <a:pt x="89" y="191"/>
                    </a:cubicBezTo>
                    <a:cubicBezTo>
                      <a:pt x="90" y="191"/>
                      <a:pt x="87" y="198"/>
                      <a:pt x="84" y="200"/>
                    </a:cubicBezTo>
                    <a:cubicBezTo>
                      <a:pt x="81" y="202"/>
                      <a:pt x="71" y="211"/>
                      <a:pt x="71" y="211"/>
                    </a:cubicBezTo>
                    <a:cubicBezTo>
                      <a:pt x="71" y="211"/>
                      <a:pt x="61" y="222"/>
                      <a:pt x="64" y="232"/>
                    </a:cubicBezTo>
                    <a:cubicBezTo>
                      <a:pt x="66" y="242"/>
                      <a:pt x="68" y="244"/>
                      <a:pt x="69" y="249"/>
                    </a:cubicBezTo>
                    <a:cubicBezTo>
                      <a:pt x="71" y="255"/>
                      <a:pt x="70" y="267"/>
                      <a:pt x="74" y="268"/>
                    </a:cubicBezTo>
                    <a:cubicBezTo>
                      <a:pt x="78" y="270"/>
                      <a:pt x="79" y="274"/>
                      <a:pt x="85" y="273"/>
                    </a:cubicBezTo>
                    <a:cubicBezTo>
                      <a:pt x="91" y="272"/>
                      <a:pt x="95" y="269"/>
                      <a:pt x="97" y="269"/>
                    </a:cubicBezTo>
                    <a:cubicBezTo>
                      <a:pt x="98" y="268"/>
                      <a:pt x="99" y="271"/>
                      <a:pt x="102" y="272"/>
                    </a:cubicBezTo>
                    <a:cubicBezTo>
                      <a:pt x="104" y="274"/>
                      <a:pt x="107" y="273"/>
                      <a:pt x="114" y="270"/>
                    </a:cubicBezTo>
                    <a:cubicBezTo>
                      <a:pt x="116" y="267"/>
                      <a:pt x="117" y="265"/>
                      <a:pt x="119" y="262"/>
                    </a:cubicBezTo>
                    <a:cubicBezTo>
                      <a:pt x="122" y="258"/>
                      <a:pt x="125" y="248"/>
                      <a:pt x="125" y="248"/>
                    </a:cubicBezTo>
                    <a:cubicBezTo>
                      <a:pt x="125" y="248"/>
                      <a:pt x="129" y="242"/>
                      <a:pt x="127" y="239"/>
                    </a:cubicBezTo>
                    <a:cubicBezTo>
                      <a:pt x="126" y="236"/>
                      <a:pt x="127" y="241"/>
                      <a:pt x="135" y="232"/>
                    </a:cubicBezTo>
                    <a:cubicBezTo>
                      <a:pt x="142" y="223"/>
                      <a:pt x="144" y="222"/>
                      <a:pt x="143" y="217"/>
                    </a:cubicBezTo>
                    <a:cubicBezTo>
                      <a:pt x="142" y="213"/>
                      <a:pt x="140" y="212"/>
                      <a:pt x="142" y="211"/>
                    </a:cubicBezTo>
                    <a:cubicBezTo>
                      <a:pt x="143" y="210"/>
                      <a:pt x="146" y="204"/>
                      <a:pt x="152" y="202"/>
                    </a:cubicBezTo>
                    <a:cubicBezTo>
                      <a:pt x="159" y="199"/>
                      <a:pt x="157" y="205"/>
                      <a:pt x="170" y="193"/>
                    </a:cubicBezTo>
                    <a:cubicBezTo>
                      <a:pt x="183" y="182"/>
                      <a:pt x="183" y="181"/>
                      <a:pt x="189" y="175"/>
                    </a:cubicBezTo>
                    <a:cubicBezTo>
                      <a:pt x="195" y="168"/>
                      <a:pt x="189" y="168"/>
                      <a:pt x="198" y="163"/>
                    </a:cubicBezTo>
                    <a:cubicBezTo>
                      <a:pt x="207" y="157"/>
                      <a:pt x="206" y="159"/>
                      <a:pt x="215" y="152"/>
                    </a:cubicBezTo>
                    <a:cubicBezTo>
                      <a:pt x="224" y="146"/>
                      <a:pt x="228" y="142"/>
                      <a:pt x="231" y="140"/>
                    </a:cubicBezTo>
                    <a:cubicBezTo>
                      <a:pt x="235" y="139"/>
                      <a:pt x="249" y="127"/>
                      <a:pt x="262" y="119"/>
                    </a:cubicBezTo>
                    <a:cubicBezTo>
                      <a:pt x="274" y="111"/>
                      <a:pt x="272" y="113"/>
                      <a:pt x="269" y="114"/>
                    </a:cubicBezTo>
                    <a:cubicBezTo>
                      <a:pt x="267" y="115"/>
                      <a:pt x="249" y="118"/>
                      <a:pt x="244" y="120"/>
                    </a:cubicBezTo>
                    <a:cubicBezTo>
                      <a:pt x="238" y="122"/>
                      <a:pt x="247" y="113"/>
                      <a:pt x="247" y="113"/>
                    </a:cubicBezTo>
                    <a:cubicBezTo>
                      <a:pt x="247" y="113"/>
                      <a:pt x="253" y="107"/>
                      <a:pt x="255" y="109"/>
                    </a:cubicBezTo>
                    <a:cubicBezTo>
                      <a:pt x="256" y="112"/>
                      <a:pt x="258" y="114"/>
                      <a:pt x="266" y="111"/>
                    </a:cubicBezTo>
                    <a:cubicBezTo>
                      <a:pt x="274" y="108"/>
                      <a:pt x="279" y="105"/>
                      <a:pt x="273" y="102"/>
                    </a:cubicBezTo>
                    <a:cubicBezTo>
                      <a:pt x="268" y="99"/>
                      <a:pt x="268" y="99"/>
                      <a:pt x="265" y="97"/>
                    </a:cubicBezTo>
                    <a:cubicBezTo>
                      <a:pt x="261" y="96"/>
                      <a:pt x="260" y="96"/>
                      <a:pt x="255" y="96"/>
                    </a:cubicBezTo>
                    <a:cubicBezTo>
                      <a:pt x="250" y="96"/>
                      <a:pt x="244" y="95"/>
                      <a:pt x="247" y="94"/>
                    </a:cubicBezTo>
                    <a:cubicBezTo>
                      <a:pt x="249" y="93"/>
                      <a:pt x="254" y="90"/>
                      <a:pt x="260" y="87"/>
                    </a:cubicBezTo>
                    <a:cubicBezTo>
                      <a:pt x="267" y="85"/>
                      <a:pt x="269" y="84"/>
                      <a:pt x="273" y="83"/>
                    </a:cubicBezTo>
                    <a:cubicBezTo>
                      <a:pt x="276" y="81"/>
                      <a:pt x="282" y="82"/>
                      <a:pt x="281" y="79"/>
                    </a:cubicBezTo>
                    <a:cubicBezTo>
                      <a:pt x="281" y="78"/>
                      <a:pt x="279" y="77"/>
                      <a:pt x="276" y="77"/>
                    </a:cubicBezTo>
                    <a:cubicBezTo>
                      <a:pt x="279" y="77"/>
                      <a:pt x="284" y="75"/>
                      <a:pt x="287" y="72"/>
                    </a:cubicBezTo>
                    <a:cubicBezTo>
                      <a:pt x="291" y="67"/>
                      <a:pt x="295" y="63"/>
                      <a:pt x="289" y="65"/>
                    </a:cubicBezTo>
                    <a:cubicBezTo>
                      <a:pt x="283" y="67"/>
                      <a:pt x="293" y="59"/>
                      <a:pt x="293" y="59"/>
                    </a:cubicBezTo>
                    <a:cubicBezTo>
                      <a:pt x="293" y="59"/>
                      <a:pt x="297" y="52"/>
                      <a:pt x="288" y="55"/>
                    </a:cubicBezTo>
                    <a:cubicBezTo>
                      <a:pt x="279" y="58"/>
                      <a:pt x="271" y="56"/>
                      <a:pt x="281" y="52"/>
                    </a:cubicBezTo>
                    <a:cubicBezTo>
                      <a:pt x="292" y="48"/>
                      <a:pt x="298" y="44"/>
                      <a:pt x="296" y="44"/>
                    </a:cubicBezTo>
                    <a:cubicBezTo>
                      <a:pt x="294" y="44"/>
                      <a:pt x="281" y="44"/>
                      <a:pt x="281" y="44"/>
                    </a:cubicBezTo>
                    <a:cubicBezTo>
                      <a:pt x="281" y="44"/>
                      <a:pt x="280" y="41"/>
                      <a:pt x="294" y="32"/>
                    </a:cubicBezTo>
                    <a:cubicBezTo>
                      <a:pt x="309" y="23"/>
                      <a:pt x="310" y="16"/>
                      <a:pt x="314" y="15"/>
                    </a:cubicBezTo>
                    <a:cubicBezTo>
                      <a:pt x="317" y="13"/>
                      <a:pt x="320" y="11"/>
                      <a:pt x="325" y="9"/>
                    </a:cubicBezTo>
                    <a:cubicBezTo>
                      <a:pt x="330" y="7"/>
                      <a:pt x="333" y="3"/>
                      <a:pt x="333" y="3"/>
                    </a:cubicBezTo>
                    <a:cubicBezTo>
                      <a:pt x="333" y="3"/>
                      <a:pt x="332" y="0"/>
                      <a:pt x="3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4862513" y="3316288"/>
                <a:ext cx="123825" cy="131763"/>
              </a:xfrm>
              <a:custGeom>
                <a:avLst/>
                <a:gdLst>
                  <a:gd name="T0" fmla="*/ 30 w 45"/>
                  <a:gd name="T1" fmla="*/ 3 h 48"/>
                  <a:gd name="T2" fmla="*/ 21 w 45"/>
                  <a:gd name="T3" fmla="*/ 7 h 48"/>
                  <a:gd name="T4" fmla="*/ 21 w 45"/>
                  <a:gd name="T5" fmla="*/ 8 h 48"/>
                  <a:gd name="T6" fmla="*/ 13 w 45"/>
                  <a:gd name="T7" fmla="*/ 20 h 48"/>
                  <a:gd name="T8" fmla="*/ 5 w 45"/>
                  <a:gd name="T9" fmla="*/ 33 h 48"/>
                  <a:gd name="T10" fmla="*/ 0 w 45"/>
                  <a:gd name="T11" fmla="*/ 48 h 48"/>
                  <a:gd name="T12" fmla="*/ 12 w 45"/>
                  <a:gd name="T13" fmla="*/ 43 h 48"/>
                  <a:gd name="T14" fmla="*/ 29 w 45"/>
                  <a:gd name="T15" fmla="*/ 33 h 48"/>
                  <a:gd name="T16" fmla="*/ 31 w 45"/>
                  <a:gd name="T17" fmla="*/ 37 h 48"/>
                  <a:gd name="T18" fmla="*/ 37 w 45"/>
                  <a:gd name="T19" fmla="*/ 38 h 48"/>
                  <a:gd name="T20" fmla="*/ 43 w 45"/>
                  <a:gd name="T21" fmla="*/ 34 h 48"/>
                  <a:gd name="T22" fmla="*/ 45 w 45"/>
                  <a:gd name="T23" fmla="*/ 29 h 48"/>
                  <a:gd name="T24" fmla="*/ 43 w 45"/>
                  <a:gd name="T25" fmla="*/ 27 h 48"/>
                  <a:gd name="T26" fmla="*/ 42 w 45"/>
                  <a:gd name="T27" fmla="*/ 21 h 48"/>
                  <a:gd name="T28" fmla="*/ 41 w 45"/>
                  <a:gd name="T29" fmla="*/ 16 h 48"/>
                  <a:gd name="T30" fmla="*/ 31 w 45"/>
                  <a:gd name="T31" fmla="*/ 18 h 48"/>
                  <a:gd name="T32" fmla="*/ 26 w 45"/>
                  <a:gd name="T33" fmla="*/ 20 h 48"/>
                  <a:gd name="T34" fmla="*/ 28 w 45"/>
                  <a:gd name="T35" fmla="*/ 14 h 48"/>
                  <a:gd name="T36" fmla="*/ 20 w 45"/>
                  <a:gd name="T37" fmla="*/ 16 h 48"/>
                  <a:gd name="T38" fmla="*/ 30 w 45"/>
                  <a:gd name="T3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48">
                    <a:moveTo>
                      <a:pt x="30" y="3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15" y="15"/>
                      <a:pt x="13" y="20"/>
                    </a:cubicBezTo>
                    <a:cubicBezTo>
                      <a:pt x="11" y="26"/>
                      <a:pt x="8" y="30"/>
                      <a:pt x="5" y="33"/>
                    </a:cubicBezTo>
                    <a:cubicBezTo>
                      <a:pt x="2" y="35"/>
                      <a:pt x="0" y="48"/>
                      <a:pt x="0" y="48"/>
                    </a:cubicBezTo>
                    <a:cubicBezTo>
                      <a:pt x="0" y="48"/>
                      <a:pt x="0" y="48"/>
                      <a:pt x="12" y="43"/>
                    </a:cubicBezTo>
                    <a:cubicBezTo>
                      <a:pt x="24" y="39"/>
                      <a:pt x="29" y="33"/>
                      <a:pt x="29" y="33"/>
                    </a:cubicBezTo>
                    <a:cubicBezTo>
                      <a:pt x="30" y="35"/>
                      <a:pt x="31" y="36"/>
                      <a:pt x="31" y="37"/>
                    </a:cubicBezTo>
                    <a:cubicBezTo>
                      <a:pt x="33" y="38"/>
                      <a:pt x="35" y="38"/>
                      <a:pt x="37" y="38"/>
                    </a:cubicBezTo>
                    <a:cubicBezTo>
                      <a:pt x="37" y="38"/>
                      <a:pt x="41" y="37"/>
                      <a:pt x="43" y="34"/>
                    </a:cubicBezTo>
                    <a:cubicBezTo>
                      <a:pt x="45" y="32"/>
                      <a:pt x="45" y="29"/>
                      <a:pt x="45" y="29"/>
                    </a:cubicBezTo>
                    <a:cubicBezTo>
                      <a:pt x="44" y="28"/>
                      <a:pt x="43" y="28"/>
                      <a:pt x="43" y="27"/>
                    </a:cubicBezTo>
                    <a:cubicBezTo>
                      <a:pt x="42" y="25"/>
                      <a:pt x="42" y="23"/>
                      <a:pt x="42" y="21"/>
                    </a:cubicBezTo>
                    <a:cubicBezTo>
                      <a:pt x="41" y="19"/>
                      <a:pt x="41" y="18"/>
                      <a:pt x="41" y="16"/>
                    </a:cubicBezTo>
                    <a:cubicBezTo>
                      <a:pt x="41" y="16"/>
                      <a:pt x="34" y="15"/>
                      <a:pt x="31" y="18"/>
                    </a:cubicBezTo>
                    <a:cubicBezTo>
                      <a:pt x="28" y="21"/>
                      <a:pt x="26" y="20"/>
                      <a:pt x="26" y="20"/>
                    </a:cubicBezTo>
                    <a:cubicBezTo>
                      <a:pt x="27" y="18"/>
                      <a:pt x="28" y="16"/>
                      <a:pt x="28" y="14"/>
                    </a:cubicBezTo>
                    <a:cubicBezTo>
                      <a:pt x="28" y="14"/>
                      <a:pt x="23" y="15"/>
                      <a:pt x="20" y="16"/>
                    </a:cubicBezTo>
                    <a:cubicBezTo>
                      <a:pt x="23" y="13"/>
                      <a:pt x="37" y="0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4667250" y="3649663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4179888" y="3027363"/>
                <a:ext cx="95250" cy="95250"/>
              </a:xfrm>
              <a:custGeom>
                <a:avLst/>
                <a:gdLst>
                  <a:gd name="T0" fmla="*/ 31 w 35"/>
                  <a:gd name="T1" fmla="*/ 13 h 35"/>
                  <a:gd name="T2" fmla="*/ 35 w 35"/>
                  <a:gd name="T3" fmla="*/ 8 h 35"/>
                  <a:gd name="T4" fmla="*/ 29 w 35"/>
                  <a:gd name="T5" fmla="*/ 1 h 35"/>
                  <a:gd name="T6" fmla="*/ 18 w 35"/>
                  <a:gd name="T7" fmla="*/ 7 h 35"/>
                  <a:gd name="T8" fmla="*/ 15 w 35"/>
                  <a:gd name="T9" fmla="*/ 8 h 35"/>
                  <a:gd name="T10" fmla="*/ 0 w 35"/>
                  <a:gd name="T11" fmla="*/ 35 h 35"/>
                  <a:gd name="T12" fmla="*/ 2 w 35"/>
                  <a:gd name="T13" fmla="*/ 33 h 35"/>
                  <a:gd name="T14" fmla="*/ 31 w 35"/>
                  <a:gd name="T15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5">
                    <a:moveTo>
                      <a:pt x="31" y="13"/>
                    </a:moveTo>
                    <a:cubicBezTo>
                      <a:pt x="32" y="11"/>
                      <a:pt x="34" y="9"/>
                      <a:pt x="35" y="8"/>
                    </a:cubicBezTo>
                    <a:cubicBezTo>
                      <a:pt x="35" y="8"/>
                      <a:pt x="30" y="2"/>
                      <a:pt x="29" y="1"/>
                    </a:cubicBezTo>
                    <a:cubicBezTo>
                      <a:pt x="27" y="0"/>
                      <a:pt x="22" y="6"/>
                      <a:pt x="18" y="7"/>
                    </a:cubicBezTo>
                    <a:cubicBezTo>
                      <a:pt x="18" y="7"/>
                      <a:pt x="16" y="8"/>
                      <a:pt x="15" y="8"/>
                    </a:cubicBezTo>
                    <a:cubicBezTo>
                      <a:pt x="10" y="17"/>
                      <a:pt x="5" y="26"/>
                      <a:pt x="0" y="35"/>
                    </a:cubicBezTo>
                    <a:cubicBezTo>
                      <a:pt x="1" y="34"/>
                      <a:pt x="1" y="34"/>
                      <a:pt x="2" y="33"/>
                    </a:cubicBezTo>
                    <a:cubicBezTo>
                      <a:pt x="9" y="24"/>
                      <a:pt x="30" y="13"/>
                      <a:pt x="3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18"/>
              <p:cNvSpPr>
                <a:spLocks/>
              </p:cNvSpPr>
              <p:nvPr/>
            </p:nvSpPr>
            <p:spPr bwMode="auto">
              <a:xfrm>
                <a:off x="4244975" y="2927350"/>
                <a:ext cx="195263" cy="88900"/>
              </a:xfrm>
              <a:custGeom>
                <a:avLst/>
                <a:gdLst>
                  <a:gd name="T0" fmla="*/ 16 w 72"/>
                  <a:gd name="T1" fmla="*/ 23 h 33"/>
                  <a:gd name="T2" fmla="*/ 9 w 72"/>
                  <a:gd name="T3" fmla="*/ 28 h 33"/>
                  <a:gd name="T4" fmla="*/ 17 w 72"/>
                  <a:gd name="T5" fmla="*/ 28 h 33"/>
                  <a:gd name="T6" fmla="*/ 30 w 72"/>
                  <a:gd name="T7" fmla="*/ 27 h 33"/>
                  <a:gd name="T8" fmla="*/ 23 w 72"/>
                  <a:gd name="T9" fmla="*/ 33 h 33"/>
                  <a:gd name="T10" fmla="*/ 37 w 72"/>
                  <a:gd name="T11" fmla="*/ 27 h 33"/>
                  <a:gd name="T12" fmla="*/ 48 w 72"/>
                  <a:gd name="T13" fmla="*/ 21 h 33"/>
                  <a:gd name="T14" fmla="*/ 62 w 72"/>
                  <a:gd name="T15" fmla="*/ 16 h 33"/>
                  <a:gd name="T16" fmla="*/ 72 w 72"/>
                  <a:gd name="T17" fmla="*/ 3 h 33"/>
                  <a:gd name="T18" fmla="*/ 61 w 72"/>
                  <a:gd name="T19" fmla="*/ 6 h 33"/>
                  <a:gd name="T20" fmla="*/ 59 w 72"/>
                  <a:gd name="T21" fmla="*/ 1 h 33"/>
                  <a:gd name="T22" fmla="*/ 53 w 72"/>
                  <a:gd name="T23" fmla="*/ 13 h 33"/>
                  <a:gd name="T24" fmla="*/ 42 w 72"/>
                  <a:gd name="T25" fmla="*/ 17 h 33"/>
                  <a:gd name="T26" fmla="*/ 48 w 72"/>
                  <a:gd name="T27" fmla="*/ 12 h 33"/>
                  <a:gd name="T28" fmla="*/ 35 w 72"/>
                  <a:gd name="T29" fmla="*/ 13 h 33"/>
                  <a:gd name="T30" fmla="*/ 40 w 72"/>
                  <a:gd name="T31" fmla="*/ 8 h 33"/>
                  <a:gd name="T32" fmla="*/ 33 w 72"/>
                  <a:gd name="T33" fmla="*/ 12 h 33"/>
                  <a:gd name="T34" fmla="*/ 34 w 72"/>
                  <a:gd name="T35" fmla="*/ 5 h 33"/>
                  <a:gd name="T36" fmla="*/ 25 w 72"/>
                  <a:gd name="T37" fmla="*/ 10 h 33"/>
                  <a:gd name="T38" fmla="*/ 13 w 72"/>
                  <a:gd name="T39" fmla="*/ 14 h 33"/>
                  <a:gd name="T40" fmla="*/ 9 w 72"/>
                  <a:gd name="T41" fmla="*/ 16 h 33"/>
                  <a:gd name="T42" fmla="*/ 0 w 72"/>
                  <a:gd name="T43" fmla="*/ 29 h 33"/>
                  <a:gd name="T44" fmla="*/ 11 w 72"/>
                  <a:gd name="T45" fmla="*/ 22 h 33"/>
                  <a:gd name="T46" fmla="*/ 16 w 72"/>
                  <a:gd name="T47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33">
                    <a:moveTo>
                      <a:pt x="16" y="23"/>
                    </a:moveTo>
                    <a:cubicBezTo>
                      <a:pt x="13" y="25"/>
                      <a:pt x="11" y="27"/>
                      <a:pt x="9" y="28"/>
                    </a:cubicBezTo>
                    <a:cubicBezTo>
                      <a:pt x="8" y="30"/>
                      <a:pt x="14" y="30"/>
                      <a:pt x="17" y="28"/>
                    </a:cubicBezTo>
                    <a:cubicBezTo>
                      <a:pt x="21" y="27"/>
                      <a:pt x="36" y="24"/>
                      <a:pt x="30" y="27"/>
                    </a:cubicBezTo>
                    <a:cubicBezTo>
                      <a:pt x="25" y="29"/>
                      <a:pt x="21" y="32"/>
                      <a:pt x="23" y="33"/>
                    </a:cubicBezTo>
                    <a:cubicBezTo>
                      <a:pt x="25" y="33"/>
                      <a:pt x="32" y="29"/>
                      <a:pt x="37" y="27"/>
                    </a:cubicBezTo>
                    <a:cubicBezTo>
                      <a:pt x="43" y="25"/>
                      <a:pt x="45" y="23"/>
                      <a:pt x="48" y="21"/>
                    </a:cubicBezTo>
                    <a:cubicBezTo>
                      <a:pt x="51" y="19"/>
                      <a:pt x="62" y="16"/>
                      <a:pt x="62" y="16"/>
                    </a:cubicBezTo>
                    <a:cubicBezTo>
                      <a:pt x="65" y="12"/>
                      <a:pt x="69" y="8"/>
                      <a:pt x="72" y="3"/>
                    </a:cubicBezTo>
                    <a:cubicBezTo>
                      <a:pt x="69" y="4"/>
                      <a:pt x="65" y="5"/>
                      <a:pt x="61" y="6"/>
                    </a:cubicBezTo>
                    <a:cubicBezTo>
                      <a:pt x="61" y="6"/>
                      <a:pt x="61" y="0"/>
                      <a:pt x="59" y="1"/>
                    </a:cubicBezTo>
                    <a:cubicBezTo>
                      <a:pt x="56" y="2"/>
                      <a:pt x="53" y="10"/>
                      <a:pt x="53" y="13"/>
                    </a:cubicBezTo>
                    <a:cubicBezTo>
                      <a:pt x="53" y="17"/>
                      <a:pt x="42" y="17"/>
                      <a:pt x="42" y="17"/>
                    </a:cubicBezTo>
                    <a:cubicBezTo>
                      <a:pt x="44" y="15"/>
                      <a:pt x="46" y="14"/>
                      <a:pt x="48" y="12"/>
                    </a:cubicBezTo>
                    <a:cubicBezTo>
                      <a:pt x="43" y="13"/>
                      <a:pt x="39" y="13"/>
                      <a:pt x="35" y="13"/>
                    </a:cubicBezTo>
                    <a:cubicBezTo>
                      <a:pt x="37" y="11"/>
                      <a:pt x="38" y="10"/>
                      <a:pt x="40" y="8"/>
                    </a:cubicBezTo>
                    <a:cubicBezTo>
                      <a:pt x="40" y="9"/>
                      <a:pt x="35" y="13"/>
                      <a:pt x="33" y="12"/>
                    </a:cubicBezTo>
                    <a:cubicBezTo>
                      <a:pt x="31" y="11"/>
                      <a:pt x="34" y="5"/>
                      <a:pt x="34" y="5"/>
                    </a:cubicBezTo>
                    <a:cubicBezTo>
                      <a:pt x="34" y="5"/>
                      <a:pt x="29" y="9"/>
                      <a:pt x="25" y="10"/>
                    </a:cubicBezTo>
                    <a:cubicBezTo>
                      <a:pt x="21" y="10"/>
                      <a:pt x="18" y="12"/>
                      <a:pt x="13" y="14"/>
                    </a:cubicBezTo>
                    <a:cubicBezTo>
                      <a:pt x="11" y="14"/>
                      <a:pt x="10" y="15"/>
                      <a:pt x="9" y="16"/>
                    </a:cubicBezTo>
                    <a:cubicBezTo>
                      <a:pt x="6" y="21"/>
                      <a:pt x="3" y="25"/>
                      <a:pt x="0" y="29"/>
                    </a:cubicBezTo>
                    <a:cubicBezTo>
                      <a:pt x="4" y="27"/>
                      <a:pt x="9" y="23"/>
                      <a:pt x="11" y="22"/>
                    </a:cubicBezTo>
                    <a:cubicBezTo>
                      <a:pt x="14" y="20"/>
                      <a:pt x="19" y="20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8" name="Freeform 19"/>
              <p:cNvSpPr>
                <a:spLocks/>
              </p:cNvSpPr>
              <p:nvPr/>
            </p:nvSpPr>
            <p:spPr bwMode="auto">
              <a:xfrm>
                <a:off x="4189413" y="2997200"/>
                <a:ext cx="239713" cy="182563"/>
              </a:xfrm>
              <a:custGeom>
                <a:avLst/>
                <a:gdLst>
                  <a:gd name="T0" fmla="*/ 85 w 88"/>
                  <a:gd name="T1" fmla="*/ 33 h 67"/>
                  <a:gd name="T2" fmla="*/ 72 w 88"/>
                  <a:gd name="T3" fmla="*/ 26 h 67"/>
                  <a:gd name="T4" fmla="*/ 80 w 88"/>
                  <a:gd name="T5" fmla="*/ 4 h 67"/>
                  <a:gd name="T6" fmla="*/ 82 w 88"/>
                  <a:gd name="T7" fmla="*/ 0 h 67"/>
                  <a:gd name="T8" fmla="*/ 72 w 88"/>
                  <a:gd name="T9" fmla="*/ 4 h 67"/>
                  <a:gd name="T10" fmla="*/ 73 w 88"/>
                  <a:gd name="T11" fmla="*/ 13 h 67"/>
                  <a:gd name="T12" fmla="*/ 67 w 88"/>
                  <a:gd name="T13" fmla="*/ 10 h 67"/>
                  <a:gd name="T14" fmla="*/ 58 w 88"/>
                  <a:gd name="T15" fmla="*/ 25 h 67"/>
                  <a:gd name="T16" fmla="*/ 58 w 88"/>
                  <a:gd name="T17" fmla="*/ 25 h 67"/>
                  <a:gd name="T18" fmla="*/ 54 w 88"/>
                  <a:gd name="T19" fmla="*/ 23 h 67"/>
                  <a:gd name="T20" fmla="*/ 53 w 88"/>
                  <a:gd name="T21" fmla="*/ 20 h 67"/>
                  <a:gd name="T22" fmla="*/ 42 w 88"/>
                  <a:gd name="T23" fmla="*/ 23 h 67"/>
                  <a:gd name="T24" fmla="*/ 32 w 88"/>
                  <a:gd name="T25" fmla="*/ 26 h 67"/>
                  <a:gd name="T26" fmla="*/ 18 w 88"/>
                  <a:gd name="T27" fmla="*/ 31 h 67"/>
                  <a:gd name="T28" fmla="*/ 9 w 88"/>
                  <a:gd name="T29" fmla="*/ 39 h 67"/>
                  <a:gd name="T30" fmla="*/ 11 w 88"/>
                  <a:gd name="T31" fmla="*/ 45 h 67"/>
                  <a:gd name="T32" fmla="*/ 5 w 88"/>
                  <a:gd name="T33" fmla="*/ 49 h 67"/>
                  <a:gd name="T34" fmla="*/ 29 w 88"/>
                  <a:gd name="T35" fmla="*/ 47 h 67"/>
                  <a:gd name="T36" fmla="*/ 15 w 88"/>
                  <a:gd name="T37" fmla="*/ 51 h 67"/>
                  <a:gd name="T38" fmla="*/ 1 w 88"/>
                  <a:gd name="T39" fmla="*/ 61 h 67"/>
                  <a:gd name="T40" fmla="*/ 13 w 88"/>
                  <a:gd name="T41" fmla="*/ 62 h 67"/>
                  <a:gd name="T42" fmla="*/ 15 w 88"/>
                  <a:gd name="T43" fmla="*/ 67 h 67"/>
                  <a:gd name="T44" fmla="*/ 28 w 88"/>
                  <a:gd name="T45" fmla="*/ 62 h 67"/>
                  <a:gd name="T46" fmla="*/ 47 w 88"/>
                  <a:gd name="T47" fmla="*/ 49 h 67"/>
                  <a:gd name="T48" fmla="*/ 58 w 88"/>
                  <a:gd name="T49" fmla="*/ 51 h 67"/>
                  <a:gd name="T50" fmla="*/ 72 w 88"/>
                  <a:gd name="T51" fmla="*/ 46 h 67"/>
                  <a:gd name="T52" fmla="*/ 72 w 88"/>
                  <a:gd name="T53" fmla="*/ 40 h 67"/>
                  <a:gd name="T54" fmla="*/ 85 w 88"/>
                  <a:gd name="T55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67">
                    <a:moveTo>
                      <a:pt x="85" y="33"/>
                    </a:moveTo>
                    <a:cubicBezTo>
                      <a:pt x="88" y="30"/>
                      <a:pt x="72" y="35"/>
                      <a:pt x="72" y="26"/>
                    </a:cubicBezTo>
                    <a:cubicBezTo>
                      <a:pt x="72" y="18"/>
                      <a:pt x="80" y="4"/>
                      <a:pt x="80" y="4"/>
                    </a:cubicBezTo>
                    <a:cubicBezTo>
                      <a:pt x="82" y="3"/>
                      <a:pt x="82" y="0"/>
                      <a:pt x="82" y="0"/>
                    </a:cubicBezTo>
                    <a:cubicBezTo>
                      <a:pt x="79" y="1"/>
                      <a:pt x="75" y="3"/>
                      <a:pt x="72" y="4"/>
                    </a:cubicBezTo>
                    <a:cubicBezTo>
                      <a:pt x="72" y="7"/>
                      <a:pt x="73" y="10"/>
                      <a:pt x="73" y="13"/>
                    </a:cubicBezTo>
                    <a:cubicBezTo>
                      <a:pt x="73" y="13"/>
                      <a:pt x="71" y="10"/>
                      <a:pt x="67" y="10"/>
                    </a:cubicBezTo>
                    <a:cubicBezTo>
                      <a:pt x="63" y="10"/>
                      <a:pt x="57" y="18"/>
                      <a:pt x="58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8" y="23"/>
                      <a:pt x="56" y="21"/>
                      <a:pt x="54" y="23"/>
                    </a:cubicBezTo>
                    <a:cubicBezTo>
                      <a:pt x="52" y="25"/>
                      <a:pt x="55" y="17"/>
                      <a:pt x="53" y="20"/>
                    </a:cubicBezTo>
                    <a:cubicBezTo>
                      <a:pt x="52" y="23"/>
                      <a:pt x="47" y="24"/>
                      <a:pt x="42" y="23"/>
                    </a:cubicBezTo>
                    <a:cubicBezTo>
                      <a:pt x="38" y="22"/>
                      <a:pt x="38" y="24"/>
                      <a:pt x="32" y="26"/>
                    </a:cubicBezTo>
                    <a:cubicBezTo>
                      <a:pt x="25" y="27"/>
                      <a:pt x="24" y="29"/>
                      <a:pt x="18" y="31"/>
                    </a:cubicBezTo>
                    <a:cubicBezTo>
                      <a:pt x="12" y="33"/>
                      <a:pt x="11" y="34"/>
                      <a:pt x="9" y="39"/>
                    </a:cubicBezTo>
                    <a:cubicBezTo>
                      <a:pt x="7" y="44"/>
                      <a:pt x="16" y="44"/>
                      <a:pt x="11" y="45"/>
                    </a:cubicBezTo>
                    <a:cubicBezTo>
                      <a:pt x="6" y="47"/>
                      <a:pt x="3" y="49"/>
                      <a:pt x="5" y="49"/>
                    </a:cubicBezTo>
                    <a:cubicBezTo>
                      <a:pt x="7" y="49"/>
                      <a:pt x="29" y="47"/>
                      <a:pt x="29" y="47"/>
                    </a:cubicBezTo>
                    <a:cubicBezTo>
                      <a:pt x="29" y="47"/>
                      <a:pt x="22" y="49"/>
                      <a:pt x="15" y="51"/>
                    </a:cubicBezTo>
                    <a:cubicBezTo>
                      <a:pt x="8" y="53"/>
                      <a:pt x="0" y="55"/>
                      <a:pt x="1" y="61"/>
                    </a:cubicBezTo>
                    <a:cubicBezTo>
                      <a:pt x="2" y="67"/>
                      <a:pt x="13" y="62"/>
                      <a:pt x="13" y="62"/>
                    </a:cubicBezTo>
                    <a:cubicBezTo>
                      <a:pt x="14" y="63"/>
                      <a:pt x="14" y="65"/>
                      <a:pt x="15" y="67"/>
                    </a:cubicBezTo>
                    <a:cubicBezTo>
                      <a:pt x="15" y="67"/>
                      <a:pt x="19" y="65"/>
                      <a:pt x="28" y="62"/>
                    </a:cubicBezTo>
                    <a:cubicBezTo>
                      <a:pt x="37" y="59"/>
                      <a:pt x="45" y="52"/>
                      <a:pt x="47" y="49"/>
                    </a:cubicBezTo>
                    <a:cubicBezTo>
                      <a:pt x="49" y="46"/>
                      <a:pt x="49" y="50"/>
                      <a:pt x="58" y="51"/>
                    </a:cubicBezTo>
                    <a:cubicBezTo>
                      <a:pt x="66" y="51"/>
                      <a:pt x="64" y="48"/>
                      <a:pt x="72" y="46"/>
                    </a:cubicBezTo>
                    <a:cubicBezTo>
                      <a:pt x="80" y="43"/>
                      <a:pt x="71" y="41"/>
                      <a:pt x="72" y="40"/>
                    </a:cubicBezTo>
                    <a:cubicBezTo>
                      <a:pt x="74" y="40"/>
                      <a:pt x="81" y="37"/>
                      <a:pt x="8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9" name="Freeform 20"/>
              <p:cNvSpPr>
                <a:spLocks/>
              </p:cNvSpPr>
              <p:nvPr/>
            </p:nvSpPr>
            <p:spPr bwMode="auto">
              <a:xfrm>
                <a:off x="4448175" y="4073525"/>
                <a:ext cx="174625" cy="49213"/>
              </a:xfrm>
              <a:custGeom>
                <a:avLst/>
                <a:gdLst>
                  <a:gd name="T0" fmla="*/ 64 w 64"/>
                  <a:gd name="T1" fmla="*/ 12 h 18"/>
                  <a:gd name="T2" fmla="*/ 39 w 64"/>
                  <a:gd name="T3" fmla="*/ 4 h 18"/>
                  <a:gd name="T4" fmla="*/ 21 w 64"/>
                  <a:gd name="T5" fmla="*/ 2 h 18"/>
                  <a:gd name="T6" fmla="*/ 13 w 64"/>
                  <a:gd name="T7" fmla="*/ 2 h 18"/>
                  <a:gd name="T8" fmla="*/ 2 w 64"/>
                  <a:gd name="T9" fmla="*/ 11 h 18"/>
                  <a:gd name="T10" fmla="*/ 1 w 64"/>
                  <a:gd name="T11" fmla="*/ 15 h 18"/>
                  <a:gd name="T12" fmla="*/ 13 w 64"/>
                  <a:gd name="T13" fmla="*/ 7 h 18"/>
                  <a:gd name="T14" fmla="*/ 19 w 64"/>
                  <a:gd name="T15" fmla="*/ 10 h 18"/>
                  <a:gd name="T16" fmla="*/ 29 w 64"/>
                  <a:gd name="T17" fmla="*/ 10 h 18"/>
                  <a:gd name="T18" fmla="*/ 36 w 64"/>
                  <a:gd name="T19" fmla="*/ 8 h 18"/>
                  <a:gd name="T20" fmla="*/ 38 w 64"/>
                  <a:gd name="T21" fmla="*/ 13 h 18"/>
                  <a:gd name="T22" fmla="*/ 43 w 64"/>
                  <a:gd name="T23" fmla="*/ 13 h 18"/>
                  <a:gd name="T24" fmla="*/ 43 w 64"/>
                  <a:gd name="T25" fmla="*/ 17 h 18"/>
                  <a:gd name="T26" fmla="*/ 64 w 64"/>
                  <a:gd name="T2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18">
                    <a:moveTo>
                      <a:pt x="64" y="12"/>
                    </a:moveTo>
                    <a:cubicBezTo>
                      <a:pt x="64" y="12"/>
                      <a:pt x="53" y="7"/>
                      <a:pt x="39" y="4"/>
                    </a:cubicBezTo>
                    <a:cubicBezTo>
                      <a:pt x="25" y="1"/>
                      <a:pt x="25" y="3"/>
                      <a:pt x="21" y="2"/>
                    </a:cubicBezTo>
                    <a:cubicBezTo>
                      <a:pt x="18" y="0"/>
                      <a:pt x="18" y="0"/>
                      <a:pt x="13" y="2"/>
                    </a:cubicBezTo>
                    <a:cubicBezTo>
                      <a:pt x="7" y="4"/>
                      <a:pt x="3" y="8"/>
                      <a:pt x="2" y="11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10" y="8"/>
                      <a:pt x="13" y="7"/>
                    </a:cubicBezTo>
                    <a:cubicBezTo>
                      <a:pt x="16" y="7"/>
                      <a:pt x="15" y="11"/>
                      <a:pt x="19" y="10"/>
                    </a:cubicBezTo>
                    <a:cubicBezTo>
                      <a:pt x="22" y="9"/>
                      <a:pt x="27" y="8"/>
                      <a:pt x="29" y="10"/>
                    </a:cubicBezTo>
                    <a:cubicBezTo>
                      <a:pt x="32" y="12"/>
                      <a:pt x="36" y="8"/>
                      <a:pt x="36" y="8"/>
                    </a:cubicBezTo>
                    <a:cubicBezTo>
                      <a:pt x="36" y="8"/>
                      <a:pt x="39" y="11"/>
                      <a:pt x="38" y="13"/>
                    </a:cubicBezTo>
                    <a:cubicBezTo>
                      <a:pt x="37" y="14"/>
                      <a:pt x="43" y="13"/>
                      <a:pt x="43" y="13"/>
                    </a:cubicBezTo>
                    <a:cubicBezTo>
                      <a:pt x="43" y="13"/>
                      <a:pt x="44" y="17"/>
                      <a:pt x="43" y="17"/>
                    </a:cubicBezTo>
                    <a:cubicBezTo>
                      <a:pt x="42" y="18"/>
                      <a:pt x="58" y="17"/>
                      <a:pt x="6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0" name="Freeform 21"/>
              <p:cNvSpPr>
                <a:spLocks/>
              </p:cNvSpPr>
              <p:nvPr/>
            </p:nvSpPr>
            <p:spPr bwMode="auto">
              <a:xfrm>
                <a:off x="3960813" y="4117975"/>
                <a:ext cx="74613" cy="117475"/>
              </a:xfrm>
              <a:custGeom>
                <a:avLst/>
                <a:gdLst>
                  <a:gd name="T0" fmla="*/ 19 w 27"/>
                  <a:gd name="T1" fmla="*/ 29 h 43"/>
                  <a:gd name="T2" fmla="*/ 12 w 27"/>
                  <a:gd name="T3" fmla="*/ 15 h 43"/>
                  <a:gd name="T4" fmla="*/ 2 w 27"/>
                  <a:gd name="T5" fmla="*/ 5 h 43"/>
                  <a:gd name="T6" fmla="*/ 0 w 27"/>
                  <a:gd name="T7" fmla="*/ 0 h 43"/>
                  <a:gd name="T8" fmla="*/ 1 w 27"/>
                  <a:gd name="T9" fmla="*/ 15 h 43"/>
                  <a:gd name="T10" fmla="*/ 3 w 27"/>
                  <a:gd name="T11" fmla="*/ 17 h 43"/>
                  <a:gd name="T12" fmla="*/ 6 w 27"/>
                  <a:gd name="T13" fmla="*/ 22 h 43"/>
                  <a:gd name="T14" fmla="*/ 7 w 27"/>
                  <a:gd name="T15" fmla="*/ 29 h 43"/>
                  <a:gd name="T16" fmla="*/ 19 w 27"/>
                  <a:gd name="T17" fmla="*/ 34 h 43"/>
                  <a:gd name="T18" fmla="*/ 26 w 27"/>
                  <a:gd name="T19" fmla="*/ 38 h 43"/>
                  <a:gd name="T20" fmla="*/ 19 w 27"/>
                  <a:gd name="T21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3">
                    <a:moveTo>
                      <a:pt x="19" y="29"/>
                    </a:moveTo>
                    <a:cubicBezTo>
                      <a:pt x="15" y="27"/>
                      <a:pt x="14" y="20"/>
                      <a:pt x="12" y="15"/>
                    </a:cubicBezTo>
                    <a:cubicBezTo>
                      <a:pt x="9" y="9"/>
                      <a:pt x="5" y="9"/>
                      <a:pt x="2" y="5"/>
                    </a:cubicBezTo>
                    <a:cubicBezTo>
                      <a:pt x="1" y="3"/>
                      <a:pt x="1" y="1"/>
                      <a:pt x="0" y="0"/>
                    </a:cubicBezTo>
                    <a:cubicBezTo>
                      <a:pt x="0" y="5"/>
                      <a:pt x="0" y="10"/>
                      <a:pt x="1" y="15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5" y="20"/>
                      <a:pt x="5" y="20"/>
                      <a:pt x="6" y="22"/>
                    </a:cubicBezTo>
                    <a:cubicBezTo>
                      <a:pt x="6" y="24"/>
                      <a:pt x="7" y="29"/>
                      <a:pt x="7" y="29"/>
                    </a:cubicBezTo>
                    <a:cubicBezTo>
                      <a:pt x="11" y="31"/>
                      <a:pt x="15" y="32"/>
                      <a:pt x="19" y="34"/>
                    </a:cubicBezTo>
                    <a:cubicBezTo>
                      <a:pt x="19" y="34"/>
                      <a:pt x="26" y="43"/>
                      <a:pt x="26" y="38"/>
                    </a:cubicBezTo>
                    <a:cubicBezTo>
                      <a:pt x="27" y="32"/>
                      <a:pt x="24" y="30"/>
                      <a:pt x="1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1" name="Freeform 22"/>
              <p:cNvSpPr>
                <a:spLocks/>
              </p:cNvSpPr>
              <p:nvPr/>
            </p:nvSpPr>
            <p:spPr bwMode="auto">
              <a:xfrm>
                <a:off x="3959225" y="3003550"/>
                <a:ext cx="989013" cy="1327150"/>
              </a:xfrm>
              <a:custGeom>
                <a:avLst/>
                <a:gdLst>
                  <a:gd name="T0" fmla="*/ 192 w 363"/>
                  <a:gd name="T1" fmla="*/ 486 h 487"/>
                  <a:gd name="T2" fmla="*/ 196 w 363"/>
                  <a:gd name="T3" fmla="*/ 461 h 487"/>
                  <a:gd name="T4" fmla="*/ 167 w 363"/>
                  <a:gd name="T5" fmla="*/ 458 h 487"/>
                  <a:gd name="T6" fmla="*/ 164 w 363"/>
                  <a:gd name="T7" fmla="*/ 450 h 487"/>
                  <a:gd name="T8" fmla="*/ 166 w 363"/>
                  <a:gd name="T9" fmla="*/ 423 h 487"/>
                  <a:gd name="T10" fmla="*/ 142 w 363"/>
                  <a:gd name="T11" fmla="*/ 444 h 487"/>
                  <a:gd name="T12" fmla="*/ 114 w 363"/>
                  <a:gd name="T13" fmla="*/ 447 h 487"/>
                  <a:gd name="T14" fmla="*/ 102 w 363"/>
                  <a:gd name="T15" fmla="*/ 402 h 487"/>
                  <a:gd name="T16" fmla="*/ 117 w 363"/>
                  <a:gd name="T17" fmla="*/ 372 h 487"/>
                  <a:gd name="T18" fmla="*/ 145 w 363"/>
                  <a:gd name="T19" fmla="*/ 360 h 487"/>
                  <a:gd name="T20" fmla="*/ 176 w 363"/>
                  <a:gd name="T21" fmla="*/ 351 h 487"/>
                  <a:gd name="T22" fmla="*/ 202 w 363"/>
                  <a:gd name="T23" fmla="*/ 378 h 487"/>
                  <a:gd name="T24" fmla="*/ 209 w 363"/>
                  <a:gd name="T25" fmla="*/ 314 h 487"/>
                  <a:gd name="T26" fmla="*/ 225 w 363"/>
                  <a:gd name="T27" fmla="*/ 296 h 487"/>
                  <a:gd name="T28" fmla="*/ 223 w 363"/>
                  <a:gd name="T29" fmla="*/ 285 h 487"/>
                  <a:gd name="T30" fmla="*/ 222 w 363"/>
                  <a:gd name="T31" fmla="*/ 270 h 487"/>
                  <a:gd name="T32" fmla="*/ 237 w 363"/>
                  <a:gd name="T33" fmla="*/ 253 h 487"/>
                  <a:gd name="T34" fmla="*/ 259 w 363"/>
                  <a:gd name="T35" fmla="*/ 230 h 487"/>
                  <a:gd name="T36" fmla="*/ 284 w 363"/>
                  <a:gd name="T37" fmla="*/ 203 h 487"/>
                  <a:gd name="T38" fmla="*/ 286 w 363"/>
                  <a:gd name="T39" fmla="*/ 202 h 487"/>
                  <a:gd name="T40" fmla="*/ 320 w 363"/>
                  <a:gd name="T41" fmla="*/ 186 h 487"/>
                  <a:gd name="T42" fmla="*/ 319 w 363"/>
                  <a:gd name="T43" fmla="*/ 175 h 487"/>
                  <a:gd name="T44" fmla="*/ 300 w 363"/>
                  <a:gd name="T45" fmla="*/ 173 h 487"/>
                  <a:gd name="T46" fmla="*/ 277 w 363"/>
                  <a:gd name="T47" fmla="*/ 175 h 487"/>
                  <a:gd name="T48" fmla="*/ 260 w 363"/>
                  <a:gd name="T49" fmla="*/ 192 h 487"/>
                  <a:gd name="T50" fmla="*/ 283 w 363"/>
                  <a:gd name="T51" fmla="*/ 165 h 487"/>
                  <a:gd name="T52" fmla="*/ 320 w 363"/>
                  <a:gd name="T53" fmla="*/ 143 h 487"/>
                  <a:gd name="T54" fmla="*/ 363 w 363"/>
                  <a:gd name="T55" fmla="*/ 110 h 487"/>
                  <a:gd name="T56" fmla="*/ 338 w 363"/>
                  <a:gd name="T57" fmla="*/ 110 h 487"/>
                  <a:gd name="T58" fmla="*/ 350 w 363"/>
                  <a:gd name="T59" fmla="*/ 91 h 487"/>
                  <a:gd name="T60" fmla="*/ 325 w 363"/>
                  <a:gd name="T61" fmla="*/ 51 h 487"/>
                  <a:gd name="T62" fmla="*/ 295 w 363"/>
                  <a:gd name="T63" fmla="*/ 79 h 487"/>
                  <a:gd name="T64" fmla="*/ 286 w 363"/>
                  <a:gd name="T65" fmla="*/ 57 h 487"/>
                  <a:gd name="T66" fmla="*/ 250 w 363"/>
                  <a:gd name="T67" fmla="*/ 82 h 487"/>
                  <a:gd name="T68" fmla="*/ 225 w 363"/>
                  <a:gd name="T69" fmla="*/ 142 h 487"/>
                  <a:gd name="T70" fmla="*/ 212 w 363"/>
                  <a:gd name="T71" fmla="*/ 171 h 487"/>
                  <a:gd name="T72" fmla="*/ 213 w 363"/>
                  <a:gd name="T73" fmla="*/ 142 h 487"/>
                  <a:gd name="T74" fmla="*/ 161 w 363"/>
                  <a:gd name="T75" fmla="*/ 144 h 487"/>
                  <a:gd name="T76" fmla="*/ 188 w 363"/>
                  <a:gd name="T77" fmla="*/ 80 h 487"/>
                  <a:gd name="T78" fmla="*/ 219 w 363"/>
                  <a:gd name="T79" fmla="*/ 56 h 487"/>
                  <a:gd name="T80" fmla="*/ 219 w 363"/>
                  <a:gd name="T81" fmla="*/ 50 h 487"/>
                  <a:gd name="T82" fmla="*/ 239 w 363"/>
                  <a:gd name="T83" fmla="*/ 34 h 487"/>
                  <a:gd name="T84" fmla="*/ 261 w 363"/>
                  <a:gd name="T85" fmla="*/ 4 h 487"/>
                  <a:gd name="T86" fmla="*/ 233 w 363"/>
                  <a:gd name="T87" fmla="*/ 22 h 487"/>
                  <a:gd name="T88" fmla="*/ 227 w 363"/>
                  <a:gd name="T89" fmla="*/ 20 h 487"/>
                  <a:gd name="T90" fmla="*/ 198 w 363"/>
                  <a:gd name="T91" fmla="*/ 28 h 487"/>
                  <a:gd name="T92" fmla="*/ 177 w 363"/>
                  <a:gd name="T93" fmla="*/ 52 h 487"/>
                  <a:gd name="T94" fmla="*/ 147 w 363"/>
                  <a:gd name="T95" fmla="*/ 59 h 487"/>
                  <a:gd name="T96" fmla="*/ 119 w 363"/>
                  <a:gd name="T97" fmla="*/ 75 h 487"/>
                  <a:gd name="T98" fmla="*/ 91 w 363"/>
                  <a:gd name="T99" fmla="*/ 72 h 487"/>
                  <a:gd name="T100" fmla="*/ 0 w 363"/>
                  <a:gd name="T101" fmla="*/ 379 h 487"/>
                  <a:gd name="T102" fmla="*/ 17 w 363"/>
                  <a:gd name="T103" fmla="*/ 413 h 487"/>
                  <a:gd name="T104" fmla="*/ 53 w 363"/>
                  <a:gd name="T105" fmla="*/ 443 h 487"/>
                  <a:gd name="T106" fmla="*/ 81 w 363"/>
                  <a:gd name="T107" fmla="*/ 468 h 487"/>
                  <a:gd name="T108" fmla="*/ 126 w 363"/>
                  <a:gd name="T109" fmla="*/ 467 h 487"/>
                  <a:gd name="T110" fmla="*/ 158 w 363"/>
                  <a:gd name="T111" fmla="*/ 477 h 487"/>
                  <a:gd name="T112" fmla="*/ 173 w 363"/>
                  <a:gd name="T113" fmla="*/ 482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3" h="487">
                    <a:moveTo>
                      <a:pt x="185" y="486"/>
                    </a:moveTo>
                    <a:cubicBezTo>
                      <a:pt x="184" y="485"/>
                      <a:pt x="181" y="481"/>
                      <a:pt x="183" y="481"/>
                    </a:cubicBezTo>
                    <a:cubicBezTo>
                      <a:pt x="184" y="481"/>
                      <a:pt x="185" y="481"/>
                      <a:pt x="187" y="482"/>
                    </a:cubicBezTo>
                    <a:cubicBezTo>
                      <a:pt x="189" y="484"/>
                      <a:pt x="190" y="485"/>
                      <a:pt x="192" y="486"/>
                    </a:cubicBezTo>
                    <a:cubicBezTo>
                      <a:pt x="195" y="487"/>
                      <a:pt x="198" y="487"/>
                      <a:pt x="197" y="485"/>
                    </a:cubicBezTo>
                    <a:cubicBezTo>
                      <a:pt x="196" y="482"/>
                      <a:pt x="195" y="481"/>
                      <a:pt x="196" y="477"/>
                    </a:cubicBezTo>
                    <a:cubicBezTo>
                      <a:pt x="197" y="472"/>
                      <a:pt x="195" y="468"/>
                      <a:pt x="195" y="466"/>
                    </a:cubicBezTo>
                    <a:cubicBezTo>
                      <a:pt x="196" y="464"/>
                      <a:pt x="196" y="461"/>
                      <a:pt x="196" y="461"/>
                    </a:cubicBezTo>
                    <a:cubicBezTo>
                      <a:pt x="195" y="459"/>
                      <a:pt x="194" y="457"/>
                      <a:pt x="193" y="456"/>
                    </a:cubicBezTo>
                    <a:cubicBezTo>
                      <a:pt x="191" y="454"/>
                      <a:pt x="190" y="452"/>
                      <a:pt x="190" y="452"/>
                    </a:cubicBezTo>
                    <a:cubicBezTo>
                      <a:pt x="190" y="452"/>
                      <a:pt x="187" y="450"/>
                      <a:pt x="179" y="453"/>
                    </a:cubicBezTo>
                    <a:cubicBezTo>
                      <a:pt x="170" y="455"/>
                      <a:pt x="170" y="458"/>
                      <a:pt x="167" y="458"/>
                    </a:cubicBezTo>
                    <a:cubicBezTo>
                      <a:pt x="166" y="458"/>
                      <a:pt x="166" y="458"/>
                      <a:pt x="165" y="458"/>
                    </a:cubicBezTo>
                    <a:cubicBezTo>
                      <a:pt x="163" y="458"/>
                      <a:pt x="161" y="460"/>
                      <a:pt x="161" y="459"/>
                    </a:cubicBezTo>
                    <a:cubicBezTo>
                      <a:pt x="161" y="458"/>
                      <a:pt x="161" y="458"/>
                      <a:pt x="162" y="457"/>
                    </a:cubicBezTo>
                    <a:cubicBezTo>
                      <a:pt x="164" y="453"/>
                      <a:pt x="163" y="456"/>
                      <a:pt x="164" y="450"/>
                    </a:cubicBezTo>
                    <a:cubicBezTo>
                      <a:pt x="165" y="445"/>
                      <a:pt x="164" y="447"/>
                      <a:pt x="166" y="441"/>
                    </a:cubicBezTo>
                    <a:cubicBezTo>
                      <a:pt x="166" y="438"/>
                      <a:pt x="167" y="437"/>
                      <a:pt x="167" y="436"/>
                    </a:cubicBezTo>
                    <a:cubicBezTo>
                      <a:pt x="167" y="435"/>
                      <a:pt x="167" y="435"/>
                      <a:pt x="166" y="432"/>
                    </a:cubicBezTo>
                    <a:cubicBezTo>
                      <a:pt x="165" y="427"/>
                      <a:pt x="165" y="426"/>
                      <a:pt x="166" y="423"/>
                    </a:cubicBezTo>
                    <a:cubicBezTo>
                      <a:pt x="168" y="420"/>
                      <a:pt x="171" y="414"/>
                      <a:pt x="163" y="416"/>
                    </a:cubicBezTo>
                    <a:cubicBezTo>
                      <a:pt x="155" y="418"/>
                      <a:pt x="144" y="421"/>
                      <a:pt x="145" y="427"/>
                    </a:cubicBezTo>
                    <a:cubicBezTo>
                      <a:pt x="147" y="432"/>
                      <a:pt x="147" y="436"/>
                      <a:pt x="145" y="439"/>
                    </a:cubicBezTo>
                    <a:cubicBezTo>
                      <a:pt x="142" y="442"/>
                      <a:pt x="141" y="443"/>
                      <a:pt x="142" y="444"/>
                    </a:cubicBezTo>
                    <a:cubicBezTo>
                      <a:pt x="143" y="445"/>
                      <a:pt x="143" y="448"/>
                      <a:pt x="139" y="446"/>
                    </a:cubicBezTo>
                    <a:cubicBezTo>
                      <a:pt x="136" y="444"/>
                      <a:pt x="134" y="450"/>
                      <a:pt x="128" y="452"/>
                    </a:cubicBezTo>
                    <a:cubicBezTo>
                      <a:pt x="122" y="454"/>
                      <a:pt x="124" y="448"/>
                      <a:pt x="120" y="450"/>
                    </a:cubicBezTo>
                    <a:cubicBezTo>
                      <a:pt x="116" y="451"/>
                      <a:pt x="117" y="451"/>
                      <a:pt x="114" y="447"/>
                    </a:cubicBezTo>
                    <a:cubicBezTo>
                      <a:pt x="111" y="444"/>
                      <a:pt x="106" y="443"/>
                      <a:pt x="104" y="437"/>
                    </a:cubicBezTo>
                    <a:cubicBezTo>
                      <a:pt x="103" y="430"/>
                      <a:pt x="102" y="419"/>
                      <a:pt x="101" y="413"/>
                    </a:cubicBezTo>
                    <a:cubicBezTo>
                      <a:pt x="100" y="407"/>
                      <a:pt x="102" y="406"/>
                      <a:pt x="102" y="404"/>
                    </a:cubicBezTo>
                    <a:cubicBezTo>
                      <a:pt x="102" y="403"/>
                      <a:pt x="102" y="403"/>
                      <a:pt x="102" y="402"/>
                    </a:cubicBezTo>
                    <a:cubicBezTo>
                      <a:pt x="102" y="400"/>
                      <a:pt x="102" y="397"/>
                      <a:pt x="101" y="394"/>
                    </a:cubicBezTo>
                    <a:cubicBezTo>
                      <a:pt x="100" y="391"/>
                      <a:pt x="100" y="388"/>
                      <a:pt x="105" y="384"/>
                    </a:cubicBezTo>
                    <a:cubicBezTo>
                      <a:pt x="111" y="381"/>
                      <a:pt x="110" y="383"/>
                      <a:pt x="112" y="379"/>
                    </a:cubicBezTo>
                    <a:cubicBezTo>
                      <a:pt x="114" y="374"/>
                      <a:pt x="107" y="375"/>
                      <a:pt x="117" y="372"/>
                    </a:cubicBezTo>
                    <a:cubicBezTo>
                      <a:pt x="126" y="369"/>
                      <a:pt x="125" y="370"/>
                      <a:pt x="129" y="369"/>
                    </a:cubicBezTo>
                    <a:cubicBezTo>
                      <a:pt x="132" y="368"/>
                      <a:pt x="134" y="365"/>
                      <a:pt x="136" y="366"/>
                    </a:cubicBezTo>
                    <a:cubicBezTo>
                      <a:pt x="139" y="368"/>
                      <a:pt x="141" y="370"/>
                      <a:pt x="144" y="367"/>
                    </a:cubicBezTo>
                    <a:cubicBezTo>
                      <a:pt x="146" y="363"/>
                      <a:pt x="145" y="360"/>
                      <a:pt x="145" y="360"/>
                    </a:cubicBezTo>
                    <a:cubicBezTo>
                      <a:pt x="145" y="360"/>
                      <a:pt x="140" y="357"/>
                      <a:pt x="152" y="356"/>
                    </a:cubicBezTo>
                    <a:cubicBezTo>
                      <a:pt x="163" y="355"/>
                      <a:pt x="161" y="349"/>
                      <a:pt x="165" y="352"/>
                    </a:cubicBezTo>
                    <a:cubicBezTo>
                      <a:pt x="168" y="356"/>
                      <a:pt x="170" y="358"/>
                      <a:pt x="172" y="355"/>
                    </a:cubicBezTo>
                    <a:cubicBezTo>
                      <a:pt x="174" y="352"/>
                      <a:pt x="173" y="348"/>
                      <a:pt x="176" y="351"/>
                    </a:cubicBezTo>
                    <a:cubicBezTo>
                      <a:pt x="180" y="355"/>
                      <a:pt x="185" y="354"/>
                      <a:pt x="185" y="357"/>
                    </a:cubicBezTo>
                    <a:cubicBezTo>
                      <a:pt x="185" y="360"/>
                      <a:pt x="185" y="360"/>
                      <a:pt x="186" y="364"/>
                    </a:cubicBezTo>
                    <a:cubicBezTo>
                      <a:pt x="188" y="368"/>
                      <a:pt x="189" y="372"/>
                      <a:pt x="193" y="376"/>
                    </a:cubicBezTo>
                    <a:cubicBezTo>
                      <a:pt x="196" y="380"/>
                      <a:pt x="200" y="385"/>
                      <a:pt x="202" y="378"/>
                    </a:cubicBezTo>
                    <a:cubicBezTo>
                      <a:pt x="204" y="371"/>
                      <a:pt x="204" y="375"/>
                      <a:pt x="202" y="365"/>
                    </a:cubicBezTo>
                    <a:cubicBezTo>
                      <a:pt x="199" y="356"/>
                      <a:pt x="196" y="349"/>
                      <a:pt x="195" y="348"/>
                    </a:cubicBezTo>
                    <a:cubicBezTo>
                      <a:pt x="195" y="347"/>
                      <a:pt x="189" y="339"/>
                      <a:pt x="197" y="329"/>
                    </a:cubicBezTo>
                    <a:cubicBezTo>
                      <a:pt x="205" y="320"/>
                      <a:pt x="205" y="317"/>
                      <a:pt x="209" y="314"/>
                    </a:cubicBezTo>
                    <a:cubicBezTo>
                      <a:pt x="214" y="310"/>
                      <a:pt x="214" y="312"/>
                      <a:pt x="216" y="308"/>
                    </a:cubicBezTo>
                    <a:cubicBezTo>
                      <a:pt x="218" y="303"/>
                      <a:pt x="218" y="302"/>
                      <a:pt x="219" y="301"/>
                    </a:cubicBezTo>
                    <a:cubicBezTo>
                      <a:pt x="221" y="300"/>
                      <a:pt x="220" y="299"/>
                      <a:pt x="222" y="298"/>
                    </a:cubicBezTo>
                    <a:cubicBezTo>
                      <a:pt x="223" y="298"/>
                      <a:pt x="225" y="296"/>
                      <a:pt x="225" y="296"/>
                    </a:cubicBezTo>
                    <a:cubicBezTo>
                      <a:pt x="225" y="294"/>
                      <a:pt x="224" y="293"/>
                      <a:pt x="224" y="292"/>
                    </a:cubicBezTo>
                    <a:cubicBezTo>
                      <a:pt x="223" y="292"/>
                      <a:pt x="221" y="292"/>
                      <a:pt x="220" y="293"/>
                    </a:cubicBezTo>
                    <a:cubicBezTo>
                      <a:pt x="222" y="292"/>
                      <a:pt x="223" y="290"/>
                      <a:pt x="225" y="289"/>
                    </a:cubicBezTo>
                    <a:cubicBezTo>
                      <a:pt x="224" y="288"/>
                      <a:pt x="223" y="287"/>
                      <a:pt x="223" y="285"/>
                    </a:cubicBezTo>
                    <a:cubicBezTo>
                      <a:pt x="223" y="285"/>
                      <a:pt x="218" y="287"/>
                      <a:pt x="219" y="286"/>
                    </a:cubicBezTo>
                    <a:cubicBezTo>
                      <a:pt x="220" y="285"/>
                      <a:pt x="224" y="283"/>
                      <a:pt x="223" y="281"/>
                    </a:cubicBezTo>
                    <a:cubicBezTo>
                      <a:pt x="223" y="279"/>
                      <a:pt x="221" y="273"/>
                      <a:pt x="221" y="273"/>
                    </a:cubicBezTo>
                    <a:cubicBezTo>
                      <a:pt x="221" y="273"/>
                      <a:pt x="219" y="260"/>
                      <a:pt x="222" y="270"/>
                    </a:cubicBezTo>
                    <a:cubicBezTo>
                      <a:pt x="225" y="280"/>
                      <a:pt x="225" y="284"/>
                      <a:pt x="228" y="277"/>
                    </a:cubicBezTo>
                    <a:cubicBezTo>
                      <a:pt x="231" y="270"/>
                      <a:pt x="229" y="267"/>
                      <a:pt x="229" y="267"/>
                    </a:cubicBezTo>
                    <a:cubicBezTo>
                      <a:pt x="230" y="267"/>
                      <a:pt x="231" y="267"/>
                      <a:pt x="232" y="267"/>
                    </a:cubicBezTo>
                    <a:cubicBezTo>
                      <a:pt x="232" y="267"/>
                      <a:pt x="238" y="257"/>
                      <a:pt x="237" y="253"/>
                    </a:cubicBezTo>
                    <a:cubicBezTo>
                      <a:pt x="237" y="250"/>
                      <a:pt x="236" y="250"/>
                      <a:pt x="242" y="247"/>
                    </a:cubicBezTo>
                    <a:cubicBezTo>
                      <a:pt x="248" y="244"/>
                      <a:pt x="251" y="241"/>
                      <a:pt x="253" y="240"/>
                    </a:cubicBezTo>
                    <a:cubicBezTo>
                      <a:pt x="255" y="239"/>
                      <a:pt x="258" y="238"/>
                      <a:pt x="260" y="238"/>
                    </a:cubicBezTo>
                    <a:cubicBezTo>
                      <a:pt x="259" y="238"/>
                      <a:pt x="257" y="237"/>
                      <a:pt x="259" y="230"/>
                    </a:cubicBezTo>
                    <a:cubicBezTo>
                      <a:pt x="261" y="220"/>
                      <a:pt x="263" y="218"/>
                      <a:pt x="268" y="215"/>
                    </a:cubicBezTo>
                    <a:cubicBezTo>
                      <a:pt x="272" y="213"/>
                      <a:pt x="272" y="208"/>
                      <a:pt x="276" y="207"/>
                    </a:cubicBezTo>
                    <a:cubicBezTo>
                      <a:pt x="277" y="207"/>
                      <a:pt x="279" y="206"/>
                      <a:pt x="280" y="206"/>
                    </a:cubicBezTo>
                    <a:cubicBezTo>
                      <a:pt x="282" y="205"/>
                      <a:pt x="284" y="204"/>
                      <a:pt x="284" y="203"/>
                    </a:cubicBezTo>
                    <a:cubicBezTo>
                      <a:pt x="284" y="202"/>
                      <a:pt x="284" y="201"/>
                      <a:pt x="285" y="199"/>
                    </a:cubicBezTo>
                    <a:cubicBezTo>
                      <a:pt x="286" y="199"/>
                      <a:pt x="287" y="198"/>
                      <a:pt x="289" y="197"/>
                    </a:cubicBezTo>
                    <a:cubicBezTo>
                      <a:pt x="292" y="195"/>
                      <a:pt x="294" y="192"/>
                      <a:pt x="296" y="191"/>
                    </a:cubicBezTo>
                    <a:cubicBezTo>
                      <a:pt x="298" y="189"/>
                      <a:pt x="289" y="196"/>
                      <a:pt x="286" y="202"/>
                    </a:cubicBezTo>
                    <a:cubicBezTo>
                      <a:pt x="284" y="208"/>
                      <a:pt x="288" y="215"/>
                      <a:pt x="292" y="209"/>
                    </a:cubicBezTo>
                    <a:cubicBezTo>
                      <a:pt x="295" y="202"/>
                      <a:pt x="295" y="203"/>
                      <a:pt x="299" y="201"/>
                    </a:cubicBezTo>
                    <a:cubicBezTo>
                      <a:pt x="303" y="199"/>
                      <a:pt x="306" y="195"/>
                      <a:pt x="310" y="194"/>
                    </a:cubicBezTo>
                    <a:cubicBezTo>
                      <a:pt x="313" y="193"/>
                      <a:pt x="319" y="187"/>
                      <a:pt x="320" y="186"/>
                    </a:cubicBezTo>
                    <a:cubicBezTo>
                      <a:pt x="322" y="186"/>
                      <a:pt x="325" y="183"/>
                      <a:pt x="328" y="178"/>
                    </a:cubicBezTo>
                    <a:cubicBezTo>
                      <a:pt x="331" y="174"/>
                      <a:pt x="329" y="172"/>
                      <a:pt x="325" y="174"/>
                    </a:cubicBezTo>
                    <a:cubicBezTo>
                      <a:pt x="322" y="176"/>
                      <a:pt x="326" y="167"/>
                      <a:pt x="324" y="168"/>
                    </a:cubicBezTo>
                    <a:cubicBezTo>
                      <a:pt x="323" y="168"/>
                      <a:pt x="319" y="173"/>
                      <a:pt x="319" y="175"/>
                    </a:cubicBezTo>
                    <a:cubicBezTo>
                      <a:pt x="319" y="178"/>
                      <a:pt x="316" y="179"/>
                      <a:pt x="315" y="180"/>
                    </a:cubicBezTo>
                    <a:cubicBezTo>
                      <a:pt x="314" y="181"/>
                      <a:pt x="311" y="183"/>
                      <a:pt x="308" y="183"/>
                    </a:cubicBezTo>
                    <a:cubicBezTo>
                      <a:pt x="304" y="184"/>
                      <a:pt x="299" y="184"/>
                      <a:pt x="299" y="182"/>
                    </a:cubicBezTo>
                    <a:cubicBezTo>
                      <a:pt x="299" y="180"/>
                      <a:pt x="298" y="175"/>
                      <a:pt x="300" y="173"/>
                    </a:cubicBezTo>
                    <a:cubicBezTo>
                      <a:pt x="302" y="171"/>
                      <a:pt x="302" y="171"/>
                      <a:pt x="304" y="168"/>
                    </a:cubicBezTo>
                    <a:cubicBezTo>
                      <a:pt x="305" y="165"/>
                      <a:pt x="311" y="156"/>
                      <a:pt x="304" y="159"/>
                    </a:cubicBezTo>
                    <a:cubicBezTo>
                      <a:pt x="297" y="162"/>
                      <a:pt x="295" y="160"/>
                      <a:pt x="289" y="164"/>
                    </a:cubicBezTo>
                    <a:cubicBezTo>
                      <a:pt x="283" y="169"/>
                      <a:pt x="280" y="174"/>
                      <a:pt x="277" y="175"/>
                    </a:cubicBezTo>
                    <a:cubicBezTo>
                      <a:pt x="275" y="176"/>
                      <a:pt x="272" y="181"/>
                      <a:pt x="269" y="185"/>
                    </a:cubicBezTo>
                    <a:cubicBezTo>
                      <a:pt x="268" y="188"/>
                      <a:pt x="266" y="190"/>
                      <a:pt x="265" y="191"/>
                    </a:cubicBezTo>
                    <a:cubicBezTo>
                      <a:pt x="265" y="192"/>
                      <a:pt x="264" y="192"/>
                      <a:pt x="264" y="192"/>
                    </a:cubicBezTo>
                    <a:cubicBezTo>
                      <a:pt x="262" y="193"/>
                      <a:pt x="260" y="192"/>
                      <a:pt x="260" y="192"/>
                    </a:cubicBezTo>
                    <a:cubicBezTo>
                      <a:pt x="260" y="192"/>
                      <a:pt x="262" y="189"/>
                      <a:pt x="265" y="186"/>
                    </a:cubicBezTo>
                    <a:cubicBezTo>
                      <a:pt x="268" y="183"/>
                      <a:pt x="269" y="179"/>
                      <a:pt x="272" y="176"/>
                    </a:cubicBezTo>
                    <a:cubicBezTo>
                      <a:pt x="276" y="173"/>
                      <a:pt x="276" y="172"/>
                      <a:pt x="278" y="170"/>
                    </a:cubicBezTo>
                    <a:cubicBezTo>
                      <a:pt x="280" y="168"/>
                      <a:pt x="283" y="165"/>
                      <a:pt x="283" y="165"/>
                    </a:cubicBezTo>
                    <a:cubicBezTo>
                      <a:pt x="283" y="165"/>
                      <a:pt x="286" y="163"/>
                      <a:pt x="288" y="161"/>
                    </a:cubicBezTo>
                    <a:cubicBezTo>
                      <a:pt x="289" y="160"/>
                      <a:pt x="287" y="157"/>
                      <a:pt x="290" y="156"/>
                    </a:cubicBezTo>
                    <a:cubicBezTo>
                      <a:pt x="293" y="155"/>
                      <a:pt x="302" y="150"/>
                      <a:pt x="307" y="149"/>
                    </a:cubicBezTo>
                    <a:cubicBezTo>
                      <a:pt x="311" y="148"/>
                      <a:pt x="318" y="143"/>
                      <a:pt x="320" y="143"/>
                    </a:cubicBezTo>
                    <a:cubicBezTo>
                      <a:pt x="322" y="142"/>
                      <a:pt x="328" y="140"/>
                      <a:pt x="330" y="139"/>
                    </a:cubicBezTo>
                    <a:cubicBezTo>
                      <a:pt x="332" y="138"/>
                      <a:pt x="333" y="137"/>
                      <a:pt x="337" y="132"/>
                    </a:cubicBezTo>
                    <a:cubicBezTo>
                      <a:pt x="341" y="127"/>
                      <a:pt x="340" y="126"/>
                      <a:pt x="350" y="121"/>
                    </a:cubicBezTo>
                    <a:cubicBezTo>
                      <a:pt x="360" y="116"/>
                      <a:pt x="362" y="115"/>
                      <a:pt x="363" y="110"/>
                    </a:cubicBezTo>
                    <a:cubicBezTo>
                      <a:pt x="363" y="105"/>
                      <a:pt x="363" y="102"/>
                      <a:pt x="362" y="101"/>
                    </a:cubicBezTo>
                    <a:cubicBezTo>
                      <a:pt x="360" y="100"/>
                      <a:pt x="356" y="104"/>
                      <a:pt x="355" y="99"/>
                    </a:cubicBezTo>
                    <a:cubicBezTo>
                      <a:pt x="355" y="95"/>
                      <a:pt x="352" y="98"/>
                      <a:pt x="348" y="101"/>
                    </a:cubicBezTo>
                    <a:cubicBezTo>
                      <a:pt x="344" y="105"/>
                      <a:pt x="342" y="109"/>
                      <a:pt x="338" y="110"/>
                    </a:cubicBezTo>
                    <a:cubicBezTo>
                      <a:pt x="335" y="111"/>
                      <a:pt x="330" y="110"/>
                      <a:pt x="336" y="106"/>
                    </a:cubicBezTo>
                    <a:cubicBezTo>
                      <a:pt x="341" y="103"/>
                      <a:pt x="343" y="101"/>
                      <a:pt x="347" y="99"/>
                    </a:cubicBezTo>
                    <a:cubicBezTo>
                      <a:pt x="350" y="96"/>
                      <a:pt x="349" y="96"/>
                      <a:pt x="353" y="94"/>
                    </a:cubicBezTo>
                    <a:cubicBezTo>
                      <a:pt x="356" y="91"/>
                      <a:pt x="356" y="91"/>
                      <a:pt x="350" y="91"/>
                    </a:cubicBezTo>
                    <a:cubicBezTo>
                      <a:pt x="344" y="92"/>
                      <a:pt x="346" y="93"/>
                      <a:pt x="341" y="92"/>
                    </a:cubicBezTo>
                    <a:cubicBezTo>
                      <a:pt x="336" y="91"/>
                      <a:pt x="331" y="91"/>
                      <a:pt x="331" y="88"/>
                    </a:cubicBezTo>
                    <a:cubicBezTo>
                      <a:pt x="331" y="84"/>
                      <a:pt x="333" y="88"/>
                      <a:pt x="334" y="80"/>
                    </a:cubicBezTo>
                    <a:cubicBezTo>
                      <a:pt x="335" y="73"/>
                      <a:pt x="325" y="51"/>
                      <a:pt x="325" y="51"/>
                    </a:cubicBezTo>
                    <a:cubicBezTo>
                      <a:pt x="325" y="51"/>
                      <a:pt x="321" y="62"/>
                      <a:pt x="315" y="68"/>
                    </a:cubicBezTo>
                    <a:cubicBezTo>
                      <a:pt x="309" y="74"/>
                      <a:pt x="305" y="77"/>
                      <a:pt x="304" y="80"/>
                    </a:cubicBezTo>
                    <a:cubicBezTo>
                      <a:pt x="303" y="83"/>
                      <a:pt x="301" y="86"/>
                      <a:pt x="300" y="82"/>
                    </a:cubicBezTo>
                    <a:cubicBezTo>
                      <a:pt x="298" y="78"/>
                      <a:pt x="297" y="78"/>
                      <a:pt x="295" y="79"/>
                    </a:cubicBezTo>
                    <a:cubicBezTo>
                      <a:pt x="294" y="79"/>
                      <a:pt x="284" y="82"/>
                      <a:pt x="294" y="72"/>
                    </a:cubicBezTo>
                    <a:cubicBezTo>
                      <a:pt x="304" y="62"/>
                      <a:pt x="299" y="66"/>
                      <a:pt x="298" y="62"/>
                    </a:cubicBezTo>
                    <a:cubicBezTo>
                      <a:pt x="298" y="59"/>
                      <a:pt x="295" y="59"/>
                      <a:pt x="292" y="61"/>
                    </a:cubicBezTo>
                    <a:cubicBezTo>
                      <a:pt x="288" y="62"/>
                      <a:pt x="287" y="60"/>
                      <a:pt x="286" y="57"/>
                    </a:cubicBezTo>
                    <a:cubicBezTo>
                      <a:pt x="285" y="53"/>
                      <a:pt x="281" y="53"/>
                      <a:pt x="275" y="56"/>
                    </a:cubicBezTo>
                    <a:cubicBezTo>
                      <a:pt x="270" y="59"/>
                      <a:pt x="267" y="63"/>
                      <a:pt x="264" y="62"/>
                    </a:cubicBezTo>
                    <a:cubicBezTo>
                      <a:pt x="261" y="61"/>
                      <a:pt x="253" y="60"/>
                      <a:pt x="253" y="69"/>
                    </a:cubicBezTo>
                    <a:cubicBezTo>
                      <a:pt x="253" y="78"/>
                      <a:pt x="249" y="79"/>
                      <a:pt x="250" y="82"/>
                    </a:cubicBezTo>
                    <a:cubicBezTo>
                      <a:pt x="251" y="86"/>
                      <a:pt x="252" y="88"/>
                      <a:pt x="248" y="90"/>
                    </a:cubicBezTo>
                    <a:cubicBezTo>
                      <a:pt x="245" y="91"/>
                      <a:pt x="237" y="100"/>
                      <a:pt x="242" y="104"/>
                    </a:cubicBezTo>
                    <a:cubicBezTo>
                      <a:pt x="248" y="108"/>
                      <a:pt x="249" y="108"/>
                      <a:pt x="248" y="113"/>
                    </a:cubicBezTo>
                    <a:cubicBezTo>
                      <a:pt x="248" y="117"/>
                      <a:pt x="246" y="129"/>
                      <a:pt x="225" y="142"/>
                    </a:cubicBezTo>
                    <a:cubicBezTo>
                      <a:pt x="225" y="142"/>
                      <a:pt x="224" y="153"/>
                      <a:pt x="226" y="157"/>
                    </a:cubicBezTo>
                    <a:cubicBezTo>
                      <a:pt x="227" y="161"/>
                      <a:pt x="226" y="161"/>
                      <a:pt x="223" y="165"/>
                    </a:cubicBezTo>
                    <a:cubicBezTo>
                      <a:pt x="220" y="168"/>
                      <a:pt x="222" y="171"/>
                      <a:pt x="218" y="172"/>
                    </a:cubicBezTo>
                    <a:cubicBezTo>
                      <a:pt x="215" y="173"/>
                      <a:pt x="214" y="176"/>
                      <a:pt x="212" y="171"/>
                    </a:cubicBezTo>
                    <a:cubicBezTo>
                      <a:pt x="211" y="167"/>
                      <a:pt x="209" y="171"/>
                      <a:pt x="209" y="166"/>
                    </a:cubicBezTo>
                    <a:cubicBezTo>
                      <a:pt x="209" y="161"/>
                      <a:pt x="206" y="163"/>
                      <a:pt x="210" y="157"/>
                    </a:cubicBezTo>
                    <a:cubicBezTo>
                      <a:pt x="214" y="151"/>
                      <a:pt x="210" y="155"/>
                      <a:pt x="212" y="149"/>
                    </a:cubicBezTo>
                    <a:cubicBezTo>
                      <a:pt x="215" y="144"/>
                      <a:pt x="215" y="141"/>
                      <a:pt x="213" y="142"/>
                    </a:cubicBezTo>
                    <a:cubicBezTo>
                      <a:pt x="212" y="142"/>
                      <a:pt x="198" y="146"/>
                      <a:pt x="198" y="146"/>
                    </a:cubicBezTo>
                    <a:cubicBezTo>
                      <a:pt x="198" y="146"/>
                      <a:pt x="195" y="142"/>
                      <a:pt x="190" y="143"/>
                    </a:cubicBezTo>
                    <a:cubicBezTo>
                      <a:pt x="185" y="145"/>
                      <a:pt x="179" y="137"/>
                      <a:pt x="173" y="139"/>
                    </a:cubicBezTo>
                    <a:cubicBezTo>
                      <a:pt x="167" y="141"/>
                      <a:pt x="161" y="144"/>
                      <a:pt x="161" y="144"/>
                    </a:cubicBezTo>
                    <a:cubicBezTo>
                      <a:pt x="161" y="144"/>
                      <a:pt x="165" y="136"/>
                      <a:pt x="164" y="132"/>
                    </a:cubicBezTo>
                    <a:cubicBezTo>
                      <a:pt x="163" y="128"/>
                      <a:pt x="156" y="131"/>
                      <a:pt x="156" y="131"/>
                    </a:cubicBezTo>
                    <a:cubicBezTo>
                      <a:pt x="156" y="131"/>
                      <a:pt x="167" y="95"/>
                      <a:pt x="186" y="88"/>
                    </a:cubicBezTo>
                    <a:cubicBezTo>
                      <a:pt x="189" y="87"/>
                      <a:pt x="195" y="78"/>
                      <a:pt x="188" y="80"/>
                    </a:cubicBezTo>
                    <a:cubicBezTo>
                      <a:pt x="182" y="82"/>
                      <a:pt x="192" y="76"/>
                      <a:pt x="196" y="74"/>
                    </a:cubicBezTo>
                    <a:cubicBezTo>
                      <a:pt x="199" y="72"/>
                      <a:pt x="198" y="72"/>
                      <a:pt x="203" y="70"/>
                    </a:cubicBezTo>
                    <a:cubicBezTo>
                      <a:pt x="208" y="68"/>
                      <a:pt x="201" y="74"/>
                      <a:pt x="209" y="66"/>
                    </a:cubicBezTo>
                    <a:cubicBezTo>
                      <a:pt x="218" y="59"/>
                      <a:pt x="219" y="58"/>
                      <a:pt x="219" y="56"/>
                    </a:cubicBezTo>
                    <a:cubicBezTo>
                      <a:pt x="218" y="54"/>
                      <a:pt x="213" y="58"/>
                      <a:pt x="209" y="57"/>
                    </a:cubicBezTo>
                    <a:cubicBezTo>
                      <a:pt x="206" y="55"/>
                      <a:pt x="204" y="55"/>
                      <a:pt x="204" y="55"/>
                    </a:cubicBezTo>
                    <a:cubicBezTo>
                      <a:pt x="204" y="55"/>
                      <a:pt x="208" y="53"/>
                      <a:pt x="211" y="52"/>
                    </a:cubicBezTo>
                    <a:cubicBezTo>
                      <a:pt x="214" y="52"/>
                      <a:pt x="217" y="51"/>
                      <a:pt x="219" y="50"/>
                    </a:cubicBezTo>
                    <a:cubicBezTo>
                      <a:pt x="221" y="49"/>
                      <a:pt x="221" y="50"/>
                      <a:pt x="221" y="46"/>
                    </a:cubicBezTo>
                    <a:cubicBezTo>
                      <a:pt x="222" y="42"/>
                      <a:pt x="221" y="41"/>
                      <a:pt x="225" y="40"/>
                    </a:cubicBezTo>
                    <a:cubicBezTo>
                      <a:pt x="229" y="38"/>
                      <a:pt x="229" y="36"/>
                      <a:pt x="233" y="36"/>
                    </a:cubicBezTo>
                    <a:cubicBezTo>
                      <a:pt x="237" y="37"/>
                      <a:pt x="233" y="35"/>
                      <a:pt x="239" y="34"/>
                    </a:cubicBezTo>
                    <a:cubicBezTo>
                      <a:pt x="245" y="33"/>
                      <a:pt x="239" y="34"/>
                      <a:pt x="246" y="29"/>
                    </a:cubicBezTo>
                    <a:cubicBezTo>
                      <a:pt x="254" y="23"/>
                      <a:pt x="258" y="22"/>
                      <a:pt x="257" y="19"/>
                    </a:cubicBezTo>
                    <a:cubicBezTo>
                      <a:pt x="255" y="15"/>
                      <a:pt x="247" y="19"/>
                      <a:pt x="253" y="12"/>
                    </a:cubicBezTo>
                    <a:cubicBezTo>
                      <a:pt x="259" y="6"/>
                      <a:pt x="262" y="7"/>
                      <a:pt x="261" y="4"/>
                    </a:cubicBezTo>
                    <a:cubicBezTo>
                      <a:pt x="260" y="1"/>
                      <a:pt x="254" y="0"/>
                      <a:pt x="252" y="1"/>
                    </a:cubicBezTo>
                    <a:cubicBezTo>
                      <a:pt x="250" y="2"/>
                      <a:pt x="248" y="0"/>
                      <a:pt x="244" y="4"/>
                    </a:cubicBezTo>
                    <a:cubicBezTo>
                      <a:pt x="240" y="8"/>
                      <a:pt x="241" y="14"/>
                      <a:pt x="239" y="16"/>
                    </a:cubicBezTo>
                    <a:cubicBezTo>
                      <a:pt x="238" y="19"/>
                      <a:pt x="235" y="18"/>
                      <a:pt x="233" y="22"/>
                    </a:cubicBezTo>
                    <a:cubicBezTo>
                      <a:pt x="230" y="27"/>
                      <a:pt x="228" y="27"/>
                      <a:pt x="226" y="30"/>
                    </a:cubicBezTo>
                    <a:cubicBezTo>
                      <a:pt x="223" y="32"/>
                      <a:pt x="226" y="32"/>
                      <a:pt x="223" y="32"/>
                    </a:cubicBezTo>
                    <a:cubicBezTo>
                      <a:pt x="221" y="32"/>
                      <a:pt x="218" y="30"/>
                      <a:pt x="222" y="27"/>
                    </a:cubicBezTo>
                    <a:cubicBezTo>
                      <a:pt x="226" y="25"/>
                      <a:pt x="231" y="23"/>
                      <a:pt x="227" y="20"/>
                    </a:cubicBezTo>
                    <a:cubicBezTo>
                      <a:pt x="223" y="16"/>
                      <a:pt x="219" y="14"/>
                      <a:pt x="217" y="19"/>
                    </a:cubicBezTo>
                    <a:cubicBezTo>
                      <a:pt x="214" y="24"/>
                      <a:pt x="212" y="27"/>
                      <a:pt x="211" y="26"/>
                    </a:cubicBezTo>
                    <a:cubicBezTo>
                      <a:pt x="211" y="24"/>
                      <a:pt x="209" y="14"/>
                      <a:pt x="208" y="18"/>
                    </a:cubicBezTo>
                    <a:cubicBezTo>
                      <a:pt x="206" y="22"/>
                      <a:pt x="201" y="24"/>
                      <a:pt x="198" y="28"/>
                    </a:cubicBezTo>
                    <a:cubicBezTo>
                      <a:pt x="195" y="31"/>
                      <a:pt x="191" y="33"/>
                      <a:pt x="189" y="36"/>
                    </a:cubicBezTo>
                    <a:cubicBezTo>
                      <a:pt x="187" y="39"/>
                      <a:pt x="185" y="42"/>
                      <a:pt x="183" y="45"/>
                    </a:cubicBezTo>
                    <a:cubicBezTo>
                      <a:pt x="181" y="47"/>
                      <a:pt x="183" y="51"/>
                      <a:pt x="181" y="51"/>
                    </a:cubicBezTo>
                    <a:cubicBezTo>
                      <a:pt x="180" y="52"/>
                      <a:pt x="179" y="57"/>
                      <a:pt x="177" y="52"/>
                    </a:cubicBezTo>
                    <a:cubicBezTo>
                      <a:pt x="176" y="47"/>
                      <a:pt x="175" y="46"/>
                      <a:pt x="172" y="47"/>
                    </a:cubicBezTo>
                    <a:cubicBezTo>
                      <a:pt x="168" y="48"/>
                      <a:pt x="164" y="50"/>
                      <a:pt x="162" y="51"/>
                    </a:cubicBezTo>
                    <a:cubicBezTo>
                      <a:pt x="160" y="51"/>
                      <a:pt x="159" y="51"/>
                      <a:pt x="156" y="54"/>
                    </a:cubicBezTo>
                    <a:cubicBezTo>
                      <a:pt x="152" y="56"/>
                      <a:pt x="147" y="59"/>
                      <a:pt x="147" y="59"/>
                    </a:cubicBezTo>
                    <a:cubicBezTo>
                      <a:pt x="147" y="59"/>
                      <a:pt x="143" y="53"/>
                      <a:pt x="137" y="55"/>
                    </a:cubicBezTo>
                    <a:cubicBezTo>
                      <a:pt x="131" y="57"/>
                      <a:pt x="127" y="57"/>
                      <a:pt x="125" y="60"/>
                    </a:cubicBezTo>
                    <a:cubicBezTo>
                      <a:pt x="123" y="63"/>
                      <a:pt x="120" y="66"/>
                      <a:pt x="120" y="69"/>
                    </a:cubicBezTo>
                    <a:cubicBezTo>
                      <a:pt x="120" y="72"/>
                      <a:pt x="121" y="76"/>
                      <a:pt x="119" y="75"/>
                    </a:cubicBezTo>
                    <a:cubicBezTo>
                      <a:pt x="117" y="74"/>
                      <a:pt x="117" y="72"/>
                      <a:pt x="115" y="70"/>
                    </a:cubicBezTo>
                    <a:cubicBezTo>
                      <a:pt x="112" y="67"/>
                      <a:pt x="114" y="66"/>
                      <a:pt x="108" y="68"/>
                    </a:cubicBezTo>
                    <a:cubicBezTo>
                      <a:pt x="103" y="69"/>
                      <a:pt x="88" y="77"/>
                      <a:pt x="88" y="77"/>
                    </a:cubicBezTo>
                    <a:cubicBezTo>
                      <a:pt x="88" y="77"/>
                      <a:pt x="85" y="75"/>
                      <a:pt x="91" y="72"/>
                    </a:cubicBezTo>
                    <a:cubicBezTo>
                      <a:pt x="97" y="69"/>
                      <a:pt x="99" y="62"/>
                      <a:pt x="89" y="64"/>
                    </a:cubicBezTo>
                    <a:cubicBezTo>
                      <a:pt x="79" y="67"/>
                      <a:pt x="77" y="71"/>
                      <a:pt x="74" y="69"/>
                    </a:cubicBezTo>
                    <a:cubicBezTo>
                      <a:pt x="73" y="68"/>
                      <a:pt x="71" y="67"/>
                      <a:pt x="70" y="67"/>
                    </a:cubicBezTo>
                    <a:cubicBezTo>
                      <a:pt x="25" y="162"/>
                      <a:pt x="0" y="267"/>
                      <a:pt x="0" y="379"/>
                    </a:cubicBezTo>
                    <a:cubicBezTo>
                      <a:pt x="0" y="382"/>
                      <a:pt x="0" y="386"/>
                      <a:pt x="0" y="390"/>
                    </a:cubicBezTo>
                    <a:cubicBezTo>
                      <a:pt x="3" y="392"/>
                      <a:pt x="3" y="395"/>
                      <a:pt x="5" y="399"/>
                    </a:cubicBezTo>
                    <a:cubicBezTo>
                      <a:pt x="7" y="404"/>
                      <a:pt x="7" y="409"/>
                      <a:pt x="10" y="411"/>
                    </a:cubicBezTo>
                    <a:cubicBezTo>
                      <a:pt x="13" y="413"/>
                      <a:pt x="16" y="411"/>
                      <a:pt x="17" y="413"/>
                    </a:cubicBezTo>
                    <a:cubicBezTo>
                      <a:pt x="18" y="416"/>
                      <a:pt x="23" y="419"/>
                      <a:pt x="25" y="420"/>
                    </a:cubicBezTo>
                    <a:cubicBezTo>
                      <a:pt x="28" y="421"/>
                      <a:pt x="25" y="421"/>
                      <a:pt x="27" y="424"/>
                    </a:cubicBezTo>
                    <a:cubicBezTo>
                      <a:pt x="30" y="428"/>
                      <a:pt x="31" y="425"/>
                      <a:pt x="36" y="429"/>
                    </a:cubicBezTo>
                    <a:cubicBezTo>
                      <a:pt x="40" y="434"/>
                      <a:pt x="51" y="436"/>
                      <a:pt x="53" y="443"/>
                    </a:cubicBezTo>
                    <a:cubicBezTo>
                      <a:pt x="55" y="449"/>
                      <a:pt x="55" y="450"/>
                      <a:pt x="54" y="453"/>
                    </a:cubicBezTo>
                    <a:cubicBezTo>
                      <a:pt x="53" y="457"/>
                      <a:pt x="50" y="460"/>
                      <a:pt x="54" y="462"/>
                    </a:cubicBezTo>
                    <a:cubicBezTo>
                      <a:pt x="58" y="464"/>
                      <a:pt x="68" y="470"/>
                      <a:pt x="72" y="469"/>
                    </a:cubicBezTo>
                    <a:cubicBezTo>
                      <a:pt x="75" y="468"/>
                      <a:pt x="81" y="468"/>
                      <a:pt x="81" y="468"/>
                    </a:cubicBezTo>
                    <a:cubicBezTo>
                      <a:pt x="81" y="468"/>
                      <a:pt x="93" y="472"/>
                      <a:pt x="98" y="473"/>
                    </a:cubicBezTo>
                    <a:cubicBezTo>
                      <a:pt x="103" y="474"/>
                      <a:pt x="101" y="475"/>
                      <a:pt x="106" y="474"/>
                    </a:cubicBezTo>
                    <a:cubicBezTo>
                      <a:pt x="112" y="474"/>
                      <a:pt x="119" y="477"/>
                      <a:pt x="120" y="474"/>
                    </a:cubicBezTo>
                    <a:cubicBezTo>
                      <a:pt x="120" y="470"/>
                      <a:pt x="123" y="467"/>
                      <a:pt x="126" y="467"/>
                    </a:cubicBezTo>
                    <a:cubicBezTo>
                      <a:pt x="130" y="467"/>
                      <a:pt x="138" y="474"/>
                      <a:pt x="139" y="474"/>
                    </a:cubicBezTo>
                    <a:cubicBezTo>
                      <a:pt x="140" y="475"/>
                      <a:pt x="141" y="475"/>
                      <a:pt x="142" y="475"/>
                    </a:cubicBezTo>
                    <a:cubicBezTo>
                      <a:pt x="144" y="476"/>
                      <a:pt x="147" y="477"/>
                      <a:pt x="151" y="477"/>
                    </a:cubicBezTo>
                    <a:cubicBezTo>
                      <a:pt x="153" y="478"/>
                      <a:pt x="156" y="478"/>
                      <a:pt x="158" y="477"/>
                    </a:cubicBezTo>
                    <a:cubicBezTo>
                      <a:pt x="163" y="476"/>
                      <a:pt x="161" y="478"/>
                      <a:pt x="167" y="476"/>
                    </a:cubicBezTo>
                    <a:cubicBezTo>
                      <a:pt x="168" y="476"/>
                      <a:pt x="169" y="476"/>
                      <a:pt x="170" y="476"/>
                    </a:cubicBezTo>
                    <a:cubicBezTo>
                      <a:pt x="170" y="476"/>
                      <a:pt x="170" y="477"/>
                      <a:pt x="171" y="477"/>
                    </a:cubicBezTo>
                    <a:cubicBezTo>
                      <a:pt x="171" y="479"/>
                      <a:pt x="171" y="481"/>
                      <a:pt x="173" y="482"/>
                    </a:cubicBezTo>
                    <a:cubicBezTo>
                      <a:pt x="177" y="483"/>
                      <a:pt x="182" y="486"/>
                      <a:pt x="183" y="486"/>
                    </a:cubicBezTo>
                    <a:cubicBezTo>
                      <a:pt x="183" y="486"/>
                      <a:pt x="184" y="486"/>
                      <a:pt x="184" y="487"/>
                    </a:cubicBezTo>
                    <a:cubicBezTo>
                      <a:pt x="184" y="487"/>
                      <a:pt x="186" y="486"/>
                      <a:pt x="185" y="4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2" name="Freeform 23"/>
              <p:cNvSpPr>
                <a:spLocks/>
              </p:cNvSpPr>
              <p:nvPr/>
            </p:nvSpPr>
            <p:spPr bwMode="auto">
              <a:xfrm>
                <a:off x="5375275" y="5784850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3" name="Freeform 24"/>
              <p:cNvSpPr>
                <a:spLocks/>
              </p:cNvSpPr>
              <p:nvPr/>
            </p:nvSpPr>
            <p:spPr bwMode="auto">
              <a:xfrm>
                <a:off x="4462463" y="4237038"/>
                <a:ext cx="1228725" cy="1633538"/>
              </a:xfrm>
              <a:custGeom>
                <a:avLst/>
                <a:gdLst>
                  <a:gd name="T0" fmla="*/ 378 w 451"/>
                  <a:gd name="T1" fmla="*/ 543 h 599"/>
                  <a:gd name="T2" fmla="*/ 355 w 451"/>
                  <a:gd name="T3" fmla="*/ 510 h 599"/>
                  <a:gd name="T4" fmla="*/ 358 w 451"/>
                  <a:gd name="T5" fmla="*/ 467 h 599"/>
                  <a:gd name="T6" fmla="*/ 354 w 451"/>
                  <a:gd name="T7" fmla="*/ 442 h 599"/>
                  <a:gd name="T8" fmla="*/ 365 w 451"/>
                  <a:gd name="T9" fmla="*/ 397 h 599"/>
                  <a:gd name="T10" fmla="*/ 358 w 451"/>
                  <a:gd name="T11" fmla="*/ 381 h 599"/>
                  <a:gd name="T12" fmla="*/ 387 w 451"/>
                  <a:gd name="T13" fmla="*/ 352 h 599"/>
                  <a:gd name="T14" fmla="*/ 398 w 451"/>
                  <a:gd name="T15" fmla="*/ 322 h 599"/>
                  <a:gd name="T16" fmla="*/ 415 w 451"/>
                  <a:gd name="T17" fmla="*/ 263 h 599"/>
                  <a:gd name="T18" fmla="*/ 441 w 451"/>
                  <a:gd name="T19" fmla="*/ 241 h 599"/>
                  <a:gd name="T20" fmla="*/ 425 w 451"/>
                  <a:gd name="T21" fmla="*/ 170 h 599"/>
                  <a:gd name="T22" fmla="*/ 442 w 451"/>
                  <a:gd name="T23" fmla="*/ 140 h 599"/>
                  <a:gd name="T24" fmla="*/ 411 w 451"/>
                  <a:gd name="T25" fmla="*/ 91 h 599"/>
                  <a:gd name="T26" fmla="*/ 348 w 451"/>
                  <a:gd name="T27" fmla="*/ 78 h 599"/>
                  <a:gd name="T28" fmla="*/ 315 w 451"/>
                  <a:gd name="T29" fmla="*/ 70 h 599"/>
                  <a:gd name="T30" fmla="*/ 286 w 451"/>
                  <a:gd name="T31" fmla="*/ 67 h 599"/>
                  <a:gd name="T32" fmla="*/ 269 w 451"/>
                  <a:gd name="T33" fmla="*/ 53 h 599"/>
                  <a:gd name="T34" fmla="*/ 244 w 451"/>
                  <a:gd name="T35" fmla="*/ 31 h 599"/>
                  <a:gd name="T36" fmla="*/ 208 w 451"/>
                  <a:gd name="T37" fmla="*/ 25 h 599"/>
                  <a:gd name="T38" fmla="*/ 172 w 451"/>
                  <a:gd name="T39" fmla="*/ 13 h 599"/>
                  <a:gd name="T40" fmla="*/ 155 w 451"/>
                  <a:gd name="T41" fmla="*/ 5 h 599"/>
                  <a:gd name="T42" fmla="*/ 132 w 451"/>
                  <a:gd name="T43" fmla="*/ 8 h 599"/>
                  <a:gd name="T44" fmla="*/ 104 w 451"/>
                  <a:gd name="T45" fmla="*/ 5 h 599"/>
                  <a:gd name="T46" fmla="*/ 85 w 451"/>
                  <a:gd name="T47" fmla="*/ 22 h 599"/>
                  <a:gd name="T48" fmla="*/ 88 w 451"/>
                  <a:gd name="T49" fmla="*/ 4 h 599"/>
                  <a:gd name="T50" fmla="*/ 71 w 451"/>
                  <a:gd name="T51" fmla="*/ 16 h 599"/>
                  <a:gd name="T52" fmla="*/ 64 w 451"/>
                  <a:gd name="T53" fmla="*/ 31 h 599"/>
                  <a:gd name="T54" fmla="*/ 41 w 451"/>
                  <a:gd name="T55" fmla="*/ 34 h 599"/>
                  <a:gd name="T56" fmla="*/ 16 w 451"/>
                  <a:gd name="T57" fmla="*/ 36 h 599"/>
                  <a:gd name="T58" fmla="*/ 9 w 451"/>
                  <a:gd name="T59" fmla="*/ 45 h 599"/>
                  <a:gd name="T60" fmla="*/ 40 w 451"/>
                  <a:gd name="T61" fmla="*/ 51 h 599"/>
                  <a:gd name="T62" fmla="*/ 41 w 451"/>
                  <a:gd name="T63" fmla="*/ 42 h 599"/>
                  <a:gd name="T64" fmla="*/ 64 w 451"/>
                  <a:gd name="T65" fmla="*/ 74 h 599"/>
                  <a:gd name="T66" fmla="*/ 59 w 451"/>
                  <a:gd name="T67" fmla="*/ 94 h 599"/>
                  <a:gd name="T68" fmla="*/ 54 w 451"/>
                  <a:gd name="T69" fmla="*/ 120 h 599"/>
                  <a:gd name="T70" fmla="*/ 63 w 451"/>
                  <a:gd name="T71" fmla="*/ 151 h 599"/>
                  <a:gd name="T72" fmla="*/ 111 w 451"/>
                  <a:gd name="T73" fmla="*/ 204 h 599"/>
                  <a:gd name="T74" fmla="*/ 161 w 451"/>
                  <a:gd name="T75" fmla="*/ 233 h 599"/>
                  <a:gd name="T76" fmla="*/ 198 w 451"/>
                  <a:gd name="T77" fmla="*/ 291 h 599"/>
                  <a:gd name="T78" fmla="*/ 235 w 451"/>
                  <a:gd name="T79" fmla="*/ 380 h 599"/>
                  <a:gd name="T80" fmla="*/ 268 w 451"/>
                  <a:gd name="T81" fmla="*/ 451 h 599"/>
                  <a:gd name="T82" fmla="*/ 292 w 451"/>
                  <a:gd name="T83" fmla="*/ 498 h 599"/>
                  <a:gd name="T84" fmla="*/ 299 w 451"/>
                  <a:gd name="T85" fmla="*/ 499 h 599"/>
                  <a:gd name="T86" fmla="*/ 302 w 451"/>
                  <a:gd name="T87" fmla="*/ 530 h 599"/>
                  <a:gd name="T88" fmla="*/ 314 w 451"/>
                  <a:gd name="T89" fmla="*/ 548 h 599"/>
                  <a:gd name="T90" fmla="*/ 339 w 451"/>
                  <a:gd name="T91" fmla="*/ 573 h 599"/>
                  <a:gd name="T92" fmla="*/ 364 w 451"/>
                  <a:gd name="T93" fmla="*/ 591 h 599"/>
                  <a:gd name="T94" fmla="*/ 404 w 451"/>
                  <a:gd name="T95" fmla="*/ 596 h 599"/>
                  <a:gd name="T96" fmla="*/ 426 w 451"/>
                  <a:gd name="T97" fmla="*/ 58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1" h="599">
                    <a:moveTo>
                      <a:pt x="402" y="577"/>
                    </a:moveTo>
                    <a:cubicBezTo>
                      <a:pt x="387" y="565"/>
                      <a:pt x="394" y="568"/>
                      <a:pt x="385" y="563"/>
                    </a:cubicBezTo>
                    <a:cubicBezTo>
                      <a:pt x="376" y="557"/>
                      <a:pt x="370" y="554"/>
                      <a:pt x="375" y="551"/>
                    </a:cubicBezTo>
                    <a:cubicBezTo>
                      <a:pt x="379" y="549"/>
                      <a:pt x="380" y="551"/>
                      <a:pt x="378" y="543"/>
                    </a:cubicBezTo>
                    <a:cubicBezTo>
                      <a:pt x="376" y="535"/>
                      <a:pt x="374" y="533"/>
                      <a:pt x="377" y="531"/>
                    </a:cubicBezTo>
                    <a:cubicBezTo>
                      <a:pt x="380" y="530"/>
                      <a:pt x="383" y="534"/>
                      <a:pt x="379" y="524"/>
                    </a:cubicBezTo>
                    <a:cubicBezTo>
                      <a:pt x="375" y="513"/>
                      <a:pt x="372" y="514"/>
                      <a:pt x="368" y="515"/>
                    </a:cubicBezTo>
                    <a:cubicBezTo>
                      <a:pt x="363" y="516"/>
                      <a:pt x="359" y="516"/>
                      <a:pt x="355" y="510"/>
                    </a:cubicBezTo>
                    <a:cubicBezTo>
                      <a:pt x="351" y="504"/>
                      <a:pt x="350" y="497"/>
                      <a:pt x="355" y="495"/>
                    </a:cubicBezTo>
                    <a:cubicBezTo>
                      <a:pt x="360" y="493"/>
                      <a:pt x="359" y="487"/>
                      <a:pt x="359" y="485"/>
                    </a:cubicBezTo>
                    <a:cubicBezTo>
                      <a:pt x="358" y="483"/>
                      <a:pt x="352" y="483"/>
                      <a:pt x="356" y="477"/>
                    </a:cubicBezTo>
                    <a:cubicBezTo>
                      <a:pt x="359" y="471"/>
                      <a:pt x="363" y="469"/>
                      <a:pt x="358" y="467"/>
                    </a:cubicBezTo>
                    <a:cubicBezTo>
                      <a:pt x="352" y="465"/>
                      <a:pt x="345" y="467"/>
                      <a:pt x="344" y="464"/>
                    </a:cubicBezTo>
                    <a:cubicBezTo>
                      <a:pt x="342" y="460"/>
                      <a:pt x="329" y="454"/>
                      <a:pt x="338" y="453"/>
                    </a:cubicBezTo>
                    <a:cubicBezTo>
                      <a:pt x="348" y="451"/>
                      <a:pt x="354" y="456"/>
                      <a:pt x="355" y="452"/>
                    </a:cubicBezTo>
                    <a:cubicBezTo>
                      <a:pt x="357" y="447"/>
                      <a:pt x="358" y="446"/>
                      <a:pt x="354" y="442"/>
                    </a:cubicBezTo>
                    <a:cubicBezTo>
                      <a:pt x="349" y="437"/>
                      <a:pt x="340" y="431"/>
                      <a:pt x="344" y="430"/>
                    </a:cubicBezTo>
                    <a:cubicBezTo>
                      <a:pt x="348" y="429"/>
                      <a:pt x="369" y="429"/>
                      <a:pt x="373" y="422"/>
                    </a:cubicBezTo>
                    <a:cubicBezTo>
                      <a:pt x="376" y="414"/>
                      <a:pt x="376" y="410"/>
                      <a:pt x="374" y="405"/>
                    </a:cubicBezTo>
                    <a:cubicBezTo>
                      <a:pt x="372" y="400"/>
                      <a:pt x="370" y="402"/>
                      <a:pt x="365" y="397"/>
                    </a:cubicBezTo>
                    <a:cubicBezTo>
                      <a:pt x="359" y="392"/>
                      <a:pt x="370" y="390"/>
                      <a:pt x="362" y="387"/>
                    </a:cubicBezTo>
                    <a:cubicBezTo>
                      <a:pt x="354" y="385"/>
                      <a:pt x="348" y="386"/>
                      <a:pt x="346" y="382"/>
                    </a:cubicBezTo>
                    <a:cubicBezTo>
                      <a:pt x="346" y="381"/>
                      <a:pt x="346" y="381"/>
                      <a:pt x="347" y="381"/>
                    </a:cubicBezTo>
                    <a:cubicBezTo>
                      <a:pt x="348" y="380"/>
                      <a:pt x="352" y="381"/>
                      <a:pt x="358" y="381"/>
                    </a:cubicBezTo>
                    <a:cubicBezTo>
                      <a:pt x="367" y="382"/>
                      <a:pt x="370" y="387"/>
                      <a:pt x="376" y="384"/>
                    </a:cubicBezTo>
                    <a:cubicBezTo>
                      <a:pt x="383" y="380"/>
                      <a:pt x="388" y="380"/>
                      <a:pt x="389" y="376"/>
                    </a:cubicBezTo>
                    <a:cubicBezTo>
                      <a:pt x="389" y="376"/>
                      <a:pt x="389" y="376"/>
                      <a:pt x="390" y="375"/>
                    </a:cubicBezTo>
                    <a:cubicBezTo>
                      <a:pt x="391" y="371"/>
                      <a:pt x="389" y="358"/>
                      <a:pt x="387" y="352"/>
                    </a:cubicBezTo>
                    <a:cubicBezTo>
                      <a:pt x="386" y="346"/>
                      <a:pt x="388" y="338"/>
                      <a:pt x="388" y="338"/>
                    </a:cubicBezTo>
                    <a:cubicBezTo>
                      <a:pt x="388" y="338"/>
                      <a:pt x="392" y="340"/>
                      <a:pt x="392" y="345"/>
                    </a:cubicBezTo>
                    <a:cubicBezTo>
                      <a:pt x="391" y="351"/>
                      <a:pt x="394" y="346"/>
                      <a:pt x="394" y="338"/>
                    </a:cubicBezTo>
                    <a:cubicBezTo>
                      <a:pt x="395" y="329"/>
                      <a:pt x="393" y="327"/>
                      <a:pt x="398" y="322"/>
                    </a:cubicBezTo>
                    <a:cubicBezTo>
                      <a:pt x="403" y="317"/>
                      <a:pt x="403" y="316"/>
                      <a:pt x="397" y="310"/>
                    </a:cubicBezTo>
                    <a:cubicBezTo>
                      <a:pt x="391" y="303"/>
                      <a:pt x="382" y="298"/>
                      <a:pt x="385" y="293"/>
                    </a:cubicBezTo>
                    <a:cubicBezTo>
                      <a:pt x="389" y="288"/>
                      <a:pt x="394" y="279"/>
                      <a:pt x="396" y="276"/>
                    </a:cubicBezTo>
                    <a:cubicBezTo>
                      <a:pt x="399" y="273"/>
                      <a:pt x="408" y="263"/>
                      <a:pt x="415" y="263"/>
                    </a:cubicBezTo>
                    <a:cubicBezTo>
                      <a:pt x="422" y="264"/>
                      <a:pt x="436" y="263"/>
                      <a:pt x="436" y="262"/>
                    </a:cubicBezTo>
                    <a:cubicBezTo>
                      <a:pt x="437" y="261"/>
                      <a:pt x="430" y="256"/>
                      <a:pt x="437" y="256"/>
                    </a:cubicBezTo>
                    <a:cubicBezTo>
                      <a:pt x="443" y="255"/>
                      <a:pt x="443" y="253"/>
                      <a:pt x="443" y="253"/>
                    </a:cubicBezTo>
                    <a:cubicBezTo>
                      <a:pt x="442" y="249"/>
                      <a:pt x="442" y="245"/>
                      <a:pt x="441" y="241"/>
                    </a:cubicBezTo>
                    <a:cubicBezTo>
                      <a:pt x="441" y="241"/>
                      <a:pt x="444" y="234"/>
                      <a:pt x="443" y="231"/>
                    </a:cubicBezTo>
                    <a:cubicBezTo>
                      <a:pt x="441" y="227"/>
                      <a:pt x="441" y="224"/>
                      <a:pt x="439" y="219"/>
                    </a:cubicBezTo>
                    <a:cubicBezTo>
                      <a:pt x="437" y="215"/>
                      <a:pt x="442" y="216"/>
                      <a:pt x="440" y="209"/>
                    </a:cubicBezTo>
                    <a:cubicBezTo>
                      <a:pt x="438" y="203"/>
                      <a:pt x="429" y="179"/>
                      <a:pt x="425" y="170"/>
                    </a:cubicBezTo>
                    <a:cubicBezTo>
                      <a:pt x="422" y="161"/>
                      <a:pt x="429" y="166"/>
                      <a:pt x="431" y="168"/>
                    </a:cubicBezTo>
                    <a:cubicBezTo>
                      <a:pt x="434" y="170"/>
                      <a:pt x="430" y="166"/>
                      <a:pt x="432" y="160"/>
                    </a:cubicBezTo>
                    <a:cubicBezTo>
                      <a:pt x="434" y="154"/>
                      <a:pt x="432" y="152"/>
                      <a:pt x="433" y="149"/>
                    </a:cubicBezTo>
                    <a:cubicBezTo>
                      <a:pt x="434" y="146"/>
                      <a:pt x="437" y="144"/>
                      <a:pt x="442" y="140"/>
                    </a:cubicBezTo>
                    <a:cubicBezTo>
                      <a:pt x="447" y="135"/>
                      <a:pt x="451" y="130"/>
                      <a:pt x="447" y="120"/>
                    </a:cubicBezTo>
                    <a:cubicBezTo>
                      <a:pt x="443" y="111"/>
                      <a:pt x="440" y="106"/>
                      <a:pt x="435" y="101"/>
                    </a:cubicBezTo>
                    <a:cubicBezTo>
                      <a:pt x="430" y="95"/>
                      <a:pt x="436" y="90"/>
                      <a:pt x="428" y="91"/>
                    </a:cubicBezTo>
                    <a:cubicBezTo>
                      <a:pt x="420" y="92"/>
                      <a:pt x="423" y="95"/>
                      <a:pt x="411" y="91"/>
                    </a:cubicBezTo>
                    <a:cubicBezTo>
                      <a:pt x="399" y="87"/>
                      <a:pt x="394" y="84"/>
                      <a:pt x="391" y="82"/>
                    </a:cubicBezTo>
                    <a:cubicBezTo>
                      <a:pt x="387" y="81"/>
                      <a:pt x="377" y="75"/>
                      <a:pt x="372" y="75"/>
                    </a:cubicBezTo>
                    <a:cubicBezTo>
                      <a:pt x="368" y="76"/>
                      <a:pt x="366" y="76"/>
                      <a:pt x="361" y="76"/>
                    </a:cubicBezTo>
                    <a:cubicBezTo>
                      <a:pt x="356" y="77"/>
                      <a:pt x="352" y="79"/>
                      <a:pt x="348" y="78"/>
                    </a:cubicBezTo>
                    <a:cubicBezTo>
                      <a:pt x="344" y="77"/>
                      <a:pt x="336" y="72"/>
                      <a:pt x="330" y="81"/>
                    </a:cubicBezTo>
                    <a:cubicBezTo>
                      <a:pt x="329" y="82"/>
                      <a:pt x="328" y="83"/>
                      <a:pt x="328" y="84"/>
                    </a:cubicBezTo>
                    <a:cubicBezTo>
                      <a:pt x="327" y="81"/>
                      <a:pt x="326" y="78"/>
                      <a:pt x="325" y="75"/>
                    </a:cubicBezTo>
                    <a:cubicBezTo>
                      <a:pt x="324" y="72"/>
                      <a:pt x="323" y="72"/>
                      <a:pt x="315" y="70"/>
                    </a:cubicBezTo>
                    <a:cubicBezTo>
                      <a:pt x="306" y="68"/>
                      <a:pt x="301" y="67"/>
                      <a:pt x="296" y="66"/>
                    </a:cubicBezTo>
                    <a:cubicBezTo>
                      <a:pt x="292" y="65"/>
                      <a:pt x="289" y="67"/>
                      <a:pt x="287" y="70"/>
                    </a:cubicBezTo>
                    <a:cubicBezTo>
                      <a:pt x="287" y="71"/>
                      <a:pt x="286" y="72"/>
                      <a:pt x="286" y="73"/>
                    </a:cubicBezTo>
                    <a:cubicBezTo>
                      <a:pt x="287" y="71"/>
                      <a:pt x="287" y="69"/>
                      <a:pt x="286" y="67"/>
                    </a:cubicBezTo>
                    <a:cubicBezTo>
                      <a:pt x="283" y="63"/>
                      <a:pt x="280" y="64"/>
                      <a:pt x="277" y="64"/>
                    </a:cubicBezTo>
                    <a:cubicBezTo>
                      <a:pt x="274" y="65"/>
                      <a:pt x="267" y="65"/>
                      <a:pt x="267" y="65"/>
                    </a:cubicBezTo>
                    <a:cubicBezTo>
                      <a:pt x="267" y="65"/>
                      <a:pt x="261" y="62"/>
                      <a:pt x="266" y="60"/>
                    </a:cubicBezTo>
                    <a:cubicBezTo>
                      <a:pt x="270" y="57"/>
                      <a:pt x="271" y="56"/>
                      <a:pt x="269" y="53"/>
                    </a:cubicBezTo>
                    <a:cubicBezTo>
                      <a:pt x="267" y="49"/>
                      <a:pt x="270" y="52"/>
                      <a:pt x="263" y="49"/>
                    </a:cubicBezTo>
                    <a:cubicBezTo>
                      <a:pt x="256" y="47"/>
                      <a:pt x="258" y="45"/>
                      <a:pt x="255" y="42"/>
                    </a:cubicBezTo>
                    <a:cubicBezTo>
                      <a:pt x="252" y="38"/>
                      <a:pt x="247" y="32"/>
                      <a:pt x="247" y="32"/>
                    </a:cubicBezTo>
                    <a:cubicBezTo>
                      <a:pt x="246" y="32"/>
                      <a:pt x="245" y="32"/>
                      <a:pt x="244" y="31"/>
                    </a:cubicBezTo>
                    <a:cubicBezTo>
                      <a:pt x="243" y="31"/>
                      <a:pt x="243" y="31"/>
                      <a:pt x="242" y="31"/>
                    </a:cubicBezTo>
                    <a:cubicBezTo>
                      <a:pt x="242" y="31"/>
                      <a:pt x="226" y="24"/>
                      <a:pt x="222" y="25"/>
                    </a:cubicBezTo>
                    <a:cubicBezTo>
                      <a:pt x="222" y="25"/>
                      <a:pt x="221" y="25"/>
                      <a:pt x="221" y="25"/>
                    </a:cubicBezTo>
                    <a:cubicBezTo>
                      <a:pt x="217" y="25"/>
                      <a:pt x="212" y="24"/>
                      <a:pt x="208" y="25"/>
                    </a:cubicBezTo>
                    <a:cubicBezTo>
                      <a:pt x="202" y="26"/>
                      <a:pt x="199" y="27"/>
                      <a:pt x="199" y="27"/>
                    </a:cubicBezTo>
                    <a:cubicBezTo>
                      <a:pt x="199" y="27"/>
                      <a:pt x="198" y="27"/>
                      <a:pt x="198" y="27"/>
                    </a:cubicBezTo>
                    <a:cubicBezTo>
                      <a:pt x="195" y="25"/>
                      <a:pt x="189" y="22"/>
                      <a:pt x="187" y="22"/>
                    </a:cubicBezTo>
                    <a:cubicBezTo>
                      <a:pt x="184" y="23"/>
                      <a:pt x="177" y="11"/>
                      <a:pt x="172" y="13"/>
                    </a:cubicBezTo>
                    <a:cubicBezTo>
                      <a:pt x="172" y="13"/>
                      <a:pt x="172" y="13"/>
                      <a:pt x="172" y="13"/>
                    </a:cubicBezTo>
                    <a:cubicBezTo>
                      <a:pt x="167" y="14"/>
                      <a:pt x="161" y="13"/>
                      <a:pt x="161" y="13"/>
                    </a:cubicBezTo>
                    <a:cubicBezTo>
                      <a:pt x="161" y="13"/>
                      <a:pt x="166" y="8"/>
                      <a:pt x="163" y="6"/>
                    </a:cubicBezTo>
                    <a:cubicBezTo>
                      <a:pt x="161" y="5"/>
                      <a:pt x="161" y="7"/>
                      <a:pt x="155" y="5"/>
                    </a:cubicBezTo>
                    <a:cubicBezTo>
                      <a:pt x="150" y="4"/>
                      <a:pt x="142" y="3"/>
                      <a:pt x="148" y="2"/>
                    </a:cubicBezTo>
                    <a:cubicBezTo>
                      <a:pt x="154" y="1"/>
                      <a:pt x="152" y="0"/>
                      <a:pt x="152" y="0"/>
                    </a:cubicBezTo>
                    <a:cubicBezTo>
                      <a:pt x="147" y="0"/>
                      <a:pt x="142" y="1"/>
                      <a:pt x="137" y="1"/>
                    </a:cubicBezTo>
                    <a:cubicBezTo>
                      <a:pt x="137" y="1"/>
                      <a:pt x="135" y="6"/>
                      <a:pt x="132" y="8"/>
                    </a:cubicBezTo>
                    <a:cubicBezTo>
                      <a:pt x="130" y="9"/>
                      <a:pt x="126" y="5"/>
                      <a:pt x="122" y="6"/>
                    </a:cubicBezTo>
                    <a:cubicBezTo>
                      <a:pt x="117" y="7"/>
                      <a:pt x="117" y="9"/>
                      <a:pt x="113" y="10"/>
                    </a:cubicBezTo>
                    <a:cubicBezTo>
                      <a:pt x="109" y="11"/>
                      <a:pt x="108" y="8"/>
                      <a:pt x="108" y="8"/>
                    </a:cubicBezTo>
                    <a:cubicBezTo>
                      <a:pt x="108" y="8"/>
                      <a:pt x="106" y="5"/>
                      <a:pt x="104" y="5"/>
                    </a:cubicBezTo>
                    <a:cubicBezTo>
                      <a:pt x="102" y="6"/>
                      <a:pt x="96" y="7"/>
                      <a:pt x="94" y="8"/>
                    </a:cubicBezTo>
                    <a:cubicBezTo>
                      <a:pt x="92" y="8"/>
                      <a:pt x="85" y="15"/>
                      <a:pt x="89" y="18"/>
                    </a:cubicBezTo>
                    <a:cubicBezTo>
                      <a:pt x="93" y="21"/>
                      <a:pt x="97" y="24"/>
                      <a:pt x="93" y="25"/>
                    </a:cubicBezTo>
                    <a:cubicBezTo>
                      <a:pt x="90" y="26"/>
                      <a:pt x="86" y="26"/>
                      <a:pt x="85" y="22"/>
                    </a:cubicBezTo>
                    <a:cubicBezTo>
                      <a:pt x="85" y="18"/>
                      <a:pt x="88" y="14"/>
                      <a:pt x="86" y="11"/>
                    </a:cubicBezTo>
                    <a:cubicBezTo>
                      <a:pt x="84" y="10"/>
                      <a:pt x="83" y="10"/>
                      <a:pt x="83" y="9"/>
                    </a:cubicBezTo>
                    <a:cubicBezTo>
                      <a:pt x="83" y="8"/>
                      <a:pt x="83" y="8"/>
                      <a:pt x="84" y="7"/>
                    </a:cubicBezTo>
                    <a:cubicBezTo>
                      <a:pt x="86" y="6"/>
                      <a:pt x="88" y="4"/>
                      <a:pt x="88" y="4"/>
                    </a:cubicBezTo>
                    <a:cubicBezTo>
                      <a:pt x="88" y="4"/>
                      <a:pt x="90" y="0"/>
                      <a:pt x="85" y="2"/>
                    </a:cubicBezTo>
                    <a:cubicBezTo>
                      <a:pt x="81" y="4"/>
                      <a:pt x="81" y="4"/>
                      <a:pt x="80" y="7"/>
                    </a:cubicBezTo>
                    <a:cubicBezTo>
                      <a:pt x="79" y="9"/>
                      <a:pt x="78" y="11"/>
                      <a:pt x="75" y="12"/>
                    </a:cubicBezTo>
                    <a:cubicBezTo>
                      <a:pt x="72" y="13"/>
                      <a:pt x="71" y="14"/>
                      <a:pt x="71" y="16"/>
                    </a:cubicBezTo>
                    <a:cubicBezTo>
                      <a:pt x="72" y="17"/>
                      <a:pt x="70" y="19"/>
                      <a:pt x="70" y="19"/>
                    </a:cubicBezTo>
                    <a:cubicBezTo>
                      <a:pt x="70" y="19"/>
                      <a:pt x="68" y="13"/>
                      <a:pt x="66" y="16"/>
                    </a:cubicBezTo>
                    <a:cubicBezTo>
                      <a:pt x="65" y="18"/>
                      <a:pt x="60" y="20"/>
                      <a:pt x="61" y="23"/>
                    </a:cubicBezTo>
                    <a:cubicBezTo>
                      <a:pt x="62" y="26"/>
                      <a:pt x="64" y="31"/>
                      <a:pt x="64" y="31"/>
                    </a:cubicBezTo>
                    <a:cubicBezTo>
                      <a:pt x="64" y="31"/>
                      <a:pt x="55" y="34"/>
                      <a:pt x="57" y="39"/>
                    </a:cubicBezTo>
                    <a:cubicBezTo>
                      <a:pt x="58" y="44"/>
                      <a:pt x="54" y="48"/>
                      <a:pt x="54" y="48"/>
                    </a:cubicBezTo>
                    <a:cubicBezTo>
                      <a:pt x="54" y="48"/>
                      <a:pt x="58" y="38"/>
                      <a:pt x="52" y="36"/>
                    </a:cubicBezTo>
                    <a:cubicBezTo>
                      <a:pt x="45" y="34"/>
                      <a:pt x="46" y="32"/>
                      <a:pt x="41" y="34"/>
                    </a:cubicBezTo>
                    <a:cubicBezTo>
                      <a:pt x="36" y="36"/>
                      <a:pt x="37" y="40"/>
                      <a:pt x="34" y="41"/>
                    </a:cubicBezTo>
                    <a:cubicBezTo>
                      <a:pt x="33" y="41"/>
                      <a:pt x="32" y="42"/>
                      <a:pt x="32" y="42"/>
                    </a:cubicBezTo>
                    <a:cubicBezTo>
                      <a:pt x="30" y="43"/>
                      <a:pt x="29" y="43"/>
                      <a:pt x="24" y="41"/>
                    </a:cubicBezTo>
                    <a:cubicBezTo>
                      <a:pt x="17" y="38"/>
                      <a:pt x="17" y="38"/>
                      <a:pt x="16" y="36"/>
                    </a:cubicBezTo>
                    <a:cubicBezTo>
                      <a:pt x="15" y="35"/>
                      <a:pt x="12" y="33"/>
                      <a:pt x="11" y="34"/>
                    </a:cubicBezTo>
                    <a:cubicBezTo>
                      <a:pt x="10" y="34"/>
                      <a:pt x="9" y="33"/>
                      <a:pt x="7" y="34"/>
                    </a:cubicBezTo>
                    <a:cubicBezTo>
                      <a:pt x="4" y="35"/>
                      <a:pt x="0" y="35"/>
                      <a:pt x="0" y="35"/>
                    </a:cubicBezTo>
                    <a:cubicBezTo>
                      <a:pt x="1" y="39"/>
                      <a:pt x="3" y="45"/>
                      <a:pt x="9" y="45"/>
                    </a:cubicBezTo>
                    <a:cubicBezTo>
                      <a:pt x="16" y="45"/>
                      <a:pt x="15" y="46"/>
                      <a:pt x="18" y="48"/>
                    </a:cubicBezTo>
                    <a:cubicBezTo>
                      <a:pt x="20" y="50"/>
                      <a:pt x="22" y="50"/>
                      <a:pt x="25" y="49"/>
                    </a:cubicBezTo>
                    <a:cubicBezTo>
                      <a:pt x="28" y="48"/>
                      <a:pt x="34" y="49"/>
                      <a:pt x="34" y="52"/>
                    </a:cubicBezTo>
                    <a:cubicBezTo>
                      <a:pt x="35" y="55"/>
                      <a:pt x="43" y="55"/>
                      <a:pt x="40" y="51"/>
                    </a:cubicBezTo>
                    <a:cubicBezTo>
                      <a:pt x="39" y="49"/>
                      <a:pt x="38" y="49"/>
                      <a:pt x="37" y="49"/>
                    </a:cubicBezTo>
                    <a:cubicBezTo>
                      <a:pt x="37" y="49"/>
                      <a:pt x="37" y="49"/>
                      <a:pt x="37" y="48"/>
                    </a:cubicBezTo>
                    <a:cubicBezTo>
                      <a:pt x="37" y="48"/>
                      <a:pt x="37" y="48"/>
                      <a:pt x="38" y="47"/>
                    </a:cubicBezTo>
                    <a:cubicBezTo>
                      <a:pt x="40" y="44"/>
                      <a:pt x="40" y="43"/>
                      <a:pt x="41" y="42"/>
                    </a:cubicBezTo>
                    <a:cubicBezTo>
                      <a:pt x="42" y="41"/>
                      <a:pt x="46" y="38"/>
                      <a:pt x="48" y="41"/>
                    </a:cubicBezTo>
                    <a:cubicBezTo>
                      <a:pt x="50" y="43"/>
                      <a:pt x="51" y="46"/>
                      <a:pt x="52" y="48"/>
                    </a:cubicBezTo>
                    <a:cubicBezTo>
                      <a:pt x="52" y="49"/>
                      <a:pt x="56" y="50"/>
                      <a:pt x="57" y="52"/>
                    </a:cubicBezTo>
                    <a:cubicBezTo>
                      <a:pt x="58" y="54"/>
                      <a:pt x="63" y="73"/>
                      <a:pt x="64" y="74"/>
                    </a:cubicBezTo>
                    <a:cubicBezTo>
                      <a:pt x="64" y="76"/>
                      <a:pt x="66" y="82"/>
                      <a:pt x="62" y="84"/>
                    </a:cubicBezTo>
                    <a:cubicBezTo>
                      <a:pt x="59" y="87"/>
                      <a:pt x="57" y="87"/>
                      <a:pt x="58" y="90"/>
                    </a:cubicBezTo>
                    <a:cubicBezTo>
                      <a:pt x="60" y="94"/>
                      <a:pt x="61" y="93"/>
                      <a:pt x="60" y="94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6"/>
                      <a:pt x="58" y="99"/>
                      <a:pt x="56" y="99"/>
                    </a:cubicBezTo>
                    <a:cubicBezTo>
                      <a:pt x="55" y="100"/>
                      <a:pt x="51" y="100"/>
                      <a:pt x="54" y="105"/>
                    </a:cubicBezTo>
                    <a:cubicBezTo>
                      <a:pt x="57" y="110"/>
                      <a:pt x="54" y="112"/>
                      <a:pt x="54" y="113"/>
                    </a:cubicBezTo>
                    <a:cubicBezTo>
                      <a:pt x="53" y="114"/>
                      <a:pt x="52" y="115"/>
                      <a:pt x="54" y="120"/>
                    </a:cubicBezTo>
                    <a:cubicBezTo>
                      <a:pt x="56" y="125"/>
                      <a:pt x="57" y="131"/>
                      <a:pt x="61" y="128"/>
                    </a:cubicBezTo>
                    <a:cubicBezTo>
                      <a:pt x="65" y="126"/>
                      <a:pt x="63" y="132"/>
                      <a:pt x="63" y="134"/>
                    </a:cubicBezTo>
                    <a:cubicBezTo>
                      <a:pt x="63" y="135"/>
                      <a:pt x="61" y="136"/>
                      <a:pt x="61" y="137"/>
                    </a:cubicBezTo>
                    <a:cubicBezTo>
                      <a:pt x="60" y="138"/>
                      <a:pt x="60" y="142"/>
                      <a:pt x="63" y="151"/>
                    </a:cubicBezTo>
                    <a:cubicBezTo>
                      <a:pt x="63" y="153"/>
                      <a:pt x="61" y="159"/>
                      <a:pt x="67" y="159"/>
                    </a:cubicBezTo>
                    <a:cubicBezTo>
                      <a:pt x="73" y="160"/>
                      <a:pt x="76" y="161"/>
                      <a:pt x="82" y="168"/>
                    </a:cubicBezTo>
                    <a:cubicBezTo>
                      <a:pt x="87" y="174"/>
                      <a:pt x="93" y="180"/>
                      <a:pt x="96" y="188"/>
                    </a:cubicBezTo>
                    <a:cubicBezTo>
                      <a:pt x="99" y="195"/>
                      <a:pt x="108" y="200"/>
                      <a:pt x="111" y="204"/>
                    </a:cubicBezTo>
                    <a:cubicBezTo>
                      <a:pt x="114" y="208"/>
                      <a:pt x="117" y="212"/>
                      <a:pt x="117" y="212"/>
                    </a:cubicBezTo>
                    <a:cubicBezTo>
                      <a:pt x="117" y="212"/>
                      <a:pt x="120" y="218"/>
                      <a:pt x="128" y="222"/>
                    </a:cubicBezTo>
                    <a:cubicBezTo>
                      <a:pt x="136" y="226"/>
                      <a:pt x="141" y="228"/>
                      <a:pt x="146" y="230"/>
                    </a:cubicBezTo>
                    <a:cubicBezTo>
                      <a:pt x="151" y="232"/>
                      <a:pt x="158" y="229"/>
                      <a:pt x="161" y="233"/>
                    </a:cubicBezTo>
                    <a:cubicBezTo>
                      <a:pt x="165" y="237"/>
                      <a:pt x="171" y="242"/>
                      <a:pt x="173" y="243"/>
                    </a:cubicBezTo>
                    <a:cubicBezTo>
                      <a:pt x="173" y="243"/>
                      <a:pt x="174" y="243"/>
                      <a:pt x="174" y="243"/>
                    </a:cubicBezTo>
                    <a:cubicBezTo>
                      <a:pt x="176" y="245"/>
                      <a:pt x="178" y="247"/>
                      <a:pt x="178" y="245"/>
                    </a:cubicBezTo>
                    <a:cubicBezTo>
                      <a:pt x="179" y="244"/>
                      <a:pt x="194" y="279"/>
                      <a:pt x="198" y="291"/>
                    </a:cubicBezTo>
                    <a:cubicBezTo>
                      <a:pt x="202" y="303"/>
                      <a:pt x="217" y="341"/>
                      <a:pt x="217" y="341"/>
                    </a:cubicBezTo>
                    <a:cubicBezTo>
                      <a:pt x="217" y="341"/>
                      <a:pt x="228" y="360"/>
                      <a:pt x="224" y="358"/>
                    </a:cubicBezTo>
                    <a:cubicBezTo>
                      <a:pt x="220" y="356"/>
                      <a:pt x="228" y="365"/>
                      <a:pt x="230" y="369"/>
                    </a:cubicBezTo>
                    <a:cubicBezTo>
                      <a:pt x="232" y="372"/>
                      <a:pt x="233" y="372"/>
                      <a:pt x="235" y="380"/>
                    </a:cubicBezTo>
                    <a:cubicBezTo>
                      <a:pt x="238" y="388"/>
                      <a:pt x="243" y="400"/>
                      <a:pt x="245" y="404"/>
                    </a:cubicBezTo>
                    <a:cubicBezTo>
                      <a:pt x="246" y="408"/>
                      <a:pt x="252" y="428"/>
                      <a:pt x="252" y="428"/>
                    </a:cubicBezTo>
                    <a:cubicBezTo>
                      <a:pt x="252" y="428"/>
                      <a:pt x="247" y="429"/>
                      <a:pt x="253" y="435"/>
                    </a:cubicBezTo>
                    <a:cubicBezTo>
                      <a:pt x="258" y="442"/>
                      <a:pt x="266" y="445"/>
                      <a:pt x="268" y="451"/>
                    </a:cubicBezTo>
                    <a:cubicBezTo>
                      <a:pt x="270" y="456"/>
                      <a:pt x="266" y="463"/>
                      <a:pt x="272" y="468"/>
                    </a:cubicBezTo>
                    <a:cubicBezTo>
                      <a:pt x="277" y="472"/>
                      <a:pt x="278" y="481"/>
                      <a:pt x="281" y="480"/>
                    </a:cubicBezTo>
                    <a:cubicBezTo>
                      <a:pt x="283" y="479"/>
                      <a:pt x="282" y="484"/>
                      <a:pt x="285" y="491"/>
                    </a:cubicBezTo>
                    <a:cubicBezTo>
                      <a:pt x="289" y="498"/>
                      <a:pt x="291" y="501"/>
                      <a:pt x="292" y="498"/>
                    </a:cubicBezTo>
                    <a:cubicBezTo>
                      <a:pt x="293" y="496"/>
                      <a:pt x="290" y="491"/>
                      <a:pt x="288" y="485"/>
                    </a:cubicBezTo>
                    <a:cubicBezTo>
                      <a:pt x="285" y="480"/>
                      <a:pt x="283" y="475"/>
                      <a:pt x="286" y="476"/>
                    </a:cubicBezTo>
                    <a:cubicBezTo>
                      <a:pt x="288" y="477"/>
                      <a:pt x="292" y="484"/>
                      <a:pt x="293" y="486"/>
                    </a:cubicBezTo>
                    <a:cubicBezTo>
                      <a:pt x="294" y="488"/>
                      <a:pt x="296" y="493"/>
                      <a:pt x="299" y="499"/>
                    </a:cubicBezTo>
                    <a:cubicBezTo>
                      <a:pt x="302" y="504"/>
                      <a:pt x="304" y="511"/>
                      <a:pt x="304" y="511"/>
                    </a:cubicBezTo>
                    <a:cubicBezTo>
                      <a:pt x="304" y="513"/>
                      <a:pt x="303" y="515"/>
                      <a:pt x="303" y="517"/>
                    </a:cubicBezTo>
                    <a:cubicBezTo>
                      <a:pt x="303" y="517"/>
                      <a:pt x="298" y="516"/>
                      <a:pt x="300" y="519"/>
                    </a:cubicBezTo>
                    <a:cubicBezTo>
                      <a:pt x="301" y="523"/>
                      <a:pt x="302" y="530"/>
                      <a:pt x="302" y="530"/>
                    </a:cubicBezTo>
                    <a:cubicBezTo>
                      <a:pt x="302" y="530"/>
                      <a:pt x="308" y="529"/>
                      <a:pt x="311" y="529"/>
                    </a:cubicBezTo>
                    <a:cubicBezTo>
                      <a:pt x="313" y="529"/>
                      <a:pt x="316" y="527"/>
                      <a:pt x="317" y="528"/>
                    </a:cubicBezTo>
                    <a:cubicBezTo>
                      <a:pt x="317" y="530"/>
                      <a:pt x="317" y="538"/>
                      <a:pt x="315" y="538"/>
                    </a:cubicBezTo>
                    <a:cubicBezTo>
                      <a:pt x="313" y="539"/>
                      <a:pt x="314" y="548"/>
                      <a:pt x="314" y="548"/>
                    </a:cubicBezTo>
                    <a:cubicBezTo>
                      <a:pt x="314" y="548"/>
                      <a:pt x="321" y="557"/>
                      <a:pt x="324" y="559"/>
                    </a:cubicBezTo>
                    <a:cubicBezTo>
                      <a:pt x="327" y="561"/>
                      <a:pt x="335" y="566"/>
                      <a:pt x="336" y="569"/>
                    </a:cubicBezTo>
                    <a:cubicBezTo>
                      <a:pt x="336" y="569"/>
                      <a:pt x="336" y="569"/>
                      <a:pt x="336" y="569"/>
                    </a:cubicBezTo>
                    <a:cubicBezTo>
                      <a:pt x="336" y="569"/>
                      <a:pt x="337" y="570"/>
                      <a:pt x="339" y="573"/>
                    </a:cubicBezTo>
                    <a:cubicBezTo>
                      <a:pt x="345" y="581"/>
                      <a:pt x="349" y="582"/>
                      <a:pt x="349" y="582"/>
                    </a:cubicBezTo>
                    <a:cubicBezTo>
                      <a:pt x="349" y="582"/>
                      <a:pt x="351" y="581"/>
                      <a:pt x="353" y="584"/>
                    </a:cubicBezTo>
                    <a:cubicBezTo>
                      <a:pt x="356" y="587"/>
                      <a:pt x="361" y="588"/>
                      <a:pt x="361" y="588"/>
                    </a:cubicBezTo>
                    <a:cubicBezTo>
                      <a:pt x="361" y="588"/>
                      <a:pt x="362" y="591"/>
                      <a:pt x="364" y="591"/>
                    </a:cubicBezTo>
                    <a:cubicBezTo>
                      <a:pt x="365" y="592"/>
                      <a:pt x="369" y="593"/>
                      <a:pt x="369" y="593"/>
                    </a:cubicBezTo>
                    <a:cubicBezTo>
                      <a:pt x="369" y="593"/>
                      <a:pt x="379" y="599"/>
                      <a:pt x="381" y="598"/>
                    </a:cubicBezTo>
                    <a:cubicBezTo>
                      <a:pt x="382" y="598"/>
                      <a:pt x="388" y="596"/>
                      <a:pt x="392" y="596"/>
                    </a:cubicBezTo>
                    <a:cubicBezTo>
                      <a:pt x="396" y="597"/>
                      <a:pt x="401" y="597"/>
                      <a:pt x="404" y="596"/>
                    </a:cubicBezTo>
                    <a:cubicBezTo>
                      <a:pt x="406" y="596"/>
                      <a:pt x="413" y="594"/>
                      <a:pt x="415" y="593"/>
                    </a:cubicBezTo>
                    <a:cubicBezTo>
                      <a:pt x="416" y="593"/>
                      <a:pt x="416" y="593"/>
                      <a:pt x="416" y="593"/>
                    </a:cubicBezTo>
                    <a:cubicBezTo>
                      <a:pt x="416" y="593"/>
                      <a:pt x="419" y="590"/>
                      <a:pt x="420" y="590"/>
                    </a:cubicBezTo>
                    <a:cubicBezTo>
                      <a:pt x="421" y="590"/>
                      <a:pt x="424" y="588"/>
                      <a:pt x="426" y="588"/>
                    </a:cubicBezTo>
                    <a:cubicBezTo>
                      <a:pt x="428" y="588"/>
                      <a:pt x="433" y="587"/>
                      <a:pt x="433" y="587"/>
                    </a:cubicBezTo>
                    <a:cubicBezTo>
                      <a:pt x="435" y="585"/>
                      <a:pt x="437" y="583"/>
                      <a:pt x="439" y="581"/>
                    </a:cubicBezTo>
                    <a:cubicBezTo>
                      <a:pt x="437" y="581"/>
                      <a:pt x="418" y="589"/>
                      <a:pt x="402" y="5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4" name="Freeform 25"/>
              <p:cNvSpPr>
                <a:spLocks/>
              </p:cNvSpPr>
              <p:nvPr/>
            </p:nvSpPr>
            <p:spPr bwMode="auto">
              <a:xfrm>
                <a:off x="5661025" y="5613400"/>
                <a:ext cx="26988" cy="30163"/>
              </a:xfrm>
              <a:custGeom>
                <a:avLst/>
                <a:gdLst>
                  <a:gd name="T0" fmla="*/ 10 w 10"/>
                  <a:gd name="T1" fmla="*/ 2 h 11"/>
                  <a:gd name="T2" fmla="*/ 10 w 10"/>
                  <a:gd name="T3" fmla="*/ 1 h 11"/>
                  <a:gd name="T4" fmla="*/ 9 w 10"/>
                  <a:gd name="T5" fmla="*/ 0 h 11"/>
                  <a:gd name="T6" fmla="*/ 8 w 10"/>
                  <a:gd name="T7" fmla="*/ 1 h 11"/>
                  <a:gd name="T8" fmla="*/ 8 w 10"/>
                  <a:gd name="T9" fmla="*/ 1 h 11"/>
                  <a:gd name="T10" fmla="*/ 8 w 10"/>
                  <a:gd name="T11" fmla="*/ 2 h 11"/>
                  <a:gd name="T12" fmla="*/ 8 w 10"/>
                  <a:gd name="T13" fmla="*/ 2 h 11"/>
                  <a:gd name="T14" fmla="*/ 7 w 10"/>
                  <a:gd name="T15" fmla="*/ 2 h 11"/>
                  <a:gd name="T16" fmla="*/ 6 w 10"/>
                  <a:gd name="T17" fmla="*/ 2 h 11"/>
                  <a:gd name="T18" fmla="*/ 5 w 10"/>
                  <a:gd name="T19" fmla="*/ 1 h 11"/>
                  <a:gd name="T20" fmla="*/ 4 w 10"/>
                  <a:gd name="T21" fmla="*/ 1 h 11"/>
                  <a:gd name="T22" fmla="*/ 4 w 10"/>
                  <a:gd name="T23" fmla="*/ 2 h 11"/>
                  <a:gd name="T24" fmla="*/ 4 w 10"/>
                  <a:gd name="T25" fmla="*/ 3 h 11"/>
                  <a:gd name="T26" fmla="*/ 3 w 10"/>
                  <a:gd name="T27" fmla="*/ 3 h 11"/>
                  <a:gd name="T28" fmla="*/ 1 w 10"/>
                  <a:gd name="T29" fmla="*/ 2 h 11"/>
                  <a:gd name="T30" fmla="*/ 1 w 10"/>
                  <a:gd name="T31" fmla="*/ 2 h 11"/>
                  <a:gd name="T32" fmla="*/ 0 w 10"/>
                  <a:gd name="T33" fmla="*/ 3 h 11"/>
                  <a:gd name="T34" fmla="*/ 1 w 10"/>
                  <a:gd name="T35" fmla="*/ 3 h 11"/>
                  <a:gd name="T36" fmla="*/ 1 w 10"/>
                  <a:gd name="T37" fmla="*/ 4 h 11"/>
                  <a:gd name="T38" fmla="*/ 2 w 10"/>
                  <a:gd name="T39" fmla="*/ 5 h 11"/>
                  <a:gd name="T40" fmla="*/ 3 w 10"/>
                  <a:gd name="T41" fmla="*/ 5 h 11"/>
                  <a:gd name="T42" fmla="*/ 5 w 10"/>
                  <a:gd name="T43" fmla="*/ 5 h 11"/>
                  <a:gd name="T44" fmla="*/ 5 w 10"/>
                  <a:gd name="T45" fmla="*/ 6 h 11"/>
                  <a:gd name="T46" fmla="*/ 3 w 10"/>
                  <a:gd name="T47" fmla="*/ 7 h 11"/>
                  <a:gd name="T48" fmla="*/ 3 w 10"/>
                  <a:gd name="T49" fmla="*/ 8 h 11"/>
                  <a:gd name="T50" fmla="*/ 3 w 10"/>
                  <a:gd name="T51" fmla="*/ 9 h 11"/>
                  <a:gd name="T52" fmla="*/ 2 w 10"/>
                  <a:gd name="T53" fmla="*/ 9 h 11"/>
                  <a:gd name="T54" fmla="*/ 2 w 10"/>
                  <a:gd name="T55" fmla="*/ 10 h 11"/>
                  <a:gd name="T56" fmla="*/ 1 w 10"/>
                  <a:gd name="T57" fmla="*/ 10 h 11"/>
                  <a:gd name="T58" fmla="*/ 1 w 10"/>
                  <a:gd name="T59" fmla="*/ 11 h 11"/>
                  <a:gd name="T60" fmla="*/ 2 w 10"/>
                  <a:gd name="T61" fmla="*/ 11 h 11"/>
                  <a:gd name="T62" fmla="*/ 2 w 10"/>
                  <a:gd name="T63" fmla="*/ 11 h 11"/>
                  <a:gd name="T64" fmla="*/ 3 w 10"/>
                  <a:gd name="T65" fmla="*/ 11 h 11"/>
                  <a:gd name="T66" fmla="*/ 4 w 10"/>
                  <a:gd name="T67" fmla="*/ 11 h 11"/>
                  <a:gd name="T68" fmla="*/ 4 w 10"/>
                  <a:gd name="T69" fmla="*/ 11 h 11"/>
                  <a:gd name="T70" fmla="*/ 5 w 10"/>
                  <a:gd name="T71" fmla="*/ 11 h 11"/>
                  <a:gd name="T72" fmla="*/ 6 w 10"/>
                  <a:gd name="T73" fmla="*/ 11 h 11"/>
                  <a:gd name="T74" fmla="*/ 6 w 10"/>
                  <a:gd name="T75" fmla="*/ 11 h 11"/>
                  <a:gd name="T76" fmla="*/ 6 w 10"/>
                  <a:gd name="T77" fmla="*/ 10 h 11"/>
                  <a:gd name="T78" fmla="*/ 6 w 10"/>
                  <a:gd name="T79" fmla="*/ 9 h 11"/>
                  <a:gd name="T80" fmla="*/ 5 w 10"/>
                  <a:gd name="T81" fmla="*/ 9 h 11"/>
                  <a:gd name="T82" fmla="*/ 5 w 10"/>
                  <a:gd name="T83" fmla="*/ 9 h 11"/>
                  <a:gd name="T84" fmla="*/ 5 w 10"/>
                  <a:gd name="T85" fmla="*/ 8 h 11"/>
                  <a:gd name="T86" fmla="*/ 7 w 10"/>
                  <a:gd name="T87" fmla="*/ 8 h 11"/>
                  <a:gd name="T88" fmla="*/ 9 w 10"/>
                  <a:gd name="T89" fmla="*/ 7 h 11"/>
                  <a:gd name="T90" fmla="*/ 9 w 10"/>
                  <a:gd name="T91" fmla="*/ 6 h 11"/>
                  <a:gd name="T92" fmla="*/ 8 w 10"/>
                  <a:gd name="T93" fmla="*/ 5 h 11"/>
                  <a:gd name="T94" fmla="*/ 9 w 10"/>
                  <a:gd name="T95" fmla="*/ 4 h 11"/>
                  <a:gd name="T96" fmla="*/ 10 w 10"/>
                  <a:gd name="T97" fmla="*/ 3 h 11"/>
                  <a:gd name="T98" fmla="*/ 10 w 10"/>
                  <a:gd name="T99" fmla="*/ 2 h 11"/>
                  <a:gd name="T100" fmla="*/ 10 w 10"/>
                  <a:gd name="T10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6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7" y="8"/>
                      <a:pt x="7" y="8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ubicBezTo>
                      <a:pt x="8" y="5"/>
                      <a:pt x="9" y="4"/>
                      <a:pt x="9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5" name="Freeform 26"/>
              <p:cNvSpPr>
                <a:spLocks/>
              </p:cNvSpPr>
              <p:nvPr/>
            </p:nvSpPr>
            <p:spPr bwMode="auto">
              <a:xfrm>
                <a:off x="5688013" y="5610225"/>
                <a:ext cx="26988" cy="33338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2 h 12"/>
                  <a:gd name="T4" fmla="*/ 10 w 10"/>
                  <a:gd name="T5" fmla="*/ 1 h 12"/>
                  <a:gd name="T6" fmla="*/ 10 w 10"/>
                  <a:gd name="T7" fmla="*/ 0 h 12"/>
                  <a:gd name="T8" fmla="*/ 9 w 10"/>
                  <a:gd name="T9" fmla="*/ 0 h 12"/>
                  <a:gd name="T10" fmla="*/ 8 w 10"/>
                  <a:gd name="T11" fmla="*/ 0 h 12"/>
                  <a:gd name="T12" fmla="*/ 7 w 10"/>
                  <a:gd name="T13" fmla="*/ 0 h 12"/>
                  <a:gd name="T14" fmla="*/ 7 w 10"/>
                  <a:gd name="T15" fmla="*/ 0 h 12"/>
                  <a:gd name="T16" fmla="*/ 7 w 10"/>
                  <a:gd name="T17" fmla="*/ 1 h 12"/>
                  <a:gd name="T18" fmla="*/ 7 w 10"/>
                  <a:gd name="T19" fmla="*/ 2 h 12"/>
                  <a:gd name="T20" fmla="*/ 6 w 10"/>
                  <a:gd name="T21" fmla="*/ 2 h 12"/>
                  <a:gd name="T22" fmla="*/ 6 w 10"/>
                  <a:gd name="T23" fmla="*/ 1 h 12"/>
                  <a:gd name="T24" fmla="*/ 5 w 10"/>
                  <a:gd name="T25" fmla="*/ 1 h 12"/>
                  <a:gd name="T26" fmla="*/ 4 w 10"/>
                  <a:gd name="T27" fmla="*/ 0 h 12"/>
                  <a:gd name="T28" fmla="*/ 2 w 10"/>
                  <a:gd name="T29" fmla="*/ 0 h 12"/>
                  <a:gd name="T30" fmla="*/ 2 w 10"/>
                  <a:gd name="T31" fmla="*/ 1 h 12"/>
                  <a:gd name="T32" fmla="*/ 1 w 10"/>
                  <a:gd name="T33" fmla="*/ 2 h 12"/>
                  <a:gd name="T34" fmla="*/ 2 w 10"/>
                  <a:gd name="T35" fmla="*/ 3 h 12"/>
                  <a:gd name="T36" fmla="*/ 3 w 10"/>
                  <a:gd name="T37" fmla="*/ 4 h 12"/>
                  <a:gd name="T38" fmla="*/ 3 w 10"/>
                  <a:gd name="T39" fmla="*/ 5 h 12"/>
                  <a:gd name="T40" fmla="*/ 4 w 10"/>
                  <a:gd name="T41" fmla="*/ 6 h 12"/>
                  <a:gd name="T42" fmla="*/ 3 w 10"/>
                  <a:gd name="T43" fmla="*/ 6 h 12"/>
                  <a:gd name="T44" fmla="*/ 2 w 10"/>
                  <a:gd name="T45" fmla="*/ 5 h 12"/>
                  <a:gd name="T46" fmla="*/ 1 w 10"/>
                  <a:gd name="T47" fmla="*/ 5 h 12"/>
                  <a:gd name="T48" fmla="*/ 1 w 10"/>
                  <a:gd name="T49" fmla="*/ 6 h 12"/>
                  <a:gd name="T50" fmla="*/ 1 w 10"/>
                  <a:gd name="T51" fmla="*/ 7 h 12"/>
                  <a:gd name="T52" fmla="*/ 1 w 10"/>
                  <a:gd name="T53" fmla="*/ 7 h 12"/>
                  <a:gd name="T54" fmla="*/ 1 w 10"/>
                  <a:gd name="T55" fmla="*/ 8 h 12"/>
                  <a:gd name="T56" fmla="*/ 0 w 10"/>
                  <a:gd name="T57" fmla="*/ 9 h 12"/>
                  <a:gd name="T58" fmla="*/ 0 w 10"/>
                  <a:gd name="T59" fmla="*/ 9 h 12"/>
                  <a:gd name="T60" fmla="*/ 1 w 10"/>
                  <a:gd name="T61" fmla="*/ 10 h 12"/>
                  <a:gd name="T62" fmla="*/ 2 w 10"/>
                  <a:gd name="T63" fmla="*/ 11 h 12"/>
                  <a:gd name="T64" fmla="*/ 3 w 10"/>
                  <a:gd name="T65" fmla="*/ 12 h 12"/>
                  <a:gd name="T66" fmla="*/ 4 w 10"/>
                  <a:gd name="T67" fmla="*/ 11 h 12"/>
                  <a:gd name="T68" fmla="*/ 3 w 10"/>
                  <a:gd name="T69" fmla="*/ 10 h 12"/>
                  <a:gd name="T70" fmla="*/ 3 w 10"/>
                  <a:gd name="T71" fmla="*/ 10 h 12"/>
                  <a:gd name="T72" fmla="*/ 2 w 10"/>
                  <a:gd name="T73" fmla="*/ 10 h 12"/>
                  <a:gd name="T74" fmla="*/ 3 w 10"/>
                  <a:gd name="T75" fmla="*/ 9 h 12"/>
                  <a:gd name="T76" fmla="*/ 4 w 10"/>
                  <a:gd name="T77" fmla="*/ 9 h 12"/>
                  <a:gd name="T78" fmla="*/ 4 w 10"/>
                  <a:gd name="T79" fmla="*/ 9 h 12"/>
                  <a:gd name="T80" fmla="*/ 4 w 10"/>
                  <a:gd name="T81" fmla="*/ 8 h 12"/>
                  <a:gd name="T82" fmla="*/ 4 w 10"/>
                  <a:gd name="T83" fmla="*/ 8 h 12"/>
                  <a:gd name="T84" fmla="*/ 5 w 10"/>
                  <a:gd name="T85" fmla="*/ 7 h 12"/>
                  <a:gd name="T86" fmla="*/ 5 w 10"/>
                  <a:gd name="T87" fmla="*/ 7 h 12"/>
                  <a:gd name="T88" fmla="*/ 5 w 10"/>
                  <a:gd name="T89" fmla="*/ 6 h 12"/>
                  <a:gd name="T90" fmla="*/ 7 w 10"/>
                  <a:gd name="T91" fmla="*/ 6 h 12"/>
                  <a:gd name="T92" fmla="*/ 8 w 10"/>
                  <a:gd name="T93" fmla="*/ 6 h 12"/>
                  <a:gd name="T94" fmla="*/ 9 w 10"/>
                  <a:gd name="T95" fmla="*/ 5 h 12"/>
                  <a:gd name="T96" fmla="*/ 9 w 10"/>
                  <a:gd name="T97" fmla="*/ 4 h 12"/>
                  <a:gd name="T98" fmla="*/ 10 w 10"/>
                  <a:gd name="T99" fmla="*/ 4 h 12"/>
                  <a:gd name="T100" fmla="*/ 10 w 10"/>
                  <a:gd name="T101" fmla="*/ 3 h 12"/>
                  <a:gd name="T102" fmla="*/ 10 w 10"/>
                  <a:gd name="T103" fmla="*/ 2 h 12"/>
                  <a:gd name="T104" fmla="*/ 9 w 10"/>
                  <a:gd name="T10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4" y="5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6" name="Freeform 27"/>
              <p:cNvSpPr>
                <a:spLocks/>
              </p:cNvSpPr>
              <p:nvPr/>
            </p:nvSpPr>
            <p:spPr bwMode="auto">
              <a:xfrm>
                <a:off x="5656263" y="5632450"/>
                <a:ext cx="4763" cy="6350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1 w 2"/>
                  <a:gd name="T11" fmla="*/ 0 h 2"/>
                  <a:gd name="T12" fmla="*/ 1 w 2"/>
                  <a:gd name="T13" fmla="*/ 1 h 2"/>
                  <a:gd name="T14" fmla="*/ 0 w 2"/>
                  <a:gd name="T15" fmla="*/ 1 h 2"/>
                  <a:gd name="T16" fmla="*/ 0 w 2"/>
                  <a:gd name="T17" fmla="*/ 1 h 2"/>
                  <a:gd name="T18" fmla="*/ 1 w 2"/>
                  <a:gd name="T19" fmla="*/ 2 h 2"/>
                  <a:gd name="T20" fmla="*/ 1 w 2"/>
                  <a:gd name="T21" fmla="*/ 2 h 2"/>
                  <a:gd name="T22" fmla="*/ 2 w 2"/>
                  <a:gd name="T23" fmla="*/ 2 h 2"/>
                  <a:gd name="T24" fmla="*/ 2 w 2"/>
                  <a:gd name="T25" fmla="*/ 1 h 2"/>
                  <a:gd name="T26" fmla="*/ 2 w 2"/>
                  <a:gd name="T27" fmla="*/ 1 h 2"/>
                  <a:gd name="T28" fmla="*/ 2 w 2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7" name="Freeform 28"/>
              <p:cNvSpPr>
                <a:spLocks/>
              </p:cNvSpPr>
              <p:nvPr/>
            </p:nvSpPr>
            <p:spPr bwMode="auto">
              <a:xfrm>
                <a:off x="5667375" y="5613400"/>
                <a:ext cx="1588" cy="6350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1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8" name="Freeform 29"/>
              <p:cNvSpPr>
                <a:spLocks/>
              </p:cNvSpPr>
              <p:nvPr/>
            </p:nvSpPr>
            <p:spPr bwMode="auto">
              <a:xfrm>
                <a:off x="5675313" y="5610225"/>
                <a:ext cx="4763" cy="317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9" name="Freeform 30"/>
              <p:cNvSpPr>
                <a:spLocks/>
              </p:cNvSpPr>
              <p:nvPr/>
            </p:nvSpPr>
            <p:spPr bwMode="auto">
              <a:xfrm>
                <a:off x="6154738" y="2967038"/>
                <a:ext cx="138113" cy="95250"/>
              </a:xfrm>
              <a:custGeom>
                <a:avLst/>
                <a:gdLst>
                  <a:gd name="T0" fmla="*/ 8 w 51"/>
                  <a:gd name="T1" fmla="*/ 33 h 35"/>
                  <a:gd name="T2" fmla="*/ 20 w 51"/>
                  <a:gd name="T3" fmla="*/ 32 h 35"/>
                  <a:gd name="T4" fmla="*/ 33 w 51"/>
                  <a:gd name="T5" fmla="*/ 29 h 35"/>
                  <a:gd name="T6" fmla="*/ 37 w 51"/>
                  <a:gd name="T7" fmla="*/ 15 h 35"/>
                  <a:gd name="T8" fmla="*/ 36 w 51"/>
                  <a:gd name="T9" fmla="*/ 13 h 35"/>
                  <a:gd name="T10" fmla="*/ 40 w 51"/>
                  <a:gd name="T11" fmla="*/ 9 h 35"/>
                  <a:gd name="T12" fmla="*/ 37 w 51"/>
                  <a:gd name="T13" fmla="*/ 2 h 35"/>
                  <a:gd name="T14" fmla="*/ 25 w 51"/>
                  <a:gd name="T15" fmla="*/ 1 h 35"/>
                  <a:gd name="T16" fmla="*/ 20 w 51"/>
                  <a:gd name="T17" fmla="*/ 8 h 35"/>
                  <a:gd name="T18" fmla="*/ 12 w 51"/>
                  <a:gd name="T19" fmla="*/ 6 h 35"/>
                  <a:gd name="T20" fmla="*/ 4 w 51"/>
                  <a:gd name="T21" fmla="*/ 12 h 35"/>
                  <a:gd name="T22" fmla="*/ 10 w 51"/>
                  <a:gd name="T23" fmla="*/ 17 h 35"/>
                  <a:gd name="T24" fmla="*/ 6 w 51"/>
                  <a:gd name="T25" fmla="*/ 21 h 35"/>
                  <a:gd name="T26" fmla="*/ 0 w 51"/>
                  <a:gd name="T27" fmla="*/ 28 h 35"/>
                  <a:gd name="T28" fmla="*/ 8 w 51"/>
                  <a:gd name="T2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35">
                    <a:moveTo>
                      <a:pt x="8" y="33"/>
                    </a:moveTo>
                    <a:cubicBezTo>
                      <a:pt x="14" y="35"/>
                      <a:pt x="14" y="33"/>
                      <a:pt x="20" y="32"/>
                    </a:cubicBezTo>
                    <a:cubicBezTo>
                      <a:pt x="25" y="30"/>
                      <a:pt x="25" y="30"/>
                      <a:pt x="33" y="29"/>
                    </a:cubicBezTo>
                    <a:cubicBezTo>
                      <a:pt x="41" y="28"/>
                      <a:pt x="35" y="17"/>
                      <a:pt x="37" y="15"/>
                    </a:cubicBezTo>
                    <a:cubicBezTo>
                      <a:pt x="37" y="15"/>
                      <a:pt x="41" y="17"/>
                      <a:pt x="36" y="13"/>
                    </a:cubicBezTo>
                    <a:cubicBezTo>
                      <a:pt x="31" y="9"/>
                      <a:pt x="28" y="8"/>
                      <a:pt x="40" y="9"/>
                    </a:cubicBezTo>
                    <a:cubicBezTo>
                      <a:pt x="51" y="9"/>
                      <a:pt x="40" y="4"/>
                      <a:pt x="37" y="2"/>
                    </a:cubicBezTo>
                    <a:cubicBezTo>
                      <a:pt x="34" y="0"/>
                      <a:pt x="32" y="1"/>
                      <a:pt x="25" y="1"/>
                    </a:cubicBezTo>
                    <a:cubicBezTo>
                      <a:pt x="17" y="0"/>
                      <a:pt x="20" y="8"/>
                      <a:pt x="20" y="8"/>
                    </a:cubicBezTo>
                    <a:cubicBezTo>
                      <a:pt x="20" y="8"/>
                      <a:pt x="17" y="10"/>
                      <a:pt x="12" y="6"/>
                    </a:cubicBezTo>
                    <a:cubicBezTo>
                      <a:pt x="6" y="3"/>
                      <a:pt x="5" y="5"/>
                      <a:pt x="4" y="12"/>
                    </a:cubicBezTo>
                    <a:cubicBezTo>
                      <a:pt x="4" y="19"/>
                      <a:pt x="6" y="17"/>
                      <a:pt x="10" y="17"/>
                    </a:cubicBezTo>
                    <a:cubicBezTo>
                      <a:pt x="15" y="17"/>
                      <a:pt x="10" y="20"/>
                      <a:pt x="6" y="21"/>
                    </a:cubicBezTo>
                    <a:cubicBezTo>
                      <a:pt x="2" y="21"/>
                      <a:pt x="0" y="25"/>
                      <a:pt x="0" y="28"/>
                    </a:cubicBezTo>
                    <a:cubicBezTo>
                      <a:pt x="0" y="31"/>
                      <a:pt x="2" y="31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0" name="Freeform 31"/>
              <p:cNvSpPr>
                <a:spLocks/>
              </p:cNvSpPr>
              <p:nvPr/>
            </p:nvSpPr>
            <p:spPr bwMode="auto">
              <a:xfrm>
                <a:off x="7369175" y="4662488"/>
                <a:ext cx="198438" cy="395288"/>
              </a:xfrm>
              <a:custGeom>
                <a:avLst/>
                <a:gdLst>
                  <a:gd name="T0" fmla="*/ 65 w 73"/>
                  <a:gd name="T1" fmla="*/ 8 h 145"/>
                  <a:gd name="T2" fmla="*/ 59 w 73"/>
                  <a:gd name="T3" fmla="*/ 4 h 145"/>
                  <a:gd name="T4" fmla="*/ 57 w 73"/>
                  <a:gd name="T5" fmla="*/ 15 h 145"/>
                  <a:gd name="T6" fmla="*/ 52 w 73"/>
                  <a:gd name="T7" fmla="*/ 23 h 145"/>
                  <a:gd name="T8" fmla="*/ 44 w 73"/>
                  <a:gd name="T9" fmla="*/ 34 h 145"/>
                  <a:gd name="T10" fmla="*/ 31 w 73"/>
                  <a:gd name="T11" fmla="*/ 41 h 145"/>
                  <a:gd name="T12" fmla="*/ 18 w 73"/>
                  <a:gd name="T13" fmla="*/ 52 h 145"/>
                  <a:gd name="T14" fmla="*/ 15 w 73"/>
                  <a:gd name="T15" fmla="*/ 65 h 145"/>
                  <a:gd name="T16" fmla="*/ 19 w 73"/>
                  <a:gd name="T17" fmla="*/ 80 h 145"/>
                  <a:gd name="T18" fmla="*/ 12 w 73"/>
                  <a:gd name="T19" fmla="*/ 92 h 145"/>
                  <a:gd name="T20" fmla="*/ 3 w 73"/>
                  <a:gd name="T21" fmla="*/ 105 h 145"/>
                  <a:gd name="T22" fmla="*/ 6 w 73"/>
                  <a:gd name="T23" fmla="*/ 115 h 145"/>
                  <a:gd name="T24" fmla="*/ 4 w 73"/>
                  <a:gd name="T25" fmla="*/ 127 h 145"/>
                  <a:gd name="T26" fmla="*/ 10 w 73"/>
                  <a:gd name="T27" fmla="*/ 138 h 145"/>
                  <a:gd name="T28" fmla="*/ 25 w 73"/>
                  <a:gd name="T29" fmla="*/ 137 h 145"/>
                  <a:gd name="T30" fmla="*/ 34 w 73"/>
                  <a:gd name="T31" fmla="*/ 132 h 145"/>
                  <a:gd name="T32" fmla="*/ 60 w 73"/>
                  <a:gd name="T33" fmla="*/ 62 h 145"/>
                  <a:gd name="T34" fmla="*/ 61 w 73"/>
                  <a:gd name="T35" fmla="*/ 60 h 145"/>
                  <a:gd name="T36" fmla="*/ 65 w 73"/>
                  <a:gd name="T37" fmla="*/ 50 h 145"/>
                  <a:gd name="T38" fmla="*/ 67 w 73"/>
                  <a:gd name="T39" fmla="*/ 45 h 145"/>
                  <a:gd name="T40" fmla="*/ 65 w 73"/>
                  <a:gd name="T41" fmla="*/ 37 h 145"/>
                  <a:gd name="T42" fmla="*/ 71 w 73"/>
                  <a:gd name="T43" fmla="*/ 38 h 145"/>
                  <a:gd name="T44" fmla="*/ 72 w 73"/>
                  <a:gd name="T45" fmla="*/ 22 h 145"/>
                  <a:gd name="T46" fmla="*/ 65 w 73"/>
                  <a:gd name="T47" fmla="*/ 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145">
                    <a:moveTo>
                      <a:pt x="65" y="8"/>
                    </a:moveTo>
                    <a:cubicBezTo>
                      <a:pt x="59" y="0"/>
                      <a:pt x="59" y="4"/>
                      <a:pt x="59" y="4"/>
                    </a:cubicBezTo>
                    <a:cubicBezTo>
                      <a:pt x="59" y="4"/>
                      <a:pt x="57" y="12"/>
                      <a:pt x="57" y="15"/>
                    </a:cubicBezTo>
                    <a:cubicBezTo>
                      <a:pt x="57" y="19"/>
                      <a:pt x="56" y="19"/>
                      <a:pt x="52" y="23"/>
                    </a:cubicBezTo>
                    <a:cubicBezTo>
                      <a:pt x="49" y="28"/>
                      <a:pt x="47" y="29"/>
                      <a:pt x="44" y="34"/>
                    </a:cubicBezTo>
                    <a:cubicBezTo>
                      <a:pt x="41" y="39"/>
                      <a:pt x="33" y="38"/>
                      <a:pt x="31" y="41"/>
                    </a:cubicBezTo>
                    <a:cubicBezTo>
                      <a:pt x="28" y="44"/>
                      <a:pt x="21" y="48"/>
                      <a:pt x="18" y="52"/>
                    </a:cubicBezTo>
                    <a:cubicBezTo>
                      <a:pt x="15" y="56"/>
                      <a:pt x="16" y="57"/>
                      <a:pt x="15" y="65"/>
                    </a:cubicBezTo>
                    <a:cubicBezTo>
                      <a:pt x="15" y="73"/>
                      <a:pt x="16" y="73"/>
                      <a:pt x="19" y="80"/>
                    </a:cubicBezTo>
                    <a:cubicBezTo>
                      <a:pt x="22" y="87"/>
                      <a:pt x="16" y="84"/>
                      <a:pt x="12" y="92"/>
                    </a:cubicBezTo>
                    <a:cubicBezTo>
                      <a:pt x="7" y="99"/>
                      <a:pt x="6" y="98"/>
                      <a:pt x="3" y="105"/>
                    </a:cubicBezTo>
                    <a:cubicBezTo>
                      <a:pt x="0" y="112"/>
                      <a:pt x="4" y="112"/>
                      <a:pt x="6" y="115"/>
                    </a:cubicBezTo>
                    <a:cubicBezTo>
                      <a:pt x="8" y="117"/>
                      <a:pt x="6" y="121"/>
                      <a:pt x="4" y="127"/>
                    </a:cubicBezTo>
                    <a:cubicBezTo>
                      <a:pt x="2" y="132"/>
                      <a:pt x="4" y="131"/>
                      <a:pt x="10" y="138"/>
                    </a:cubicBezTo>
                    <a:cubicBezTo>
                      <a:pt x="16" y="145"/>
                      <a:pt x="21" y="137"/>
                      <a:pt x="25" y="137"/>
                    </a:cubicBezTo>
                    <a:cubicBezTo>
                      <a:pt x="29" y="137"/>
                      <a:pt x="34" y="132"/>
                      <a:pt x="34" y="132"/>
                    </a:cubicBezTo>
                    <a:cubicBezTo>
                      <a:pt x="43" y="108"/>
                      <a:pt x="52" y="85"/>
                      <a:pt x="60" y="62"/>
                    </a:cubicBezTo>
                    <a:cubicBezTo>
                      <a:pt x="60" y="62"/>
                      <a:pt x="60" y="61"/>
                      <a:pt x="61" y="60"/>
                    </a:cubicBezTo>
                    <a:cubicBezTo>
                      <a:pt x="60" y="54"/>
                      <a:pt x="60" y="50"/>
                      <a:pt x="65" y="50"/>
                    </a:cubicBezTo>
                    <a:cubicBezTo>
                      <a:pt x="70" y="49"/>
                      <a:pt x="67" y="45"/>
                      <a:pt x="67" y="45"/>
                    </a:cubicBezTo>
                    <a:cubicBezTo>
                      <a:pt x="67" y="45"/>
                      <a:pt x="65" y="43"/>
                      <a:pt x="65" y="37"/>
                    </a:cubicBezTo>
                    <a:cubicBezTo>
                      <a:pt x="64" y="31"/>
                      <a:pt x="70" y="39"/>
                      <a:pt x="71" y="38"/>
                    </a:cubicBezTo>
                    <a:cubicBezTo>
                      <a:pt x="73" y="37"/>
                      <a:pt x="73" y="30"/>
                      <a:pt x="72" y="22"/>
                    </a:cubicBezTo>
                    <a:cubicBezTo>
                      <a:pt x="72" y="13"/>
                      <a:pt x="71" y="16"/>
                      <a:pt x="6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1" name="Freeform 32"/>
              <p:cNvSpPr>
                <a:spLocks noEditPoints="1"/>
              </p:cNvSpPr>
              <p:nvPr/>
            </p:nvSpPr>
            <p:spPr bwMode="auto">
              <a:xfrm>
                <a:off x="5878513" y="3460750"/>
                <a:ext cx="1736725" cy="1893888"/>
              </a:xfrm>
              <a:custGeom>
                <a:avLst/>
                <a:gdLst>
                  <a:gd name="T0" fmla="*/ 599 w 637"/>
                  <a:gd name="T1" fmla="*/ 241 h 695"/>
                  <a:gd name="T2" fmla="*/ 570 w 637"/>
                  <a:gd name="T3" fmla="*/ 239 h 695"/>
                  <a:gd name="T4" fmla="*/ 559 w 637"/>
                  <a:gd name="T5" fmla="*/ 216 h 695"/>
                  <a:gd name="T6" fmla="*/ 531 w 637"/>
                  <a:gd name="T7" fmla="*/ 180 h 695"/>
                  <a:gd name="T8" fmla="*/ 510 w 637"/>
                  <a:gd name="T9" fmla="*/ 141 h 695"/>
                  <a:gd name="T10" fmla="*/ 491 w 637"/>
                  <a:gd name="T11" fmla="*/ 105 h 695"/>
                  <a:gd name="T12" fmla="*/ 482 w 637"/>
                  <a:gd name="T13" fmla="*/ 87 h 695"/>
                  <a:gd name="T14" fmla="*/ 486 w 637"/>
                  <a:gd name="T15" fmla="*/ 66 h 695"/>
                  <a:gd name="T16" fmla="*/ 448 w 637"/>
                  <a:gd name="T17" fmla="*/ 67 h 695"/>
                  <a:gd name="T18" fmla="*/ 408 w 637"/>
                  <a:gd name="T19" fmla="*/ 56 h 695"/>
                  <a:gd name="T20" fmla="*/ 371 w 637"/>
                  <a:gd name="T21" fmla="*/ 52 h 695"/>
                  <a:gd name="T22" fmla="*/ 348 w 637"/>
                  <a:gd name="T23" fmla="*/ 60 h 695"/>
                  <a:gd name="T24" fmla="*/ 311 w 637"/>
                  <a:gd name="T25" fmla="*/ 44 h 695"/>
                  <a:gd name="T26" fmla="*/ 286 w 637"/>
                  <a:gd name="T27" fmla="*/ 33 h 695"/>
                  <a:gd name="T28" fmla="*/ 290 w 637"/>
                  <a:gd name="T29" fmla="*/ 4 h 695"/>
                  <a:gd name="T30" fmla="*/ 260 w 637"/>
                  <a:gd name="T31" fmla="*/ 2 h 695"/>
                  <a:gd name="T32" fmla="*/ 209 w 637"/>
                  <a:gd name="T33" fmla="*/ 3 h 695"/>
                  <a:gd name="T34" fmla="*/ 176 w 637"/>
                  <a:gd name="T35" fmla="*/ 12 h 695"/>
                  <a:gd name="T36" fmla="*/ 163 w 637"/>
                  <a:gd name="T37" fmla="*/ 14 h 695"/>
                  <a:gd name="T38" fmla="*/ 133 w 637"/>
                  <a:gd name="T39" fmla="*/ 6 h 695"/>
                  <a:gd name="T40" fmla="*/ 118 w 637"/>
                  <a:gd name="T41" fmla="*/ 25 h 695"/>
                  <a:gd name="T42" fmla="*/ 88 w 637"/>
                  <a:gd name="T43" fmla="*/ 50 h 695"/>
                  <a:gd name="T44" fmla="*/ 73 w 637"/>
                  <a:gd name="T45" fmla="*/ 72 h 695"/>
                  <a:gd name="T46" fmla="*/ 43 w 637"/>
                  <a:gd name="T47" fmla="*/ 94 h 695"/>
                  <a:gd name="T48" fmla="*/ 9 w 637"/>
                  <a:gd name="T49" fmla="*/ 136 h 695"/>
                  <a:gd name="T50" fmla="*/ 14 w 637"/>
                  <a:gd name="T51" fmla="*/ 165 h 695"/>
                  <a:gd name="T52" fmla="*/ 12 w 637"/>
                  <a:gd name="T53" fmla="*/ 195 h 695"/>
                  <a:gd name="T54" fmla="*/ 2 w 637"/>
                  <a:gd name="T55" fmla="*/ 223 h 695"/>
                  <a:gd name="T56" fmla="*/ 9 w 637"/>
                  <a:gd name="T57" fmla="*/ 237 h 695"/>
                  <a:gd name="T58" fmla="*/ 31 w 637"/>
                  <a:gd name="T59" fmla="*/ 252 h 695"/>
                  <a:gd name="T60" fmla="*/ 44 w 637"/>
                  <a:gd name="T61" fmla="*/ 274 h 695"/>
                  <a:gd name="T62" fmla="*/ 68 w 637"/>
                  <a:gd name="T63" fmla="*/ 291 h 695"/>
                  <a:gd name="T64" fmla="*/ 107 w 637"/>
                  <a:gd name="T65" fmla="*/ 310 h 695"/>
                  <a:gd name="T66" fmla="*/ 151 w 637"/>
                  <a:gd name="T67" fmla="*/ 302 h 695"/>
                  <a:gd name="T68" fmla="*/ 172 w 637"/>
                  <a:gd name="T69" fmla="*/ 302 h 695"/>
                  <a:gd name="T70" fmla="*/ 201 w 637"/>
                  <a:gd name="T71" fmla="*/ 290 h 695"/>
                  <a:gd name="T72" fmla="*/ 227 w 637"/>
                  <a:gd name="T73" fmla="*/ 288 h 695"/>
                  <a:gd name="T74" fmla="*/ 258 w 637"/>
                  <a:gd name="T75" fmla="*/ 305 h 695"/>
                  <a:gd name="T76" fmla="*/ 282 w 637"/>
                  <a:gd name="T77" fmla="*/ 315 h 695"/>
                  <a:gd name="T78" fmla="*/ 277 w 637"/>
                  <a:gd name="T79" fmla="*/ 340 h 695"/>
                  <a:gd name="T80" fmla="*/ 299 w 637"/>
                  <a:gd name="T81" fmla="*/ 391 h 695"/>
                  <a:gd name="T82" fmla="*/ 311 w 637"/>
                  <a:gd name="T83" fmla="*/ 440 h 695"/>
                  <a:gd name="T84" fmla="*/ 306 w 637"/>
                  <a:gd name="T85" fmla="*/ 562 h 695"/>
                  <a:gd name="T86" fmla="*/ 326 w 637"/>
                  <a:gd name="T87" fmla="*/ 648 h 695"/>
                  <a:gd name="T88" fmla="*/ 394 w 637"/>
                  <a:gd name="T89" fmla="*/ 675 h 695"/>
                  <a:gd name="T90" fmla="*/ 460 w 637"/>
                  <a:gd name="T91" fmla="*/ 597 h 695"/>
                  <a:gd name="T92" fmla="*/ 483 w 637"/>
                  <a:gd name="T93" fmla="*/ 532 h 695"/>
                  <a:gd name="T94" fmla="*/ 524 w 637"/>
                  <a:gd name="T95" fmla="*/ 494 h 695"/>
                  <a:gd name="T96" fmla="*/ 543 w 637"/>
                  <a:gd name="T97" fmla="*/ 438 h 695"/>
                  <a:gd name="T98" fmla="*/ 533 w 637"/>
                  <a:gd name="T99" fmla="*/ 390 h 695"/>
                  <a:gd name="T100" fmla="*/ 546 w 637"/>
                  <a:gd name="T101" fmla="*/ 361 h 695"/>
                  <a:gd name="T102" fmla="*/ 572 w 637"/>
                  <a:gd name="T103" fmla="*/ 332 h 695"/>
                  <a:gd name="T104" fmla="*/ 613 w 637"/>
                  <a:gd name="T105" fmla="*/ 292 h 695"/>
                  <a:gd name="T106" fmla="*/ 93 w 637"/>
                  <a:gd name="T107" fmla="*/ 83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7" h="695">
                    <a:moveTo>
                      <a:pt x="631" y="233"/>
                    </a:moveTo>
                    <a:cubicBezTo>
                      <a:pt x="631" y="233"/>
                      <a:pt x="627" y="236"/>
                      <a:pt x="624" y="238"/>
                    </a:cubicBezTo>
                    <a:cubicBezTo>
                      <a:pt x="622" y="240"/>
                      <a:pt x="617" y="239"/>
                      <a:pt x="610" y="239"/>
                    </a:cubicBezTo>
                    <a:cubicBezTo>
                      <a:pt x="603" y="239"/>
                      <a:pt x="605" y="241"/>
                      <a:pt x="599" y="241"/>
                    </a:cubicBezTo>
                    <a:cubicBezTo>
                      <a:pt x="593" y="241"/>
                      <a:pt x="595" y="244"/>
                      <a:pt x="590" y="245"/>
                    </a:cubicBezTo>
                    <a:cubicBezTo>
                      <a:pt x="585" y="246"/>
                      <a:pt x="581" y="246"/>
                      <a:pt x="578" y="246"/>
                    </a:cubicBezTo>
                    <a:cubicBezTo>
                      <a:pt x="575" y="246"/>
                      <a:pt x="575" y="242"/>
                      <a:pt x="573" y="242"/>
                    </a:cubicBezTo>
                    <a:cubicBezTo>
                      <a:pt x="571" y="242"/>
                      <a:pt x="570" y="240"/>
                      <a:pt x="570" y="239"/>
                    </a:cubicBezTo>
                    <a:cubicBezTo>
                      <a:pt x="570" y="239"/>
                      <a:pt x="570" y="238"/>
                      <a:pt x="570" y="238"/>
                    </a:cubicBezTo>
                    <a:cubicBezTo>
                      <a:pt x="570" y="237"/>
                      <a:pt x="570" y="234"/>
                      <a:pt x="570" y="231"/>
                    </a:cubicBezTo>
                    <a:cubicBezTo>
                      <a:pt x="570" y="228"/>
                      <a:pt x="568" y="226"/>
                      <a:pt x="566" y="224"/>
                    </a:cubicBezTo>
                    <a:cubicBezTo>
                      <a:pt x="563" y="222"/>
                      <a:pt x="563" y="220"/>
                      <a:pt x="559" y="216"/>
                    </a:cubicBezTo>
                    <a:cubicBezTo>
                      <a:pt x="556" y="212"/>
                      <a:pt x="550" y="207"/>
                      <a:pt x="545" y="206"/>
                    </a:cubicBezTo>
                    <a:cubicBezTo>
                      <a:pt x="540" y="205"/>
                      <a:pt x="545" y="203"/>
                      <a:pt x="538" y="194"/>
                    </a:cubicBezTo>
                    <a:cubicBezTo>
                      <a:pt x="531" y="185"/>
                      <a:pt x="535" y="191"/>
                      <a:pt x="533" y="184"/>
                    </a:cubicBezTo>
                    <a:cubicBezTo>
                      <a:pt x="533" y="182"/>
                      <a:pt x="532" y="180"/>
                      <a:pt x="531" y="180"/>
                    </a:cubicBezTo>
                    <a:cubicBezTo>
                      <a:pt x="530" y="179"/>
                      <a:pt x="528" y="178"/>
                      <a:pt x="524" y="175"/>
                    </a:cubicBezTo>
                    <a:cubicBezTo>
                      <a:pt x="519" y="169"/>
                      <a:pt x="520" y="171"/>
                      <a:pt x="519" y="169"/>
                    </a:cubicBezTo>
                    <a:cubicBezTo>
                      <a:pt x="518" y="167"/>
                      <a:pt x="518" y="161"/>
                      <a:pt x="518" y="160"/>
                    </a:cubicBezTo>
                    <a:cubicBezTo>
                      <a:pt x="518" y="158"/>
                      <a:pt x="512" y="147"/>
                      <a:pt x="510" y="141"/>
                    </a:cubicBezTo>
                    <a:cubicBezTo>
                      <a:pt x="508" y="135"/>
                      <a:pt x="504" y="138"/>
                      <a:pt x="505" y="137"/>
                    </a:cubicBezTo>
                    <a:cubicBezTo>
                      <a:pt x="506" y="136"/>
                      <a:pt x="506" y="135"/>
                      <a:pt x="504" y="133"/>
                    </a:cubicBezTo>
                    <a:cubicBezTo>
                      <a:pt x="503" y="131"/>
                      <a:pt x="502" y="129"/>
                      <a:pt x="501" y="125"/>
                    </a:cubicBezTo>
                    <a:cubicBezTo>
                      <a:pt x="500" y="117"/>
                      <a:pt x="496" y="111"/>
                      <a:pt x="491" y="105"/>
                    </a:cubicBezTo>
                    <a:cubicBezTo>
                      <a:pt x="485" y="99"/>
                      <a:pt x="487" y="100"/>
                      <a:pt x="487" y="96"/>
                    </a:cubicBezTo>
                    <a:cubicBezTo>
                      <a:pt x="487" y="92"/>
                      <a:pt x="478" y="85"/>
                      <a:pt x="478" y="82"/>
                    </a:cubicBezTo>
                    <a:cubicBezTo>
                      <a:pt x="478" y="80"/>
                      <a:pt x="475" y="75"/>
                      <a:pt x="476" y="77"/>
                    </a:cubicBezTo>
                    <a:cubicBezTo>
                      <a:pt x="477" y="78"/>
                      <a:pt x="481" y="85"/>
                      <a:pt x="482" y="87"/>
                    </a:cubicBezTo>
                    <a:cubicBezTo>
                      <a:pt x="484" y="90"/>
                      <a:pt x="483" y="89"/>
                      <a:pt x="490" y="95"/>
                    </a:cubicBezTo>
                    <a:cubicBezTo>
                      <a:pt x="497" y="101"/>
                      <a:pt x="492" y="94"/>
                      <a:pt x="493" y="88"/>
                    </a:cubicBezTo>
                    <a:cubicBezTo>
                      <a:pt x="493" y="86"/>
                      <a:pt x="492" y="84"/>
                      <a:pt x="492" y="81"/>
                    </a:cubicBezTo>
                    <a:cubicBezTo>
                      <a:pt x="490" y="74"/>
                      <a:pt x="487" y="66"/>
                      <a:pt x="486" y="66"/>
                    </a:cubicBezTo>
                    <a:cubicBezTo>
                      <a:pt x="485" y="66"/>
                      <a:pt x="484" y="65"/>
                      <a:pt x="479" y="65"/>
                    </a:cubicBezTo>
                    <a:cubicBezTo>
                      <a:pt x="475" y="65"/>
                      <a:pt x="476" y="64"/>
                      <a:pt x="471" y="64"/>
                    </a:cubicBezTo>
                    <a:cubicBezTo>
                      <a:pt x="467" y="63"/>
                      <a:pt x="468" y="60"/>
                      <a:pt x="461" y="60"/>
                    </a:cubicBezTo>
                    <a:cubicBezTo>
                      <a:pt x="454" y="60"/>
                      <a:pt x="453" y="65"/>
                      <a:pt x="448" y="67"/>
                    </a:cubicBezTo>
                    <a:cubicBezTo>
                      <a:pt x="442" y="68"/>
                      <a:pt x="432" y="60"/>
                      <a:pt x="429" y="59"/>
                    </a:cubicBezTo>
                    <a:cubicBezTo>
                      <a:pt x="427" y="59"/>
                      <a:pt x="418" y="59"/>
                      <a:pt x="416" y="59"/>
                    </a:cubicBezTo>
                    <a:cubicBezTo>
                      <a:pt x="414" y="59"/>
                      <a:pt x="413" y="57"/>
                      <a:pt x="411" y="56"/>
                    </a:cubicBezTo>
                    <a:cubicBezTo>
                      <a:pt x="410" y="56"/>
                      <a:pt x="409" y="56"/>
                      <a:pt x="408" y="56"/>
                    </a:cubicBezTo>
                    <a:cubicBezTo>
                      <a:pt x="405" y="56"/>
                      <a:pt x="397" y="52"/>
                      <a:pt x="397" y="52"/>
                    </a:cubicBezTo>
                    <a:cubicBezTo>
                      <a:pt x="397" y="52"/>
                      <a:pt x="394" y="50"/>
                      <a:pt x="391" y="46"/>
                    </a:cubicBezTo>
                    <a:cubicBezTo>
                      <a:pt x="387" y="42"/>
                      <a:pt x="382" y="45"/>
                      <a:pt x="378" y="45"/>
                    </a:cubicBezTo>
                    <a:cubicBezTo>
                      <a:pt x="375" y="45"/>
                      <a:pt x="373" y="50"/>
                      <a:pt x="371" y="52"/>
                    </a:cubicBezTo>
                    <a:cubicBezTo>
                      <a:pt x="368" y="54"/>
                      <a:pt x="371" y="60"/>
                      <a:pt x="371" y="64"/>
                    </a:cubicBezTo>
                    <a:cubicBezTo>
                      <a:pt x="371" y="68"/>
                      <a:pt x="369" y="65"/>
                      <a:pt x="366" y="67"/>
                    </a:cubicBezTo>
                    <a:cubicBezTo>
                      <a:pt x="363" y="69"/>
                      <a:pt x="356" y="67"/>
                      <a:pt x="352" y="65"/>
                    </a:cubicBezTo>
                    <a:cubicBezTo>
                      <a:pt x="349" y="62"/>
                      <a:pt x="351" y="62"/>
                      <a:pt x="348" y="60"/>
                    </a:cubicBezTo>
                    <a:cubicBezTo>
                      <a:pt x="345" y="57"/>
                      <a:pt x="337" y="58"/>
                      <a:pt x="334" y="58"/>
                    </a:cubicBezTo>
                    <a:cubicBezTo>
                      <a:pt x="332" y="58"/>
                      <a:pt x="331" y="58"/>
                      <a:pt x="330" y="52"/>
                    </a:cubicBezTo>
                    <a:cubicBezTo>
                      <a:pt x="329" y="47"/>
                      <a:pt x="325" y="46"/>
                      <a:pt x="325" y="46"/>
                    </a:cubicBezTo>
                    <a:cubicBezTo>
                      <a:pt x="325" y="46"/>
                      <a:pt x="315" y="44"/>
                      <a:pt x="311" y="44"/>
                    </a:cubicBezTo>
                    <a:cubicBezTo>
                      <a:pt x="306" y="44"/>
                      <a:pt x="303" y="43"/>
                      <a:pt x="300" y="43"/>
                    </a:cubicBezTo>
                    <a:cubicBezTo>
                      <a:pt x="298" y="43"/>
                      <a:pt x="296" y="41"/>
                      <a:pt x="295" y="39"/>
                    </a:cubicBezTo>
                    <a:cubicBezTo>
                      <a:pt x="294" y="38"/>
                      <a:pt x="292" y="37"/>
                      <a:pt x="291" y="37"/>
                    </a:cubicBezTo>
                    <a:cubicBezTo>
                      <a:pt x="287" y="37"/>
                      <a:pt x="286" y="33"/>
                      <a:pt x="286" y="33"/>
                    </a:cubicBezTo>
                    <a:cubicBezTo>
                      <a:pt x="286" y="33"/>
                      <a:pt x="283" y="31"/>
                      <a:pt x="283" y="27"/>
                    </a:cubicBezTo>
                    <a:cubicBezTo>
                      <a:pt x="284" y="24"/>
                      <a:pt x="287" y="23"/>
                      <a:pt x="289" y="20"/>
                    </a:cubicBezTo>
                    <a:cubicBezTo>
                      <a:pt x="290" y="17"/>
                      <a:pt x="287" y="13"/>
                      <a:pt x="286" y="11"/>
                    </a:cubicBezTo>
                    <a:cubicBezTo>
                      <a:pt x="284" y="9"/>
                      <a:pt x="290" y="4"/>
                      <a:pt x="290" y="4"/>
                    </a:cubicBezTo>
                    <a:cubicBezTo>
                      <a:pt x="290" y="4"/>
                      <a:pt x="284" y="7"/>
                      <a:pt x="284" y="4"/>
                    </a:cubicBezTo>
                    <a:cubicBezTo>
                      <a:pt x="284" y="2"/>
                      <a:pt x="276" y="0"/>
                      <a:pt x="276" y="0"/>
                    </a:cubicBezTo>
                    <a:cubicBezTo>
                      <a:pt x="274" y="1"/>
                      <a:pt x="271" y="1"/>
                      <a:pt x="268" y="1"/>
                    </a:cubicBezTo>
                    <a:cubicBezTo>
                      <a:pt x="268" y="1"/>
                      <a:pt x="262" y="2"/>
                      <a:pt x="260" y="2"/>
                    </a:cubicBezTo>
                    <a:cubicBezTo>
                      <a:pt x="259" y="2"/>
                      <a:pt x="252" y="2"/>
                      <a:pt x="252" y="2"/>
                    </a:cubicBezTo>
                    <a:cubicBezTo>
                      <a:pt x="249" y="2"/>
                      <a:pt x="245" y="1"/>
                      <a:pt x="242" y="1"/>
                    </a:cubicBezTo>
                    <a:cubicBezTo>
                      <a:pt x="242" y="1"/>
                      <a:pt x="236" y="2"/>
                      <a:pt x="224" y="3"/>
                    </a:cubicBezTo>
                    <a:cubicBezTo>
                      <a:pt x="212" y="4"/>
                      <a:pt x="211" y="4"/>
                      <a:pt x="209" y="3"/>
                    </a:cubicBezTo>
                    <a:cubicBezTo>
                      <a:pt x="207" y="3"/>
                      <a:pt x="203" y="4"/>
                      <a:pt x="203" y="4"/>
                    </a:cubicBezTo>
                    <a:cubicBezTo>
                      <a:pt x="203" y="4"/>
                      <a:pt x="195" y="5"/>
                      <a:pt x="192" y="6"/>
                    </a:cubicBezTo>
                    <a:cubicBezTo>
                      <a:pt x="190" y="8"/>
                      <a:pt x="189" y="10"/>
                      <a:pt x="187" y="10"/>
                    </a:cubicBezTo>
                    <a:cubicBezTo>
                      <a:pt x="184" y="9"/>
                      <a:pt x="181" y="10"/>
                      <a:pt x="176" y="12"/>
                    </a:cubicBezTo>
                    <a:cubicBezTo>
                      <a:pt x="171" y="14"/>
                      <a:pt x="176" y="12"/>
                      <a:pt x="174" y="14"/>
                    </a:cubicBezTo>
                    <a:cubicBezTo>
                      <a:pt x="173" y="15"/>
                      <a:pt x="172" y="16"/>
                      <a:pt x="171" y="16"/>
                    </a:cubicBezTo>
                    <a:cubicBezTo>
                      <a:pt x="170" y="16"/>
                      <a:pt x="169" y="16"/>
                      <a:pt x="168" y="16"/>
                    </a:cubicBezTo>
                    <a:cubicBezTo>
                      <a:pt x="165" y="15"/>
                      <a:pt x="165" y="15"/>
                      <a:pt x="163" y="14"/>
                    </a:cubicBezTo>
                    <a:cubicBezTo>
                      <a:pt x="161" y="13"/>
                      <a:pt x="159" y="14"/>
                      <a:pt x="156" y="14"/>
                    </a:cubicBezTo>
                    <a:cubicBezTo>
                      <a:pt x="154" y="13"/>
                      <a:pt x="150" y="13"/>
                      <a:pt x="148" y="13"/>
                    </a:cubicBezTo>
                    <a:cubicBezTo>
                      <a:pt x="145" y="13"/>
                      <a:pt x="141" y="11"/>
                      <a:pt x="141" y="11"/>
                    </a:cubicBezTo>
                    <a:cubicBezTo>
                      <a:pt x="141" y="11"/>
                      <a:pt x="138" y="6"/>
                      <a:pt x="133" y="6"/>
                    </a:cubicBezTo>
                    <a:cubicBezTo>
                      <a:pt x="128" y="5"/>
                      <a:pt x="129" y="8"/>
                      <a:pt x="129" y="8"/>
                    </a:cubicBezTo>
                    <a:cubicBezTo>
                      <a:pt x="129" y="8"/>
                      <a:pt x="128" y="10"/>
                      <a:pt x="128" y="13"/>
                    </a:cubicBezTo>
                    <a:cubicBezTo>
                      <a:pt x="127" y="15"/>
                      <a:pt x="125" y="18"/>
                      <a:pt x="125" y="20"/>
                    </a:cubicBezTo>
                    <a:cubicBezTo>
                      <a:pt x="125" y="23"/>
                      <a:pt x="119" y="23"/>
                      <a:pt x="118" y="25"/>
                    </a:cubicBezTo>
                    <a:cubicBezTo>
                      <a:pt x="117" y="27"/>
                      <a:pt x="113" y="27"/>
                      <a:pt x="109" y="29"/>
                    </a:cubicBezTo>
                    <a:cubicBezTo>
                      <a:pt x="105" y="30"/>
                      <a:pt x="101" y="29"/>
                      <a:pt x="99" y="33"/>
                    </a:cubicBezTo>
                    <a:cubicBezTo>
                      <a:pt x="96" y="37"/>
                      <a:pt x="92" y="40"/>
                      <a:pt x="92" y="43"/>
                    </a:cubicBezTo>
                    <a:cubicBezTo>
                      <a:pt x="91" y="45"/>
                      <a:pt x="88" y="46"/>
                      <a:pt x="88" y="50"/>
                    </a:cubicBezTo>
                    <a:cubicBezTo>
                      <a:pt x="88" y="53"/>
                      <a:pt x="90" y="57"/>
                      <a:pt x="90" y="57"/>
                    </a:cubicBezTo>
                    <a:cubicBezTo>
                      <a:pt x="90" y="59"/>
                      <a:pt x="89" y="60"/>
                      <a:pt x="89" y="62"/>
                    </a:cubicBezTo>
                    <a:cubicBezTo>
                      <a:pt x="89" y="62"/>
                      <a:pt x="84" y="65"/>
                      <a:pt x="84" y="69"/>
                    </a:cubicBezTo>
                    <a:cubicBezTo>
                      <a:pt x="84" y="73"/>
                      <a:pt x="73" y="72"/>
                      <a:pt x="73" y="72"/>
                    </a:cubicBezTo>
                    <a:cubicBezTo>
                      <a:pt x="73" y="72"/>
                      <a:pt x="65" y="75"/>
                      <a:pt x="63" y="78"/>
                    </a:cubicBezTo>
                    <a:cubicBezTo>
                      <a:pt x="61" y="80"/>
                      <a:pt x="55" y="81"/>
                      <a:pt x="53" y="81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1" y="82"/>
                      <a:pt x="54" y="89"/>
                      <a:pt x="43" y="94"/>
                    </a:cubicBezTo>
                    <a:cubicBezTo>
                      <a:pt x="31" y="98"/>
                      <a:pt x="31" y="108"/>
                      <a:pt x="30" y="110"/>
                    </a:cubicBezTo>
                    <a:cubicBezTo>
                      <a:pt x="28" y="112"/>
                      <a:pt x="27" y="113"/>
                      <a:pt x="24" y="116"/>
                    </a:cubicBezTo>
                    <a:cubicBezTo>
                      <a:pt x="21" y="119"/>
                      <a:pt x="20" y="124"/>
                      <a:pt x="20" y="124"/>
                    </a:cubicBezTo>
                    <a:cubicBezTo>
                      <a:pt x="20" y="124"/>
                      <a:pt x="12" y="131"/>
                      <a:pt x="9" y="136"/>
                    </a:cubicBezTo>
                    <a:cubicBezTo>
                      <a:pt x="6" y="140"/>
                      <a:pt x="7" y="138"/>
                      <a:pt x="6" y="142"/>
                    </a:cubicBezTo>
                    <a:cubicBezTo>
                      <a:pt x="6" y="146"/>
                      <a:pt x="8" y="146"/>
                      <a:pt x="9" y="149"/>
                    </a:cubicBezTo>
                    <a:cubicBezTo>
                      <a:pt x="11" y="152"/>
                      <a:pt x="10" y="151"/>
                      <a:pt x="14" y="153"/>
                    </a:cubicBezTo>
                    <a:cubicBezTo>
                      <a:pt x="18" y="154"/>
                      <a:pt x="14" y="160"/>
                      <a:pt x="14" y="165"/>
                    </a:cubicBezTo>
                    <a:cubicBezTo>
                      <a:pt x="14" y="170"/>
                      <a:pt x="15" y="168"/>
                      <a:pt x="15" y="173"/>
                    </a:cubicBezTo>
                    <a:cubicBezTo>
                      <a:pt x="15" y="179"/>
                      <a:pt x="13" y="180"/>
                      <a:pt x="13" y="187"/>
                    </a:cubicBezTo>
                    <a:cubicBezTo>
                      <a:pt x="13" y="189"/>
                      <a:pt x="13" y="190"/>
                      <a:pt x="13" y="191"/>
                    </a:cubicBezTo>
                    <a:cubicBezTo>
                      <a:pt x="13" y="193"/>
                      <a:pt x="13" y="193"/>
                      <a:pt x="12" y="195"/>
                    </a:cubicBezTo>
                    <a:cubicBezTo>
                      <a:pt x="10" y="196"/>
                      <a:pt x="5" y="204"/>
                      <a:pt x="5" y="204"/>
                    </a:cubicBezTo>
                    <a:cubicBezTo>
                      <a:pt x="5" y="204"/>
                      <a:pt x="3" y="208"/>
                      <a:pt x="3" y="211"/>
                    </a:cubicBezTo>
                    <a:cubicBezTo>
                      <a:pt x="3" y="214"/>
                      <a:pt x="3" y="214"/>
                      <a:pt x="3" y="218"/>
                    </a:cubicBezTo>
                    <a:cubicBezTo>
                      <a:pt x="3" y="221"/>
                      <a:pt x="3" y="218"/>
                      <a:pt x="2" y="223"/>
                    </a:cubicBezTo>
                    <a:cubicBezTo>
                      <a:pt x="0" y="228"/>
                      <a:pt x="2" y="223"/>
                      <a:pt x="1" y="227"/>
                    </a:cubicBezTo>
                    <a:cubicBezTo>
                      <a:pt x="0" y="231"/>
                      <a:pt x="6" y="234"/>
                      <a:pt x="6" y="234"/>
                    </a:cubicBezTo>
                    <a:cubicBezTo>
                      <a:pt x="6" y="234"/>
                      <a:pt x="6" y="234"/>
                      <a:pt x="7" y="234"/>
                    </a:cubicBezTo>
                    <a:cubicBezTo>
                      <a:pt x="7" y="235"/>
                      <a:pt x="8" y="236"/>
                      <a:pt x="9" y="237"/>
                    </a:cubicBezTo>
                    <a:cubicBezTo>
                      <a:pt x="12" y="241"/>
                      <a:pt x="19" y="239"/>
                      <a:pt x="19" y="239"/>
                    </a:cubicBezTo>
                    <a:cubicBezTo>
                      <a:pt x="18" y="242"/>
                      <a:pt x="22" y="245"/>
                      <a:pt x="24" y="24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25" y="246"/>
                      <a:pt x="28" y="250"/>
                      <a:pt x="31" y="252"/>
                    </a:cubicBezTo>
                    <a:cubicBezTo>
                      <a:pt x="34" y="254"/>
                      <a:pt x="33" y="255"/>
                      <a:pt x="38" y="258"/>
                    </a:cubicBezTo>
                    <a:cubicBezTo>
                      <a:pt x="41" y="259"/>
                      <a:pt x="42" y="262"/>
                      <a:pt x="43" y="265"/>
                    </a:cubicBezTo>
                    <a:cubicBezTo>
                      <a:pt x="44" y="266"/>
                      <a:pt x="44" y="267"/>
                      <a:pt x="44" y="267"/>
                    </a:cubicBezTo>
                    <a:cubicBezTo>
                      <a:pt x="44" y="267"/>
                      <a:pt x="44" y="272"/>
                      <a:pt x="44" y="274"/>
                    </a:cubicBezTo>
                    <a:cubicBezTo>
                      <a:pt x="44" y="275"/>
                      <a:pt x="50" y="278"/>
                      <a:pt x="52" y="280"/>
                    </a:cubicBezTo>
                    <a:cubicBezTo>
                      <a:pt x="54" y="281"/>
                      <a:pt x="55" y="282"/>
                      <a:pt x="61" y="284"/>
                    </a:cubicBezTo>
                    <a:cubicBezTo>
                      <a:pt x="62" y="285"/>
                      <a:pt x="63" y="285"/>
                      <a:pt x="63" y="286"/>
                    </a:cubicBezTo>
                    <a:cubicBezTo>
                      <a:pt x="66" y="287"/>
                      <a:pt x="66" y="289"/>
                      <a:pt x="68" y="291"/>
                    </a:cubicBezTo>
                    <a:cubicBezTo>
                      <a:pt x="71" y="293"/>
                      <a:pt x="84" y="301"/>
                      <a:pt x="84" y="301"/>
                    </a:cubicBezTo>
                    <a:cubicBezTo>
                      <a:pt x="84" y="301"/>
                      <a:pt x="92" y="305"/>
                      <a:pt x="98" y="309"/>
                    </a:cubicBezTo>
                    <a:cubicBezTo>
                      <a:pt x="103" y="312"/>
                      <a:pt x="105" y="310"/>
                      <a:pt x="105" y="310"/>
                    </a:cubicBezTo>
                    <a:cubicBezTo>
                      <a:pt x="106" y="310"/>
                      <a:pt x="107" y="310"/>
                      <a:pt x="107" y="310"/>
                    </a:cubicBezTo>
                    <a:cubicBezTo>
                      <a:pt x="109" y="309"/>
                      <a:pt x="111" y="309"/>
                      <a:pt x="113" y="309"/>
                    </a:cubicBezTo>
                    <a:cubicBezTo>
                      <a:pt x="113" y="309"/>
                      <a:pt x="120" y="305"/>
                      <a:pt x="122" y="305"/>
                    </a:cubicBezTo>
                    <a:cubicBezTo>
                      <a:pt x="124" y="305"/>
                      <a:pt x="127" y="302"/>
                      <a:pt x="135" y="302"/>
                    </a:cubicBezTo>
                    <a:cubicBezTo>
                      <a:pt x="142" y="302"/>
                      <a:pt x="144" y="302"/>
                      <a:pt x="151" y="302"/>
                    </a:cubicBezTo>
                    <a:cubicBezTo>
                      <a:pt x="157" y="301"/>
                      <a:pt x="153" y="303"/>
                      <a:pt x="157" y="305"/>
                    </a:cubicBezTo>
                    <a:cubicBezTo>
                      <a:pt x="160" y="306"/>
                      <a:pt x="162" y="305"/>
                      <a:pt x="164" y="305"/>
                    </a:cubicBezTo>
                    <a:cubicBezTo>
                      <a:pt x="165" y="305"/>
                      <a:pt x="165" y="304"/>
                      <a:pt x="165" y="304"/>
                    </a:cubicBezTo>
                    <a:cubicBezTo>
                      <a:pt x="168" y="304"/>
                      <a:pt x="170" y="303"/>
                      <a:pt x="172" y="302"/>
                    </a:cubicBezTo>
                    <a:cubicBezTo>
                      <a:pt x="172" y="302"/>
                      <a:pt x="178" y="301"/>
                      <a:pt x="180" y="300"/>
                    </a:cubicBezTo>
                    <a:cubicBezTo>
                      <a:pt x="182" y="298"/>
                      <a:pt x="186" y="296"/>
                      <a:pt x="189" y="296"/>
                    </a:cubicBezTo>
                    <a:cubicBezTo>
                      <a:pt x="192" y="296"/>
                      <a:pt x="193" y="293"/>
                      <a:pt x="197" y="293"/>
                    </a:cubicBezTo>
                    <a:cubicBezTo>
                      <a:pt x="201" y="293"/>
                      <a:pt x="201" y="290"/>
                      <a:pt x="201" y="290"/>
                    </a:cubicBezTo>
                    <a:cubicBezTo>
                      <a:pt x="201" y="290"/>
                      <a:pt x="202" y="290"/>
                      <a:pt x="203" y="289"/>
                    </a:cubicBezTo>
                    <a:cubicBezTo>
                      <a:pt x="206" y="289"/>
                      <a:pt x="210" y="288"/>
                      <a:pt x="213" y="288"/>
                    </a:cubicBezTo>
                    <a:cubicBezTo>
                      <a:pt x="213" y="288"/>
                      <a:pt x="213" y="288"/>
                      <a:pt x="213" y="288"/>
                    </a:cubicBezTo>
                    <a:cubicBezTo>
                      <a:pt x="217" y="287"/>
                      <a:pt x="222" y="288"/>
                      <a:pt x="227" y="288"/>
                    </a:cubicBezTo>
                    <a:cubicBezTo>
                      <a:pt x="232" y="287"/>
                      <a:pt x="231" y="290"/>
                      <a:pt x="238" y="294"/>
                    </a:cubicBezTo>
                    <a:cubicBezTo>
                      <a:pt x="245" y="298"/>
                      <a:pt x="239" y="298"/>
                      <a:pt x="239" y="303"/>
                    </a:cubicBezTo>
                    <a:cubicBezTo>
                      <a:pt x="238" y="308"/>
                      <a:pt x="240" y="307"/>
                      <a:pt x="245" y="307"/>
                    </a:cubicBezTo>
                    <a:cubicBezTo>
                      <a:pt x="249" y="307"/>
                      <a:pt x="254" y="305"/>
                      <a:pt x="258" y="305"/>
                    </a:cubicBezTo>
                    <a:cubicBezTo>
                      <a:pt x="261" y="305"/>
                      <a:pt x="270" y="301"/>
                      <a:pt x="270" y="301"/>
                    </a:cubicBezTo>
                    <a:cubicBezTo>
                      <a:pt x="270" y="301"/>
                      <a:pt x="270" y="301"/>
                      <a:pt x="270" y="301"/>
                    </a:cubicBezTo>
                    <a:cubicBezTo>
                      <a:pt x="272" y="303"/>
                      <a:pt x="273" y="305"/>
                      <a:pt x="275" y="306"/>
                    </a:cubicBezTo>
                    <a:cubicBezTo>
                      <a:pt x="275" y="306"/>
                      <a:pt x="278" y="308"/>
                      <a:pt x="282" y="315"/>
                    </a:cubicBezTo>
                    <a:cubicBezTo>
                      <a:pt x="285" y="319"/>
                      <a:pt x="283" y="322"/>
                      <a:pt x="282" y="324"/>
                    </a:cubicBezTo>
                    <a:cubicBezTo>
                      <a:pt x="281" y="325"/>
                      <a:pt x="281" y="326"/>
                      <a:pt x="280" y="327"/>
                    </a:cubicBezTo>
                    <a:cubicBezTo>
                      <a:pt x="279" y="329"/>
                      <a:pt x="278" y="333"/>
                      <a:pt x="277" y="336"/>
                    </a:cubicBezTo>
                    <a:cubicBezTo>
                      <a:pt x="277" y="337"/>
                      <a:pt x="277" y="339"/>
                      <a:pt x="277" y="340"/>
                    </a:cubicBezTo>
                    <a:cubicBezTo>
                      <a:pt x="277" y="343"/>
                      <a:pt x="272" y="346"/>
                      <a:pt x="271" y="354"/>
                    </a:cubicBezTo>
                    <a:cubicBezTo>
                      <a:pt x="269" y="361"/>
                      <a:pt x="280" y="373"/>
                      <a:pt x="289" y="381"/>
                    </a:cubicBezTo>
                    <a:cubicBezTo>
                      <a:pt x="291" y="382"/>
                      <a:pt x="292" y="384"/>
                      <a:pt x="294" y="385"/>
                    </a:cubicBezTo>
                    <a:cubicBezTo>
                      <a:pt x="296" y="387"/>
                      <a:pt x="298" y="389"/>
                      <a:pt x="299" y="391"/>
                    </a:cubicBezTo>
                    <a:cubicBezTo>
                      <a:pt x="300" y="394"/>
                      <a:pt x="301" y="397"/>
                      <a:pt x="302" y="400"/>
                    </a:cubicBezTo>
                    <a:cubicBezTo>
                      <a:pt x="302" y="405"/>
                      <a:pt x="302" y="411"/>
                      <a:pt x="304" y="415"/>
                    </a:cubicBezTo>
                    <a:cubicBezTo>
                      <a:pt x="307" y="423"/>
                      <a:pt x="313" y="424"/>
                      <a:pt x="309" y="424"/>
                    </a:cubicBezTo>
                    <a:cubicBezTo>
                      <a:pt x="306" y="424"/>
                      <a:pt x="307" y="438"/>
                      <a:pt x="311" y="440"/>
                    </a:cubicBezTo>
                    <a:cubicBezTo>
                      <a:pt x="314" y="442"/>
                      <a:pt x="315" y="455"/>
                      <a:pt x="307" y="465"/>
                    </a:cubicBezTo>
                    <a:cubicBezTo>
                      <a:pt x="300" y="474"/>
                      <a:pt x="292" y="495"/>
                      <a:pt x="289" y="508"/>
                    </a:cubicBezTo>
                    <a:cubicBezTo>
                      <a:pt x="288" y="510"/>
                      <a:pt x="288" y="512"/>
                      <a:pt x="287" y="514"/>
                    </a:cubicBezTo>
                    <a:cubicBezTo>
                      <a:pt x="285" y="525"/>
                      <a:pt x="306" y="562"/>
                      <a:pt x="306" y="562"/>
                    </a:cubicBezTo>
                    <a:cubicBezTo>
                      <a:pt x="306" y="562"/>
                      <a:pt x="309" y="586"/>
                      <a:pt x="308" y="597"/>
                    </a:cubicBezTo>
                    <a:cubicBezTo>
                      <a:pt x="307" y="606"/>
                      <a:pt x="315" y="616"/>
                      <a:pt x="318" y="622"/>
                    </a:cubicBezTo>
                    <a:cubicBezTo>
                      <a:pt x="319" y="623"/>
                      <a:pt x="319" y="623"/>
                      <a:pt x="320" y="624"/>
                    </a:cubicBezTo>
                    <a:cubicBezTo>
                      <a:pt x="320" y="628"/>
                      <a:pt x="319" y="637"/>
                      <a:pt x="326" y="648"/>
                    </a:cubicBezTo>
                    <a:cubicBezTo>
                      <a:pt x="333" y="659"/>
                      <a:pt x="322" y="668"/>
                      <a:pt x="328" y="681"/>
                    </a:cubicBezTo>
                    <a:cubicBezTo>
                      <a:pt x="335" y="695"/>
                      <a:pt x="341" y="690"/>
                      <a:pt x="351" y="683"/>
                    </a:cubicBezTo>
                    <a:cubicBezTo>
                      <a:pt x="361" y="676"/>
                      <a:pt x="366" y="682"/>
                      <a:pt x="371" y="682"/>
                    </a:cubicBezTo>
                    <a:cubicBezTo>
                      <a:pt x="376" y="682"/>
                      <a:pt x="387" y="675"/>
                      <a:pt x="394" y="675"/>
                    </a:cubicBezTo>
                    <a:cubicBezTo>
                      <a:pt x="400" y="675"/>
                      <a:pt x="399" y="663"/>
                      <a:pt x="414" y="658"/>
                    </a:cubicBezTo>
                    <a:cubicBezTo>
                      <a:pt x="428" y="652"/>
                      <a:pt x="431" y="648"/>
                      <a:pt x="434" y="636"/>
                    </a:cubicBezTo>
                    <a:cubicBezTo>
                      <a:pt x="438" y="623"/>
                      <a:pt x="446" y="619"/>
                      <a:pt x="455" y="613"/>
                    </a:cubicBezTo>
                    <a:cubicBezTo>
                      <a:pt x="462" y="607"/>
                      <a:pt x="462" y="605"/>
                      <a:pt x="460" y="597"/>
                    </a:cubicBezTo>
                    <a:cubicBezTo>
                      <a:pt x="460" y="596"/>
                      <a:pt x="459" y="595"/>
                      <a:pt x="459" y="593"/>
                    </a:cubicBezTo>
                    <a:cubicBezTo>
                      <a:pt x="455" y="583"/>
                      <a:pt x="478" y="576"/>
                      <a:pt x="478" y="576"/>
                    </a:cubicBezTo>
                    <a:cubicBezTo>
                      <a:pt x="482" y="576"/>
                      <a:pt x="486" y="570"/>
                      <a:pt x="488" y="558"/>
                    </a:cubicBezTo>
                    <a:cubicBezTo>
                      <a:pt x="490" y="546"/>
                      <a:pt x="489" y="539"/>
                      <a:pt x="483" y="532"/>
                    </a:cubicBezTo>
                    <a:cubicBezTo>
                      <a:pt x="477" y="525"/>
                      <a:pt x="486" y="523"/>
                      <a:pt x="490" y="521"/>
                    </a:cubicBezTo>
                    <a:cubicBezTo>
                      <a:pt x="494" y="518"/>
                      <a:pt x="498" y="515"/>
                      <a:pt x="502" y="512"/>
                    </a:cubicBezTo>
                    <a:cubicBezTo>
                      <a:pt x="505" y="508"/>
                      <a:pt x="507" y="504"/>
                      <a:pt x="509" y="502"/>
                    </a:cubicBezTo>
                    <a:cubicBezTo>
                      <a:pt x="511" y="500"/>
                      <a:pt x="521" y="496"/>
                      <a:pt x="524" y="494"/>
                    </a:cubicBezTo>
                    <a:cubicBezTo>
                      <a:pt x="526" y="492"/>
                      <a:pt x="532" y="488"/>
                      <a:pt x="536" y="482"/>
                    </a:cubicBezTo>
                    <a:cubicBezTo>
                      <a:pt x="540" y="477"/>
                      <a:pt x="541" y="476"/>
                      <a:pt x="540" y="470"/>
                    </a:cubicBezTo>
                    <a:cubicBezTo>
                      <a:pt x="539" y="464"/>
                      <a:pt x="540" y="464"/>
                      <a:pt x="541" y="452"/>
                    </a:cubicBezTo>
                    <a:cubicBezTo>
                      <a:pt x="542" y="440"/>
                      <a:pt x="543" y="438"/>
                      <a:pt x="543" y="438"/>
                    </a:cubicBezTo>
                    <a:cubicBezTo>
                      <a:pt x="543" y="438"/>
                      <a:pt x="542" y="435"/>
                      <a:pt x="541" y="432"/>
                    </a:cubicBezTo>
                    <a:cubicBezTo>
                      <a:pt x="540" y="427"/>
                      <a:pt x="538" y="421"/>
                      <a:pt x="537" y="417"/>
                    </a:cubicBezTo>
                    <a:cubicBezTo>
                      <a:pt x="536" y="410"/>
                      <a:pt x="538" y="407"/>
                      <a:pt x="536" y="404"/>
                    </a:cubicBezTo>
                    <a:cubicBezTo>
                      <a:pt x="534" y="400"/>
                      <a:pt x="533" y="397"/>
                      <a:pt x="533" y="390"/>
                    </a:cubicBezTo>
                    <a:cubicBezTo>
                      <a:pt x="533" y="383"/>
                      <a:pt x="538" y="387"/>
                      <a:pt x="538" y="382"/>
                    </a:cubicBezTo>
                    <a:cubicBezTo>
                      <a:pt x="538" y="382"/>
                      <a:pt x="538" y="381"/>
                      <a:pt x="538" y="381"/>
                    </a:cubicBezTo>
                    <a:cubicBezTo>
                      <a:pt x="538" y="376"/>
                      <a:pt x="539" y="373"/>
                      <a:pt x="542" y="371"/>
                    </a:cubicBezTo>
                    <a:cubicBezTo>
                      <a:pt x="546" y="369"/>
                      <a:pt x="542" y="362"/>
                      <a:pt x="546" y="361"/>
                    </a:cubicBezTo>
                    <a:cubicBezTo>
                      <a:pt x="549" y="360"/>
                      <a:pt x="554" y="354"/>
                      <a:pt x="555" y="352"/>
                    </a:cubicBezTo>
                    <a:cubicBezTo>
                      <a:pt x="555" y="352"/>
                      <a:pt x="555" y="352"/>
                      <a:pt x="555" y="352"/>
                    </a:cubicBezTo>
                    <a:cubicBezTo>
                      <a:pt x="555" y="352"/>
                      <a:pt x="561" y="346"/>
                      <a:pt x="562" y="345"/>
                    </a:cubicBezTo>
                    <a:cubicBezTo>
                      <a:pt x="563" y="343"/>
                      <a:pt x="571" y="335"/>
                      <a:pt x="572" y="332"/>
                    </a:cubicBezTo>
                    <a:cubicBezTo>
                      <a:pt x="574" y="329"/>
                      <a:pt x="582" y="323"/>
                      <a:pt x="584" y="322"/>
                    </a:cubicBezTo>
                    <a:cubicBezTo>
                      <a:pt x="585" y="320"/>
                      <a:pt x="590" y="320"/>
                      <a:pt x="591" y="318"/>
                    </a:cubicBezTo>
                    <a:cubicBezTo>
                      <a:pt x="593" y="316"/>
                      <a:pt x="600" y="306"/>
                      <a:pt x="603" y="305"/>
                    </a:cubicBezTo>
                    <a:cubicBezTo>
                      <a:pt x="605" y="303"/>
                      <a:pt x="610" y="296"/>
                      <a:pt x="613" y="292"/>
                    </a:cubicBezTo>
                    <a:cubicBezTo>
                      <a:pt x="615" y="287"/>
                      <a:pt x="616" y="282"/>
                      <a:pt x="622" y="272"/>
                    </a:cubicBezTo>
                    <a:cubicBezTo>
                      <a:pt x="628" y="261"/>
                      <a:pt x="630" y="240"/>
                      <a:pt x="633" y="235"/>
                    </a:cubicBezTo>
                    <a:cubicBezTo>
                      <a:pt x="637" y="231"/>
                      <a:pt x="631" y="233"/>
                      <a:pt x="631" y="233"/>
                    </a:cubicBezTo>
                    <a:close/>
                    <a:moveTo>
                      <a:pt x="93" y="83"/>
                    </a:moveTo>
                    <a:cubicBezTo>
                      <a:pt x="94" y="83"/>
                      <a:pt x="95" y="83"/>
                      <a:pt x="97" y="83"/>
                    </a:cubicBezTo>
                    <a:cubicBezTo>
                      <a:pt x="97" y="83"/>
                      <a:pt x="98" y="83"/>
                      <a:pt x="99" y="83"/>
                    </a:cubicBezTo>
                    <a:cubicBezTo>
                      <a:pt x="97" y="83"/>
                      <a:pt x="94" y="83"/>
                      <a:pt x="9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2" name="Freeform 33"/>
              <p:cNvSpPr>
                <a:spLocks/>
              </p:cNvSpPr>
              <p:nvPr/>
            </p:nvSpPr>
            <p:spPr bwMode="auto">
              <a:xfrm>
                <a:off x="6550025" y="2368550"/>
                <a:ext cx="252413" cy="95250"/>
              </a:xfrm>
              <a:custGeom>
                <a:avLst/>
                <a:gdLst>
                  <a:gd name="T0" fmla="*/ 14 w 93"/>
                  <a:gd name="T1" fmla="*/ 19 h 35"/>
                  <a:gd name="T2" fmla="*/ 26 w 93"/>
                  <a:gd name="T3" fmla="*/ 13 h 35"/>
                  <a:gd name="T4" fmla="*/ 26 w 93"/>
                  <a:gd name="T5" fmla="*/ 19 h 35"/>
                  <a:gd name="T6" fmla="*/ 22 w 93"/>
                  <a:gd name="T7" fmla="*/ 28 h 35"/>
                  <a:gd name="T8" fmla="*/ 37 w 93"/>
                  <a:gd name="T9" fmla="*/ 31 h 35"/>
                  <a:gd name="T10" fmla="*/ 44 w 93"/>
                  <a:gd name="T11" fmla="*/ 23 h 35"/>
                  <a:gd name="T12" fmla="*/ 53 w 93"/>
                  <a:gd name="T13" fmla="*/ 15 h 35"/>
                  <a:gd name="T14" fmla="*/ 63 w 93"/>
                  <a:gd name="T15" fmla="*/ 23 h 35"/>
                  <a:gd name="T16" fmla="*/ 77 w 93"/>
                  <a:gd name="T17" fmla="*/ 26 h 35"/>
                  <a:gd name="T18" fmla="*/ 82 w 93"/>
                  <a:gd name="T19" fmla="*/ 23 h 35"/>
                  <a:gd name="T20" fmla="*/ 68 w 93"/>
                  <a:gd name="T21" fmla="*/ 17 h 35"/>
                  <a:gd name="T22" fmla="*/ 45 w 93"/>
                  <a:gd name="T23" fmla="*/ 7 h 35"/>
                  <a:gd name="T24" fmla="*/ 52 w 93"/>
                  <a:gd name="T25" fmla="*/ 8 h 35"/>
                  <a:gd name="T26" fmla="*/ 70 w 93"/>
                  <a:gd name="T27" fmla="*/ 11 h 35"/>
                  <a:gd name="T28" fmla="*/ 86 w 93"/>
                  <a:gd name="T29" fmla="*/ 7 h 35"/>
                  <a:gd name="T30" fmla="*/ 89 w 93"/>
                  <a:gd name="T31" fmla="*/ 0 h 35"/>
                  <a:gd name="T32" fmla="*/ 69 w 93"/>
                  <a:gd name="T33" fmla="*/ 0 h 35"/>
                  <a:gd name="T34" fmla="*/ 49 w 93"/>
                  <a:gd name="T35" fmla="*/ 0 h 35"/>
                  <a:gd name="T36" fmla="*/ 26 w 93"/>
                  <a:gd name="T37" fmla="*/ 2 h 35"/>
                  <a:gd name="T38" fmla="*/ 6 w 93"/>
                  <a:gd name="T39" fmla="*/ 2 h 35"/>
                  <a:gd name="T40" fmla="*/ 1 w 93"/>
                  <a:gd name="T41" fmla="*/ 13 h 35"/>
                  <a:gd name="T42" fmla="*/ 14 w 93"/>
                  <a:gd name="T43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5">
                    <a:moveTo>
                      <a:pt x="14" y="19"/>
                    </a:moveTo>
                    <a:cubicBezTo>
                      <a:pt x="19" y="19"/>
                      <a:pt x="21" y="13"/>
                      <a:pt x="26" y="13"/>
                    </a:cubicBezTo>
                    <a:cubicBezTo>
                      <a:pt x="30" y="13"/>
                      <a:pt x="26" y="19"/>
                      <a:pt x="26" y="19"/>
                    </a:cubicBezTo>
                    <a:cubicBezTo>
                      <a:pt x="13" y="22"/>
                      <a:pt x="12" y="21"/>
                      <a:pt x="22" y="28"/>
                    </a:cubicBezTo>
                    <a:cubicBezTo>
                      <a:pt x="32" y="35"/>
                      <a:pt x="30" y="28"/>
                      <a:pt x="37" y="31"/>
                    </a:cubicBezTo>
                    <a:cubicBezTo>
                      <a:pt x="43" y="34"/>
                      <a:pt x="40" y="31"/>
                      <a:pt x="44" y="23"/>
                    </a:cubicBezTo>
                    <a:cubicBezTo>
                      <a:pt x="48" y="14"/>
                      <a:pt x="46" y="16"/>
                      <a:pt x="53" y="15"/>
                    </a:cubicBezTo>
                    <a:cubicBezTo>
                      <a:pt x="60" y="14"/>
                      <a:pt x="60" y="21"/>
                      <a:pt x="63" y="23"/>
                    </a:cubicBezTo>
                    <a:cubicBezTo>
                      <a:pt x="63" y="23"/>
                      <a:pt x="70" y="26"/>
                      <a:pt x="77" y="26"/>
                    </a:cubicBezTo>
                    <a:cubicBezTo>
                      <a:pt x="84" y="26"/>
                      <a:pt x="86" y="23"/>
                      <a:pt x="82" y="23"/>
                    </a:cubicBezTo>
                    <a:cubicBezTo>
                      <a:pt x="79" y="23"/>
                      <a:pt x="74" y="23"/>
                      <a:pt x="68" y="17"/>
                    </a:cubicBezTo>
                    <a:cubicBezTo>
                      <a:pt x="62" y="11"/>
                      <a:pt x="45" y="7"/>
                      <a:pt x="45" y="7"/>
                    </a:cubicBezTo>
                    <a:cubicBezTo>
                      <a:pt x="45" y="7"/>
                      <a:pt x="50" y="7"/>
                      <a:pt x="52" y="8"/>
                    </a:cubicBezTo>
                    <a:cubicBezTo>
                      <a:pt x="55" y="9"/>
                      <a:pt x="64" y="11"/>
                      <a:pt x="70" y="11"/>
                    </a:cubicBezTo>
                    <a:cubicBezTo>
                      <a:pt x="77" y="11"/>
                      <a:pt x="78" y="10"/>
                      <a:pt x="86" y="7"/>
                    </a:cubicBezTo>
                    <a:cubicBezTo>
                      <a:pt x="93" y="4"/>
                      <a:pt x="89" y="0"/>
                      <a:pt x="89" y="0"/>
                    </a:cubicBezTo>
                    <a:cubicBezTo>
                      <a:pt x="89" y="0"/>
                      <a:pt x="76" y="0"/>
                      <a:pt x="69" y="0"/>
                    </a:cubicBezTo>
                    <a:cubicBezTo>
                      <a:pt x="63" y="0"/>
                      <a:pt x="57" y="0"/>
                      <a:pt x="49" y="0"/>
                    </a:cubicBezTo>
                    <a:cubicBezTo>
                      <a:pt x="40" y="0"/>
                      <a:pt x="38" y="2"/>
                      <a:pt x="26" y="2"/>
                    </a:cubicBezTo>
                    <a:cubicBezTo>
                      <a:pt x="14" y="2"/>
                      <a:pt x="12" y="2"/>
                      <a:pt x="6" y="2"/>
                    </a:cubicBezTo>
                    <a:cubicBezTo>
                      <a:pt x="0" y="2"/>
                      <a:pt x="0" y="7"/>
                      <a:pt x="1" y="13"/>
                    </a:cubicBezTo>
                    <a:cubicBezTo>
                      <a:pt x="1" y="19"/>
                      <a:pt x="8" y="19"/>
                      <a:pt x="1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3" name="Freeform 34"/>
              <p:cNvSpPr>
                <a:spLocks/>
              </p:cNvSpPr>
              <p:nvPr/>
            </p:nvSpPr>
            <p:spPr bwMode="auto">
              <a:xfrm>
                <a:off x="7251700" y="2520950"/>
                <a:ext cx="114300" cy="98425"/>
              </a:xfrm>
              <a:custGeom>
                <a:avLst/>
                <a:gdLst>
                  <a:gd name="T0" fmla="*/ 17 w 42"/>
                  <a:gd name="T1" fmla="*/ 29 h 36"/>
                  <a:gd name="T2" fmla="*/ 28 w 42"/>
                  <a:gd name="T3" fmla="*/ 36 h 36"/>
                  <a:gd name="T4" fmla="*/ 42 w 42"/>
                  <a:gd name="T5" fmla="*/ 33 h 36"/>
                  <a:gd name="T6" fmla="*/ 25 w 42"/>
                  <a:gd name="T7" fmla="*/ 12 h 36"/>
                  <a:gd name="T8" fmla="*/ 12 w 42"/>
                  <a:gd name="T9" fmla="*/ 0 h 36"/>
                  <a:gd name="T10" fmla="*/ 11 w 42"/>
                  <a:gd name="T11" fmla="*/ 4 h 36"/>
                  <a:gd name="T12" fmla="*/ 9 w 42"/>
                  <a:gd name="T13" fmla="*/ 12 h 36"/>
                  <a:gd name="T14" fmla="*/ 6 w 42"/>
                  <a:gd name="T15" fmla="*/ 20 h 36"/>
                  <a:gd name="T16" fmla="*/ 0 w 42"/>
                  <a:gd name="T17" fmla="*/ 27 h 36"/>
                  <a:gd name="T18" fmla="*/ 17 w 42"/>
                  <a:gd name="T1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6">
                    <a:moveTo>
                      <a:pt x="17" y="29"/>
                    </a:moveTo>
                    <a:cubicBezTo>
                      <a:pt x="21" y="33"/>
                      <a:pt x="26" y="36"/>
                      <a:pt x="28" y="36"/>
                    </a:cubicBezTo>
                    <a:cubicBezTo>
                      <a:pt x="29" y="36"/>
                      <a:pt x="42" y="33"/>
                      <a:pt x="42" y="33"/>
                    </a:cubicBezTo>
                    <a:cubicBezTo>
                      <a:pt x="36" y="31"/>
                      <a:pt x="18" y="27"/>
                      <a:pt x="25" y="12"/>
                    </a:cubicBezTo>
                    <a:cubicBezTo>
                      <a:pt x="21" y="8"/>
                      <a:pt x="16" y="4"/>
                      <a:pt x="12" y="0"/>
                    </a:cubicBezTo>
                    <a:cubicBezTo>
                      <a:pt x="9" y="1"/>
                      <a:pt x="12" y="4"/>
                      <a:pt x="11" y="4"/>
                    </a:cubicBezTo>
                    <a:cubicBezTo>
                      <a:pt x="9" y="4"/>
                      <a:pt x="9" y="7"/>
                      <a:pt x="9" y="12"/>
                    </a:cubicBezTo>
                    <a:cubicBezTo>
                      <a:pt x="9" y="17"/>
                      <a:pt x="9" y="18"/>
                      <a:pt x="6" y="20"/>
                    </a:cubicBezTo>
                    <a:cubicBezTo>
                      <a:pt x="3" y="22"/>
                      <a:pt x="0" y="23"/>
                      <a:pt x="0" y="27"/>
                    </a:cubicBezTo>
                    <a:cubicBezTo>
                      <a:pt x="1" y="31"/>
                      <a:pt x="13" y="25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4" name="Freeform 35"/>
              <p:cNvSpPr>
                <a:spLocks/>
              </p:cNvSpPr>
              <p:nvPr/>
            </p:nvSpPr>
            <p:spPr bwMode="auto">
              <a:xfrm>
                <a:off x="6588125" y="3354388"/>
                <a:ext cx="42863" cy="63500"/>
              </a:xfrm>
              <a:custGeom>
                <a:avLst/>
                <a:gdLst>
                  <a:gd name="T0" fmla="*/ 3 w 16"/>
                  <a:gd name="T1" fmla="*/ 10 h 23"/>
                  <a:gd name="T2" fmla="*/ 4 w 16"/>
                  <a:gd name="T3" fmla="*/ 23 h 23"/>
                  <a:gd name="T4" fmla="*/ 8 w 16"/>
                  <a:gd name="T5" fmla="*/ 23 h 23"/>
                  <a:gd name="T6" fmla="*/ 10 w 16"/>
                  <a:gd name="T7" fmla="*/ 20 h 23"/>
                  <a:gd name="T8" fmla="*/ 14 w 16"/>
                  <a:gd name="T9" fmla="*/ 20 h 23"/>
                  <a:gd name="T10" fmla="*/ 15 w 16"/>
                  <a:gd name="T11" fmla="*/ 5 h 23"/>
                  <a:gd name="T12" fmla="*/ 12 w 16"/>
                  <a:gd name="T13" fmla="*/ 2 h 23"/>
                  <a:gd name="T14" fmla="*/ 8 w 16"/>
                  <a:gd name="T15" fmla="*/ 2 h 23"/>
                  <a:gd name="T16" fmla="*/ 4 w 16"/>
                  <a:gd name="T17" fmla="*/ 3 h 23"/>
                  <a:gd name="T18" fmla="*/ 0 w 16"/>
                  <a:gd name="T19" fmla="*/ 5 h 23"/>
                  <a:gd name="T20" fmla="*/ 3 w 16"/>
                  <a:gd name="T21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3">
                    <a:moveTo>
                      <a:pt x="3" y="10"/>
                    </a:moveTo>
                    <a:cubicBezTo>
                      <a:pt x="3" y="14"/>
                      <a:pt x="4" y="19"/>
                      <a:pt x="4" y="23"/>
                    </a:cubicBezTo>
                    <a:cubicBezTo>
                      <a:pt x="5" y="23"/>
                      <a:pt x="7" y="23"/>
                      <a:pt x="8" y="23"/>
                    </a:cubicBezTo>
                    <a:cubicBezTo>
                      <a:pt x="9" y="22"/>
                      <a:pt x="10" y="21"/>
                      <a:pt x="10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0"/>
                      <a:pt x="16" y="7"/>
                      <a:pt x="15" y="5"/>
                    </a:cubicBezTo>
                    <a:cubicBezTo>
                      <a:pt x="15" y="5"/>
                      <a:pt x="13" y="3"/>
                      <a:pt x="12" y="2"/>
                    </a:cubicBezTo>
                    <a:cubicBezTo>
                      <a:pt x="11" y="0"/>
                      <a:pt x="8" y="2"/>
                      <a:pt x="8" y="2"/>
                    </a:cubicBezTo>
                    <a:cubicBezTo>
                      <a:pt x="6" y="2"/>
                      <a:pt x="5" y="3"/>
                      <a:pt x="4" y="3"/>
                    </a:cubicBezTo>
                    <a:cubicBezTo>
                      <a:pt x="3" y="4"/>
                      <a:pt x="2" y="4"/>
                      <a:pt x="0" y="5"/>
                    </a:cubicBezTo>
                    <a:cubicBezTo>
                      <a:pt x="1" y="7"/>
                      <a:pt x="2" y="8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5" name="Freeform 36"/>
              <p:cNvSpPr>
                <a:spLocks/>
              </p:cNvSpPr>
              <p:nvPr/>
            </p:nvSpPr>
            <p:spPr bwMode="auto">
              <a:xfrm>
                <a:off x="6592888" y="3316288"/>
                <a:ext cx="26988" cy="34925"/>
              </a:xfrm>
              <a:custGeom>
                <a:avLst/>
                <a:gdLst>
                  <a:gd name="T0" fmla="*/ 5 w 10"/>
                  <a:gd name="T1" fmla="*/ 13 h 13"/>
                  <a:gd name="T2" fmla="*/ 10 w 10"/>
                  <a:gd name="T3" fmla="*/ 6 h 13"/>
                  <a:gd name="T4" fmla="*/ 2 w 10"/>
                  <a:gd name="T5" fmla="*/ 3 h 13"/>
                  <a:gd name="T6" fmla="*/ 5 w 10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10" y="13"/>
                      <a:pt x="10" y="10"/>
                      <a:pt x="10" y="6"/>
                    </a:cubicBezTo>
                    <a:cubicBezTo>
                      <a:pt x="10" y="2"/>
                      <a:pt x="2" y="0"/>
                      <a:pt x="2" y="3"/>
                    </a:cubicBezTo>
                    <a:cubicBezTo>
                      <a:pt x="2" y="3"/>
                      <a:pt x="0" y="12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6" name="Freeform 37"/>
              <p:cNvSpPr>
                <a:spLocks/>
              </p:cNvSpPr>
              <p:nvPr/>
            </p:nvSpPr>
            <p:spPr bwMode="auto">
              <a:xfrm>
                <a:off x="7388225" y="2624138"/>
                <a:ext cx="30163" cy="25400"/>
              </a:xfrm>
              <a:custGeom>
                <a:avLst/>
                <a:gdLst>
                  <a:gd name="T0" fmla="*/ 11 w 11"/>
                  <a:gd name="T1" fmla="*/ 9 h 9"/>
                  <a:gd name="T2" fmla="*/ 2 w 11"/>
                  <a:gd name="T3" fmla="*/ 0 h 9"/>
                  <a:gd name="T4" fmla="*/ 2 w 11"/>
                  <a:gd name="T5" fmla="*/ 1 h 9"/>
                  <a:gd name="T6" fmla="*/ 11 w 11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cubicBezTo>
                      <a:pt x="8" y="6"/>
                      <a:pt x="5" y="3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0" y="5"/>
                      <a:pt x="7" y="8"/>
                      <a:pt x="1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7" name="Freeform 38"/>
              <p:cNvSpPr>
                <a:spLocks noEditPoints="1"/>
              </p:cNvSpPr>
              <p:nvPr/>
            </p:nvSpPr>
            <p:spPr bwMode="auto">
              <a:xfrm>
                <a:off x="6137275" y="2586038"/>
                <a:ext cx="1833563" cy="1501775"/>
              </a:xfrm>
              <a:custGeom>
                <a:avLst/>
                <a:gdLst>
                  <a:gd name="T0" fmla="*/ 461 w 673"/>
                  <a:gd name="T1" fmla="*/ 33 h 551"/>
                  <a:gd name="T2" fmla="*/ 425 w 673"/>
                  <a:gd name="T3" fmla="*/ 30 h 551"/>
                  <a:gd name="T4" fmla="*/ 385 w 673"/>
                  <a:gd name="T5" fmla="*/ 30 h 551"/>
                  <a:gd name="T6" fmla="*/ 367 w 673"/>
                  <a:gd name="T7" fmla="*/ 68 h 551"/>
                  <a:gd name="T8" fmla="*/ 329 w 673"/>
                  <a:gd name="T9" fmla="*/ 62 h 551"/>
                  <a:gd name="T10" fmla="*/ 352 w 673"/>
                  <a:gd name="T11" fmla="*/ 33 h 551"/>
                  <a:gd name="T12" fmla="*/ 288 w 673"/>
                  <a:gd name="T13" fmla="*/ 12 h 551"/>
                  <a:gd name="T14" fmla="*/ 261 w 673"/>
                  <a:gd name="T15" fmla="*/ 11 h 551"/>
                  <a:gd name="T16" fmla="*/ 237 w 673"/>
                  <a:gd name="T17" fmla="*/ 9 h 551"/>
                  <a:gd name="T18" fmla="*/ 198 w 673"/>
                  <a:gd name="T19" fmla="*/ 23 h 551"/>
                  <a:gd name="T20" fmla="*/ 168 w 673"/>
                  <a:gd name="T21" fmla="*/ 62 h 551"/>
                  <a:gd name="T22" fmla="*/ 130 w 673"/>
                  <a:gd name="T23" fmla="*/ 83 h 551"/>
                  <a:gd name="T24" fmla="*/ 134 w 673"/>
                  <a:gd name="T25" fmla="*/ 107 h 551"/>
                  <a:gd name="T26" fmla="*/ 180 w 673"/>
                  <a:gd name="T27" fmla="*/ 112 h 551"/>
                  <a:gd name="T28" fmla="*/ 212 w 673"/>
                  <a:gd name="T29" fmla="*/ 144 h 551"/>
                  <a:gd name="T30" fmla="*/ 242 w 673"/>
                  <a:gd name="T31" fmla="*/ 64 h 551"/>
                  <a:gd name="T32" fmla="*/ 265 w 673"/>
                  <a:gd name="T33" fmla="*/ 63 h 551"/>
                  <a:gd name="T34" fmla="*/ 273 w 673"/>
                  <a:gd name="T35" fmla="*/ 109 h 551"/>
                  <a:gd name="T36" fmla="*/ 305 w 673"/>
                  <a:gd name="T37" fmla="*/ 107 h 551"/>
                  <a:gd name="T38" fmla="*/ 274 w 673"/>
                  <a:gd name="T39" fmla="*/ 139 h 551"/>
                  <a:gd name="T40" fmla="*/ 254 w 673"/>
                  <a:gd name="T41" fmla="*/ 155 h 551"/>
                  <a:gd name="T42" fmla="*/ 205 w 673"/>
                  <a:gd name="T43" fmla="*/ 162 h 551"/>
                  <a:gd name="T44" fmla="*/ 175 w 673"/>
                  <a:gd name="T45" fmla="*/ 143 h 551"/>
                  <a:gd name="T46" fmla="*/ 155 w 673"/>
                  <a:gd name="T47" fmla="*/ 135 h 551"/>
                  <a:gd name="T48" fmla="*/ 130 w 673"/>
                  <a:gd name="T49" fmla="*/ 169 h 551"/>
                  <a:gd name="T50" fmla="*/ 99 w 673"/>
                  <a:gd name="T51" fmla="*/ 180 h 551"/>
                  <a:gd name="T52" fmla="*/ 81 w 673"/>
                  <a:gd name="T53" fmla="*/ 148 h 551"/>
                  <a:gd name="T54" fmla="*/ 59 w 673"/>
                  <a:gd name="T55" fmla="*/ 121 h 551"/>
                  <a:gd name="T56" fmla="*/ 50 w 673"/>
                  <a:gd name="T57" fmla="*/ 130 h 551"/>
                  <a:gd name="T58" fmla="*/ 59 w 673"/>
                  <a:gd name="T59" fmla="*/ 142 h 551"/>
                  <a:gd name="T60" fmla="*/ 49 w 673"/>
                  <a:gd name="T61" fmla="*/ 170 h 551"/>
                  <a:gd name="T62" fmla="*/ 72 w 673"/>
                  <a:gd name="T63" fmla="*/ 187 h 551"/>
                  <a:gd name="T64" fmla="*/ 96 w 673"/>
                  <a:gd name="T65" fmla="*/ 200 h 551"/>
                  <a:gd name="T66" fmla="*/ 55 w 673"/>
                  <a:gd name="T67" fmla="*/ 212 h 551"/>
                  <a:gd name="T68" fmla="*/ 71 w 673"/>
                  <a:gd name="T69" fmla="*/ 257 h 551"/>
                  <a:gd name="T70" fmla="*/ 3 w 673"/>
                  <a:gd name="T71" fmla="*/ 298 h 551"/>
                  <a:gd name="T72" fmla="*/ 41 w 673"/>
                  <a:gd name="T73" fmla="*/ 326 h 551"/>
                  <a:gd name="T74" fmla="*/ 96 w 673"/>
                  <a:gd name="T75" fmla="*/ 289 h 551"/>
                  <a:gd name="T76" fmla="*/ 160 w 673"/>
                  <a:gd name="T77" fmla="*/ 258 h 551"/>
                  <a:gd name="T78" fmla="*/ 226 w 673"/>
                  <a:gd name="T79" fmla="*/ 295 h 551"/>
                  <a:gd name="T80" fmla="*/ 230 w 673"/>
                  <a:gd name="T81" fmla="*/ 319 h 551"/>
                  <a:gd name="T82" fmla="*/ 232 w 673"/>
                  <a:gd name="T83" fmla="*/ 284 h 551"/>
                  <a:gd name="T84" fmla="*/ 201 w 673"/>
                  <a:gd name="T85" fmla="*/ 245 h 551"/>
                  <a:gd name="T86" fmla="*/ 246 w 673"/>
                  <a:gd name="T87" fmla="*/ 271 h 551"/>
                  <a:gd name="T88" fmla="*/ 273 w 673"/>
                  <a:gd name="T89" fmla="*/ 309 h 551"/>
                  <a:gd name="T90" fmla="*/ 298 w 673"/>
                  <a:gd name="T91" fmla="*/ 323 h 551"/>
                  <a:gd name="T92" fmla="*/ 291 w 673"/>
                  <a:gd name="T93" fmla="*/ 298 h 551"/>
                  <a:gd name="T94" fmla="*/ 319 w 673"/>
                  <a:gd name="T95" fmla="*/ 298 h 551"/>
                  <a:gd name="T96" fmla="*/ 338 w 673"/>
                  <a:gd name="T97" fmla="*/ 336 h 551"/>
                  <a:gd name="T98" fmla="*/ 386 w 673"/>
                  <a:gd name="T99" fmla="*/ 334 h 551"/>
                  <a:gd name="T100" fmla="*/ 400 w 673"/>
                  <a:gd name="T101" fmla="*/ 364 h 551"/>
                  <a:gd name="T102" fmla="*/ 424 w 673"/>
                  <a:gd name="T103" fmla="*/ 447 h 551"/>
                  <a:gd name="T104" fmla="*/ 472 w 673"/>
                  <a:gd name="T105" fmla="*/ 519 h 551"/>
                  <a:gd name="T106" fmla="*/ 523 w 673"/>
                  <a:gd name="T107" fmla="*/ 532 h 551"/>
                  <a:gd name="T108" fmla="*/ 564 w 673"/>
                  <a:gd name="T109" fmla="*/ 512 h 551"/>
                  <a:gd name="T110" fmla="*/ 591 w 673"/>
                  <a:gd name="T111" fmla="*/ 477 h 551"/>
                  <a:gd name="T112" fmla="*/ 568 w 673"/>
                  <a:gd name="T113" fmla="*/ 442 h 551"/>
                  <a:gd name="T114" fmla="*/ 516 w 673"/>
                  <a:gd name="T115" fmla="*/ 425 h 551"/>
                  <a:gd name="T116" fmla="*/ 567 w 673"/>
                  <a:gd name="T117" fmla="*/ 424 h 551"/>
                  <a:gd name="T118" fmla="*/ 654 w 673"/>
                  <a:gd name="T119" fmla="*/ 453 h 551"/>
                  <a:gd name="T120" fmla="*/ 281 w 673"/>
                  <a:gd name="T121" fmla="*/ 192 h 551"/>
                  <a:gd name="T122" fmla="*/ 540 w 673"/>
                  <a:gd name="T123" fmla="*/ 494 h 551"/>
                  <a:gd name="T124" fmla="*/ 634 w 673"/>
                  <a:gd name="T125" fmla="*/ 335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3" h="551">
                    <a:moveTo>
                      <a:pt x="673" y="460"/>
                    </a:moveTo>
                    <a:cubicBezTo>
                      <a:pt x="657" y="295"/>
                      <a:pt x="586" y="146"/>
                      <a:pt x="478" y="32"/>
                    </a:cubicBezTo>
                    <a:cubicBezTo>
                      <a:pt x="478" y="32"/>
                      <a:pt x="478" y="32"/>
                      <a:pt x="478" y="32"/>
                    </a:cubicBezTo>
                    <a:cubicBezTo>
                      <a:pt x="475" y="38"/>
                      <a:pt x="473" y="31"/>
                      <a:pt x="473" y="31"/>
                    </a:cubicBezTo>
                    <a:cubicBezTo>
                      <a:pt x="473" y="31"/>
                      <a:pt x="471" y="27"/>
                      <a:pt x="468" y="27"/>
                    </a:cubicBezTo>
                    <a:cubicBezTo>
                      <a:pt x="464" y="27"/>
                      <a:pt x="461" y="33"/>
                      <a:pt x="461" y="33"/>
                    </a:cubicBezTo>
                    <a:cubicBezTo>
                      <a:pt x="457" y="32"/>
                      <a:pt x="452" y="32"/>
                      <a:pt x="448" y="31"/>
                    </a:cubicBezTo>
                    <a:cubicBezTo>
                      <a:pt x="447" y="32"/>
                      <a:pt x="446" y="34"/>
                      <a:pt x="445" y="35"/>
                    </a:cubicBezTo>
                    <a:cubicBezTo>
                      <a:pt x="442" y="35"/>
                      <a:pt x="439" y="35"/>
                      <a:pt x="436" y="35"/>
                    </a:cubicBezTo>
                    <a:cubicBezTo>
                      <a:pt x="436" y="35"/>
                      <a:pt x="439" y="33"/>
                      <a:pt x="439" y="29"/>
                    </a:cubicBezTo>
                    <a:cubicBezTo>
                      <a:pt x="439" y="25"/>
                      <a:pt x="433" y="27"/>
                      <a:pt x="431" y="27"/>
                    </a:cubicBezTo>
                    <a:cubicBezTo>
                      <a:pt x="429" y="28"/>
                      <a:pt x="425" y="30"/>
                      <a:pt x="425" y="30"/>
                    </a:cubicBezTo>
                    <a:cubicBezTo>
                      <a:pt x="425" y="30"/>
                      <a:pt x="420" y="31"/>
                      <a:pt x="416" y="33"/>
                    </a:cubicBezTo>
                    <a:cubicBezTo>
                      <a:pt x="413" y="35"/>
                      <a:pt x="408" y="41"/>
                      <a:pt x="408" y="41"/>
                    </a:cubicBezTo>
                    <a:cubicBezTo>
                      <a:pt x="408" y="43"/>
                      <a:pt x="407" y="45"/>
                      <a:pt x="407" y="47"/>
                    </a:cubicBezTo>
                    <a:cubicBezTo>
                      <a:pt x="407" y="47"/>
                      <a:pt x="396" y="48"/>
                      <a:pt x="392" y="45"/>
                    </a:cubicBezTo>
                    <a:cubicBezTo>
                      <a:pt x="389" y="43"/>
                      <a:pt x="385" y="38"/>
                      <a:pt x="393" y="38"/>
                    </a:cubicBezTo>
                    <a:cubicBezTo>
                      <a:pt x="401" y="38"/>
                      <a:pt x="391" y="30"/>
                      <a:pt x="385" y="30"/>
                    </a:cubicBezTo>
                    <a:cubicBezTo>
                      <a:pt x="378" y="30"/>
                      <a:pt x="376" y="30"/>
                      <a:pt x="378" y="38"/>
                    </a:cubicBezTo>
                    <a:cubicBezTo>
                      <a:pt x="380" y="46"/>
                      <a:pt x="387" y="49"/>
                      <a:pt x="388" y="53"/>
                    </a:cubicBezTo>
                    <a:cubicBezTo>
                      <a:pt x="388" y="57"/>
                      <a:pt x="385" y="54"/>
                      <a:pt x="385" y="54"/>
                    </a:cubicBezTo>
                    <a:cubicBezTo>
                      <a:pt x="385" y="54"/>
                      <a:pt x="382" y="50"/>
                      <a:pt x="378" y="50"/>
                    </a:cubicBezTo>
                    <a:cubicBezTo>
                      <a:pt x="374" y="50"/>
                      <a:pt x="364" y="56"/>
                      <a:pt x="362" y="59"/>
                    </a:cubicBezTo>
                    <a:cubicBezTo>
                      <a:pt x="361" y="62"/>
                      <a:pt x="369" y="67"/>
                      <a:pt x="367" y="68"/>
                    </a:cubicBezTo>
                    <a:cubicBezTo>
                      <a:pt x="364" y="70"/>
                      <a:pt x="354" y="68"/>
                      <a:pt x="349" y="64"/>
                    </a:cubicBezTo>
                    <a:cubicBezTo>
                      <a:pt x="344" y="60"/>
                      <a:pt x="337" y="66"/>
                      <a:pt x="347" y="70"/>
                    </a:cubicBezTo>
                    <a:cubicBezTo>
                      <a:pt x="356" y="75"/>
                      <a:pt x="353" y="81"/>
                      <a:pt x="349" y="77"/>
                    </a:cubicBezTo>
                    <a:cubicBezTo>
                      <a:pt x="345" y="73"/>
                      <a:pt x="341" y="70"/>
                      <a:pt x="339" y="70"/>
                    </a:cubicBezTo>
                    <a:cubicBezTo>
                      <a:pt x="336" y="70"/>
                      <a:pt x="332" y="69"/>
                      <a:pt x="332" y="69"/>
                    </a:cubicBezTo>
                    <a:cubicBezTo>
                      <a:pt x="332" y="69"/>
                      <a:pt x="333" y="67"/>
                      <a:pt x="329" y="62"/>
                    </a:cubicBezTo>
                    <a:cubicBezTo>
                      <a:pt x="325" y="58"/>
                      <a:pt x="327" y="54"/>
                      <a:pt x="327" y="54"/>
                    </a:cubicBezTo>
                    <a:cubicBezTo>
                      <a:pt x="327" y="54"/>
                      <a:pt x="321" y="52"/>
                      <a:pt x="316" y="48"/>
                    </a:cubicBezTo>
                    <a:cubicBezTo>
                      <a:pt x="311" y="44"/>
                      <a:pt x="317" y="46"/>
                      <a:pt x="319" y="46"/>
                    </a:cubicBezTo>
                    <a:cubicBezTo>
                      <a:pt x="322" y="47"/>
                      <a:pt x="333" y="52"/>
                      <a:pt x="342" y="53"/>
                    </a:cubicBezTo>
                    <a:cubicBezTo>
                      <a:pt x="352" y="54"/>
                      <a:pt x="365" y="52"/>
                      <a:pt x="365" y="46"/>
                    </a:cubicBezTo>
                    <a:cubicBezTo>
                      <a:pt x="364" y="40"/>
                      <a:pt x="359" y="34"/>
                      <a:pt x="352" y="33"/>
                    </a:cubicBezTo>
                    <a:cubicBezTo>
                      <a:pt x="345" y="32"/>
                      <a:pt x="341" y="32"/>
                      <a:pt x="336" y="27"/>
                    </a:cubicBezTo>
                    <a:cubicBezTo>
                      <a:pt x="331" y="21"/>
                      <a:pt x="322" y="20"/>
                      <a:pt x="314" y="20"/>
                    </a:cubicBezTo>
                    <a:cubicBezTo>
                      <a:pt x="306" y="19"/>
                      <a:pt x="304" y="18"/>
                      <a:pt x="302" y="16"/>
                    </a:cubicBezTo>
                    <a:cubicBezTo>
                      <a:pt x="299" y="14"/>
                      <a:pt x="289" y="18"/>
                      <a:pt x="289" y="18"/>
                    </a:cubicBezTo>
                    <a:cubicBezTo>
                      <a:pt x="289" y="18"/>
                      <a:pt x="283" y="12"/>
                      <a:pt x="286" y="12"/>
                    </a:cubicBezTo>
                    <a:cubicBezTo>
                      <a:pt x="288" y="12"/>
                      <a:pt x="288" y="12"/>
                      <a:pt x="288" y="12"/>
                    </a:cubicBezTo>
                    <a:cubicBezTo>
                      <a:pt x="288" y="12"/>
                      <a:pt x="285" y="11"/>
                      <a:pt x="282" y="9"/>
                    </a:cubicBezTo>
                    <a:cubicBezTo>
                      <a:pt x="280" y="7"/>
                      <a:pt x="273" y="5"/>
                      <a:pt x="273" y="5"/>
                    </a:cubicBezTo>
                    <a:cubicBezTo>
                      <a:pt x="273" y="6"/>
                      <a:pt x="273" y="8"/>
                      <a:pt x="273" y="9"/>
                    </a:cubicBezTo>
                    <a:cubicBezTo>
                      <a:pt x="272" y="6"/>
                      <a:pt x="272" y="4"/>
                      <a:pt x="271" y="1"/>
                    </a:cubicBezTo>
                    <a:cubicBezTo>
                      <a:pt x="269" y="3"/>
                      <a:pt x="268" y="4"/>
                      <a:pt x="266" y="5"/>
                    </a:cubicBezTo>
                    <a:cubicBezTo>
                      <a:pt x="264" y="7"/>
                      <a:pt x="263" y="9"/>
                      <a:pt x="261" y="11"/>
                    </a:cubicBezTo>
                    <a:cubicBezTo>
                      <a:pt x="261" y="9"/>
                      <a:pt x="261" y="7"/>
                      <a:pt x="261" y="4"/>
                    </a:cubicBezTo>
                    <a:cubicBezTo>
                      <a:pt x="259" y="6"/>
                      <a:pt x="257" y="8"/>
                      <a:pt x="256" y="10"/>
                    </a:cubicBezTo>
                    <a:cubicBezTo>
                      <a:pt x="256" y="7"/>
                      <a:pt x="256" y="4"/>
                      <a:pt x="257" y="2"/>
                    </a:cubicBezTo>
                    <a:cubicBezTo>
                      <a:pt x="257" y="2"/>
                      <a:pt x="254" y="0"/>
                      <a:pt x="249" y="2"/>
                    </a:cubicBezTo>
                    <a:cubicBezTo>
                      <a:pt x="244" y="4"/>
                      <a:pt x="242" y="7"/>
                      <a:pt x="242" y="9"/>
                    </a:cubicBezTo>
                    <a:cubicBezTo>
                      <a:pt x="242" y="11"/>
                      <a:pt x="239" y="9"/>
                      <a:pt x="237" y="9"/>
                    </a:cubicBezTo>
                    <a:cubicBezTo>
                      <a:pt x="235" y="9"/>
                      <a:pt x="230" y="10"/>
                      <a:pt x="230" y="10"/>
                    </a:cubicBezTo>
                    <a:cubicBezTo>
                      <a:pt x="230" y="10"/>
                      <a:pt x="230" y="11"/>
                      <a:pt x="225" y="11"/>
                    </a:cubicBezTo>
                    <a:cubicBezTo>
                      <a:pt x="220" y="11"/>
                      <a:pt x="217" y="8"/>
                      <a:pt x="217" y="11"/>
                    </a:cubicBezTo>
                    <a:cubicBezTo>
                      <a:pt x="218" y="14"/>
                      <a:pt x="212" y="15"/>
                      <a:pt x="210" y="16"/>
                    </a:cubicBezTo>
                    <a:cubicBezTo>
                      <a:pt x="209" y="16"/>
                      <a:pt x="208" y="23"/>
                      <a:pt x="208" y="23"/>
                    </a:cubicBezTo>
                    <a:cubicBezTo>
                      <a:pt x="208" y="23"/>
                      <a:pt x="200" y="25"/>
                      <a:pt x="198" y="23"/>
                    </a:cubicBezTo>
                    <a:cubicBezTo>
                      <a:pt x="196" y="22"/>
                      <a:pt x="194" y="25"/>
                      <a:pt x="194" y="30"/>
                    </a:cubicBezTo>
                    <a:cubicBezTo>
                      <a:pt x="194" y="34"/>
                      <a:pt x="190" y="35"/>
                      <a:pt x="189" y="35"/>
                    </a:cubicBezTo>
                    <a:cubicBezTo>
                      <a:pt x="187" y="36"/>
                      <a:pt x="182" y="41"/>
                      <a:pt x="182" y="41"/>
                    </a:cubicBezTo>
                    <a:cubicBezTo>
                      <a:pt x="182" y="43"/>
                      <a:pt x="181" y="46"/>
                      <a:pt x="181" y="48"/>
                    </a:cubicBezTo>
                    <a:cubicBezTo>
                      <a:pt x="181" y="48"/>
                      <a:pt x="180" y="55"/>
                      <a:pt x="178" y="55"/>
                    </a:cubicBezTo>
                    <a:cubicBezTo>
                      <a:pt x="175" y="56"/>
                      <a:pt x="171" y="62"/>
                      <a:pt x="168" y="62"/>
                    </a:cubicBezTo>
                    <a:cubicBezTo>
                      <a:pt x="165" y="62"/>
                      <a:pt x="164" y="69"/>
                      <a:pt x="162" y="69"/>
                    </a:cubicBezTo>
                    <a:cubicBezTo>
                      <a:pt x="159" y="69"/>
                      <a:pt x="158" y="69"/>
                      <a:pt x="156" y="69"/>
                    </a:cubicBezTo>
                    <a:cubicBezTo>
                      <a:pt x="155" y="69"/>
                      <a:pt x="146" y="68"/>
                      <a:pt x="146" y="68"/>
                    </a:cubicBezTo>
                    <a:cubicBezTo>
                      <a:pt x="146" y="68"/>
                      <a:pt x="145" y="76"/>
                      <a:pt x="144" y="77"/>
                    </a:cubicBezTo>
                    <a:cubicBezTo>
                      <a:pt x="142" y="78"/>
                      <a:pt x="141" y="78"/>
                      <a:pt x="137" y="80"/>
                    </a:cubicBezTo>
                    <a:cubicBezTo>
                      <a:pt x="133" y="81"/>
                      <a:pt x="130" y="81"/>
                      <a:pt x="130" y="83"/>
                    </a:cubicBezTo>
                    <a:cubicBezTo>
                      <a:pt x="130" y="85"/>
                      <a:pt x="133" y="89"/>
                      <a:pt x="133" y="89"/>
                    </a:cubicBezTo>
                    <a:cubicBezTo>
                      <a:pt x="137" y="89"/>
                      <a:pt x="140" y="90"/>
                      <a:pt x="144" y="90"/>
                    </a:cubicBezTo>
                    <a:cubicBezTo>
                      <a:pt x="139" y="90"/>
                      <a:pt x="135" y="90"/>
                      <a:pt x="130" y="90"/>
                    </a:cubicBezTo>
                    <a:cubicBezTo>
                      <a:pt x="131" y="94"/>
                      <a:pt x="131" y="97"/>
                      <a:pt x="132" y="101"/>
                    </a:cubicBezTo>
                    <a:cubicBezTo>
                      <a:pt x="135" y="99"/>
                      <a:pt x="138" y="98"/>
                      <a:pt x="141" y="97"/>
                    </a:cubicBezTo>
                    <a:cubicBezTo>
                      <a:pt x="139" y="100"/>
                      <a:pt x="137" y="103"/>
                      <a:pt x="134" y="107"/>
                    </a:cubicBezTo>
                    <a:cubicBezTo>
                      <a:pt x="136" y="110"/>
                      <a:pt x="138" y="112"/>
                      <a:pt x="140" y="115"/>
                    </a:cubicBezTo>
                    <a:cubicBezTo>
                      <a:pt x="140" y="115"/>
                      <a:pt x="140" y="120"/>
                      <a:pt x="151" y="119"/>
                    </a:cubicBezTo>
                    <a:cubicBezTo>
                      <a:pt x="163" y="118"/>
                      <a:pt x="164" y="113"/>
                      <a:pt x="166" y="113"/>
                    </a:cubicBezTo>
                    <a:cubicBezTo>
                      <a:pt x="169" y="112"/>
                      <a:pt x="172" y="102"/>
                      <a:pt x="173" y="107"/>
                    </a:cubicBezTo>
                    <a:cubicBezTo>
                      <a:pt x="174" y="111"/>
                      <a:pt x="174" y="112"/>
                      <a:pt x="178" y="112"/>
                    </a:cubicBezTo>
                    <a:cubicBezTo>
                      <a:pt x="179" y="112"/>
                      <a:pt x="179" y="112"/>
                      <a:pt x="180" y="112"/>
                    </a:cubicBezTo>
                    <a:cubicBezTo>
                      <a:pt x="186" y="113"/>
                      <a:pt x="173" y="116"/>
                      <a:pt x="179" y="119"/>
                    </a:cubicBezTo>
                    <a:cubicBezTo>
                      <a:pt x="186" y="122"/>
                      <a:pt x="185" y="122"/>
                      <a:pt x="188" y="131"/>
                    </a:cubicBezTo>
                    <a:cubicBezTo>
                      <a:pt x="192" y="139"/>
                      <a:pt x="191" y="140"/>
                      <a:pt x="191" y="143"/>
                    </a:cubicBezTo>
                    <a:cubicBezTo>
                      <a:pt x="191" y="145"/>
                      <a:pt x="194" y="149"/>
                      <a:pt x="197" y="149"/>
                    </a:cubicBezTo>
                    <a:cubicBezTo>
                      <a:pt x="201" y="149"/>
                      <a:pt x="203" y="148"/>
                      <a:pt x="203" y="146"/>
                    </a:cubicBezTo>
                    <a:cubicBezTo>
                      <a:pt x="203" y="143"/>
                      <a:pt x="208" y="144"/>
                      <a:pt x="212" y="144"/>
                    </a:cubicBezTo>
                    <a:cubicBezTo>
                      <a:pt x="216" y="144"/>
                      <a:pt x="220" y="143"/>
                      <a:pt x="219" y="135"/>
                    </a:cubicBezTo>
                    <a:cubicBezTo>
                      <a:pt x="218" y="128"/>
                      <a:pt x="219" y="120"/>
                      <a:pt x="219" y="120"/>
                    </a:cubicBezTo>
                    <a:cubicBezTo>
                      <a:pt x="219" y="120"/>
                      <a:pt x="234" y="116"/>
                      <a:pt x="232" y="109"/>
                    </a:cubicBezTo>
                    <a:cubicBezTo>
                      <a:pt x="229" y="102"/>
                      <a:pt x="219" y="104"/>
                      <a:pt x="216" y="91"/>
                    </a:cubicBezTo>
                    <a:cubicBezTo>
                      <a:pt x="213" y="78"/>
                      <a:pt x="225" y="78"/>
                      <a:pt x="231" y="73"/>
                    </a:cubicBezTo>
                    <a:cubicBezTo>
                      <a:pt x="238" y="68"/>
                      <a:pt x="242" y="64"/>
                      <a:pt x="242" y="64"/>
                    </a:cubicBezTo>
                    <a:cubicBezTo>
                      <a:pt x="242" y="64"/>
                      <a:pt x="235" y="62"/>
                      <a:pt x="238" y="60"/>
                    </a:cubicBezTo>
                    <a:cubicBezTo>
                      <a:pt x="241" y="57"/>
                      <a:pt x="242" y="54"/>
                      <a:pt x="245" y="54"/>
                    </a:cubicBezTo>
                    <a:cubicBezTo>
                      <a:pt x="248" y="54"/>
                      <a:pt x="253" y="53"/>
                      <a:pt x="255" y="53"/>
                    </a:cubicBezTo>
                    <a:cubicBezTo>
                      <a:pt x="255" y="53"/>
                      <a:pt x="256" y="53"/>
                      <a:pt x="258" y="53"/>
                    </a:cubicBezTo>
                    <a:cubicBezTo>
                      <a:pt x="262" y="54"/>
                      <a:pt x="268" y="55"/>
                      <a:pt x="267" y="57"/>
                    </a:cubicBezTo>
                    <a:cubicBezTo>
                      <a:pt x="265" y="60"/>
                      <a:pt x="266" y="63"/>
                      <a:pt x="265" y="63"/>
                    </a:cubicBezTo>
                    <a:cubicBezTo>
                      <a:pt x="263" y="63"/>
                      <a:pt x="250" y="74"/>
                      <a:pt x="250" y="74"/>
                    </a:cubicBezTo>
                    <a:cubicBezTo>
                      <a:pt x="250" y="74"/>
                      <a:pt x="241" y="77"/>
                      <a:pt x="244" y="85"/>
                    </a:cubicBezTo>
                    <a:cubicBezTo>
                      <a:pt x="247" y="92"/>
                      <a:pt x="249" y="101"/>
                      <a:pt x="249" y="101"/>
                    </a:cubicBezTo>
                    <a:cubicBezTo>
                      <a:pt x="249" y="101"/>
                      <a:pt x="250" y="103"/>
                      <a:pt x="253" y="104"/>
                    </a:cubicBezTo>
                    <a:cubicBezTo>
                      <a:pt x="257" y="105"/>
                      <a:pt x="259" y="109"/>
                      <a:pt x="262" y="109"/>
                    </a:cubicBezTo>
                    <a:cubicBezTo>
                      <a:pt x="265" y="109"/>
                      <a:pt x="271" y="109"/>
                      <a:pt x="273" y="109"/>
                    </a:cubicBezTo>
                    <a:cubicBezTo>
                      <a:pt x="274" y="109"/>
                      <a:pt x="280" y="109"/>
                      <a:pt x="282" y="109"/>
                    </a:cubicBezTo>
                    <a:cubicBezTo>
                      <a:pt x="284" y="109"/>
                      <a:pt x="286" y="109"/>
                      <a:pt x="288" y="109"/>
                    </a:cubicBezTo>
                    <a:cubicBezTo>
                      <a:pt x="289" y="108"/>
                      <a:pt x="292" y="105"/>
                      <a:pt x="292" y="105"/>
                    </a:cubicBezTo>
                    <a:cubicBezTo>
                      <a:pt x="293" y="105"/>
                      <a:pt x="293" y="105"/>
                      <a:pt x="294" y="105"/>
                    </a:cubicBezTo>
                    <a:cubicBezTo>
                      <a:pt x="295" y="105"/>
                      <a:pt x="297" y="105"/>
                      <a:pt x="298" y="105"/>
                    </a:cubicBezTo>
                    <a:cubicBezTo>
                      <a:pt x="300" y="106"/>
                      <a:pt x="302" y="107"/>
                      <a:pt x="305" y="107"/>
                    </a:cubicBezTo>
                    <a:cubicBezTo>
                      <a:pt x="302" y="109"/>
                      <a:pt x="300" y="110"/>
                      <a:pt x="298" y="111"/>
                    </a:cubicBezTo>
                    <a:cubicBezTo>
                      <a:pt x="297" y="112"/>
                      <a:pt x="296" y="113"/>
                      <a:pt x="295" y="113"/>
                    </a:cubicBezTo>
                    <a:cubicBezTo>
                      <a:pt x="288" y="113"/>
                      <a:pt x="281" y="113"/>
                      <a:pt x="274" y="113"/>
                    </a:cubicBezTo>
                    <a:cubicBezTo>
                      <a:pt x="274" y="113"/>
                      <a:pt x="259" y="120"/>
                      <a:pt x="269" y="126"/>
                    </a:cubicBezTo>
                    <a:cubicBezTo>
                      <a:pt x="270" y="127"/>
                      <a:pt x="272" y="128"/>
                      <a:pt x="273" y="129"/>
                    </a:cubicBezTo>
                    <a:cubicBezTo>
                      <a:pt x="278" y="134"/>
                      <a:pt x="278" y="139"/>
                      <a:pt x="274" y="139"/>
                    </a:cubicBezTo>
                    <a:cubicBezTo>
                      <a:pt x="270" y="139"/>
                      <a:pt x="268" y="136"/>
                      <a:pt x="268" y="136"/>
                    </a:cubicBezTo>
                    <a:cubicBezTo>
                      <a:pt x="268" y="136"/>
                      <a:pt x="262" y="126"/>
                      <a:pt x="255" y="129"/>
                    </a:cubicBezTo>
                    <a:cubicBezTo>
                      <a:pt x="247" y="132"/>
                      <a:pt x="248" y="132"/>
                      <a:pt x="253" y="138"/>
                    </a:cubicBezTo>
                    <a:cubicBezTo>
                      <a:pt x="257" y="145"/>
                      <a:pt x="253" y="143"/>
                      <a:pt x="255" y="145"/>
                    </a:cubicBezTo>
                    <a:cubicBezTo>
                      <a:pt x="257" y="148"/>
                      <a:pt x="253" y="150"/>
                      <a:pt x="256" y="152"/>
                    </a:cubicBezTo>
                    <a:cubicBezTo>
                      <a:pt x="258" y="153"/>
                      <a:pt x="256" y="154"/>
                      <a:pt x="254" y="155"/>
                    </a:cubicBezTo>
                    <a:cubicBezTo>
                      <a:pt x="251" y="156"/>
                      <a:pt x="248" y="157"/>
                      <a:pt x="251" y="158"/>
                    </a:cubicBezTo>
                    <a:cubicBezTo>
                      <a:pt x="257" y="161"/>
                      <a:pt x="239" y="160"/>
                      <a:pt x="239" y="160"/>
                    </a:cubicBezTo>
                    <a:cubicBezTo>
                      <a:pt x="237" y="158"/>
                      <a:pt x="236" y="157"/>
                      <a:pt x="234" y="155"/>
                    </a:cubicBezTo>
                    <a:cubicBezTo>
                      <a:pt x="234" y="155"/>
                      <a:pt x="225" y="157"/>
                      <a:pt x="221" y="159"/>
                    </a:cubicBezTo>
                    <a:cubicBezTo>
                      <a:pt x="216" y="160"/>
                      <a:pt x="207" y="162"/>
                      <a:pt x="207" y="162"/>
                    </a:cubicBezTo>
                    <a:cubicBezTo>
                      <a:pt x="206" y="162"/>
                      <a:pt x="205" y="162"/>
                      <a:pt x="205" y="162"/>
                    </a:cubicBezTo>
                    <a:cubicBezTo>
                      <a:pt x="203" y="161"/>
                      <a:pt x="202" y="161"/>
                      <a:pt x="200" y="160"/>
                    </a:cubicBezTo>
                    <a:cubicBezTo>
                      <a:pt x="200" y="160"/>
                      <a:pt x="194" y="155"/>
                      <a:pt x="192" y="157"/>
                    </a:cubicBezTo>
                    <a:cubicBezTo>
                      <a:pt x="191" y="158"/>
                      <a:pt x="186" y="159"/>
                      <a:pt x="183" y="159"/>
                    </a:cubicBezTo>
                    <a:cubicBezTo>
                      <a:pt x="181" y="159"/>
                      <a:pt x="177" y="158"/>
                      <a:pt x="175" y="156"/>
                    </a:cubicBezTo>
                    <a:cubicBezTo>
                      <a:pt x="173" y="154"/>
                      <a:pt x="169" y="156"/>
                      <a:pt x="169" y="150"/>
                    </a:cubicBezTo>
                    <a:cubicBezTo>
                      <a:pt x="170" y="144"/>
                      <a:pt x="171" y="146"/>
                      <a:pt x="175" y="143"/>
                    </a:cubicBezTo>
                    <a:cubicBezTo>
                      <a:pt x="180" y="140"/>
                      <a:pt x="181" y="140"/>
                      <a:pt x="179" y="138"/>
                    </a:cubicBezTo>
                    <a:cubicBezTo>
                      <a:pt x="177" y="135"/>
                      <a:pt x="172" y="138"/>
                      <a:pt x="173" y="134"/>
                    </a:cubicBezTo>
                    <a:cubicBezTo>
                      <a:pt x="175" y="130"/>
                      <a:pt x="178" y="126"/>
                      <a:pt x="175" y="126"/>
                    </a:cubicBezTo>
                    <a:cubicBezTo>
                      <a:pt x="172" y="126"/>
                      <a:pt x="169" y="126"/>
                      <a:pt x="167" y="128"/>
                    </a:cubicBezTo>
                    <a:cubicBezTo>
                      <a:pt x="164" y="130"/>
                      <a:pt x="162" y="132"/>
                      <a:pt x="162" y="132"/>
                    </a:cubicBezTo>
                    <a:cubicBezTo>
                      <a:pt x="162" y="132"/>
                      <a:pt x="155" y="132"/>
                      <a:pt x="155" y="135"/>
                    </a:cubicBezTo>
                    <a:cubicBezTo>
                      <a:pt x="155" y="137"/>
                      <a:pt x="155" y="141"/>
                      <a:pt x="156" y="143"/>
                    </a:cubicBezTo>
                    <a:cubicBezTo>
                      <a:pt x="157" y="145"/>
                      <a:pt x="164" y="153"/>
                      <a:pt x="164" y="153"/>
                    </a:cubicBezTo>
                    <a:cubicBezTo>
                      <a:pt x="164" y="153"/>
                      <a:pt x="162" y="160"/>
                      <a:pt x="160" y="160"/>
                    </a:cubicBezTo>
                    <a:cubicBezTo>
                      <a:pt x="158" y="160"/>
                      <a:pt x="161" y="161"/>
                      <a:pt x="150" y="164"/>
                    </a:cubicBezTo>
                    <a:cubicBezTo>
                      <a:pt x="149" y="164"/>
                      <a:pt x="149" y="164"/>
                      <a:pt x="148" y="164"/>
                    </a:cubicBezTo>
                    <a:cubicBezTo>
                      <a:pt x="135" y="167"/>
                      <a:pt x="134" y="162"/>
                      <a:pt x="130" y="169"/>
                    </a:cubicBezTo>
                    <a:cubicBezTo>
                      <a:pt x="126" y="177"/>
                      <a:pt x="130" y="178"/>
                      <a:pt x="121" y="179"/>
                    </a:cubicBezTo>
                    <a:cubicBezTo>
                      <a:pt x="121" y="179"/>
                      <a:pt x="120" y="179"/>
                      <a:pt x="120" y="179"/>
                    </a:cubicBezTo>
                    <a:cubicBezTo>
                      <a:pt x="112" y="180"/>
                      <a:pt x="115" y="182"/>
                      <a:pt x="113" y="184"/>
                    </a:cubicBezTo>
                    <a:cubicBezTo>
                      <a:pt x="112" y="185"/>
                      <a:pt x="109" y="185"/>
                      <a:pt x="106" y="186"/>
                    </a:cubicBezTo>
                    <a:cubicBezTo>
                      <a:pt x="107" y="185"/>
                      <a:pt x="107" y="185"/>
                      <a:pt x="105" y="184"/>
                    </a:cubicBezTo>
                    <a:cubicBezTo>
                      <a:pt x="99" y="180"/>
                      <a:pt x="96" y="185"/>
                      <a:pt x="99" y="180"/>
                    </a:cubicBezTo>
                    <a:cubicBezTo>
                      <a:pt x="102" y="175"/>
                      <a:pt x="105" y="177"/>
                      <a:pt x="106" y="173"/>
                    </a:cubicBezTo>
                    <a:cubicBezTo>
                      <a:pt x="108" y="169"/>
                      <a:pt x="109" y="168"/>
                      <a:pt x="106" y="167"/>
                    </a:cubicBezTo>
                    <a:cubicBezTo>
                      <a:pt x="102" y="165"/>
                      <a:pt x="97" y="170"/>
                      <a:pt x="94" y="167"/>
                    </a:cubicBezTo>
                    <a:cubicBezTo>
                      <a:pt x="90" y="164"/>
                      <a:pt x="95" y="166"/>
                      <a:pt x="93" y="160"/>
                    </a:cubicBezTo>
                    <a:cubicBezTo>
                      <a:pt x="91" y="154"/>
                      <a:pt x="93" y="154"/>
                      <a:pt x="88" y="150"/>
                    </a:cubicBezTo>
                    <a:cubicBezTo>
                      <a:pt x="83" y="146"/>
                      <a:pt x="81" y="148"/>
                      <a:pt x="81" y="148"/>
                    </a:cubicBezTo>
                    <a:cubicBezTo>
                      <a:pt x="81" y="148"/>
                      <a:pt x="85" y="140"/>
                      <a:pt x="76" y="136"/>
                    </a:cubicBezTo>
                    <a:cubicBezTo>
                      <a:pt x="67" y="133"/>
                      <a:pt x="64" y="135"/>
                      <a:pt x="64" y="135"/>
                    </a:cubicBezTo>
                    <a:cubicBezTo>
                      <a:pt x="64" y="135"/>
                      <a:pt x="64" y="134"/>
                      <a:pt x="72" y="131"/>
                    </a:cubicBezTo>
                    <a:cubicBezTo>
                      <a:pt x="80" y="128"/>
                      <a:pt x="80" y="122"/>
                      <a:pt x="80" y="122"/>
                    </a:cubicBezTo>
                    <a:cubicBezTo>
                      <a:pt x="80" y="122"/>
                      <a:pt x="71" y="119"/>
                      <a:pt x="67" y="119"/>
                    </a:cubicBezTo>
                    <a:cubicBezTo>
                      <a:pt x="63" y="119"/>
                      <a:pt x="60" y="123"/>
                      <a:pt x="59" y="121"/>
                    </a:cubicBezTo>
                    <a:cubicBezTo>
                      <a:pt x="59" y="120"/>
                      <a:pt x="60" y="116"/>
                      <a:pt x="63" y="115"/>
                    </a:cubicBezTo>
                    <a:cubicBezTo>
                      <a:pt x="66" y="113"/>
                      <a:pt x="70" y="111"/>
                      <a:pt x="70" y="111"/>
                    </a:cubicBezTo>
                    <a:cubicBezTo>
                      <a:pt x="64" y="110"/>
                      <a:pt x="59" y="109"/>
                      <a:pt x="54" y="108"/>
                    </a:cubicBezTo>
                    <a:cubicBezTo>
                      <a:pt x="54" y="108"/>
                      <a:pt x="51" y="114"/>
                      <a:pt x="47" y="117"/>
                    </a:cubicBezTo>
                    <a:cubicBezTo>
                      <a:pt x="43" y="120"/>
                      <a:pt x="42" y="122"/>
                      <a:pt x="42" y="125"/>
                    </a:cubicBezTo>
                    <a:cubicBezTo>
                      <a:pt x="42" y="128"/>
                      <a:pt x="50" y="130"/>
                      <a:pt x="50" y="130"/>
                    </a:cubicBezTo>
                    <a:cubicBezTo>
                      <a:pt x="50" y="130"/>
                      <a:pt x="44" y="134"/>
                      <a:pt x="47" y="134"/>
                    </a:cubicBezTo>
                    <a:cubicBezTo>
                      <a:pt x="49" y="134"/>
                      <a:pt x="58" y="134"/>
                      <a:pt x="55" y="135"/>
                    </a:cubicBezTo>
                    <a:cubicBezTo>
                      <a:pt x="52" y="136"/>
                      <a:pt x="48" y="137"/>
                      <a:pt x="48" y="137"/>
                    </a:cubicBezTo>
                    <a:cubicBezTo>
                      <a:pt x="50" y="138"/>
                      <a:pt x="52" y="138"/>
                      <a:pt x="54" y="138"/>
                    </a:cubicBezTo>
                    <a:cubicBezTo>
                      <a:pt x="54" y="138"/>
                      <a:pt x="46" y="143"/>
                      <a:pt x="48" y="143"/>
                    </a:cubicBezTo>
                    <a:cubicBezTo>
                      <a:pt x="50" y="143"/>
                      <a:pt x="59" y="142"/>
                      <a:pt x="59" y="142"/>
                    </a:cubicBezTo>
                    <a:cubicBezTo>
                      <a:pt x="59" y="142"/>
                      <a:pt x="63" y="140"/>
                      <a:pt x="63" y="145"/>
                    </a:cubicBezTo>
                    <a:cubicBezTo>
                      <a:pt x="64" y="150"/>
                      <a:pt x="67" y="154"/>
                      <a:pt x="67" y="154"/>
                    </a:cubicBezTo>
                    <a:cubicBezTo>
                      <a:pt x="67" y="154"/>
                      <a:pt x="75" y="156"/>
                      <a:pt x="66" y="159"/>
                    </a:cubicBezTo>
                    <a:cubicBezTo>
                      <a:pt x="58" y="163"/>
                      <a:pt x="58" y="163"/>
                      <a:pt x="56" y="162"/>
                    </a:cubicBezTo>
                    <a:cubicBezTo>
                      <a:pt x="54" y="162"/>
                      <a:pt x="62" y="169"/>
                      <a:pt x="59" y="170"/>
                    </a:cubicBezTo>
                    <a:cubicBezTo>
                      <a:pt x="57" y="171"/>
                      <a:pt x="49" y="168"/>
                      <a:pt x="49" y="170"/>
                    </a:cubicBezTo>
                    <a:cubicBezTo>
                      <a:pt x="48" y="172"/>
                      <a:pt x="52" y="175"/>
                      <a:pt x="55" y="175"/>
                    </a:cubicBezTo>
                    <a:cubicBezTo>
                      <a:pt x="58" y="175"/>
                      <a:pt x="65" y="181"/>
                      <a:pt x="69" y="174"/>
                    </a:cubicBezTo>
                    <a:cubicBezTo>
                      <a:pt x="69" y="174"/>
                      <a:pt x="67" y="181"/>
                      <a:pt x="60" y="180"/>
                    </a:cubicBezTo>
                    <a:cubicBezTo>
                      <a:pt x="54" y="179"/>
                      <a:pt x="48" y="181"/>
                      <a:pt x="47" y="189"/>
                    </a:cubicBezTo>
                    <a:cubicBezTo>
                      <a:pt x="47" y="189"/>
                      <a:pt x="52" y="187"/>
                      <a:pt x="60" y="188"/>
                    </a:cubicBezTo>
                    <a:cubicBezTo>
                      <a:pt x="68" y="188"/>
                      <a:pt x="67" y="187"/>
                      <a:pt x="72" y="187"/>
                    </a:cubicBezTo>
                    <a:cubicBezTo>
                      <a:pt x="77" y="188"/>
                      <a:pt x="77" y="187"/>
                      <a:pt x="83" y="188"/>
                    </a:cubicBezTo>
                    <a:cubicBezTo>
                      <a:pt x="88" y="188"/>
                      <a:pt x="93" y="188"/>
                      <a:pt x="97" y="188"/>
                    </a:cubicBezTo>
                    <a:cubicBezTo>
                      <a:pt x="99" y="188"/>
                      <a:pt x="102" y="187"/>
                      <a:pt x="105" y="187"/>
                    </a:cubicBezTo>
                    <a:cubicBezTo>
                      <a:pt x="104" y="187"/>
                      <a:pt x="104" y="188"/>
                      <a:pt x="104" y="188"/>
                    </a:cubicBezTo>
                    <a:cubicBezTo>
                      <a:pt x="104" y="191"/>
                      <a:pt x="103" y="196"/>
                      <a:pt x="100" y="196"/>
                    </a:cubicBezTo>
                    <a:cubicBezTo>
                      <a:pt x="97" y="195"/>
                      <a:pt x="96" y="200"/>
                      <a:pt x="96" y="200"/>
                    </a:cubicBezTo>
                    <a:cubicBezTo>
                      <a:pt x="96" y="200"/>
                      <a:pt x="89" y="202"/>
                      <a:pt x="84" y="198"/>
                    </a:cubicBezTo>
                    <a:cubicBezTo>
                      <a:pt x="79" y="194"/>
                      <a:pt x="79" y="195"/>
                      <a:pt x="80" y="199"/>
                    </a:cubicBezTo>
                    <a:cubicBezTo>
                      <a:pt x="82" y="204"/>
                      <a:pt x="84" y="205"/>
                      <a:pt x="79" y="205"/>
                    </a:cubicBezTo>
                    <a:cubicBezTo>
                      <a:pt x="75" y="205"/>
                      <a:pt x="70" y="205"/>
                      <a:pt x="70" y="205"/>
                    </a:cubicBezTo>
                    <a:cubicBezTo>
                      <a:pt x="70" y="205"/>
                      <a:pt x="61" y="203"/>
                      <a:pt x="57" y="203"/>
                    </a:cubicBezTo>
                    <a:cubicBezTo>
                      <a:pt x="54" y="203"/>
                      <a:pt x="54" y="210"/>
                      <a:pt x="55" y="212"/>
                    </a:cubicBezTo>
                    <a:cubicBezTo>
                      <a:pt x="55" y="214"/>
                      <a:pt x="59" y="209"/>
                      <a:pt x="66" y="215"/>
                    </a:cubicBezTo>
                    <a:cubicBezTo>
                      <a:pt x="74" y="221"/>
                      <a:pt x="79" y="226"/>
                      <a:pt x="80" y="228"/>
                    </a:cubicBezTo>
                    <a:cubicBezTo>
                      <a:pt x="81" y="230"/>
                      <a:pt x="82" y="234"/>
                      <a:pt x="83" y="238"/>
                    </a:cubicBezTo>
                    <a:cubicBezTo>
                      <a:pt x="83" y="243"/>
                      <a:pt x="85" y="255"/>
                      <a:pt x="82" y="255"/>
                    </a:cubicBezTo>
                    <a:cubicBezTo>
                      <a:pt x="80" y="255"/>
                      <a:pt x="79" y="255"/>
                      <a:pt x="77" y="255"/>
                    </a:cubicBezTo>
                    <a:cubicBezTo>
                      <a:pt x="74" y="256"/>
                      <a:pt x="71" y="257"/>
                      <a:pt x="71" y="257"/>
                    </a:cubicBezTo>
                    <a:cubicBezTo>
                      <a:pt x="55" y="254"/>
                      <a:pt x="39" y="251"/>
                      <a:pt x="23" y="249"/>
                    </a:cubicBezTo>
                    <a:cubicBezTo>
                      <a:pt x="23" y="249"/>
                      <a:pt x="2" y="251"/>
                      <a:pt x="10" y="260"/>
                    </a:cubicBezTo>
                    <a:cubicBezTo>
                      <a:pt x="10" y="260"/>
                      <a:pt x="10" y="261"/>
                      <a:pt x="11" y="263"/>
                    </a:cubicBezTo>
                    <a:cubicBezTo>
                      <a:pt x="11" y="266"/>
                      <a:pt x="12" y="270"/>
                      <a:pt x="12" y="275"/>
                    </a:cubicBezTo>
                    <a:cubicBezTo>
                      <a:pt x="12" y="284"/>
                      <a:pt x="6" y="287"/>
                      <a:pt x="4" y="290"/>
                    </a:cubicBezTo>
                    <a:cubicBezTo>
                      <a:pt x="2" y="292"/>
                      <a:pt x="0" y="298"/>
                      <a:pt x="3" y="298"/>
                    </a:cubicBezTo>
                    <a:cubicBezTo>
                      <a:pt x="6" y="298"/>
                      <a:pt x="8" y="313"/>
                      <a:pt x="8" y="313"/>
                    </a:cubicBezTo>
                    <a:cubicBezTo>
                      <a:pt x="8" y="313"/>
                      <a:pt x="6" y="314"/>
                      <a:pt x="14" y="315"/>
                    </a:cubicBezTo>
                    <a:cubicBezTo>
                      <a:pt x="22" y="315"/>
                      <a:pt x="21" y="316"/>
                      <a:pt x="22" y="316"/>
                    </a:cubicBezTo>
                    <a:cubicBezTo>
                      <a:pt x="22" y="315"/>
                      <a:pt x="22" y="315"/>
                      <a:pt x="23" y="315"/>
                    </a:cubicBezTo>
                    <a:cubicBezTo>
                      <a:pt x="25" y="314"/>
                      <a:pt x="32" y="313"/>
                      <a:pt x="34" y="319"/>
                    </a:cubicBezTo>
                    <a:cubicBezTo>
                      <a:pt x="37" y="325"/>
                      <a:pt x="37" y="327"/>
                      <a:pt x="41" y="326"/>
                    </a:cubicBezTo>
                    <a:cubicBezTo>
                      <a:pt x="45" y="326"/>
                      <a:pt x="43" y="320"/>
                      <a:pt x="49" y="320"/>
                    </a:cubicBezTo>
                    <a:cubicBezTo>
                      <a:pt x="56" y="321"/>
                      <a:pt x="57" y="319"/>
                      <a:pt x="65" y="320"/>
                    </a:cubicBezTo>
                    <a:cubicBezTo>
                      <a:pt x="72" y="320"/>
                      <a:pt x="77" y="320"/>
                      <a:pt x="77" y="320"/>
                    </a:cubicBezTo>
                    <a:cubicBezTo>
                      <a:pt x="77" y="320"/>
                      <a:pt x="81" y="314"/>
                      <a:pt x="84" y="315"/>
                    </a:cubicBezTo>
                    <a:cubicBezTo>
                      <a:pt x="88" y="315"/>
                      <a:pt x="88" y="305"/>
                      <a:pt x="92" y="305"/>
                    </a:cubicBezTo>
                    <a:cubicBezTo>
                      <a:pt x="97" y="305"/>
                      <a:pt x="89" y="294"/>
                      <a:pt x="96" y="289"/>
                    </a:cubicBezTo>
                    <a:cubicBezTo>
                      <a:pt x="103" y="285"/>
                      <a:pt x="104" y="279"/>
                      <a:pt x="109" y="280"/>
                    </a:cubicBezTo>
                    <a:cubicBezTo>
                      <a:pt x="114" y="280"/>
                      <a:pt x="119" y="278"/>
                      <a:pt x="119" y="278"/>
                    </a:cubicBezTo>
                    <a:cubicBezTo>
                      <a:pt x="120" y="274"/>
                      <a:pt x="121" y="270"/>
                      <a:pt x="122" y="266"/>
                    </a:cubicBezTo>
                    <a:cubicBezTo>
                      <a:pt x="122" y="266"/>
                      <a:pt x="120" y="258"/>
                      <a:pt x="128" y="259"/>
                    </a:cubicBezTo>
                    <a:cubicBezTo>
                      <a:pt x="136" y="259"/>
                      <a:pt x="145" y="265"/>
                      <a:pt x="150" y="265"/>
                    </a:cubicBezTo>
                    <a:cubicBezTo>
                      <a:pt x="156" y="264"/>
                      <a:pt x="157" y="261"/>
                      <a:pt x="160" y="258"/>
                    </a:cubicBezTo>
                    <a:cubicBezTo>
                      <a:pt x="160" y="257"/>
                      <a:pt x="160" y="257"/>
                      <a:pt x="160" y="256"/>
                    </a:cubicBezTo>
                    <a:cubicBezTo>
                      <a:pt x="161" y="254"/>
                      <a:pt x="160" y="251"/>
                      <a:pt x="169" y="253"/>
                    </a:cubicBezTo>
                    <a:cubicBezTo>
                      <a:pt x="180" y="256"/>
                      <a:pt x="184" y="256"/>
                      <a:pt x="184" y="263"/>
                    </a:cubicBezTo>
                    <a:cubicBezTo>
                      <a:pt x="184" y="270"/>
                      <a:pt x="184" y="268"/>
                      <a:pt x="191" y="273"/>
                    </a:cubicBezTo>
                    <a:cubicBezTo>
                      <a:pt x="198" y="278"/>
                      <a:pt x="203" y="283"/>
                      <a:pt x="209" y="285"/>
                    </a:cubicBezTo>
                    <a:cubicBezTo>
                      <a:pt x="214" y="287"/>
                      <a:pt x="219" y="285"/>
                      <a:pt x="226" y="295"/>
                    </a:cubicBezTo>
                    <a:cubicBezTo>
                      <a:pt x="233" y="305"/>
                      <a:pt x="240" y="308"/>
                      <a:pt x="235" y="309"/>
                    </a:cubicBezTo>
                    <a:cubicBezTo>
                      <a:pt x="229" y="310"/>
                      <a:pt x="236" y="314"/>
                      <a:pt x="227" y="314"/>
                    </a:cubicBezTo>
                    <a:cubicBezTo>
                      <a:pt x="217" y="313"/>
                      <a:pt x="217" y="314"/>
                      <a:pt x="211" y="314"/>
                    </a:cubicBezTo>
                    <a:cubicBezTo>
                      <a:pt x="205" y="314"/>
                      <a:pt x="203" y="316"/>
                      <a:pt x="205" y="319"/>
                    </a:cubicBezTo>
                    <a:cubicBezTo>
                      <a:pt x="207" y="321"/>
                      <a:pt x="226" y="329"/>
                      <a:pt x="226" y="329"/>
                    </a:cubicBezTo>
                    <a:cubicBezTo>
                      <a:pt x="228" y="326"/>
                      <a:pt x="229" y="322"/>
                      <a:pt x="230" y="319"/>
                    </a:cubicBezTo>
                    <a:cubicBezTo>
                      <a:pt x="230" y="319"/>
                      <a:pt x="237" y="319"/>
                      <a:pt x="239" y="315"/>
                    </a:cubicBezTo>
                    <a:cubicBezTo>
                      <a:pt x="241" y="312"/>
                      <a:pt x="242" y="308"/>
                      <a:pt x="246" y="308"/>
                    </a:cubicBezTo>
                    <a:cubicBezTo>
                      <a:pt x="250" y="309"/>
                      <a:pt x="242" y="301"/>
                      <a:pt x="239" y="299"/>
                    </a:cubicBezTo>
                    <a:cubicBezTo>
                      <a:pt x="237" y="297"/>
                      <a:pt x="242" y="291"/>
                      <a:pt x="248" y="298"/>
                    </a:cubicBezTo>
                    <a:cubicBezTo>
                      <a:pt x="255" y="306"/>
                      <a:pt x="261" y="300"/>
                      <a:pt x="250" y="292"/>
                    </a:cubicBezTo>
                    <a:cubicBezTo>
                      <a:pt x="238" y="284"/>
                      <a:pt x="234" y="285"/>
                      <a:pt x="232" y="284"/>
                    </a:cubicBezTo>
                    <a:cubicBezTo>
                      <a:pt x="230" y="282"/>
                      <a:pt x="229" y="278"/>
                      <a:pt x="229" y="278"/>
                    </a:cubicBezTo>
                    <a:cubicBezTo>
                      <a:pt x="226" y="277"/>
                      <a:pt x="223" y="276"/>
                      <a:pt x="220" y="275"/>
                    </a:cubicBezTo>
                    <a:cubicBezTo>
                      <a:pt x="219" y="273"/>
                      <a:pt x="218" y="271"/>
                      <a:pt x="216" y="269"/>
                    </a:cubicBezTo>
                    <a:cubicBezTo>
                      <a:pt x="216" y="269"/>
                      <a:pt x="216" y="266"/>
                      <a:pt x="209" y="262"/>
                    </a:cubicBezTo>
                    <a:cubicBezTo>
                      <a:pt x="203" y="258"/>
                      <a:pt x="200" y="255"/>
                      <a:pt x="200" y="255"/>
                    </a:cubicBezTo>
                    <a:cubicBezTo>
                      <a:pt x="200" y="255"/>
                      <a:pt x="196" y="244"/>
                      <a:pt x="201" y="245"/>
                    </a:cubicBezTo>
                    <a:cubicBezTo>
                      <a:pt x="205" y="245"/>
                      <a:pt x="206" y="243"/>
                      <a:pt x="207" y="243"/>
                    </a:cubicBezTo>
                    <a:cubicBezTo>
                      <a:pt x="208" y="244"/>
                      <a:pt x="209" y="244"/>
                      <a:pt x="211" y="246"/>
                    </a:cubicBezTo>
                    <a:cubicBezTo>
                      <a:pt x="216" y="252"/>
                      <a:pt x="219" y="255"/>
                      <a:pt x="221" y="256"/>
                    </a:cubicBezTo>
                    <a:cubicBezTo>
                      <a:pt x="223" y="257"/>
                      <a:pt x="226" y="263"/>
                      <a:pt x="231" y="265"/>
                    </a:cubicBezTo>
                    <a:cubicBezTo>
                      <a:pt x="235" y="267"/>
                      <a:pt x="237" y="269"/>
                      <a:pt x="239" y="270"/>
                    </a:cubicBezTo>
                    <a:cubicBezTo>
                      <a:pt x="242" y="271"/>
                      <a:pt x="246" y="271"/>
                      <a:pt x="246" y="271"/>
                    </a:cubicBezTo>
                    <a:cubicBezTo>
                      <a:pt x="247" y="271"/>
                      <a:pt x="247" y="271"/>
                      <a:pt x="247" y="272"/>
                    </a:cubicBezTo>
                    <a:cubicBezTo>
                      <a:pt x="251" y="275"/>
                      <a:pt x="255" y="278"/>
                      <a:pt x="259" y="281"/>
                    </a:cubicBezTo>
                    <a:cubicBezTo>
                      <a:pt x="259" y="281"/>
                      <a:pt x="259" y="292"/>
                      <a:pt x="260" y="293"/>
                    </a:cubicBezTo>
                    <a:cubicBezTo>
                      <a:pt x="262" y="295"/>
                      <a:pt x="265" y="304"/>
                      <a:pt x="268" y="304"/>
                    </a:cubicBezTo>
                    <a:cubicBezTo>
                      <a:pt x="269" y="304"/>
                      <a:pt x="269" y="304"/>
                      <a:pt x="270" y="304"/>
                    </a:cubicBezTo>
                    <a:cubicBezTo>
                      <a:pt x="272" y="304"/>
                      <a:pt x="272" y="306"/>
                      <a:pt x="273" y="309"/>
                    </a:cubicBezTo>
                    <a:cubicBezTo>
                      <a:pt x="274" y="312"/>
                      <a:pt x="275" y="318"/>
                      <a:pt x="275" y="318"/>
                    </a:cubicBezTo>
                    <a:cubicBezTo>
                      <a:pt x="277" y="320"/>
                      <a:pt x="278" y="322"/>
                      <a:pt x="280" y="324"/>
                    </a:cubicBezTo>
                    <a:cubicBezTo>
                      <a:pt x="280" y="324"/>
                      <a:pt x="284" y="327"/>
                      <a:pt x="286" y="328"/>
                    </a:cubicBezTo>
                    <a:cubicBezTo>
                      <a:pt x="289" y="328"/>
                      <a:pt x="296" y="329"/>
                      <a:pt x="296" y="329"/>
                    </a:cubicBezTo>
                    <a:cubicBezTo>
                      <a:pt x="295" y="327"/>
                      <a:pt x="295" y="326"/>
                      <a:pt x="295" y="324"/>
                    </a:cubicBezTo>
                    <a:cubicBezTo>
                      <a:pt x="296" y="324"/>
                      <a:pt x="297" y="323"/>
                      <a:pt x="298" y="323"/>
                    </a:cubicBezTo>
                    <a:cubicBezTo>
                      <a:pt x="296" y="321"/>
                      <a:pt x="294" y="320"/>
                      <a:pt x="293" y="318"/>
                    </a:cubicBezTo>
                    <a:cubicBezTo>
                      <a:pt x="295" y="319"/>
                      <a:pt x="298" y="320"/>
                      <a:pt x="300" y="321"/>
                    </a:cubicBezTo>
                    <a:cubicBezTo>
                      <a:pt x="302" y="320"/>
                      <a:pt x="303" y="319"/>
                      <a:pt x="304" y="318"/>
                    </a:cubicBezTo>
                    <a:cubicBezTo>
                      <a:pt x="301" y="315"/>
                      <a:pt x="298" y="312"/>
                      <a:pt x="294" y="309"/>
                    </a:cubicBezTo>
                    <a:cubicBezTo>
                      <a:pt x="293" y="306"/>
                      <a:pt x="291" y="303"/>
                      <a:pt x="289" y="301"/>
                    </a:cubicBezTo>
                    <a:cubicBezTo>
                      <a:pt x="289" y="301"/>
                      <a:pt x="288" y="294"/>
                      <a:pt x="291" y="298"/>
                    </a:cubicBezTo>
                    <a:cubicBezTo>
                      <a:pt x="294" y="302"/>
                      <a:pt x="295" y="300"/>
                      <a:pt x="297" y="297"/>
                    </a:cubicBezTo>
                    <a:cubicBezTo>
                      <a:pt x="300" y="294"/>
                      <a:pt x="294" y="295"/>
                      <a:pt x="300" y="294"/>
                    </a:cubicBezTo>
                    <a:cubicBezTo>
                      <a:pt x="305" y="293"/>
                      <a:pt x="307" y="291"/>
                      <a:pt x="309" y="293"/>
                    </a:cubicBezTo>
                    <a:cubicBezTo>
                      <a:pt x="309" y="293"/>
                      <a:pt x="309" y="293"/>
                      <a:pt x="310" y="293"/>
                    </a:cubicBezTo>
                    <a:cubicBezTo>
                      <a:pt x="312" y="296"/>
                      <a:pt x="317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9" y="298"/>
                      <a:pt x="319" y="298"/>
                      <a:pt x="319" y="298"/>
                    </a:cubicBezTo>
                    <a:cubicBezTo>
                      <a:pt x="318" y="298"/>
                      <a:pt x="318" y="299"/>
                      <a:pt x="318" y="304"/>
                    </a:cubicBezTo>
                    <a:cubicBezTo>
                      <a:pt x="319" y="311"/>
                      <a:pt x="320" y="314"/>
                      <a:pt x="321" y="317"/>
                    </a:cubicBezTo>
                    <a:cubicBezTo>
                      <a:pt x="323" y="320"/>
                      <a:pt x="325" y="325"/>
                      <a:pt x="328" y="325"/>
                    </a:cubicBezTo>
                    <a:cubicBezTo>
                      <a:pt x="331" y="325"/>
                      <a:pt x="333" y="325"/>
                      <a:pt x="334" y="328"/>
                    </a:cubicBezTo>
                    <a:cubicBezTo>
                      <a:pt x="336" y="331"/>
                      <a:pt x="338" y="336"/>
                      <a:pt x="338" y="336"/>
                    </a:cubicBezTo>
                    <a:cubicBezTo>
                      <a:pt x="342" y="336"/>
                      <a:pt x="345" y="337"/>
                      <a:pt x="349" y="337"/>
                    </a:cubicBezTo>
                    <a:cubicBezTo>
                      <a:pt x="349" y="337"/>
                      <a:pt x="353" y="340"/>
                      <a:pt x="354" y="338"/>
                    </a:cubicBezTo>
                    <a:cubicBezTo>
                      <a:pt x="356" y="336"/>
                      <a:pt x="358" y="334"/>
                      <a:pt x="358" y="334"/>
                    </a:cubicBezTo>
                    <a:cubicBezTo>
                      <a:pt x="358" y="334"/>
                      <a:pt x="362" y="331"/>
                      <a:pt x="367" y="335"/>
                    </a:cubicBezTo>
                    <a:cubicBezTo>
                      <a:pt x="373" y="340"/>
                      <a:pt x="372" y="340"/>
                      <a:pt x="379" y="340"/>
                    </a:cubicBezTo>
                    <a:cubicBezTo>
                      <a:pt x="385" y="340"/>
                      <a:pt x="382" y="333"/>
                      <a:pt x="386" y="334"/>
                    </a:cubicBezTo>
                    <a:cubicBezTo>
                      <a:pt x="390" y="336"/>
                      <a:pt x="395" y="336"/>
                      <a:pt x="398" y="336"/>
                    </a:cubicBezTo>
                    <a:cubicBezTo>
                      <a:pt x="400" y="336"/>
                      <a:pt x="400" y="336"/>
                      <a:pt x="401" y="337"/>
                    </a:cubicBezTo>
                    <a:cubicBezTo>
                      <a:pt x="401" y="337"/>
                      <a:pt x="401" y="338"/>
                      <a:pt x="402" y="340"/>
                    </a:cubicBezTo>
                    <a:cubicBezTo>
                      <a:pt x="402" y="343"/>
                      <a:pt x="403" y="355"/>
                      <a:pt x="402" y="357"/>
                    </a:cubicBezTo>
                    <a:cubicBezTo>
                      <a:pt x="402" y="360"/>
                      <a:pt x="402" y="362"/>
                      <a:pt x="400" y="364"/>
                    </a:cubicBezTo>
                    <a:cubicBezTo>
                      <a:pt x="400" y="364"/>
                      <a:pt x="400" y="364"/>
                      <a:pt x="400" y="364"/>
                    </a:cubicBezTo>
                    <a:cubicBezTo>
                      <a:pt x="397" y="366"/>
                      <a:pt x="394" y="367"/>
                      <a:pt x="394" y="372"/>
                    </a:cubicBezTo>
                    <a:cubicBezTo>
                      <a:pt x="394" y="376"/>
                      <a:pt x="395" y="378"/>
                      <a:pt x="395" y="382"/>
                    </a:cubicBezTo>
                    <a:cubicBezTo>
                      <a:pt x="395" y="384"/>
                      <a:pt x="396" y="393"/>
                      <a:pt x="397" y="402"/>
                    </a:cubicBezTo>
                    <a:cubicBezTo>
                      <a:pt x="398" y="406"/>
                      <a:pt x="400" y="410"/>
                      <a:pt x="402" y="413"/>
                    </a:cubicBezTo>
                    <a:cubicBezTo>
                      <a:pt x="407" y="421"/>
                      <a:pt x="404" y="416"/>
                      <a:pt x="413" y="427"/>
                    </a:cubicBezTo>
                    <a:cubicBezTo>
                      <a:pt x="421" y="437"/>
                      <a:pt x="418" y="442"/>
                      <a:pt x="424" y="447"/>
                    </a:cubicBezTo>
                    <a:cubicBezTo>
                      <a:pt x="429" y="452"/>
                      <a:pt x="433" y="449"/>
                      <a:pt x="437" y="461"/>
                    </a:cubicBezTo>
                    <a:cubicBezTo>
                      <a:pt x="437" y="461"/>
                      <a:pt x="435" y="477"/>
                      <a:pt x="442" y="482"/>
                    </a:cubicBezTo>
                    <a:cubicBezTo>
                      <a:pt x="449" y="487"/>
                      <a:pt x="451" y="485"/>
                      <a:pt x="456" y="495"/>
                    </a:cubicBezTo>
                    <a:cubicBezTo>
                      <a:pt x="460" y="504"/>
                      <a:pt x="465" y="505"/>
                      <a:pt x="469" y="509"/>
                    </a:cubicBezTo>
                    <a:cubicBezTo>
                      <a:pt x="470" y="511"/>
                      <a:pt x="471" y="512"/>
                      <a:pt x="472" y="513"/>
                    </a:cubicBezTo>
                    <a:cubicBezTo>
                      <a:pt x="472" y="515"/>
                      <a:pt x="472" y="516"/>
                      <a:pt x="472" y="519"/>
                    </a:cubicBezTo>
                    <a:cubicBezTo>
                      <a:pt x="472" y="523"/>
                      <a:pt x="471" y="527"/>
                      <a:pt x="472" y="533"/>
                    </a:cubicBezTo>
                    <a:cubicBezTo>
                      <a:pt x="473" y="540"/>
                      <a:pt x="473" y="542"/>
                      <a:pt x="476" y="545"/>
                    </a:cubicBezTo>
                    <a:cubicBezTo>
                      <a:pt x="478" y="548"/>
                      <a:pt x="478" y="551"/>
                      <a:pt x="486" y="548"/>
                    </a:cubicBezTo>
                    <a:cubicBezTo>
                      <a:pt x="493" y="546"/>
                      <a:pt x="487" y="543"/>
                      <a:pt x="496" y="543"/>
                    </a:cubicBezTo>
                    <a:cubicBezTo>
                      <a:pt x="505" y="543"/>
                      <a:pt x="515" y="539"/>
                      <a:pt x="515" y="539"/>
                    </a:cubicBezTo>
                    <a:cubicBezTo>
                      <a:pt x="515" y="539"/>
                      <a:pt x="516" y="532"/>
                      <a:pt x="523" y="532"/>
                    </a:cubicBezTo>
                    <a:cubicBezTo>
                      <a:pt x="529" y="532"/>
                      <a:pt x="530" y="528"/>
                      <a:pt x="535" y="526"/>
                    </a:cubicBezTo>
                    <a:cubicBezTo>
                      <a:pt x="540" y="523"/>
                      <a:pt x="543" y="523"/>
                      <a:pt x="544" y="520"/>
                    </a:cubicBezTo>
                    <a:cubicBezTo>
                      <a:pt x="544" y="516"/>
                      <a:pt x="547" y="512"/>
                      <a:pt x="548" y="512"/>
                    </a:cubicBezTo>
                    <a:cubicBezTo>
                      <a:pt x="549" y="512"/>
                      <a:pt x="549" y="512"/>
                      <a:pt x="549" y="512"/>
                    </a:cubicBezTo>
                    <a:cubicBezTo>
                      <a:pt x="550" y="512"/>
                      <a:pt x="551" y="512"/>
                      <a:pt x="554" y="512"/>
                    </a:cubicBezTo>
                    <a:cubicBezTo>
                      <a:pt x="558" y="512"/>
                      <a:pt x="562" y="512"/>
                      <a:pt x="564" y="512"/>
                    </a:cubicBezTo>
                    <a:cubicBezTo>
                      <a:pt x="567" y="511"/>
                      <a:pt x="559" y="505"/>
                      <a:pt x="566" y="505"/>
                    </a:cubicBezTo>
                    <a:cubicBezTo>
                      <a:pt x="572" y="505"/>
                      <a:pt x="574" y="506"/>
                      <a:pt x="575" y="501"/>
                    </a:cubicBezTo>
                    <a:cubicBezTo>
                      <a:pt x="575" y="497"/>
                      <a:pt x="582" y="495"/>
                      <a:pt x="582" y="495"/>
                    </a:cubicBezTo>
                    <a:cubicBezTo>
                      <a:pt x="582" y="495"/>
                      <a:pt x="582" y="491"/>
                      <a:pt x="582" y="489"/>
                    </a:cubicBezTo>
                    <a:cubicBezTo>
                      <a:pt x="582" y="488"/>
                      <a:pt x="579" y="482"/>
                      <a:pt x="583" y="482"/>
                    </a:cubicBezTo>
                    <a:cubicBezTo>
                      <a:pt x="588" y="482"/>
                      <a:pt x="585" y="482"/>
                      <a:pt x="591" y="477"/>
                    </a:cubicBezTo>
                    <a:cubicBezTo>
                      <a:pt x="597" y="472"/>
                      <a:pt x="597" y="466"/>
                      <a:pt x="595" y="464"/>
                    </a:cubicBezTo>
                    <a:cubicBezTo>
                      <a:pt x="594" y="461"/>
                      <a:pt x="594" y="462"/>
                      <a:pt x="592" y="460"/>
                    </a:cubicBezTo>
                    <a:cubicBezTo>
                      <a:pt x="590" y="458"/>
                      <a:pt x="587" y="453"/>
                      <a:pt x="586" y="453"/>
                    </a:cubicBezTo>
                    <a:cubicBezTo>
                      <a:pt x="584" y="453"/>
                      <a:pt x="580" y="454"/>
                      <a:pt x="577" y="452"/>
                    </a:cubicBezTo>
                    <a:cubicBezTo>
                      <a:pt x="574" y="450"/>
                      <a:pt x="571" y="448"/>
                      <a:pt x="569" y="445"/>
                    </a:cubicBezTo>
                    <a:cubicBezTo>
                      <a:pt x="569" y="444"/>
                      <a:pt x="569" y="443"/>
                      <a:pt x="568" y="442"/>
                    </a:cubicBezTo>
                    <a:cubicBezTo>
                      <a:pt x="568" y="438"/>
                      <a:pt x="567" y="433"/>
                      <a:pt x="567" y="433"/>
                    </a:cubicBezTo>
                    <a:cubicBezTo>
                      <a:pt x="567" y="433"/>
                      <a:pt x="557" y="447"/>
                      <a:pt x="553" y="449"/>
                    </a:cubicBezTo>
                    <a:cubicBezTo>
                      <a:pt x="549" y="450"/>
                      <a:pt x="539" y="449"/>
                      <a:pt x="536" y="450"/>
                    </a:cubicBezTo>
                    <a:cubicBezTo>
                      <a:pt x="536" y="451"/>
                      <a:pt x="535" y="451"/>
                      <a:pt x="535" y="450"/>
                    </a:cubicBezTo>
                    <a:cubicBezTo>
                      <a:pt x="531" y="449"/>
                      <a:pt x="524" y="442"/>
                      <a:pt x="521" y="436"/>
                    </a:cubicBezTo>
                    <a:cubicBezTo>
                      <a:pt x="517" y="430"/>
                      <a:pt x="522" y="430"/>
                      <a:pt x="516" y="425"/>
                    </a:cubicBezTo>
                    <a:cubicBezTo>
                      <a:pt x="512" y="421"/>
                      <a:pt x="507" y="415"/>
                      <a:pt x="505" y="411"/>
                    </a:cubicBezTo>
                    <a:cubicBezTo>
                      <a:pt x="504" y="409"/>
                      <a:pt x="503" y="407"/>
                      <a:pt x="503" y="406"/>
                    </a:cubicBezTo>
                    <a:cubicBezTo>
                      <a:pt x="503" y="403"/>
                      <a:pt x="512" y="390"/>
                      <a:pt x="516" y="398"/>
                    </a:cubicBezTo>
                    <a:cubicBezTo>
                      <a:pt x="520" y="405"/>
                      <a:pt x="525" y="415"/>
                      <a:pt x="535" y="418"/>
                    </a:cubicBezTo>
                    <a:cubicBezTo>
                      <a:pt x="535" y="418"/>
                      <a:pt x="540" y="426"/>
                      <a:pt x="548" y="428"/>
                    </a:cubicBezTo>
                    <a:cubicBezTo>
                      <a:pt x="556" y="430"/>
                      <a:pt x="564" y="421"/>
                      <a:pt x="567" y="424"/>
                    </a:cubicBezTo>
                    <a:cubicBezTo>
                      <a:pt x="571" y="427"/>
                      <a:pt x="570" y="436"/>
                      <a:pt x="580" y="437"/>
                    </a:cubicBezTo>
                    <a:cubicBezTo>
                      <a:pt x="589" y="439"/>
                      <a:pt x="597" y="442"/>
                      <a:pt x="602" y="442"/>
                    </a:cubicBezTo>
                    <a:cubicBezTo>
                      <a:pt x="604" y="442"/>
                      <a:pt x="605" y="442"/>
                      <a:pt x="607" y="442"/>
                    </a:cubicBezTo>
                    <a:cubicBezTo>
                      <a:pt x="611" y="442"/>
                      <a:pt x="616" y="441"/>
                      <a:pt x="625" y="442"/>
                    </a:cubicBezTo>
                    <a:cubicBezTo>
                      <a:pt x="639" y="442"/>
                      <a:pt x="640" y="437"/>
                      <a:pt x="643" y="443"/>
                    </a:cubicBezTo>
                    <a:cubicBezTo>
                      <a:pt x="646" y="448"/>
                      <a:pt x="645" y="453"/>
                      <a:pt x="654" y="453"/>
                    </a:cubicBezTo>
                    <a:cubicBezTo>
                      <a:pt x="655" y="453"/>
                      <a:pt x="656" y="453"/>
                      <a:pt x="657" y="453"/>
                    </a:cubicBezTo>
                    <a:cubicBezTo>
                      <a:pt x="661" y="455"/>
                      <a:pt x="659" y="463"/>
                      <a:pt x="673" y="460"/>
                    </a:cubicBezTo>
                    <a:close/>
                    <a:moveTo>
                      <a:pt x="281" y="192"/>
                    </a:moveTo>
                    <a:cubicBezTo>
                      <a:pt x="281" y="193"/>
                      <a:pt x="282" y="193"/>
                      <a:pt x="282" y="193"/>
                    </a:cubicBezTo>
                    <a:cubicBezTo>
                      <a:pt x="282" y="194"/>
                      <a:pt x="282" y="194"/>
                      <a:pt x="282" y="194"/>
                    </a:cubicBezTo>
                    <a:cubicBezTo>
                      <a:pt x="282" y="193"/>
                      <a:pt x="282" y="193"/>
                      <a:pt x="281" y="192"/>
                    </a:cubicBezTo>
                    <a:close/>
                    <a:moveTo>
                      <a:pt x="306" y="147"/>
                    </a:moveTo>
                    <a:cubicBezTo>
                      <a:pt x="306" y="147"/>
                      <a:pt x="306" y="146"/>
                      <a:pt x="306" y="146"/>
                    </a:cubicBezTo>
                    <a:cubicBezTo>
                      <a:pt x="306" y="146"/>
                      <a:pt x="306" y="147"/>
                      <a:pt x="306" y="147"/>
                    </a:cubicBezTo>
                    <a:cubicBezTo>
                      <a:pt x="306" y="147"/>
                      <a:pt x="306" y="147"/>
                      <a:pt x="306" y="147"/>
                    </a:cubicBezTo>
                    <a:close/>
                    <a:moveTo>
                      <a:pt x="541" y="494"/>
                    </a:moveTo>
                    <a:cubicBezTo>
                      <a:pt x="541" y="494"/>
                      <a:pt x="541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0" y="494"/>
                      <a:pt x="540" y="494"/>
                    </a:cubicBezTo>
                    <a:cubicBezTo>
                      <a:pt x="540" y="494"/>
                      <a:pt x="541" y="494"/>
                      <a:pt x="541" y="494"/>
                    </a:cubicBezTo>
                    <a:close/>
                    <a:moveTo>
                      <a:pt x="630" y="335"/>
                    </a:moveTo>
                    <a:cubicBezTo>
                      <a:pt x="631" y="335"/>
                      <a:pt x="632" y="335"/>
                      <a:pt x="633" y="335"/>
                    </a:cubicBezTo>
                    <a:cubicBezTo>
                      <a:pt x="633" y="335"/>
                      <a:pt x="633" y="335"/>
                      <a:pt x="634" y="335"/>
                    </a:cubicBezTo>
                    <a:cubicBezTo>
                      <a:pt x="633" y="335"/>
                      <a:pt x="631" y="335"/>
                      <a:pt x="630" y="3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8" name="Freeform 39"/>
              <p:cNvSpPr>
                <a:spLocks/>
              </p:cNvSpPr>
              <p:nvPr/>
            </p:nvSpPr>
            <p:spPr bwMode="auto">
              <a:xfrm>
                <a:off x="7947025" y="3841750"/>
                <a:ext cx="30163" cy="47625"/>
              </a:xfrm>
              <a:custGeom>
                <a:avLst/>
                <a:gdLst>
                  <a:gd name="T0" fmla="*/ 9 w 11"/>
                  <a:gd name="T1" fmla="*/ 0 h 17"/>
                  <a:gd name="T2" fmla="*/ 0 w 11"/>
                  <a:gd name="T3" fmla="*/ 5 h 17"/>
                  <a:gd name="T4" fmla="*/ 9 w 11"/>
                  <a:gd name="T5" fmla="*/ 16 h 17"/>
                  <a:gd name="T6" fmla="*/ 11 w 11"/>
                  <a:gd name="T7" fmla="*/ 17 h 17"/>
                  <a:gd name="T8" fmla="*/ 9 w 1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0"/>
                    </a:moveTo>
                    <a:cubicBezTo>
                      <a:pt x="8" y="2"/>
                      <a:pt x="6" y="4"/>
                      <a:pt x="0" y="5"/>
                    </a:cubicBezTo>
                    <a:cubicBezTo>
                      <a:pt x="3" y="8"/>
                      <a:pt x="6" y="12"/>
                      <a:pt x="9" y="16"/>
                    </a:cubicBezTo>
                    <a:cubicBezTo>
                      <a:pt x="9" y="16"/>
                      <a:pt x="9" y="17"/>
                      <a:pt x="11" y="17"/>
                    </a:cubicBezTo>
                    <a:cubicBezTo>
                      <a:pt x="10" y="12"/>
                      <a:pt x="10" y="6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94" name="Oval 8"/>
            <p:cNvSpPr/>
            <p:nvPr/>
          </p:nvSpPr>
          <p:spPr>
            <a:xfrm>
              <a:off x="3966371" y="2023271"/>
              <a:ext cx="4007642" cy="400764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pic>
        <p:nvPicPr>
          <p:cNvPr id="129" name="Imagem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03" y="3145689"/>
            <a:ext cx="1076717" cy="1628583"/>
          </a:xfrm>
          <a:prstGeom prst="rect">
            <a:avLst/>
          </a:prstGeom>
        </p:spPr>
      </p:pic>
      <p:pic>
        <p:nvPicPr>
          <p:cNvPr id="130" name="Imagem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50" y="3270161"/>
            <a:ext cx="554609" cy="1257114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83" y="3386359"/>
            <a:ext cx="773314" cy="1169672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0" y="4580632"/>
            <a:ext cx="1219307" cy="1623531"/>
          </a:xfrm>
          <a:prstGeom prst="rect">
            <a:avLst/>
          </a:prstGeom>
        </p:spPr>
      </p:pic>
      <p:cxnSp>
        <p:nvCxnSpPr>
          <p:cNvPr id="19" name="Conector em curva 18"/>
          <p:cNvCxnSpPr/>
          <p:nvPr/>
        </p:nvCxnSpPr>
        <p:spPr>
          <a:xfrm>
            <a:off x="5120000" y="4366079"/>
            <a:ext cx="1415387" cy="1026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29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6" grpId="1" animBg="1"/>
      <p:bldP spid="37" grpId="0" animBg="1"/>
      <p:bldP spid="37" grpId="1" animBg="1"/>
      <p:bldP spid="38" grpId="0"/>
      <p:bldP spid="39" grpId="0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30" name="Imagem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38" y="2693516"/>
            <a:ext cx="319623" cy="724480"/>
          </a:xfrm>
          <a:prstGeom prst="rect">
            <a:avLst/>
          </a:prstGeom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97" y="2717866"/>
            <a:ext cx="481894" cy="728886"/>
          </a:xfrm>
          <a:prstGeom prst="rect">
            <a:avLst/>
          </a:prstGeom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28" y="3471353"/>
            <a:ext cx="1219307" cy="1623531"/>
          </a:xfrm>
          <a:prstGeom prst="rect">
            <a:avLst/>
          </a:prstGeom>
        </p:spPr>
      </p:pic>
      <p:pic>
        <p:nvPicPr>
          <p:cNvPr id="132" name="Imagem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" y="2909454"/>
            <a:ext cx="2488727" cy="1824124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129345" y="3164969"/>
            <a:ext cx="2658510" cy="2345810"/>
            <a:chOff x="688222" y="2273415"/>
            <a:chExt cx="3414183" cy="3012598"/>
          </a:xfrm>
        </p:grpSpPr>
        <p:grpSp>
          <p:nvGrpSpPr>
            <p:cNvPr id="133" name="Group 5"/>
            <p:cNvGrpSpPr/>
            <p:nvPr/>
          </p:nvGrpSpPr>
          <p:grpSpPr>
            <a:xfrm rot="20441731">
              <a:off x="1218397" y="2273415"/>
              <a:ext cx="1320815" cy="1321768"/>
              <a:chOff x="1455738" y="2371725"/>
              <a:chExt cx="2198688" cy="2200275"/>
            </a:xfrm>
          </p:grpSpPr>
          <p:sp>
            <p:nvSpPr>
              <p:cNvPr id="134" name="Freeform 6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5" name="Freeform 7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36" name="Group 8"/>
            <p:cNvGrpSpPr/>
            <p:nvPr/>
          </p:nvGrpSpPr>
          <p:grpSpPr>
            <a:xfrm>
              <a:off x="2174654" y="3018626"/>
              <a:ext cx="1927751" cy="1929143"/>
              <a:chOff x="1455738" y="2371725"/>
              <a:chExt cx="2198688" cy="2200275"/>
            </a:xfrm>
          </p:grpSpPr>
          <p:sp>
            <p:nvSpPr>
              <p:cNvPr id="137" name="Freeform 9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8" name="Freeform 10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139" name="Freeform 11"/>
            <p:cNvSpPr>
              <a:spLocks/>
            </p:cNvSpPr>
            <p:nvPr/>
          </p:nvSpPr>
          <p:spPr bwMode="auto">
            <a:xfrm rot="12322883">
              <a:off x="3063261" y="4470372"/>
              <a:ext cx="814249" cy="815641"/>
            </a:xfrm>
            <a:custGeom>
              <a:avLst/>
              <a:gdLst>
                <a:gd name="T0" fmla="*/ 338 w 494"/>
                <a:gd name="T1" fmla="*/ 112 h 494"/>
                <a:gd name="T2" fmla="*/ 494 w 494"/>
                <a:gd name="T3" fmla="*/ 26 h 494"/>
                <a:gd name="T4" fmla="*/ 494 w 494"/>
                <a:gd name="T5" fmla="*/ 26 h 494"/>
                <a:gd name="T6" fmla="*/ 494 w 494"/>
                <a:gd name="T7" fmla="*/ 25 h 494"/>
                <a:gd name="T8" fmla="*/ 494 w 494"/>
                <a:gd name="T9" fmla="*/ 25 h 494"/>
                <a:gd name="T10" fmla="*/ 494 w 494"/>
                <a:gd name="T11" fmla="*/ 25 h 494"/>
                <a:gd name="T12" fmla="*/ 296 w 494"/>
                <a:gd name="T13" fmla="*/ 8 h 494"/>
                <a:gd name="T14" fmla="*/ 313 w 494"/>
                <a:gd name="T15" fmla="*/ 18 h 494"/>
                <a:gd name="T16" fmla="*/ 329 w 494"/>
                <a:gd name="T17" fmla="*/ 28 h 494"/>
                <a:gd name="T18" fmla="*/ 327 w 494"/>
                <a:gd name="T19" fmla="*/ 29 h 494"/>
                <a:gd name="T20" fmla="*/ 321 w 494"/>
                <a:gd name="T21" fmla="*/ 31 h 494"/>
                <a:gd name="T22" fmla="*/ 298 w 494"/>
                <a:gd name="T23" fmla="*/ 40 h 494"/>
                <a:gd name="T24" fmla="*/ 290 w 494"/>
                <a:gd name="T25" fmla="*/ 44 h 494"/>
                <a:gd name="T26" fmla="*/ 278 w 494"/>
                <a:gd name="T27" fmla="*/ 50 h 494"/>
                <a:gd name="T28" fmla="*/ 266 w 494"/>
                <a:gd name="T29" fmla="*/ 56 h 494"/>
                <a:gd name="T30" fmla="*/ 240 w 494"/>
                <a:gd name="T31" fmla="*/ 70 h 494"/>
                <a:gd name="T32" fmla="*/ 228 w 494"/>
                <a:gd name="T33" fmla="*/ 78 h 494"/>
                <a:gd name="T34" fmla="*/ 215 w 494"/>
                <a:gd name="T35" fmla="*/ 86 h 494"/>
                <a:gd name="T36" fmla="*/ 190 w 494"/>
                <a:gd name="T37" fmla="*/ 105 h 494"/>
                <a:gd name="T38" fmla="*/ 177 w 494"/>
                <a:gd name="T39" fmla="*/ 115 h 494"/>
                <a:gd name="T40" fmla="*/ 165 w 494"/>
                <a:gd name="T41" fmla="*/ 125 h 494"/>
                <a:gd name="T42" fmla="*/ 119 w 494"/>
                <a:gd name="T43" fmla="*/ 172 h 494"/>
                <a:gd name="T44" fmla="*/ 49 w 494"/>
                <a:gd name="T45" fmla="*/ 279 h 494"/>
                <a:gd name="T46" fmla="*/ 12 w 494"/>
                <a:gd name="T47" fmla="*/ 385 h 494"/>
                <a:gd name="T48" fmla="*/ 1 w 494"/>
                <a:gd name="T49" fmla="*/ 464 h 494"/>
                <a:gd name="T50" fmla="*/ 0 w 494"/>
                <a:gd name="T51" fmla="*/ 486 h 494"/>
                <a:gd name="T52" fmla="*/ 0 w 494"/>
                <a:gd name="T53" fmla="*/ 494 h 494"/>
                <a:gd name="T54" fmla="*/ 51 w 494"/>
                <a:gd name="T55" fmla="*/ 494 h 494"/>
                <a:gd name="T56" fmla="*/ 51 w 494"/>
                <a:gd name="T57" fmla="*/ 487 h 494"/>
                <a:gd name="T58" fmla="*/ 52 w 494"/>
                <a:gd name="T59" fmla="*/ 467 h 494"/>
                <a:gd name="T60" fmla="*/ 62 w 494"/>
                <a:gd name="T61" fmla="*/ 396 h 494"/>
                <a:gd name="T62" fmla="*/ 95 w 494"/>
                <a:gd name="T63" fmla="*/ 302 h 494"/>
                <a:gd name="T64" fmla="*/ 158 w 494"/>
                <a:gd name="T65" fmla="*/ 205 h 494"/>
                <a:gd name="T66" fmla="*/ 199 w 494"/>
                <a:gd name="T67" fmla="*/ 164 h 494"/>
                <a:gd name="T68" fmla="*/ 210 w 494"/>
                <a:gd name="T69" fmla="*/ 154 h 494"/>
                <a:gd name="T70" fmla="*/ 221 w 494"/>
                <a:gd name="T71" fmla="*/ 145 h 494"/>
                <a:gd name="T72" fmla="*/ 244 w 494"/>
                <a:gd name="T73" fmla="*/ 128 h 494"/>
                <a:gd name="T74" fmla="*/ 255 w 494"/>
                <a:gd name="T75" fmla="*/ 121 h 494"/>
                <a:gd name="T76" fmla="*/ 266 w 494"/>
                <a:gd name="T77" fmla="*/ 114 h 494"/>
                <a:gd name="T78" fmla="*/ 289 w 494"/>
                <a:gd name="T79" fmla="*/ 101 h 494"/>
                <a:gd name="T80" fmla="*/ 300 w 494"/>
                <a:gd name="T81" fmla="*/ 95 h 494"/>
                <a:gd name="T82" fmla="*/ 311 w 494"/>
                <a:gd name="T83" fmla="*/ 90 h 494"/>
                <a:gd name="T84" fmla="*/ 318 w 494"/>
                <a:gd name="T85" fmla="*/ 87 h 494"/>
                <a:gd name="T86" fmla="*/ 338 w 494"/>
                <a:gd name="T87" fmla="*/ 79 h 494"/>
                <a:gd name="T88" fmla="*/ 344 w 494"/>
                <a:gd name="T89" fmla="*/ 77 h 494"/>
                <a:gd name="T90" fmla="*/ 346 w 494"/>
                <a:gd name="T91" fmla="*/ 76 h 494"/>
                <a:gd name="T92" fmla="*/ 342 w 494"/>
                <a:gd name="T93" fmla="*/ 94 h 494"/>
                <a:gd name="T94" fmla="*/ 338 w 494"/>
                <a:gd name="T95" fmla="*/ 11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4" h="494">
                  <a:moveTo>
                    <a:pt x="338" y="112"/>
                  </a:moveTo>
                  <a:cubicBezTo>
                    <a:pt x="380" y="75"/>
                    <a:pt x="433" y="44"/>
                    <a:pt x="494" y="26"/>
                  </a:cubicBezTo>
                  <a:cubicBezTo>
                    <a:pt x="494" y="26"/>
                    <a:pt x="494" y="26"/>
                    <a:pt x="494" y="26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33" y="7"/>
                    <a:pt x="366" y="0"/>
                    <a:pt x="296" y="8"/>
                  </a:cubicBezTo>
                  <a:cubicBezTo>
                    <a:pt x="296" y="8"/>
                    <a:pt x="305" y="13"/>
                    <a:pt x="313" y="18"/>
                  </a:cubicBezTo>
                  <a:cubicBezTo>
                    <a:pt x="321" y="23"/>
                    <a:pt x="329" y="28"/>
                    <a:pt x="329" y="28"/>
                  </a:cubicBezTo>
                  <a:cubicBezTo>
                    <a:pt x="329" y="28"/>
                    <a:pt x="328" y="28"/>
                    <a:pt x="327" y="29"/>
                  </a:cubicBezTo>
                  <a:cubicBezTo>
                    <a:pt x="325" y="29"/>
                    <a:pt x="323" y="30"/>
                    <a:pt x="321" y="31"/>
                  </a:cubicBezTo>
                  <a:cubicBezTo>
                    <a:pt x="315" y="34"/>
                    <a:pt x="307" y="36"/>
                    <a:pt x="298" y="40"/>
                  </a:cubicBezTo>
                  <a:cubicBezTo>
                    <a:pt x="296" y="42"/>
                    <a:pt x="293" y="43"/>
                    <a:pt x="290" y="44"/>
                  </a:cubicBezTo>
                  <a:cubicBezTo>
                    <a:pt x="286" y="46"/>
                    <a:pt x="282" y="48"/>
                    <a:pt x="278" y="50"/>
                  </a:cubicBezTo>
                  <a:cubicBezTo>
                    <a:pt x="274" y="52"/>
                    <a:pt x="270" y="54"/>
                    <a:pt x="266" y="56"/>
                  </a:cubicBezTo>
                  <a:cubicBezTo>
                    <a:pt x="257" y="60"/>
                    <a:pt x="249" y="65"/>
                    <a:pt x="240" y="70"/>
                  </a:cubicBezTo>
                  <a:cubicBezTo>
                    <a:pt x="236" y="72"/>
                    <a:pt x="232" y="75"/>
                    <a:pt x="228" y="78"/>
                  </a:cubicBezTo>
                  <a:cubicBezTo>
                    <a:pt x="223" y="81"/>
                    <a:pt x="219" y="83"/>
                    <a:pt x="215" y="86"/>
                  </a:cubicBezTo>
                  <a:cubicBezTo>
                    <a:pt x="207" y="92"/>
                    <a:pt x="198" y="98"/>
                    <a:pt x="190" y="105"/>
                  </a:cubicBezTo>
                  <a:cubicBezTo>
                    <a:pt x="186" y="108"/>
                    <a:pt x="181" y="111"/>
                    <a:pt x="177" y="115"/>
                  </a:cubicBezTo>
                  <a:cubicBezTo>
                    <a:pt x="173" y="118"/>
                    <a:pt x="169" y="122"/>
                    <a:pt x="165" y="125"/>
                  </a:cubicBezTo>
                  <a:cubicBezTo>
                    <a:pt x="149" y="140"/>
                    <a:pt x="133" y="155"/>
                    <a:pt x="119" y="172"/>
                  </a:cubicBezTo>
                  <a:cubicBezTo>
                    <a:pt x="91" y="205"/>
                    <a:pt x="67" y="242"/>
                    <a:pt x="49" y="279"/>
                  </a:cubicBezTo>
                  <a:cubicBezTo>
                    <a:pt x="31" y="316"/>
                    <a:pt x="19" y="353"/>
                    <a:pt x="12" y="385"/>
                  </a:cubicBezTo>
                  <a:cubicBezTo>
                    <a:pt x="5" y="417"/>
                    <a:pt x="2" y="445"/>
                    <a:pt x="1" y="464"/>
                  </a:cubicBezTo>
                  <a:cubicBezTo>
                    <a:pt x="0" y="473"/>
                    <a:pt x="0" y="481"/>
                    <a:pt x="0" y="486"/>
                  </a:cubicBezTo>
                  <a:cubicBezTo>
                    <a:pt x="0" y="491"/>
                    <a:pt x="0" y="494"/>
                    <a:pt x="0" y="494"/>
                  </a:cubicBezTo>
                  <a:cubicBezTo>
                    <a:pt x="51" y="494"/>
                    <a:pt x="51" y="494"/>
                    <a:pt x="51" y="494"/>
                  </a:cubicBezTo>
                  <a:cubicBezTo>
                    <a:pt x="51" y="494"/>
                    <a:pt x="51" y="491"/>
                    <a:pt x="51" y="487"/>
                  </a:cubicBezTo>
                  <a:cubicBezTo>
                    <a:pt x="51" y="482"/>
                    <a:pt x="51" y="475"/>
                    <a:pt x="52" y="467"/>
                  </a:cubicBezTo>
                  <a:cubicBezTo>
                    <a:pt x="53" y="450"/>
                    <a:pt x="55" y="425"/>
                    <a:pt x="62" y="396"/>
                  </a:cubicBezTo>
                  <a:cubicBezTo>
                    <a:pt x="68" y="368"/>
                    <a:pt x="79" y="335"/>
                    <a:pt x="95" y="302"/>
                  </a:cubicBezTo>
                  <a:cubicBezTo>
                    <a:pt x="111" y="269"/>
                    <a:pt x="132" y="235"/>
                    <a:pt x="158" y="205"/>
                  </a:cubicBezTo>
                  <a:cubicBezTo>
                    <a:pt x="171" y="190"/>
                    <a:pt x="185" y="177"/>
                    <a:pt x="199" y="164"/>
                  </a:cubicBezTo>
                  <a:cubicBezTo>
                    <a:pt x="203" y="160"/>
                    <a:pt x="206" y="157"/>
                    <a:pt x="210" y="154"/>
                  </a:cubicBezTo>
                  <a:cubicBezTo>
                    <a:pt x="213" y="151"/>
                    <a:pt x="217" y="148"/>
                    <a:pt x="221" y="145"/>
                  </a:cubicBezTo>
                  <a:cubicBezTo>
                    <a:pt x="228" y="139"/>
                    <a:pt x="236" y="134"/>
                    <a:pt x="244" y="128"/>
                  </a:cubicBezTo>
                  <a:cubicBezTo>
                    <a:pt x="247" y="126"/>
                    <a:pt x="251" y="123"/>
                    <a:pt x="255" y="121"/>
                  </a:cubicBezTo>
                  <a:cubicBezTo>
                    <a:pt x="259" y="119"/>
                    <a:pt x="263" y="116"/>
                    <a:pt x="266" y="114"/>
                  </a:cubicBezTo>
                  <a:cubicBezTo>
                    <a:pt x="274" y="110"/>
                    <a:pt x="281" y="105"/>
                    <a:pt x="289" y="101"/>
                  </a:cubicBezTo>
                  <a:cubicBezTo>
                    <a:pt x="293" y="99"/>
                    <a:pt x="297" y="97"/>
                    <a:pt x="300" y="95"/>
                  </a:cubicBezTo>
                  <a:cubicBezTo>
                    <a:pt x="304" y="94"/>
                    <a:pt x="308" y="92"/>
                    <a:pt x="311" y="90"/>
                  </a:cubicBezTo>
                  <a:cubicBezTo>
                    <a:pt x="314" y="89"/>
                    <a:pt x="316" y="88"/>
                    <a:pt x="318" y="87"/>
                  </a:cubicBezTo>
                  <a:cubicBezTo>
                    <a:pt x="327" y="84"/>
                    <a:pt x="334" y="81"/>
                    <a:pt x="338" y="79"/>
                  </a:cubicBezTo>
                  <a:cubicBezTo>
                    <a:pt x="341" y="78"/>
                    <a:pt x="343" y="77"/>
                    <a:pt x="344" y="77"/>
                  </a:cubicBezTo>
                  <a:cubicBezTo>
                    <a:pt x="345" y="77"/>
                    <a:pt x="346" y="76"/>
                    <a:pt x="346" y="76"/>
                  </a:cubicBezTo>
                  <a:cubicBezTo>
                    <a:pt x="346" y="76"/>
                    <a:pt x="344" y="85"/>
                    <a:pt x="342" y="94"/>
                  </a:cubicBezTo>
                  <a:cubicBezTo>
                    <a:pt x="340" y="103"/>
                    <a:pt x="338" y="112"/>
                    <a:pt x="338" y="1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12"/>
            <p:cNvSpPr>
              <a:spLocks/>
            </p:cNvSpPr>
            <p:nvPr/>
          </p:nvSpPr>
          <p:spPr bwMode="auto">
            <a:xfrm rot="10113930">
              <a:off x="1024649" y="2529411"/>
              <a:ext cx="270024" cy="943694"/>
            </a:xfrm>
            <a:custGeom>
              <a:avLst/>
              <a:gdLst>
                <a:gd name="T0" fmla="*/ 49 w 163"/>
                <a:gd name="T1" fmla="*/ 401 h 572"/>
                <a:gd name="T2" fmla="*/ 0 w 163"/>
                <a:gd name="T3" fmla="*/ 572 h 572"/>
                <a:gd name="T4" fmla="*/ 0 w 163"/>
                <a:gd name="T5" fmla="*/ 572 h 572"/>
                <a:gd name="T6" fmla="*/ 0 w 163"/>
                <a:gd name="T7" fmla="*/ 572 h 572"/>
                <a:gd name="T8" fmla="*/ 0 w 163"/>
                <a:gd name="T9" fmla="*/ 572 h 572"/>
                <a:gd name="T10" fmla="*/ 0 w 163"/>
                <a:gd name="T11" fmla="*/ 572 h 572"/>
                <a:gd name="T12" fmla="*/ 152 w 163"/>
                <a:gd name="T13" fmla="*/ 445 h 572"/>
                <a:gd name="T14" fmla="*/ 133 w 163"/>
                <a:gd name="T15" fmla="*/ 450 h 572"/>
                <a:gd name="T16" fmla="*/ 114 w 163"/>
                <a:gd name="T17" fmla="*/ 454 h 572"/>
                <a:gd name="T18" fmla="*/ 118 w 163"/>
                <a:gd name="T19" fmla="*/ 446 h 572"/>
                <a:gd name="T20" fmla="*/ 128 w 163"/>
                <a:gd name="T21" fmla="*/ 423 h 572"/>
                <a:gd name="T22" fmla="*/ 129 w 163"/>
                <a:gd name="T23" fmla="*/ 420 h 572"/>
                <a:gd name="T24" fmla="*/ 131 w 163"/>
                <a:gd name="T25" fmla="*/ 416 h 572"/>
                <a:gd name="T26" fmla="*/ 137 w 163"/>
                <a:gd name="T27" fmla="*/ 396 h 572"/>
                <a:gd name="T28" fmla="*/ 144 w 163"/>
                <a:gd name="T29" fmla="*/ 375 h 572"/>
                <a:gd name="T30" fmla="*/ 147 w 163"/>
                <a:gd name="T31" fmla="*/ 364 h 572"/>
                <a:gd name="T32" fmla="*/ 150 w 163"/>
                <a:gd name="T33" fmla="*/ 353 h 572"/>
                <a:gd name="T34" fmla="*/ 158 w 163"/>
                <a:gd name="T35" fmla="*/ 305 h 572"/>
                <a:gd name="T36" fmla="*/ 162 w 163"/>
                <a:gd name="T37" fmla="*/ 256 h 572"/>
                <a:gd name="T38" fmla="*/ 155 w 163"/>
                <a:gd name="T39" fmla="*/ 158 h 572"/>
                <a:gd name="T40" fmla="*/ 134 w 163"/>
                <a:gd name="T41" fmla="*/ 76 h 572"/>
                <a:gd name="T42" fmla="*/ 110 w 163"/>
                <a:gd name="T43" fmla="*/ 20 h 572"/>
                <a:gd name="T44" fmla="*/ 102 w 163"/>
                <a:gd name="T45" fmla="*/ 5 h 572"/>
                <a:gd name="T46" fmla="*/ 100 w 163"/>
                <a:gd name="T47" fmla="*/ 0 h 572"/>
                <a:gd name="T48" fmla="*/ 55 w 163"/>
                <a:gd name="T49" fmla="*/ 25 h 572"/>
                <a:gd name="T50" fmla="*/ 58 w 163"/>
                <a:gd name="T51" fmla="*/ 30 h 572"/>
                <a:gd name="T52" fmla="*/ 65 w 163"/>
                <a:gd name="T53" fmla="*/ 43 h 572"/>
                <a:gd name="T54" fmla="*/ 86 w 163"/>
                <a:gd name="T55" fmla="*/ 93 h 572"/>
                <a:gd name="T56" fmla="*/ 111 w 163"/>
                <a:gd name="T57" fmla="*/ 254 h 572"/>
                <a:gd name="T58" fmla="*/ 108 w 163"/>
                <a:gd name="T59" fmla="*/ 299 h 572"/>
                <a:gd name="T60" fmla="*/ 100 w 163"/>
                <a:gd name="T61" fmla="*/ 341 h 572"/>
                <a:gd name="T62" fmla="*/ 98 w 163"/>
                <a:gd name="T63" fmla="*/ 351 h 572"/>
                <a:gd name="T64" fmla="*/ 95 w 163"/>
                <a:gd name="T65" fmla="*/ 361 h 572"/>
                <a:gd name="T66" fmla="*/ 89 w 163"/>
                <a:gd name="T67" fmla="*/ 380 h 572"/>
                <a:gd name="T68" fmla="*/ 83 w 163"/>
                <a:gd name="T69" fmla="*/ 397 h 572"/>
                <a:gd name="T70" fmla="*/ 81 w 163"/>
                <a:gd name="T71" fmla="*/ 401 h 572"/>
                <a:gd name="T72" fmla="*/ 80 w 163"/>
                <a:gd name="T73" fmla="*/ 405 h 572"/>
                <a:gd name="T74" fmla="*/ 72 w 163"/>
                <a:gd name="T75" fmla="*/ 424 h 572"/>
                <a:gd name="T76" fmla="*/ 68 w 163"/>
                <a:gd name="T77" fmla="*/ 432 h 572"/>
                <a:gd name="T78" fmla="*/ 59 w 163"/>
                <a:gd name="T79" fmla="*/ 416 h 572"/>
                <a:gd name="T80" fmla="*/ 52 w 163"/>
                <a:gd name="T81" fmla="*/ 406 h 572"/>
                <a:gd name="T82" fmla="*/ 49 w 163"/>
                <a:gd name="T83" fmla="*/ 40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572">
                  <a:moveTo>
                    <a:pt x="49" y="401"/>
                  </a:moveTo>
                  <a:cubicBezTo>
                    <a:pt x="45" y="457"/>
                    <a:pt x="29" y="516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55" y="543"/>
                    <a:pt x="108" y="500"/>
                    <a:pt x="152" y="445"/>
                  </a:cubicBezTo>
                  <a:cubicBezTo>
                    <a:pt x="152" y="445"/>
                    <a:pt x="142" y="448"/>
                    <a:pt x="133" y="450"/>
                  </a:cubicBezTo>
                  <a:cubicBezTo>
                    <a:pt x="123" y="452"/>
                    <a:pt x="114" y="454"/>
                    <a:pt x="114" y="454"/>
                  </a:cubicBezTo>
                  <a:cubicBezTo>
                    <a:pt x="114" y="454"/>
                    <a:pt x="116" y="451"/>
                    <a:pt x="118" y="446"/>
                  </a:cubicBezTo>
                  <a:cubicBezTo>
                    <a:pt x="121" y="440"/>
                    <a:pt x="124" y="433"/>
                    <a:pt x="128" y="423"/>
                  </a:cubicBezTo>
                  <a:cubicBezTo>
                    <a:pt x="128" y="422"/>
                    <a:pt x="129" y="421"/>
                    <a:pt x="129" y="420"/>
                  </a:cubicBezTo>
                  <a:cubicBezTo>
                    <a:pt x="130" y="418"/>
                    <a:pt x="130" y="417"/>
                    <a:pt x="131" y="416"/>
                  </a:cubicBezTo>
                  <a:cubicBezTo>
                    <a:pt x="133" y="409"/>
                    <a:pt x="135" y="403"/>
                    <a:pt x="137" y="396"/>
                  </a:cubicBezTo>
                  <a:cubicBezTo>
                    <a:pt x="140" y="389"/>
                    <a:pt x="142" y="382"/>
                    <a:pt x="144" y="375"/>
                  </a:cubicBezTo>
                  <a:cubicBezTo>
                    <a:pt x="145" y="371"/>
                    <a:pt x="146" y="368"/>
                    <a:pt x="147" y="364"/>
                  </a:cubicBezTo>
                  <a:cubicBezTo>
                    <a:pt x="148" y="360"/>
                    <a:pt x="149" y="356"/>
                    <a:pt x="150" y="353"/>
                  </a:cubicBezTo>
                  <a:cubicBezTo>
                    <a:pt x="153" y="337"/>
                    <a:pt x="156" y="321"/>
                    <a:pt x="158" y="305"/>
                  </a:cubicBezTo>
                  <a:cubicBezTo>
                    <a:pt x="160" y="289"/>
                    <a:pt x="162" y="272"/>
                    <a:pt x="162" y="256"/>
                  </a:cubicBezTo>
                  <a:cubicBezTo>
                    <a:pt x="163" y="222"/>
                    <a:pt x="161" y="189"/>
                    <a:pt x="155" y="158"/>
                  </a:cubicBezTo>
                  <a:cubicBezTo>
                    <a:pt x="150" y="127"/>
                    <a:pt x="142" y="99"/>
                    <a:pt x="134" y="76"/>
                  </a:cubicBezTo>
                  <a:cubicBezTo>
                    <a:pt x="125" y="52"/>
                    <a:pt x="117" y="33"/>
                    <a:pt x="110" y="20"/>
                  </a:cubicBezTo>
                  <a:cubicBezTo>
                    <a:pt x="107" y="14"/>
                    <a:pt x="104" y="9"/>
                    <a:pt x="102" y="5"/>
                  </a:cubicBezTo>
                  <a:cubicBezTo>
                    <a:pt x="101" y="2"/>
                    <a:pt x="100" y="0"/>
                    <a:pt x="100" y="0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6" y="26"/>
                    <a:pt x="58" y="30"/>
                  </a:cubicBezTo>
                  <a:cubicBezTo>
                    <a:pt x="59" y="33"/>
                    <a:pt x="62" y="37"/>
                    <a:pt x="65" y="43"/>
                  </a:cubicBezTo>
                  <a:cubicBezTo>
                    <a:pt x="70" y="55"/>
                    <a:pt x="78" y="72"/>
                    <a:pt x="86" y="93"/>
                  </a:cubicBezTo>
                  <a:cubicBezTo>
                    <a:pt x="101" y="135"/>
                    <a:pt x="113" y="194"/>
                    <a:pt x="111" y="254"/>
                  </a:cubicBezTo>
                  <a:cubicBezTo>
                    <a:pt x="111" y="269"/>
                    <a:pt x="109" y="284"/>
                    <a:pt x="108" y="299"/>
                  </a:cubicBezTo>
                  <a:cubicBezTo>
                    <a:pt x="106" y="313"/>
                    <a:pt x="103" y="327"/>
                    <a:pt x="100" y="341"/>
                  </a:cubicBezTo>
                  <a:cubicBezTo>
                    <a:pt x="99" y="344"/>
                    <a:pt x="98" y="348"/>
                    <a:pt x="98" y="351"/>
                  </a:cubicBezTo>
                  <a:cubicBezTo>
                    <a:pt x="97" y="354"/>
                    <a:pt x="96" y="358"/>
                    <a:pt x="95" y="361"/>
                  </a:cubicBezTo>
                  <a:cubicBezTo>
                    <a:pt x="93" y="368"/>
                    <a:pt x="91" y="374"/>
                    <a:pt x="89" y="380"/>
                  </a:cubicBezTo>
                  <a:cubicBezTo>
                    <a:pt x="87" y="386"/>
                    <a:pt x="85" y="392"/>
                    <a:pt x="83" y="397"/>
                  </a:cubicBezTo>
                  <a:cubicBezTo>
                    <a:pt x="82" y="399"/>
                    <a:pt x="82" y="400"/>
                    <a:pt x="81" y="401"/>
                  </a:cubicBezTo>
                  <a:cubicBezTo>
                    <a:pt x="81" y="402"/>
                    <a:pt x="81" y="403"/>
                    <a:pt x="80" y="405"/>
                  </a:cubicBezTo>
                  <a:cubicBezTo>
                    <a:pt x="77" y="413"/>
                    <a:pt x="74" y="420"/>
                    <a:pt x="72" y="424"/>
                  </a:cubicBezTo>
                  <a:cubicBezTo>
                    <a:pt x="69" y="429"/>
                    <a:pt x="68" y="432"/>
                    <a:pt x="68" y="432"/>
                  </a:cubicBezTo>
                  <a:cubicBezTo>
                    <a:pt x="68" y="432"/>
                    <a:pt x="64" y="424"/>
                    <a:pt x="59" y="416"/>
                  </a:cubicBezTo>
                  <a:cubicBezTo>
                    <a:pt x="56" y="413"/>
                    <a:pt x="54" y="409"/>
                    <a:pt x="52" y="406"/>
                  </a:cubicBezTo>
                  <a:cubicBezTo>
                    <a:pt x="50" y="403"/>
                    <a:pt x="49" y="401"/>
                    <a:pt x="49" y="40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13"/>
            <p:cNvSpPr>
              <a:spLocks/>
            </p:cNvSpPr>
            <p:nvPr/>
          </p:nvSpPr>
          <p:spPr bwMode="auto">
            <a:xfrm rot="11213964">
              <a:off x="688222" y="3677462"/>
              <a:ext cx="268633" cy="947869"/>
            </a:xfrm>
            <a:custGeom>
              <a:avLst/>
              <a:gdLst>
                <a:gd name="T0" fmla="*/ 152 w 163"/>
                <a:gd name="T1" fmla="*/ 128 h 574"/>
                <a:gd name="T2" fmla="*/ 0 w 163"/>
                <a:gd name="T3" fmla="*/ 1 h 574"/>
                <a:gd name="T4" fmla="*/ 0 w 163"/>
                <a:gd name="T5" fmla="*/ 0 h 574"/>
                <a:gd name="T6" fmla="*/ 0 w 163"/>
                <a:gd name="T7" fmla="*/ 0 h 574"/>
                <a:gd name="T8" fmla="*/ 0 w 163"/>
                <a:gd name="T9" fmla="*/ 0 h 574"/>
                <a:gd name="T10" fmla="*/ 0 w 163"/>
                <a:gd name="T11" fmla="*/ 1 h 574"/>
                <a:gd name="T12" fmla="*/ 49 w 163"/>
                <a:gd name="T13" fmla="*/ 171 h 574"/>
                <a:gd name="T14" fmla="*/ 59 w 163"/>
                <a:gd name="T15" fmla="*/ 156 h 574"/>
                <a:gd name="T16" fmla="*/ 68 w 163"/>
                <a:gd name="T17" fmla="*/ 141 h 574"/>
                <a:gd name="T18" fmla="*/ 72 w 163"/>
                <a:gd name="T19" fmla="*/ 148 h 574"/>
                <a:gd name="T20" fmla="*/ 80 w 163"/>
                <a:gd name="T21" fmla="*/ 168 h 574"/>
                <a:gd name="T22" fmla="*/ 82 w 163"/>
                <a:gd name="T23" fmla="*/ 171 h 574"/>
                <a:gd name="T24" fmla="*/ 83 w 163"/>
                <a:gd name="T25" fmla="*/ 175 h 574"/>
                <a:gd name="T26" fmla="*/ 89 w 163"/>
                <a:gd name="T27" fmla="*/ 193 h 574"/>
                <a:gd name="T28" fmla="*/ 95 w 163"/>
                <a:gd name="T29" fmla="*/ 212 h 574"/>
                <a:gd name="T30" fmla="*/ 98 w 163"/>
                <a:gd name="T31" fmla="*/ 221 h 574"/>
                <a:gd name="T32" fmla="*/ 100 w 163"/>
                <a:gd name="T33" fmla="*/ 232 h 574"/>
                <a:gd name="T34" fmla="*/ 108 w 163"/>
                <a:gd name="T35" fmla="*/ 274 h 574"/>
                <a:gd name="T36" fmla="*/ 111 w 163"/>
                <a:gd name="T37" fmla="*/ 319 h 574"/>
                <a:gd name="T38" fmla="*/ 86 w 163"/>
                <a:gd name="T39" fmla="*/ 481 h 574"/>
                <a:gd name="T40" fmla="*/ 64 w 163"/>
                <a:gd name="T41" fmla="*/ 530 h 574"/>
                <a:gd name="T42" fmla="*/ 57 w 163"/>
                <a:gd name="T43" fmla="*/ 544 h 574"/>
                <a:gd name="T44" fmla="*/ 55 w 163"/>
                <a:gd name="T45" fmla="*/ 549 h 574"/>
                <a:gd name="T46" fmla="*/ 99 w 163"/>
                <a:gd name="T47" fmla="*/ 574 h 574"/>
                <a:gd name="T48" fmla="*/ 102 w 163"/>
                <a:gd name="T49" fmla="*/ 568 h 574"/>
                <a:gd name="T50" fmla="*/ 110 w 163"/>
                <a:gd name="T51" fmla="*/ 553 h 574"/>
                <a:gd name="T52" fmla="*/ 134 w 163"/>
                <a:gd name="T53" fmla="*/ 498 h 574"/>
                <a:gd name="T54" fmla="*/ 155 w 163"/>
                <a:gd name="T55" fmla="*/ 415 h 574"/>
                <a:gd name="T56" fmla="*/ 161 w 163"/>
                <a:gd name="T57" fmla="*/ 367 h 574"/>
                <a:gd name="T58" fmla="*/ 162 w 163"/>
                <a:gd name="T59" fmla="*/ 317 h 574"/>
                <a:gd name="T60" fmla="*/ 158 w 163"/>
                <a:gd name="T61" fmla="*/ 268 h 574"/>
                <a:gd name="T62" fmla="*/ 150 w 163"/>
                <a:gd name="T63" fmla="*/ 220 h 574"/>
                <a:gd name="T64" fmla="*/ 147 w 163"/>
                <a:gd name="T65" fmla="*/ 209 h 574"/>
                <a:gd name="T66" fmla="*/ 144 w 163"/>
                <a:gd name="T67" fmla="*/ 198 h 574"/>
                <a:gd name="T68" fmla="*/ 138 w 163"/>
                <a:gd name="T69" fmla="*/ 177 h 574"/>
                <a:gd name="T70" fmla="*/ 131 w 163"/>
                <a:gd name="T71" fmla="*/ 157 h 574"/>
                <a:gd name="T72" fmla="*/ 129 w 163"/>
                <a:gd name="T73" fmla="*/ 153 h 574"/>
                <a:gd name="T74" fmla="*/ 128 w 163"/>
                <a:gd name="T75" fmla="*/ 149 h 574"/>
                <a:gd name="T76" fmla="*/ 118 w 163"/>
                <a:gd name="T77" fmla="*/ 127 h 574"/>
                <a:gd name="T78" fmla="*/ 114 w 163"/>
                <a:gd name="T79" fmla="*/ 119 h 574"/>
                <a:gd name="T80" fmla="*/ 133 w 163"/>
                <a:gd name="T81" fmla="*/ 123 h 574"/>
                <a:gd name="T82" fmla="*/ 152 w 163"/>
                <a:gd name="T83" fmla="*/ 12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574">
                  <a:moveTo>
                    <a:pt x="152" y="128"/>
                  </a:moveTo>
                  <a:cubicBezTo>
                    <a:pt x="109" y="73"/>
                    <a:pt x="56" y="3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9" y="56"/>
                    <a:pt x="46" y="115"/>
                    <a:pt x="49" y="171"/>
                  </a:cubicBezTo>
                  <a:cubicBezTo>
                    <a:pt x="49" y="171"/>
                    <a:pt x="54" y="164"/>
                    <a:pt x="59" y="156"/>
                  </a:cubicBezTo>
                  <a:cubicBezTo>
                    <a:pt x="64" y="149"/>
                    <a:pt x="68" y="141"/>
                    <a:pt x="68" y="141"/>
                  </a:cubicBezTo>
                  <a:cubicBezTo>
                    <a:pt x="68" y="141"/>
                    <a:pt x="70" y="143"/>
                    <a:pt x="72" y="148"/>
                  </a:cubicBezTo>
                  <a:cubicBezTo>
                    <a:pt x="74" y="153"/>
                    <a:pt x="77" y="160"/>
                    <a:pt x="80" y="168"/>
                  </a:cubicBezTo>
                  <a:cubicBezTo>
                    <a:pt x="81" y="169"/>
                    <a:pt x="81" y="170"/>
                    <a:pt x="82" y="171"/>
                  </a:cubicBezTo>
                  <a:cubicBezTo>
                    <a:pt x="82" y="172"/>
                    <a:pt x="83" y="174"/>
                    <a:pt x="83" y="175"/>
                  </a:cubicBezTo>
                  <a:cubicBezTo>
                    <a:pt x="85" y="181"/>
                    <a:pt x="87" y="186"/>
                    <a:pt x="89" y="193"/>
                  </a:cubicBezTo>
                  <a:cubicBezTo>
                    <a:pt x="91" y="199"/>
                    <a:pt x="93" y="205"/>
                    <a:pt x="95" y="212"/>
                  </a:cubicBezTo>
                  <a:cubicBezTo>
                    <a:pt x="96" y="215"/>
                    <a:pt x="97" y="218"/>
                    <a:pt x="98" y="221"/>
                  </a:cubicBezTo>
                  <a:cubicBezTo>
                    <a:pt x="99" y="225"/>
                    <a:pt x="99" y="228"/>
                    <a:pt x="100" y="232"/>
                  </a:cubicBezTo>
                  <a:cubicBezTo>
                    <a:pt x="103" y="245"/>
                    <a:pt x="106" y="260"/>
                    <a:pt x="108" y="274"/>
                  </a:cubicBezTo>
                  <a:cubicBezTo>
                    <a:pt x="110" y="289"/>
                    <a:pt x="111" y="304"/>
                    <a:pt x="111" y="319"/>
                  </a:cubicBezTo>
                  <a:cubicBezTo>
                    <a:pt x="114" y="379"/>
                    <a:pt x="101" y="438"/>
                    <a:pt x="86" y="481"/>
                  </a:cubicBezTo>
                  <a:cubicBezTo>
                    <a:pt x="78" y="502"/>
                    <a:pt x="70" y="519"/>
                    <a:pt x="64" y="530"/>
                  </a:cubicBezTo>
                  <a:cubicBezTo>
                    <a:pt x="62" y="536"/>
                    <a:pt x="59" y="541"/>
                    <a:pt x="57" y="544"/>
                  </a:cubicBezTo>
                  <a:cubicBezTo>
                    <a:pt x="56" y="547"/>
                    <a:pt x="55" y="549"/>
                    <a:pt x="55" y="549"/>
                  </a:cubicBezTo>
                  <a:cubicBezTo>
                    <a:pt x="99" y="574"/>
                    <a:pt x="99" y="574"/>
                    <a:pt x="99" y="574"/>
                  </a:cubicBezTo>
                  <a:cubicBezTo>
                    <a:pt x="99" y="574"/>
                    <a:pt x="100" y="572"/>
                    <a:pt x="102" y="568"/>
                  </a:cubicBezTo>
                  <a:cubicBezTo>
                    <a:pt x="104" y="565"/>
                    <a:pt x="107" y="560"/>
                    <a:pt x="110" y="553"/>
                  </a:cubicBezTo>
                  <a:cubicBezTo>
                    <a:pt x="116" y="540"/>
                    <a:pt x="125" y="521"/>
                    <a:pt x="134" y="498"/>
                  </a:cubicBezTo>
                  <a:cubicBezTo>
                    <a:pt x="142" y="474"/>
                    <a:pt x="150" y="446"/>
                    <a:pt x="155" y="415"/>
                  </a:cubicBezTo>
                  <a:cubicBezTo>
                    <a:pt x="158" y="400"/>
                    <a:pt x="160" y="384"/>
                    <a:pt x="161" y="367"/>
                  </a:cubicBezTo>
                  <a:cubicBezTo>
                    <a:pt x="162" y="351"/>
                    <a:pt x="163" y="334"/>
                    <a:pt x="162" y="317"/>
                  </a:cubicBezTo>
                  <a:cubicBezTo>
                    <a:pt x="162" y="301"/>
                    <a:pt x="160" y="284"/>
                    <a:pt x="158" y="268"/>
                  </a:cubicBezTo>
                  <a:cubicBezTo>
                    <a:pt x="156" y="251"/>
                    <a:pt x="153" y="236"/>
                    <a:pt x="150" y="220"/>
                  </a:cubicBezTo>
                  <a:cubicBezTo>
                    <a:pt x="149" y="216"/>
                    <a:pt x="148" y="213"/>
                    <a:pt x="147" y="209"/>
                  </a:cubicBezTo>
                  <a:cubicBezTo>
                    <a:pt x="146" y="205"/>
                    <a:pt x="145" y="202"/>
                    <a:pt x="144" y="198"/>
                  </a:cubicBezTo>
                  <a:cubicBezTo>
                    <a:pt x="142" y="191"/>
                    <a:pt x="140" y="184"/>
                    <a:pt x="138" y="177"/>
                  </a:cubicBezTo>
                  <a:cubicBezTo>
                    <a:pt x="136" y="170"/>
                    <a:pt x="133" y="163"/>
                    <a:pt x="131" y="157"/>
                  </a:cubicBezTo>
                  <a:cubicBezTo>
                    <a:pt x="130" y="156"/>
                    <a:pt x="130" y="154"/>
                    <a:pt x="129" y="153"/>
                  </a:cubicBezTo>
                  <a:cubicBezTo>
                    <a:pt x="129" y="152"/>
                    <a:pt x="128" y="150"/>
                    <a:pt x="128" y="149"/>
                  </a:cubicBezTo>
                  <a:cubicBezTo>
                    <a:pt x="124" y="140"/>
                    <a:pt x="121" y="132"/>
                    <a:pt x="118" y="127"/>
                  </a:cubicBezTo>
                  <a:cubicBezTo>
                    <a:pt x="116" y="122"/>
                    <a:pt x="114" y="119"/>
                    <a:pt x="114" y="119"/>
                  </a:cubicBezTo>
                  <a:cubicBezTo>
                    <a:pt x="114" y="119"/>
                    <a:pt x="124" y="121"/>
                    <a:pt x="133" y="123"/>
                  </a:cubicBezTo>
                  <a:cubicBezTo>
                    <a:pt x="143" y="125"/>
                    <a:pt x="152" y="128"/>
                    <a:pt x="152" y="1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143" name="Group 14"/>
            <p:cNvGrpSpPr/>
            <p:nvPr/>
          </p:nvGrpSpPr>
          <p:grpSpPr>
            <a:xfrm rot="20862303">
              <a:off x="902093" y="3542421"/>
              <a:ext cx="1284704" cy="1285631"/>
              <a:chOff x="1455738" y="2371725"/>
              <a:chExt cx="2198688" cy="2200275"/>
            </a:xfrm>
          </p:grpSpPr>
          <p:sp>
            <p:nvSpPr>
              <p:cNvPr id="144" name="Freeform 15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5" name="Freeform 16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6" name="Group 25"/>
            <p:cNvGrpSpPr/>
            <p:nvPr/>
          </p:nvGrpSpPr>
          <p:grpSpPr>
            <a:xfrm>
              <a:off x="2876691" y="3674589"/>
              <a:ext cx="481997" cy="549229"/>
              <a:chOff x="4616451" y="1741488"/>
              <a:chExt cx="2959100" cy="3371850"/>
            </a:xfrm>
            <a:solidFill>
              <a:schemeClr val="bg1"/>
            </a:solidFill>
          </p:grpSpPr>
          <p:sp>
            <p:nvSpPr>
              <p:cNvPr id="147" name="Freeform 5"/>
              <p:cNvSpPr>
                <a:spLocks noEditPoints="1"/>
              </p:cNvSpPr>
              <p:nvPr/>
            </p:nvSpPr>
            <p:spPr bwMode="auto">
              <a:xfrm>
                <a:off x="4616451" y="1741488"/>
                <a:ext cx="2959100" cy="3371850"/>
              </a:xfrm>
              <a:custGeom>
                <a:avLst/>
                <a:gdLst>
                  <a:gd name="T0" fmla="*/ 578 w 786"/>
                  <a:gd name="T1" fmla="*/ 28 h 896"/>
                  <a:gd name="T2" fmla="*/ 205 w 786"/>
                  <a:gd name="T3" fmla="*/ 59 h 896"/>
                  <a:gd name="T4" fmla="*/ 67 w 786"/>
                  <a:gd name="T5" fmla="*/ 236 h 896"/>
                  <a:gd name="T6" fmla="*/ 68 w 786"/>
                  <a:gd name="T7" fmla="*/ 346 h 896"/>
                  <a:gd name="T8" fmla="*/ 70 w 786"/>
                  <a:gd name="T9" fmla="*/ 356 h 896"/>
                  <a:gd name="T10" fmla="*/ 39 w 786"/>
                  <a:gd name="T11" fmla="*/ 406 h 896"/>
                  <a:gd name="T12" fmla="*/ 14 w 786"/>
                  <a:gd name="T13" fmla="*/ 441 h 896"/>
                  <a:gd name="T14" fmla="*/ 14 w 786"/>
                  <a:gd name="T15" fmla="*/ 442 h 896"/>
                  <a:gd name="T16" fmla="*/ 36 w 786"/>
                  <a:gd name="T17" fmla="*/ 540 h 896"/>
                  <a:gd name="T18" fmla="*/ 50 w 786"/>
                  <a:gd name="T19" fmla="*/ 587 h 896"/>
                  <a:gd name="T20" fmla="*/ 75 w 786"/>
                  <a:gd name="T21" fmla="*/ 649 h 896"/>
                  <a:gd name="T22" fmla="*/ 74 w 786"/>
                  <a:gd name="T23" fmla="*/ 694 h 896"/>
                  <a:gd name="T24" fmla="*/ 169 w 786"/>
                  <a:gd name="T25" fmla="*/ 773 h 896"/>
                  <a:gd name="T26" fmla="*/ 244 w 786"/>
                  <a:gd name="T27" fmla="*/ 830 h 896"/>
                  <a:gd name="T28" fmla="*/ 618 w 786"/>
                  <a:gd name="T29" fmla="*/ 896 h 896"/>
                  <a:gd name="T30" fmla="*/ 686 w 786"/>
                  <a:gd name="T31" fmla="*/ 814 h 896"/>
                  <a:gd name="T32" fmla="*/ 664 w 786"/>
                  <a:gd name="T33" fmla="*/ 637 h 896"/>
                  <a:gd name="T34" fmla="*/ 777 w 786"/>
                  <a:gd name="T35" fmla="*/ 417 h 896"/>
                  <a:gd name="T36" fmla="*/ 706 w 786"/>
                  <a:gd name="T37" fmla="*/ 118 h 896"/>
                  <a:gd name="T38" fmla="*/ 627 w 786"/>
                  <a:gd name="T39" fmla="*/ 606 h 896"/>
                  <a:gd name="T40" fmla="*/ 639 w 786"/>
                  <a:gd name="T41" fmla="*/ 823 h 896"/>
                  <a:gd name="T42" fmla="*/ 618 w 786"/>
                  <a:gd name="T43" fmla="*/ 847 h 896"/>
                  <a:gd name="T44" fmla="*/ 292 w 786"/>
                  <a:gd name="T45" fmla="*/ 827 h 896"/>
                  <a:gd name="T46" fmla="*/ 260 w 786"/>
                  <a:gd name="T47" fmla="*/ 706 h 896"/>
                  <a:gd name="T48" fmla="*/ 169 w 786"/>
                  <a:gd name="T49" fmla="*/ 725 h 896"/>
                  <a:gd name="T50" fmla="*/ 101 w 786"/>
                  <a:gd name="T51" fmla="*/ 604 h 896"/>
                  <a:gd name="T52" fmla="*/ 110 w 786"/>
                  <a:gd name="T53" fmla="*/ 568 h 896"/>
                  <a:gd name="T54" fmla="*/ 86 w 786"/>
                  <a:gd name="T55" fmla="*/ 555 h 896"/>
                  <a:gd name="T56" fmla="*/ 94 w 786"/>
                  <a:gd name="T57" fmla="*/ 519 h 896"/>
                  <a:gd name="T58" fmla="*/ 65 w 786"/>
                  <a:gd name="T59" fmla="*/ 501 h 896"/>
                  <a:gd name="T60" fmla="*/ 55 w 786"/>
                  <a:gd name="T61" fmla="*/ 467 h 896"/>
                  <a:gd name="T62" fmla="*/ 112 w 786"/>
                  <a:gd name="T63" fmla="*/ 381 h 896"/>
                  <a:gd name="T64" fmla="*/ 115 w 786"/>
                  <a:gd name="T65" fmla="*/ 335 h 896"/>
                  <a:gd name="T66" fmla="*/ 114 w 786"/>
                  <a:gd name="T67" fmla="*/ 248 h 896"/>
                  <a:gd name="T68" fmla="*/ 729 w 786"/>
                  <a:gd name="T69" fmla="*/ 410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6" h="896">
                    <a:moveTo>
                      <a:pt x="706" y="118"/>
                    </a:moveTo>
                    <a:cubicBezTo>
                      <a:pt x="672" y="79"/>
                      <a:pt x="629" y="49"/>
                      <a:pt x="578" y="28"/>
                    </a:cubicBezTo>
                    <a:cubicBezTo>
                      <a:pt x="531" y="10"/>
                      <a:pt x="478" y="0"/>
                      <a:pt x="425" y="0"/>
                    </a:cubicBezTo>
                    <a:cubicBezTo>
                      <a:pt x="346" y="0"/>
                      <a:pt x="268" y="21"/>
                      <a:pt x="205" y="59"/>
                    </a:cubicBezTo>
                    <a:cubicBezTo>
                      <a:pt x="171" y="79"/>
                      <a:pt x="142" y="104"/>
                      <a:pt x="119" y="133"/>
                    </a:cubicBezTo>
                    <a:cubicBezTo>
                      <a:pt x="94" y="164"/>
                      <a:pt x="77" y="198"/>
                      <a:pt x="67" y="236"/>
                    </a:cubicBezTo>
                    <a:cubicBezTo>
                      <a:pt x="59" y="268"/>
                      <a:pt x="58" y="305"/>
                      <a:pt x="65" y="335"/>
                    </a:cubicBezTo>
                    <a:cubicBezTo>
                      <a:pt x="68" y="346"/>
                      <a:pt x="68" y="346"/>
                      <a:pt x="68" y="346"/>
                    </a:cubicBezTo>
                    <a:cubicBezTo>
                      <a:pt x="68" y="349"/>
                      <a:pt x="69" y="352"/>
                      <a:pt x="70" y="354"/>
                    </a:cubicBezTo>
                    <a:cubicBezTo>
                      <a:pt x="70" y="355"/>
                      <a:pt x="70" y="356"/>
                      <a:pt x="70" y="356"/>
                    </a:cubicBezTo>
                    <a:cubicBezTo>
                      <a:pt x="68" y="360"/>
                      <a:pt x="68" y="360"/>
                      <a:pt x="68" y="360"/>
                    </a:cubicBezTo>
                    <a:cubicBezTo>
                      <a:pt x="61" y="375"/>
                      <a:pt x="50" y="390"/>
                      <a:pt x="39" y="406"/>
                    </a:cubicBezTo>
                    <a:cubicBezTo>
                      <a:pt x="31" y="417"/>
                      <a:pt x="22" y="428"/>
                      <a:pt x="14" y="441"/>
                    </a:cubicBezTo>
                    <a:cubicBezTo>
                      <a:pt x="14" y="441"/>
                      <a:pt x="14" y="441"/>
                      <a:pt x="14" y="441"/>
                    </a:cubicBezTo>
                    <a:cubicBezTo>
                      <a:pt x="14" y="441"/>
                      <a:pt x="14" y="441"/>
                      <a:pt x="14" y="441"/>
                    </a:cubicBezTo>
                    <a:cubicBezTo>
                      <a:pt x="14" y="442"/>
                      <a:pt x="14" y="442"/>
                      <a:pt x="14" y="442"/>
                    </a:cubicBezTo>
                    <a:cubicBezTo>
                      <a:pt x="3" y="459"/>
                      <a:pt x="0" y="481"/>
                      <a:pt x="6" y="501"/>
                    </a:cubicBezTo>
                    <a:cubicBezTo>
                      <a:pt x="11" y="517"/>
                      <a:pt x="22" y="531"/>
                      <a:pt x="36" y="540"/>
                    </a:cubicBezTo>
                    <a:cubicBezTo>
                      <a:pt x="35" y="553"/>
                      <a:pt x="37" y="565"/>
                      <a:pt x="43" y="576"/>
                    </a:cubicBezTo>
                    <a:cubicBezTo>
                      <a:pt x="45" y="580"/>
                      <a:pt x="47" y="584"/>
                      <a:pt x="50" y="587"/>
                    </a:cubicBezTo>
                    <a:cubicBezTo>
                      <a:pt x="48" y="603"/>
                      <a:pt x="52" y="619"/>
                      <a:pt x="62" y="632"/>
                    </a:cubicBezTo>
                    <a:cubicBezTo>
                      <a:pt x="75" y="649"/>
                      <a:pt x="75" y="649"/>
                      <a:pt x="75" y="649"/>
                    </a:cubicBezTo>
                    <a:cubicBezTo>
                      <a:pt x="75" y="652"/>
                      <a:pt x="75" y="654"/>
                      <a:pt x="74" y="657"/>
                    </a:cubicBezTo>
                    <a:cubicBezTo>
                      <a:pt x="74" y="667"/>
                      <a:pt x="73" y="680"/>
                      <a:pt x="74" y="694"/>
                    </a:cubicBezTo>
                    <a:cubicBezTo>
                      <a:pt x="77" y="715"/>
                      <a:pt x="85" y="732"/>
                      <a:pt x="97" y="746"/>
                    </a:cubicBezTo>
                    <a:cubicBezTo>
                      <a:pt x="114" y="764"/>
                      <a:pt x="139" y="773"/>
                      <a:pt x="169" y="773"/>
                    </a:cubicBezTo>
                    <a:cubicBezTo>
                      <a:pt x="189" y="773"/>
                      <a:pt x="212" y="769"/>
                      <a:pt x="240" y="761"/>
                    </a:cubicBezTo>
                    <a:cubicBezTo>
                      <a:pt x="241" y="779"/>
                      <a:pt x="243" y="801"/>
                      <a:pt x="244" y="830"/>
                    </a:cubicBezTo>
                    <a:cubicBezTo>
                      <a:pt x="246" y="867"/>
                      <a:pt x="276" y="896"/>
                      <a:pt x="313" y="896"/>
                    </a:cubicBezTo>
                    <a:cubicBezTo>
                      <a:pt x="618" y="896"/>
                      <a:pt x="618" y="896"/>
                      <a:pt x="618" y="896"/>
                    </a:cubicBezTo>
                    <a:cubicBezTo>
                      <a:pt x="638" y="896"/>
                      <a:pt x="658" y="887"/>
                      <a:pt x="671" y="871"/>
                    </a:cubicBezTo>
                    <a:cubicBezTo>
                      <a:pt x="684" y="855"/>
                      <a:pt x="690" y="834"/>
                      <a:pt x="686" y="814"/>
                    </a:cubicBezTo>
                    <a:cubicBezTo>
                      <a:pt x="658" y="658"/>
                      <a:pt x="658" y="658"/>
                      <a:pt x="658" y="658"/>
                    </a:cubicBezTo>
                    <a:cubicBezTo>
                      <a:pt x="657" y="650"/>
                      <a:pt x="659" y="643"/>
                      <a:pt x="664" y="637"/>
                    </a:cubicBezTo>
                    <a:cubicBezTo>
                      <a:pt x="686" y="610"/>
                      <a:pt x="712" y="578"/>
                      <a:pt x="733" y="541"/>
                    </a:cubicBezTo>
                    <a:cubicBezTo>
                      <a:pt x="756" y="501"/>
                      <a:pt x="770" y="460"/>
                      <a:pt x="777" y="417"/>
                    </a:cubicBezTo>
                    <a:cubicBezTo>
                      <a:pt x="786" y="355"/>
                      <a:pt x="784" y="298"/>
                      <a:pt x="772" y="247"/>
                    </a:cubicBezTo>
                    <a:cubicBezTo>
                      <a:pt x="759" y="198"/>
                      <a:pt x="737" y="154"/>
                      <a:pt x="706" y="118"/>
                    </a:cubicBezTo>
                    <a:close/>
                    <a:moveTo>
                      <a:pt x="729" y="410"/>
                    </a:moveTo>
                    <a:cubicBezTo>
                      <a:pt x="717" y="491"/>
                      <a:pt x="674" y="550"/>
                      <a:pt x="627" y="606"/>
                    </a:cubicBezTo>
                    <a:cubicBezTo>
                      <a:pt x="613" y="622"/>
                      <a:pt x="607" y="645"/>
                      <a:pt x="611" y="666"/>
                    </a:cubicBezTo>
                    <a:cubicBezTo>
                      <a:pt x="639" y="823"/>
                      <a:pt x="639" y="823"/>
                      <a:pt x="639" y="823"/>
                    </a:cubicBezTo>
                    <a:cubicBezTo>
                      <a:pt x="640" y="829"/>
                      <a:pt x="638" y="835"/>
                      <a:pt x="634" y="840"/>
                    </a:cubicBezTo>
                    <a:cubicBezTo>
                      <a:pt x="630" y="845"/>
                      <a:pt x="624" y="847"/>
                      <a:pt x="618" y="847"/>
                    </a:cubicBezTo>
                    <a:cubicBezTo>
                      <a:pt x="313" y="847"/>
                      <a:pt x="313" y="847"/>
                      <a:pt x="313" y="847"/>
                    </a:cubicBezTo>
                    <a:cubicBezTo>
                      <a:pt x="302" y="847"/>
                      <a:pt x="293" y="839"/>
                      <a:pt x="292" y="827"/>
                    </a:cubicBezTo>
                    <a:cubicBezTo>
                      <a:pt x="290" y="774"/>
                      <a:pt x="286" y="742"/>
                      <a:pt x="284" y="724"/>
                    </a:cubicBezTo>
                    <a:cubicBezTo>
                      <a:pt x="284" y="715"/>
                      <a:pt x="272" y="706"/>
                      <a:pt x="260" y="706"/>
                    </a:cubicBezTo>
                    <a:cubicBezTo>
                      <a:pt x="258" y="706"/>
                      <a:pt x="256" y="706"/>
                      <a:pt x="254" y="707"/>
                    </a:cubicBezTo>
                    <a:cubicBezTo>
                      <a:pt x="216" y="720"/>
                      <a:pt x="189" y="725"/>
                      <a:pt x="169" y="725"/>
                    </a:cubicBezTo>
                    <a:cubicBezTo>
                      <a:pt x="95" y="725"/>
                      <a:pt x="134" y="648"/>
                      <a:pt x="120" y="629"/>
                    </a:cubicBezTo>
                    <a:cubicBezTo>
                      <a:pt x="101" y="604"/>
                      <a:pt x="101" y="604"/>
                      <a:pt x="101" y="604"/>
                    </a:cubicBezTo>
                    <a:cubicBezTo>
                      <a:pt x="96" y="597"/>
                      <a:pt x="96" y="589"/>
                      <a:pt x="100" y="583"/>
                    </a:cubicBezTo>
                    <a:cubicBezTo>
                      <a:pt x="110" y="568"/>
                      <a:pt x="110" y="568"/>
                      <a:pt x="110" y="568"/>
                    </a:cubicBezTo>
                    <a:cubicBezTo>
                      <a:pt x="98" y="565"/>
                      <a:pt x="98" y="565"/>
                      <a:pt x="98" y="565"/>
                    </a:cubicBezTo>
                    <a:cubicBezTo>
                      <a:pt x="93" y="563"/>
                      <a:pt x="89" y="560"/>
                      <a:pt x="86" y="555"/>
                    </a:cubicBezTo>
                    <a:cubicBezTo>
                      <a:pt x="84" y="550"/>
                      <a:pt x="84" y="545"/>
                      <a:pt x="86" y="540"/>
                    </a:cubicBezTo>
                    <a:cubicBezTo>
                      <a:pt x="94" y="519"/>
                      <a:pt x="94" y="519"/>
                      <a:pt x="94" y="519"/>
                    </a:cubicBezTo>
                    <a:cubicBezTo>
                      <a:pt x="95" y="517"/>
                      <a:pt x="94" y="514"/>
                      <a:pt x="92" y="513"/>
                    </a:cubicBezTo>
                    <a:cubicBezTo>
                      <a:pt x="65" y="501"/>
                      <a:pt x="65" y="501"/>
                      <a:pt x="65" y="501"/>
                    </a:cubicBezTo>
                    <a:cubicBezTo>
                      <a:pt x="59" y="499"/>
                      <a:pt x="54" y="493"/>
                      <a:pt x="52" y="487"/>
                    </a:cubicBezTo>
                    <a:cubicBezTo>
                      <a:pt x="50" y="480"/>
                      <a:pt x="51" y="473"/>
                      <a:pt x="55" y="467"/>
                    </a:cubicBezTo>
                    <a:cubicBezTo>
                      <a:pt x="55" y="466"/>
                      <a:pt x="55" y="466"/>
                      <a:pt x="55" y="466"/>
                    </a:cubicBezTo>
                    <a:cubicBezTo>
                      <a:pt x="73" y="438"/>
                      <a:pt x="97" y="412"/>
                      <a:pt x="112" y="381"/>
                    </a:cubicBezTo>
                    <a:cubicBezTo>
                      <a:pt x="118" y="368"/>
                      <a:pt x="118" y="368"/>
                      <a:pt x="118" y="368"/>
                    </a:cubicBezTo>
                    <a:cubicBezTo>
                      <a:pt x="122" y="359"/>
                      <a:pt x="117" y="345"/>
                      <a:pt x="115" y="335"/>
                    </a:cubicBezTo>
                    <a:cubicBezTo>
                      <a:pt x="112" y="325"/>
                      <a:pt x="112" y="325"/>
                      <a:pt x="112" y="325"/>
                    </a:cubicBezTo>
                    <a:cubicBezTo>
                      <a:pt x="107" y="301"/>
                      <a:pt x="108" y="271"/>
                      <a:pt x="114" y="248"/>
                    </a:cubicBezTo>
                    <a:cubicBezTo>
                      <a:pt x="146" y="120"/>
                      <a:pt x="286" y="48"/>
                      <a:pt x="425" y="48"/>
                    </a:cubicBezTo>
                    <a:cubicBezTo>
                      <a:pt x="597" y="48"/>
                      <a:pt x="767" y="158"/>
                      <a:pt x="729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8" name="Freeform 6"/>
              <p:cNvSpPr>
                <a:spLocks/>
              </p:cNvSpPr>
              <p:nvPr/>
            </p:nvSpPr>
            <p:spPr bwMode="auto">
              <a:xfrm>
                <a:off x="5184776" y="2062163"/>
                <a:ext cx="2085975" cy="1700213"/>
              </a:xfrm>
              <a:custGeom>
                <a:avLst/>
                <a:gdLst>
                  <a:gd name="T0" fmla="*/ 367 w 554"/>
                  <a:gd name="T1" fmla="*/ 21 h 452"/>
                  <a:gd name="T2" fmla="*/ 325 w 554"/>
                  <a:gd name="T3" fmla="*/ 5 h 452"/>
                  <a:gd name="T4" fmla="*/ 298 w 554"/>
                  <a:gd name="T5" fmla="*/ 11 h 452"/>
                  <a:gd name="T6" fmla="*/ 267 w 554"/>
                  <a:gd name="T7" fmla="*/ 0 h 452"/>
                  <a:gd name="T8" fmla="*/ 243 w 554"/>
                  <a:gd name="T9" fmla="*/ 7 h 452"/>
                  <a:gd name="T10" fmla="*/ 223 w 554"/>
                  <a:gd name="T11" fmla="*/ 5 h 452"/>
                  <a:gd name="T12" fmla="*/ 168 w 554"/>
                  <a:gd name="T13" fmla="*/ 24 h 452"/>
                  <a:gd name="T14" fmla="*/ 163 w 554"/>
                  <a:gd name="T15" fmla="*/ 24 h 452"/>
                  <a:gd name="T16" fmla="*/ 96 w 554"/>
                  <a:gd name="T17" fmla="*/ 54 h 452"/>
                  <a:gd name="T18" fmla="*/ 38 w 554"/>
                  <a:gd name="T19" fmla="*/ 123 h 452"/>
                  <a:gd name="T20" fmla="*/ 15 w 554"/>
                  <a:gd name="T21" fmla="*/ 156 h 452"/>
                  <a:gd name="T22" fmla="*/ 15 w 554"/>
                  <a:gd name="T23" fmla="*/ 161 h 452"/>
                  <a:gd name="T24" fmla="*/ 0 w 554"/>
                  <a:gd name="T25" fmla="*/ 210 h 452"/>
                  <a:gd name="T26" fmla="*/ 39 w 554"/>
                  <a:gd name="T27" fmla="*/ 282 h 452"/>
                  <a:gd name="T28" fmla="*/ 103 w 554"/>
                  <a:gd name="T29" fmla="*/ 327 h 452"/>
                  <a:gd name="T30" fmla="*/ 135 w 554"/>
                  <a:gd name="T31" fmla="*/ 319 h 452"/>
                  <a:gd name="T32" fmla="*/ 177 w 554"/>
                  <a:gd name="T33" fmla="*/ 344 h 452"/>
                  <a:gd name="T34" fmla="*/ 260 w 554"/>
                  <a:gd name="T35" fmla="*/ 403 h 452"/>
                  <a:gd name="T36" fmla="*/ 296 w 554"/>
                  <a:gd name="T37" fmla="*/ 395 h 452"/>
                  <a:gd name="T38" fmla="*/ 391 w 554"/>
                  <a:gd name="T39" fmla="*/ 452 h 452"/>
                  <a:gd name="T40" fmla="*/ 492 w 554"/>
                  <a:gd name="T41" fmla="*/ 382 h 452"/>
                  <a:gd name="T42" fmla="*/ 549 w 554"/>
                  <a:gd name="T43" fmla="*/ 287 h 452"/>
                  <a:gd name="T44" fmla="*/ 547 w 554"/>
                  <a:gd name="T45" fmla="*/ 267 h 452"/>
                  <a:gd name="T46" fmla="*/ 554 w 554"/>
                  <a:gd name="T47" fmla="*/ 235 h 452"/>
                  <a:gd name="T48" fmla="*/ 536 w 554"/>
                  <a:gd name="T49" fmla="*/ 185 h 452"/>
                  <a:gd name="T50" fmla="*/ 537 w 554"/>
                  <a:gd name="T51" fmla="*/ 174 h 452"/>
                  <a:gd name="T52" fmla="*/ 493 w 554"/>
                  <a:gd name="T53" fmla="*/ 106 h 452"/>
                  <a:gd name="T54" fmla="*/ 367 w 554"/>
                  <a:gd name="T55" fmla="*/ 2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4" h="452">
                    <a:moveTo>
                      <a:pt x="367" y="21"/>
                    </a:moveTo>
                    <a:cubicBezTo>
                      <a:pt x="356" y="11"/>
                      <a:pt x="341" y="5"/>
                      <a:pt x="325" y="5"/>
                    </a:cubicBezTo>
                    <a:cubicBezTo>
                      <a:pt x="315" y="5"/>
                      <a:pt x="306" y="7"/>
                      <a:pt x="298" y="11"/>
                    </a:cubicBezTo>
                    <a:cubicBezTo>
                      <a:pt x="289" y="4"/>
                      <a:pt x="279" y="0"/>
                      <a:pt x="267" y="0"/>
                    </a:cubicBezTo>
                    <a:cubicBezTo>
                      <a:pt x="258" y="0"/>
                      <a:pt x="250" y="3"/>
                      <a:pt x="243" y="7"/>
                    </a:cubicBezTo>
                    <a:cubicBezTo>
                      <a:pt x="237" y="5"/>
                      <a:pt x="230" y="5"/>
                      <a:pt x="223" y="5"/>
                    </a:cubicBezTo>
                    <a:cubicBezTo>
                      <a:pt x="203" y="5"/>
                      <a:pt x="183" y="12"/>
                      <a:pt x="168" y="24"/>
                    </a:cubicBezTo>
                    <a:cubicBezTo>
                      <a:pt x="166" y="24"/>
                      <a:pt x="165" y="24"/>
                      <a:pt x="163" y="24"/>
                    </a:cubicBezTo>
                    <a:cubicBezTo>
                      <a:pt x="136" y="24"/>
                      <a:pt x="112" y="36"/>
                      <a:pt x="96" y="54"/>
                    </a:cubicBezTo>
                    <a:cubicBezTo>
                      <a:pt x="63" y="60"/>
                      <a:pt x="38" y="89"/>
                      <a:pt x="38" y="123"/>
                    </a:cubicBezTo>
                    <a:cubicBezTo>
                      <a:pt x="24" y="128"/>
                      <a:pt x="15" y="141"/>
                      <a:pt x="15" y="156"/>
                    </a:cubicBezTo>
                    <a:cubicBezTo>
                      <a:pt x="15" y="158"/>
                      <a:pt x="15" y="159"/>
                      <a:pt x="15" y="161"/>
                    </a:cubicBezTo>
                    <a:cubicBezTo>
                      <a:pt x="6" y="175"/>
                      <a:pt x="0" y="192"/>
                      <a:pt x="0" y="210"/>
                    </a:cubicBezTo>
                    <a:cubicBezTo>
                      <a:pt x="0" y="240"/>
                      <a:pt x="16" y="266"/>
                      <a:pt x="39" y="282"/>
                    </a:cubicBezTo>
                    <a:cubicBezTo>
                      <a:pt x="48" y="308"/>
                      <a:pt x="74" y="327"/>
                      <a:pt x="103" y="327"/>
                    </a:cubicBezTo>
                    <a:cubicBezTo>
                      <a:pt x="115" y="327"/>
                      <a:pt x="126" y="324"/>
                      <a:pt x="135" y="319"/>
                    </a:cubicBezTo>
                    <a:cubicBezTo>
                      <a:pt x="145" y="332"/>
                      <a:pt x="160" y="341"/>
                      <a:pt x="177" y="344"/>
                    </a:cubicBezTo>
                    <a:cubicBezTo>
                      <a:pt x="189" y="378"/>
                      <a:pt x="222" y="403"/>
                      <a:pt x="260" y="403"/>
                    </a:cubicBezTo>
                    <a:cubicBezTo>
                      <a:pt x="273" y="403"/>
                      <a:pt x="285" y="400"/>
                      <a:pt x="296" y="395"/>
                    </a:cubicBezTo>
                    <a:cubicBezTo>
                      <a:pt x="314" y="429"/>
                      <a:pt x="350" y="452"/>
                      <a:pt x="391" y="452"/>
                    </a:cubicBezTo>
                    <a:cubicBezTo>
                      <a:pt x="437" y="452"/>
                      <a:pt x="477" y="423"/>
                      <a:pt x="492" y="382"/>
                    </a:cubicBezTo>
                    <a:cubicBezTo>
                      <a:pt x="526" y="364"/>
                      <a:pt x="549" y="328"/>
                      <a:pt x="549" y="287"/>
                    </a:cubicBezTo>
                    <a:cubicBezTo>
                      <a:pt x="549" y="280"/>
                      <a:pt x="548" y="274"/>
                      <a:pt x="547" y="267"/>
                    </a:cubicBezTo>
                    <a:cubicBezTo>
                      <a:pt x="552" y="257"/>
                      <a:pt x="554" y="246"/>
                      <a:pt x="554" y="235"/>
                    </a:cubicBezTo>
                    <a:cubicBezTo>
                      <a:pt x="554" y="216"/>
                      <a:pt x="547" y="199"/>
                      <a:pt x="536" y="185"/>
                    </a:cubicBezTo>
                    <a:cubicBezTo>
                      <a:pt x="536" y="182"/>
                      <a:pt x="537" y="178"/>
                      <a:pt x="537" y="174"/>
                    </a:cubicBezTo>
                    <a:cubicBezTo>
                      <a:pt x="537" y="144"/>
                      <a:pt x="519" y="118"/>
                      <a:pt x="493" y="106"/>
                    </a:cubicBezTo>
                    <a:cubicBezTo>
                      <a:pt x="472" y="57"/>
                      <a:pt x="423" y="22"/>
                      <a:pt x="36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9" name="Group 28"/>
            <p:cNvGrpSpPr/>
            <p:nvPr/>
          </p:nvGrpSpPr>
          <p:grpSpPr>
            <a:xfrm>
              <a:off x="1721521" y="2778915"/>
              <a:ext cx="325322" cy="311410"/>
              <a:chOff x="9886950" y="1016001"/>
              <a:chExt cx="482600" cy="461963"/>
            </a:xfrm>
            <a:solidFill>
              <a:schemeClr val="bg1"/>
            </a:solidFill>
          </p:grpSpPr>
          <p:sp>
            <p:nvSpPr>
              <p:cNvPr id="150" name="Freeform 36"/>
              <p:cNvSpPr>
                <a:spLocks noEditPoints="1"/>
              </p:cNvSpPr>
              <p:nvPr/>
            </p:nvSpPr>
            <p:spPr bwMode="auto">
              <a:xfrm>
                <a:off x="9886950" y="1016001"/>
                <a:ext cx="482600" cy="461963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37"/>
              <p:cNvSpPr>
                <a:spLocks noEditPoints="1"/>
              </p:cNvSpPr>
              <p:nvPr/>
            </p:nvSpPr>
            <p:spPr bwMode="auto">
              <a:xfrm>
                <a:off x="9947275" y="1076326"/>
                <a:ext cx="361950" cy="242888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38"/>
              <p:cNvSpPr>
                <a:spLocks noEditPoints="1"/>
              </p:cNvSpPr>
              <p:nvPr/>
            </p:nvSpPr>
            <p:spPr bwMode="auto">
              <a:xfrm>
                <a:off x="10104438" y="1327151"/>
                <a:ext cx="46037" cy="444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39"/>
              <p:cNvSpPr>
                <a:spLocks/>
              </p:cNvSpPr>
              <p:nvPr/>
            </p:nvSpPr>
            <p:spPr bwMode="auto">
              <a:xfrm>
                <a:off x="10067925" y="1198563"/>
                <a:ext cx="44450" cy="90488"/>
              </a:xfrm>
              <a:custGeom>
                <a:avLst/>
                <a:gdLst>
                  <a:gd name="T0" fmla="*/ 9 w 12"/>
                  <a:gd name="T1" fmla="*/ 0 h 24"/>
                  <a:gd name="T2" fmla="*/ 3 w 12"/>
                  <a:gd name="T3" fmla="*/ 0 h 24"/>
                  <a:gd name="T4" fmla="*/ 0 w 12"/>
                  <a:gd name="T5" fmla="*/ 3 h 24"/>
                  <a:gd name="T6" fmla="*/ 0 w 12"/>
                  <a:gd name="T7" fmla="*/ 21 h 24"/>
                  <a:gd name="T8" fmla="*/ 3 w 12"/>
                  <a:gd name="T9" fmla="*/ 24 h 24"/>
                  <a:gd name="T10" fmla="*/ 9 w 12"/>
                  <a:gd name="T11" fmla="*/ 24 h 24"/>
                  <a:gd name="T12" fmla="*/ 12 w 12"/>
                  <a:gd name="T13" fmla="*/ 21 h 24"/>
                  <a:gd name="T14" fmla="*/ 12 w 12"/>
                  <a:gd name="T15" fmla="*/ 3 h 24"/>
                  <a:gd name="T16" fmla="*/ 9 w 12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2" y="22"/>
                      <a:pt x="12" y="2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40"/>
              <p:cNvSpPr>
                <a:spLocks/>
              </p:cNvSpPr>
              <p:nvPr/>
            </p:nvSpPr>
            <p:spPr bwMode="auto">
              <a:xfrm>
                <a:off x="10218738" y="1106488"/>
                <a:ext cx="44450" cy="182563"/>
              </a:xfrm>
              <a:custGeom>
                <a:avLst/>
                <a:gdLst>
                  <a:gd name="T0" fmla="*/ 9 w 12"/>
                  <a:gd name="T1" fmla="*/ 0 h 48"/>
                  <a:gd name="T2" fmla="*/ 3 w 12"/>
                  <a:gd name="T3" fmla="*/ 0 h 48"/>
                  <a:gd name="T4" fmla="*/ 0 w 12"/>
                  <a:gd name="T5" fmla="*/ 3 h 48"/>
                  <a:gd name="T6" fmla="*/ 0 w 12"/>
                  <a:gd name="T7" fmla="*/ 45 h 48"/>
                  <a:gd name="T8" fmla="*/ 3 w 12"/>
                  <a:gd name="T9" fmla="*/ 48 h 48"/>
                  <a:gd name="T10" fmla="*/ 9 w 12"/>
                  <a:gd name="T11" fmla="*/ 48 h 48"/>
                  <a:gd name="T12" fmla="*/ 12 w 12"/>
                  <a:gd name="T13" fmla="*/ 45 h 48"/>
                  <a:gd name="T14" fmla="*/ 12 w 12"/>
                  <a:gd name="T15" fmla="*/ 3 h 48"/>
                  <a:gd name="T16" fmla="*/ 9 w 1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8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7"/>
                      <a:pt x="1" y="48"/>
                      <a:pt x="3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8"/>
                      <a:pt x="12" y="47"/>
                      <a:pt x="12" y="4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41"/>
              <p:cNvSpPr>
                <a:spLocks/>
              </p:cNvSpPr>
              <p:nvPr/>
            </p:nvSpPr>
            <p:spPr bwMode="auto">
              <a:xfrm>
                <a:off x="10142538" y="1166813"/>
                <a:ext cx="46037" cy="122238"/>
              </a:xfrm>
              <a:custGeom>
                <a:avLst/>
                <a:gdLst>
                  <a:gd name="T0" fmla="*/ 9 w 12"/>
                  <a:gd name="T1" fmla="*/ 0 h 32"/>
                  <a:gd name="T2" fmla="*/ 3 w 12"/>
                  <a:gd name="T3" fmla="*/ 0 h 32"/>
                  <a:gd name="T4" fmla="*/ 0 w 12"/>
                  <a:gd name="T5" fmla="*/ 3 h 32"/>
                  <a:gd name="T6" fmla="*/ 0 w 12"/>
                  <a:gd name="T7" fmla="*/ 29 h 32"/>
                  <a:gd name="T8" fmla="*/ 3 w 12"/>
                  <a:gd name="T9" fmla="*/ 32 h 32"/>
                  <a:gd name="T10" fmla="*/ 9 w 12"/>
                  <a:gd name="T11" fmla="*/ 32 h 32"/>
                  <a:gd name="T12" fmla="*/ 12 w 12"/>
                  <a:gd name="T13" fmla="*/ 29 h 32"/>
                  <a:gd name="T14" fmla="*/ 12 w 12"/>
                  <a:gd name="T15" fmla="*/ 3 h 32"/>
                  <a:gd name="T16" fmla="*/ 9 w 12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2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2"/>
                      <a:pt x="3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2" y="31"/>
                      <a:pt x="12" y="2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42"/>
              <p:cNvSpPr>
                <a:spLocks/>
              </p:cNvSpPr>
              <p:nvPr/>
            </p:nvSpPr>
            <p:spPr bwMode="auto">
              <a:xfrm>
                <a:off x="9991725" y="1136651"/>
                <a:ext cx="46037" cy="152400"/>
              </a:xfrm>
              <a:custGeom>
                <a:avLst/>
                <a:gdLst>
                  <a:gd name="T0" fmla="*/ 9 w 12"/>
                  <a:gd name="T1" fmla="*/ 0 h 40"/>
                  <a:gd name="T2" fmla="*/ 3 w 12"/>
                  <a:gd name="T3" fmla="*/ 0 h 40"/>
                  <a:gd name="T4" fmla="*/ 0 w 12"/>
                  <a:gd name="T5" fmla="*/ 3 h 40"/>
                  <a:gd name="T6" fmla="*/ 0 w 12"/>
                  <a:gd name="T7" fmla="*/ 37 h 40"/>
                  <a:gd name="T8" fmla="*/ 3 w 12"/>
                  <a:gd name="T9" fmla="*/ 40 h 40"/>
                  <a:gd name="T10" fmla="*/ 9 w 12"/>
                  <a:gd name="T11" fmla="*/ 40 h 40"/>
                  <a:gd name="T12" fmla="*/ 12 w 12"/>
                  <a:gd name="T13" fmla="*/ 37 h 40"/>
                  <a:gd name="T14" fmla="*/ 12 w 12"/>
                  <a:gd name="T15" fmla="*/ 3 h 40"/>
                  <a:gd name="T16" fmla="*/ 9 w 12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0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1" y="40"/>
                      <a:pt x="12" y="39"/>
                      <a:pt x="12" y="37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157" name="Freeform 51"/>
            <p:cNvSpPr>
              <a:spLocks noEditPoints="1"/>
            </p:cNvSpPr>
            <p:nvPr/>
          </p:nvSpPr>
          <p:spPr bwMode="auto">
            <a:xfrm>
              <a:off x="1415236" y="4029172"/>
              <a:ext cx="258627" cy="305773"/>
            </a:xfrm>
            <a:custGeom>
              <a:avLst/>
              <a:gdLst>
                <a:gd name="T0" fmla="*/ 576 w 576"/>
                <a:gd name="T1" fmla="*/ 493 h 681"/>
                <a:gd name="T2" fmla="*/ 576 w 576"/>
                <a:gd name="T3" fmla="*/ 186 h 681"/>
                <a:gd name="T4" fmla="*/ 288 w 576"/>
                <a:gd name="T5" fmla="*/ 0 h 681"/>
                <a:gd name="T6" fmla="*/ 0 w 576"/>
                <a:gd name="T7" fmla="*/ 186 h 681"/>
                <a:gd name="T8" fmla="*/ 0 w 576"/>
                <a:gd name="T9" fmla="*/ 493 h 681"/>
                <a:gd name="T10" fmla="*/ 288 w 576"/>
                <a:gd name="T11" fmla="*/ 681 h 681"/>
                <a:gd name="T12" fmla="*/ 576 w 576"/>
                <a:gd name="T13" fmla="*/ 493 h 681"/>
                <a:gd name="T14" fmla="*/ 532 w 576"/>
                <a:gd name="T15" fmla="*/ 203 h 681"/>
                <a:gd name="T16" fmla="*/ 290 w 576"/>
                <a:gd name="T17" fmla="*/ 362 h 681"/>
                <a:gd name="T18" fmla="*/ 191 w 576"/>
                <a:gd name="T19" fmla="*/ 297 h 681"/>
                <a:gd name="T20" fmla="*/ 432 w 576"/>
                <a:gd name="T21" fmla="*/ 138 h 681"/>
                <a:gd name="T22" fmla="*/ 532 w 576"/>
                <a:gd name="T23" fmla="*/ 203 h 681"/>
                <a:gd name="T24" fmla="*/ 138 w 576"/>
                <a:gd name="T25" fmla="*/ 260 h 681"/>
                <a:gd name="T26" fmla="*/ 47 w 576"/>
                <a:gd name="T27" fmla="*/ 201 h 681"/>
                <a:gd name="T28" fmla="*/ 288 w 576"/>
                <a:gd name="T29" fmla="*/ 44 h 681"/>
                <a:gd name="T30" fmla="*/ 378 w 576"/>
                <a:gd name="T31" fmla="*/ 103 h 681"/>
                <a:gd name="T32" fmla="*/ 138 w 576"/>
                <a:gd name="T33" fmla="*/ 260 h 681"/>
                <a:gd name="T34" fmla="*/ 38 w 576"/>
                <a:gd name="T35" fmla="*/ 472 h 681"/>
                <a:gd name="T36" fmla="*/ 38 w 576"/>
                <a:gd name="T37" fmla="*/ 223 h 681"/>
                <a:gd name="T38" fmla="*/ 128 w 576"/>
                <a:gd name="T39" fmla="*/ 281 h 681"/>
                <a:gd name="T40" fmla="*/ 128 w 576"/>
                <a:gd name="T41" fmla="*/ 389 h 681"/>
                <a:gd name="T42" fmla="*/ 182 w 576"/>
                <a:gd name="T43" fmla="*/ 419 h 681"/>
                <a:gd name="T44" fmla="*/ 182 w 576"/>
                <a:gd name="T45" fmla="*/ 317 h 681"/>
                <a:gd name="T46" fmla="*/ 277 w 576"/>
                <a:gd name="T47" fmla="*/ 379 h 681"/>
                <a:gd name="T48" fmla="*/ 277 w 576"/>
                <a:gd name="T49" fmla="*/ 628 h 681"/>
                <a:gd name="T50" fmla="*/ 38 w 576"/>
                <a:gd name="T51" fmla="*/ 472 h 681"/>
                <a:gd name="T52" fmla="*/ 297 w 576"/>
                <a:gd name="T53" fmla="*/ 380 h 681"/>
                <a:gd name="T54" fmla="*/ 539 w 576"/>
                <a:gd name="T55" fmla="*/ 223 h 681"/>
                <a:gd name="T56" fmla="*/ 539 w 576"/>
                <a:gd name="T57" fmla="*/ 472 h 681"/>
                <a:gd name="T58" fmla="*/ 297 w 576"/>
                <a:gd name="T59" fmla="*/ 631 h 681"/>
                <a:gd name="T60" fmla="*/ 297 w 576"/>
                <a:gd name="T61" fmla="*/ 3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6" h="681">
                  <a:moveTo>
                    <a:pt x="576" y="493"/>
                  </a:moveTo>
                  <a:lnTo>
                    <a:pt x="576" y="186"/>
                  </a:lnTo>
                  <a:lnTo>
                    <a:pt x="288" y="0"/>
                  </a:lnTo>
                  <a:lnTo>
                    <a:pt x="0" y="186"/>
                  </a:lnTo>
                  <a:lnTo>
                    <a:pt x="0" y="493"/>
                  </a:lnTo>
                  <a:lnTo>
                    <a:pt x="288" y="681"/>
                  </a:lnTo>
                  <a:lnTo>
                    <a:pt x="576" y="493"/>
                  </a:lnTo>
                  <a:close/>
                  <a:moveTo>
                    <a:pt x="532" y="203"/>
                  </a:moveTo>
                  <a:lnTo>
                    <a:pt x="290" y="362"/>
                  </a:lnTo>
                  <a:lnTo>
                    <a:pt x="191" y="297"/>
                  </a:lnTo>
                  <a:lnTo>
                    <a:pt x="432" y="138"/>
                  </a:lnTo>
                  <a:lnTo>
                    <a:pt x="532" y="203"/>
                  </a:lnTo>
                  <a:close/>
                  <a:moveTo>
                    <a:pt x="138" y="260"/>
                  </a:moveTo>
                  <a:lnTo>
                    <a:pt x="47" y="201"/>
                  </a:lnTo>
                  <a:lnTo>
                    <a:pt x="288" y="44"/>
                  </a:lnTo>
                  <a:lnTo>
                    <a:pt x="378" y="103"/>
                  </a:lnTo>
                  <a:lnTo>
                    <a:pt x="138" y="260"/>
                  </a:lnTo>
                  <a:close/>
                  <a:moveTo>
                    <a:pt x="38" y="472"/>
                  </a:moveTo>
                  <a:lnTo>
                    <a:pt x="38" y="223"/>
                  </a:lnTo>
                  <a:lnTo>
                    <a:pt x="128" y="281"/>
                  </a:lnTo>
                  <a:lnTo>
                    <a:pt x="128" y="389"/>
                  </a:lnTo>
                  <a:lnTo>
                    <a:pt x="182" y="419"/>
                  </a:lnTo>
                  <a:lnTo>
                    <a:pt x="182" y="317"/>
                  </a:lnTo>
                  <a:lnTo>
                    <a:pt x="277" y="379"/>
                  </a:lnTo>
                  <a:lnTo>
                    <a:pt x="277" y="628"/>
                  </a:lnTo>
                  <a:lnTo>
                    <a:pt x="38" y="472"/>
                  </a:lnTo>
                  <a:close/>
                  <a:moveTo>
                    <a:pt x="297" y="380"/>
                  </a:moveTo>
                  <a:lnTo>
                    <a:pt x="539" y="223"/>
                  </a:lnTo>
                  <a:lnTo>
                    <a:pt x="539" y="472"/>
                  </a:lnTo>
                  <a:lnTo>
                    <a:pt x="297" y="631"/>
                  </a:lnTo>
                  <a:lnTo>
                    <a:pt x="297" y="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266984" y="1977729"/>
            <a:ext cx="2837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latin typeface="+mj-lt"/>
              </a:rPr>
              <a:t>Variáveis </a:t>
            </a:r>
            <a:r>
              <a:rPr lang="pt-BR" sz="1200" b="1" dirty="0" err="1" smtClean="0">
                <a:latin typeface="+mj-lt"/>
              </a:rPr>
              <a:t>Regressoras</a:t>
            </a:r>
            <a:r>
              <a:rPr lang="pt-BR" sz="1200" b="1" dirty="0" smtClean="0">
                <a:latin typeface="+mj-lt"/>
              </a:rPr>
              <a:t> (explicativas)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+mj-lt"/>
              </a:rPr>
              <a:t>Quantitativas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+mj-lt"/>
              </a:rPr>
              <a:t>Qualitativas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rgbClr val="FF0000"/>
                </a:solidFill>
                <a:latin typeface="+mj-lt"/>
              </a:rPr>
              <a:t>Escore!</a:t>
            </a:r>
            <a:endParaRPr lang="pt-BR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3424646" y="1977729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1200" b="1">
                <a:latin typeface="+mj-lt"/>
              </a:defRPr>
            </a:lvl1pPr>
          </a:lstStyle>
          <a:p>
            <a:r>
              <a:rPr lang="pt-BR" dirty="0"/>
              <a:t>Variável Resposta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Qualitativas dicotômicas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Distribuição </a:t>
            </a:r>
            <a:r>
              <a:rPr lang="pt-BR" b="0" dirty="0"/>
              <a:t>Binomial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71738" y="514824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40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4544891" y="515683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976283" y="5803677"/>
            <a:ext cx="2796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risco</a:t>
            </a:r>
            <a:r>
              <a:rPr lang="pt-BR" sz="1200" dirty="0"/>
              <a:t> de desenvolvimento da Diabetes do tipo II </a:t>
            </a:r>
          </a:p>
          <a:p>
            <a:pPr algn="ctr"/>
            <a:r>
              <a:rPr lang="pt-BR" sz="1200" dirty="0"/>
              <a:t>em um período de 10 anos </a:t>
            </a:r>
            <a:endParaRPr lang="ru-RU" sz="1200" dirty="0"/>
          </a:p>
        </p:txBody>
      </p:sp>
      <p:sp>
        <p:nvSpPr>
          <p:cNvPr id="20" name="Estrela de 12 Pontos 19"/>
          <p:cNvSpPr/>
          <p:nvPr/>
        </p:nvSpPr>
        <p:spPr>
          <a:xfrm>
            <a:off x="570455" y="5076313"/>
            <a:ext cx="1723087" cy="1454727"/>
          </a:xfrm>
          <a:prstGeom prst="star1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Lembram daqueles 43 diabéticos Tipo II</a:t>
            </a:r>
            <a:endParaRPr lang="pt-BR" sz="1000" dirty="0">
              <a:solidFill>
                <a:srgbClr val="FF0000"/>
              </a:solidFill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6368335" y="1980173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1200" b="1">
                <a:latin typeface="+mj-lt"/>
              </a:defRPr>
            </a:lvl1pPr>
          </a:lstStyle>
          <a:p>
            <a:r>
              <a:rPr lang="pt-BR" dirty="0" smtClean="0"/>
              <a:t>Criação do Modelo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Regressão Logística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021022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2" y="3356832"/>
            <a:ext cx="2084346" cy="1046608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096491" y="3002973"/>
            <a:ext cx="5107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 &lt; p &lt; 1 </a:t>
            </a:r>
            <a:r>
              <a:rPr lang="pt-BR" sz="1200" dirty="0"/>
              <a:t>(</a:t>
            </a:r>
            <a:r>
              <a:rPr lang="pt-BR" sz="1200" dirty="0"/>
              <a:t>risco de desenvolvimento da Diabetes do tipo </a:t>
            </a:r>
            <a:r>
              <a:rPr lang="pt-BR" sz="1200" dirty="0" smtClean="0"/>
              <a:t>II em </a:t>
            </a:r>
            <a:r>
              <a:rPr lang="pt-BR" sz="1200" dirty="0"/>
              <a:t>um período de 10 </a:t>
            </a:r>
            <a:r>
              <a:rPr lang="pt-BR" sz="1200" dirty="0" smtClean="0"/>
              <a:t>anos)</a:t>
            </a:r>
            <a:endParaRPr lang="pt-BR" sz="1200" dirty="0"/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dirty="0" smtClean="0"/>
              <a:t> é uma característica </a:t>
            </a:r>
            <a:r>
              <a:rPr lang="pt-BR" sz="1200" dirty="0" smtClean="0"/>
              <a:t>(</a:t>
            </a:r>
            <a:r>
              <a:rPr lang="pt-BR" sz="1200" dirty="0" err="1" smtClean="0"/>
              <a:t>imc</a:t>
            </a:r>
            <a:r>
              <a:rPr lang="pt-BR" sz="1200" dirty="0" smtClean="0"/>
              <a:t>, idade, histórico de glicemia....)</a:t>
            </a:r>
          </a:p>
          <a:p>
            <a:endParaRPr lang="pt-BR" sz="1200" dirty="0"/>
          </a:p>
          <a:p>
            <a:r>
              <a:rPr lang="el-GR" dirty="0" smtClean="0"/>
              <a:t>β</a:t>
            </a:r>
            <a:r>
              <a:rPr lang="pt-BR" dirty="0" smtClean="0"/>
              <a:t> são os parâmetros do modelo </a:t>
            </a:r>
            <a:r>
              <a:rPr lang="pt-BR" sz="1200" dirty="0"/>
              <a:t>(pesos que afetam cada uma das variáveis)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87766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75318" y="5099420"/>
            <a:ext cx="859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Modelo I: </a:t>
            </a:r>
            <a:r>
              <a:rPr lang="pt-BR" dirty="0"/>
              <a:t>considera as oito perguntas do questionário e o gênero como variáveis explicativas; </a:t>
            </a:r>
            <a:r>
              <a:rPr lang="pt-BR" dirty="0" smtClean="0"/>
              <a:t>e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Modelo II: </a:t>
            </a:r>
            <a:r>
              <a:rPr lang="pt-BR" dirty="0"/>
              <a:t>considera o escore final do questionário como variável explicativa.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5318" y="2079231"/>
            <a:ext cx="8593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Na base de dados existia apenas </a:t>
            </a:r>
            <a:r>
              <a:rPr lang="pt-BR" b="1" dirty="0" smtClean="0"/>
              <a:t>39 casos de diabetes tipo II </a:t>
            </a:r>
            <a:r>
              <a:rPr lang="pt-BR" dirty="0" smtClean="0"/>
              <a:t>(resposta=1) e </a:t>
            </a:r>
            <a:r>
              <a:rPr lang="pt-BR" b="1" dirty="0" smtClean="0"/>
              <a:t>939 casos sem diagnóstico da doença </a:t>
            </a:r>
            <a:r>
              <a:rPr lang="pt-BR" dirty="0" smtClean="0"/>
              <a:t>(resposta=0).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toda a amostra fosse </a:t>
            </a:r>
            <a:r>
              <a:rPr lang="pt-BR" dirty="0" smtClean="0"/>
              <a:t>considerada </a:t>
            </a:r>
            <a:r>
              <a:rPr lang="pt-BR" dirty="0"/>
              <a:t>não seria possível a estimação dos parâmetros do </a:t>
            </a:r>
            <a:r>
              <a:rPr lang="pt-BR" dirty="0" smtClean="0"/>
              <a:t>modelo.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isso foram amostrados 200 controles dentro da própria amostra </a:t>
            </a:r>
            <a:r>
              <a:rPr lang="pt-BR" sz="1200" dirty="0" smtClean="0"/>
              <a:t>(PAULA, 2012).</a:t>
            </a:r>
            <a:endParaRPr lang="pt-BR" sz="1200" dirty="0"/>
          </a:p>
        </p:txBody>
      </p:sp>
      <p:sp>
        <p:nvSpPr>
          <p:cNvPr id="13" name="Retângulo 12"/>
          <p:cNvSpPr/>
          <p:nvPr/>
        </p:nvSpPr>
        <p:spPr>
          <a:xfrm>
            <a:off x="275318" y="4516850"/>
            <a:ext cx="2526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FF0000"/>
                </a:solidFill>
              </a:rPr>
              <a:t>Modelos Ajustados</a:t>
            </a:r>
            <a:endParaRPr lang="pt-BR" sz="2000" u="sng" dirty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75318" y="1573815"/>
            <a:ext cx="3021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Resolvendo Problemas</a:t>
            </a:r>
            <a:endParaRPr lang="pt-BR" sz="20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48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75318" y="1954539"/>
            <a:ext cx="4060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Apresentou </a:t>
            </a:r>
            <a:r>
              <a:rPr lang="pt-BR" sz="1400" dirty="0"/>
              <a:t>um desvio de 91,539, que corresponde a um valor-p de </a:t>
            </a:r>
            <a:r>
              <a:rPr lang="pt-BR" sz="1400" dirty="0" smtClean="0"/>
              <a:t>aproximadamente </a:t>
            </a:r>
            <a:r>
              <a:rPr lang="pt-BR" sz="1400" dirty="0"/>
              <a:t>1 e é um </a:t>
            </a:r>
            <a:r>
              <a:rPr lang="pt-BR" sz="1400" u="sng" dirty="0"/>
              <a:t>indício de que o modelo está bem </a:t>
            </a:r>
            <a:r>
              <a:rPr lang="pt-BR" sz="1400" u="sng" dirty="0" smtClean="0"/>
              <a:t>ajustado</a:t>
            </a:r>
            <a:r>
              <a:rPr lang="pt-BR" sz="14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Após </a:t>
            </a:r>
            <a:r>
              <a:rPr lang="pt-BR" sz="1400" u="sng" dirty="0" smtClean="0"/>
              <a:t>retirada de algumas observações</a:t>
            </a:r>
            <a:r>
              <a:rPr lang="pt-BR" sz="1400" dirty="0" smtClean="0"/>
              <a:t>, os parâmetros estimados </a:t>
            </a:r>
            <a:r>
              <a:rPr lang="el-GR" sz="1400" dirty="0" smtClean="0"/>
              <a:t>β</a:t>
            </a:r>
            <a:r>
              <a:rPr lang="pt-BR" sz="1400" dirty="0" smtClean="0"/>
              <a:t>0, </a:t>
            </a:r>
            <a:r>
              <a:rPr lang="el-GR" sz="1400" dirty="0" smtClean="0"/>
              <a:t>β</a:t>
            </a:r>
            <a:r>
              <a:rPr lang="pt-BR" sz="1400" dirty="0" smtClean="0"/>
              <a:t>6, </a:t>
            </a:r>
            <a:r>
              <a:rPr lang="el-GR" sz="1400" dirty="0" smtClean="0"/>
              <a:t>β</a:t>
            </a:r>
            <a:r>
              <a:rPr lang="pt-BR" sz="1400" dirty="0" smtClean="0"/>
              <a:t>7, </a:t>
            </a:r>
            <a:r>
              <a:rPr lang="el-GR" sz="1400" dirty="0" smtClean="0"/>
              <a:t>β</a:t>
            </a:r>
            <a:r>
              <a:rPr lang="pt-BR" sz="1400" dirty="0" smtClean="0"/>
              <a:t>8 foram significativos.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/>
              <a:t>indivíduos que utilizam </a:t>
            </a:r>
            <a:r>
              <a:rPr lang="pt-BR" sz="1400" b="1" dirty="0"/>
              <a:t>medicamentos anti-hipertensivos</a:t>
            </a:r>
            <a:r>
              <a:rPr lang="pt-BR" sz="1400" dirty="0"/>
              <a:t> tem uma chance cerca de </a:t>
            </a:r>
            <a:r>
              <a:rPr lang="pt-BR" sz="1400" b="1" dirty="0"/>
              <a:t>3,4 vezes maior </a:t>
            </a:r>
            <a:r>
              <a:rPr lang="pt-BR" sz="1400" dirty="0"/>
              <a:t>de serem diagnosticados com </a:t>
            </a:r>
            <a:r>
              <a:rPr lang="pt-BR" sz="1400" dirty="0" smtClean="0"/>
              <a:t>Diabetes Tipo II.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5318" y="1459514"/>
            <a:ext cx="2953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Avaliação do modelo 1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" descr="envelo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16" y="2331901"/>
            <a:ext cx="3661064" cy="26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94594" y="5230505"/>
            <a:ext cx="36264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Gráfico C1 – Gráfico envelope para o Modelo 1.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3760119"/>
            <a:ext cx="4341616" cy="96183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" y="5851050"/>
            <a:ext cx="4086620" cy="955616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679954" y="1925342"/>
            <a:ext cx="398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Variável resposta tem distribuição binomial?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28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4594939" y="2327327"/>
            <a:ext cx="2159630" cy="520958"/>
            <a:chOff x="6905625" y="1779127"/>
            <a:chExt cx="2879508" cy="694611"/>
          </a:xfrm>
        </p:grpSpPr>
        <p:sp>
          <p:nvSpPr>
            <p:cNvPr id="4" name="TextBox 3"/>
            <p:cNvSpPr txBox="1"/>
            <p:nvPr/>
          </p:nvSpPr>
          <p:spPr>
            <a:xfrm>
              <a:off x="6905625" y="1779127"/>
              <a:ext cx="28795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+mj-lt"/>
                </a:rPr>
                <a:t>Tópicos Abordados</a:t>
              </a:r>
              <a:endParaRPr lang="id-ID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5625" y="2165962"/>
              <a:ext cx="219547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 smtClean="0">
                  <a:solidFill>
                    <a:schemeClr val="tx2"/>
                  </a:solidFill>
                </a:rPr>
                <a:t>Estrutura adotada nos slides</a:t>
              </a:r>
              <a:endParaRPr lang="id-ID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946224" y="2358381"/>
            <a:ext cx="435769" cy="435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9" name="Group 8"/>
          <p:cNvGrpSpPr/>
          <p:nvPr/>
        </p:nvGrpSpPr>
        <p:grpSpPr>
          <a:xfrm>
            <a:off x="4026221" y="2469565"/>
            <a:ext cx="275775" cy="213398"/>
            <a:chOff x="5895975" y="3276601"/>
            <a:chExt cx="400050" cy="309563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003925" y="3276601"/>
              <a:ext cx="292100" cy="61913"/>
            </a:xfrm>
            <a:custGeom>
              <a:avLst/>
              <a:gdLst>
                <a:gd name="T0" fmla="*/ 4 w 76"/>
                <a:gd name="T1" fmla="*/ 0 h 16"/>
                <a:gd name="T2" fmla="*/ 72 w 76"/>
                <a:gd name="T3" fmla="*/ 0 h 16"/>
                <a:gd name="T4" fmla="*/ 76 w 76"/>
                <a:gd name="T5" fmla="*/ 4 h 16"/>
                <a:gd name="T6" fmla="*/ 76 w 76"/>
                <a:gd name="T7" fmla="*/ 12 h 16"/>
                <a:gd name="T8" fmla="*/ 72 w 76"/>
                <a:gd name="T9" fmla="*/ 16 h 16"/>
                <a:gd name="T10" fmla="*/ 4 w 76"/>
                <a:gd name="T11" fmla="*/ 16 h 16"/>
                <a:gd name="T12" fmla="*/ 0 w 76"/>
                <a:gd name="T13" fmla="*/ 12 h 16"/>
                <a:gd name="T14" fmla="*/ 0 w 76"/>
                <a:gd name="T15" fmla="*/ 4 h 16"/>
                <a:gd name="T16" fmla="*/ 4 w 7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">
                  <a:moveTo>
                    <a:pt x="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4"/>
                    <a:pt x="74" y="16"/>
                    <a:pt x="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003925" y="3400426"/>
              <a:ext cx="231775" cy="61913"/>
            </a:xfrm>
            <a:custGeom>
              <a:avLst/>
              <a:gdLst>
                <a:gd name="T0" fmla="*/ 4 w 60"/>
                <a:gd name="T1" fmla="*/ 0 h 16"/>
                <a:gd name="T2" fmla="*/ 56 w 60"/>
                <a:gd name="T3" fmla="*/ 0 h 16"/>
                <a:gd name="T4" fmla="*/ 60 w 60"/>
                <a:gd name="T5" fmla="*/ 4 h 16"/>
                <a:gd name="T6" fmla="*/ 60 w 60"/>
                <a:gd name="T7" fmla="*/ 12 h 16"/>
                <a:gd name="T8" fmla="*/ 56 w 60"/>
                <a:gd name="T9" fmla="*/ 16 h 16"/>
                <a:gd name="T10" fmla="*/ 4 w 60"/>
                <a:gd name="T11" fmla="*/ 16 h 16"/>
                <a:gd name="T12" fmla="*/ 0 w 60"/>
                <a:gd name="T13" fmla="*/ 12 h 16"/>
                <a:gd name="T14" fmla="*/ 0 w 60"/>
                <a:gd name="T15" fmla="*/ 4 h 16"/>
                <a:gd name="T16" fmla="*/ 4 w 6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4"/>
                    <a:pt x="58" y="16"/>
                    <a:pt x="5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03925" y="3524251"/>
              <a:ext cx="277813" cy="61913"/>
            </a:xfrm>
            <a:custGeom>
              <a:avLst/>
              <a:gdLst>
                <a:gd name="T0" fmla="*/ 4 w 72"/>
                <a:gd name="T1" fmla="*/ 0 h 16"/>
                <a:gd name="T2" fmla="*/ 68 w 72"/>
                <a:gd name="T3" fmla="*/ 0 h 16"/>
                <a:gd name="T4" fmla="*/ 72 w 72"/>
                <a:gd name="T5" fmla="*/ 4 h 16"/>
                <a:gd name="T6" fmla="*/ 72 w 72"/>
                <a:gd name="T7" fmla="*/ 12 h 16"/>
                <a:gd name="T8" fmla="*/ 68 w 72"/>
                <a:gd name="T9" fmla="*/ 16 h 16"/>
                <a:gd name="T10" fmla="*/ 4 w 72"/>
                <a:gd name="T11" fmla="*/ 16 h 16"/>
                <a:gd name="T12" fmla="*/ 0 w 72"/>
                <a:gd name="T13" fmla="*/ 12 h 16"/>
                <a:gd name="T14" fmla="*/ 0 w 72"/>
                <a:gd name="T15" fmla="*/ 4 h 16"/>
                <a:gd name="T16" fmla="*/ 4 w 7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6">
                  <a:moveTo>
                    <a:pt x="4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4"/>
                    <a:pt x="70" y="16"/>
                    <a:pt x="6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895975" y="327660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895975" y="3400426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895975" y="352425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164108" y="2834861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03044" y="3112232"/>
            <a:ext cx="122129" cy="122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164108" y="3271087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03044" y="3539066"/>
            <a:ext cx="122129" cy="1221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164108" y="3710521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03044" y="4002267"/>
            <a:ext cx="122129" cy="122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64108" y="4146746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03044" y="4430216"/>
            <a:ext cx="122129" cy="1221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64108" y="4576091"/>
            <a:ext cx="0" cy="243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03044" y="4849476"/>
            <a:ext cx="122129" cy="1221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/>
          <p:cNvSpPr txBox="1"/>
          <p:nvPr/>
        </p:nvSpPr>
        <p:spPr>
          <a:xfrm>
            <a:off x="4381993" y="3046339"/>
            <a:ext cx="20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Apresentação do Problema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993" y="4783582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Considerações Finais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993" y="4364323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Análise Inferencial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81993" y="3936373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Análise Descritiva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1993" y="3473173"/>
            <a:ext cx="158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tx2"/>
                </a:solidFill>
                <a:latin typeface="+mj-lt"/>
              </a:rPr>
              <a:t>Variáveis em Estudo</a:t>
            </a:r>
            <a:endParaRPr lang="id-ID" sz="1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2991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8" grpId="0" animBg="1"/>
      <p:bldP spid="30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30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75318" y="1459514"/>
            <a:ext cx="2953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Avaliação do modelo 1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" y="3830781"/>
            <a:ext cx="7148946" cy="248867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751908" y="2615044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Após retirada de algumas </a:t>
            </a:r>
            <a:r>
              <a:rPr lang="pt-BR" sz="2800" b="1" dirty="0" err="1" smtClean="0">
                <a:solidFill>
                  <a:srgbClr val="FF0000"/>
                </a:solidFill>
              </a:rPr>
              <a:t>obs</a:t>
            </a:r>
            <a:r>
              <a:rPr lang="pt-BR" sz="2800" b="1" dirty="0" smtClean="0">
                <a:solidFill>
                  <a:srgbClr val="FF0000"/>
                </a:solidFill>
              </a:rPr>
              <a:t>? 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559137" y="5559136"/>
            <a:ext cx="581890" cy="467591"/>
          </a:xfrm>
          <a:prstGeom prst="rect">
            <a:avLst/>
          </a:prstGeom>
          <a:noFill/>
          <a:ln>
            <a:solidFill>
              <a:srgbClr val="A50F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7710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Estatística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Modelo de Regressão Logística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31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75319" y="1954539"/>
            <a:ext cx="2779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A mesma técnica apresentada no slide anterior.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/>
              <a:t>Além disso foi avaliado </a:t>
            </a:r>
            <a:r>
              <a:rPr lang="pt-BR" sz="1200" b="1" dirty="0" smtClean="0"/>
              <a:t>especificidade</a:t>
            </a:r>
            <a:r>
              <a:rPr lang="pt-BR" sz="1200" dirty="0" smtClean="0"/>
              <a:t> (falso positivos) </a:t>
            </a:r>
            <a:r>
              <a:rPr lang="pt-BR" sz="1200" dirty="0"/>
              <a:t>e </a:t>
            </a:r>
            <a:r>
              <a:rPr lang="pt-BR" sz="1200" b="1" dirty="0" smtClean="0"/>
              <a:t>sensibilidade</a:t>
            </a:r>
            <a:r>
              <a:rPr lang="pt-BR" sz="1200" dirty="0" smtClean="0"/>
              <a:t> (verdadeiros positivos)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Sensibilidade e Especificidade servem para verificar a </a:t>
            </a:r>
            <a:r>
              <a:rPr lang="pt-BR" sz="1200" b="1" dirty="0" smtClean="0"/>
              <a:t>performance da classificação</a:t>
            </a:r>
            <a:r>
              <a:rPr lang="pt-BR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Medida </a:t>
            </a:r>
            <a:r>
              <a:rPr lang="pt-BR" sz="1200" b="1" dirty="0" smtClean="0"/>
              <a:t>KS = 64.6 %, </a:t>
            </a:r>
            <a:r>
              <a:rPr lang="pt-BR" sz="1200" dirty="0" err="1"/>
              <a:t>Kolmogorov-Smirnof</a:t>
            </a:r>
            <a:r>
              <a:rPr lang="pt-BR" sz="1200" dirty="0"/>
              <a:t> (</a:t>
            </a:r>
            <a:r>
              <a:rPr lang="pt-BR" sz="1200" dirty="0" err="1"/>
              <a:t>Conover</a:t>
            </a:r>
            <a:r>
              <a:rPr lang="pt-BR" sz="1200" dirty="0"/>
              <a:t>, 1971). Essa medida analisa a probabilidade predita pelo modelo que maximiza a sensibilidade e a </a:t>
            </a:r>
            <a:r>
              <a:rPr lang="pt-BR" sz="1200" dirty="0" smtClean="0"/>
              <a:t>especificidade.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5318" y="1459514"/>
            <a:ext cx="2953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Avaliação do modelo 2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79892"/>
              </p:ext>
            </p:extLst>
          </p:nvPr>
        </p:nvGraphicFramePr>
        <p:xfrm>
          <a:off x="3142359" y="1898848"/>
          <a:ext cx="5892937" cy="4516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249"/>
                <a:gridCol w="1398849"/>
                <a:gridCol w="813511"/>
                <a:gridCol w="848482"/>
                <a:gridCol w="698851"/>
                <a:gridCol w="698851"/>
                <a:gridCol w="701144"/>
              </a:tblGrid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Escore Total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Probabilidade de Corte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Sensibilidade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Especificidade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KS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VPP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VPN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-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1,6%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29,0%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26,4%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37,0%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34,4%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23,2%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45,5%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94,9%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40,4%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25,3%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52,0%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94,9%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46,9%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27,8%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92,3%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51,8%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30,8%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63,5%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89,7%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53,2%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96,9%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32,4%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70,5%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89,7%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60,2%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97,2%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37,2%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77,0%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82,1%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59,1%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95,7%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14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9,6%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82,5%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82,1%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64,6%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95,9%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47,8%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>
                    <a:solidFill>
                      <a:srgbClr val="FFFF00"/>
                    </a:solidFill>
                  </a:tcPr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88,5%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66,7%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55,2%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93,2%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53,1%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13,3%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61,5%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52,5%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92,4%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57,1%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15,5%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93,0%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56,4%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49,4%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91,6%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61,1%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18,1%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96,0%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48,7%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44,7%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90,6%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70,4%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19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43,6%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41,6%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89,9%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81,0%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24,2%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33,3%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31,8%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88,3%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81,3%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27,8%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99,0%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20,5%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19,5%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86,5%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31,6%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84,7%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35,7%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2,6%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84,0%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100,0%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40131" marR="40131" marT="0" marB="0" anchor="ctr"/>
                </a:tc>
              </a:tr>
            </a:tbl>
          </a:graphicData>
        </a:graphic>
      </p:graphicFrame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80725" y="5771612"/>
            <a:ext cx="296904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Tabela A18 – Tabela com as medidas de predição para o Modelo II</a:t>
            </a:r>
            <a:endParaRPr kumimoji="0" lang="pt-BR" altLang="pt-BR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1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Resumo do que realmente se destacou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518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157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1138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482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0096" y="2508879"/>
            <a:ext cx="4060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Na análise dos gráficos (barras e </a:t>
            </a:r>
            <a:r>
              <a:rPr lang="pt-BR" sz="1400" dirty="0" err="1" smtClean="0"/>
              <a:t>boxplot</a:t>
            </a:r>
            <a:r>
              <a:rPr lang="pt-BR" sz="1400" dirty="0" smtClean="0"/>
              <a:t>) percebeu-se que a </a:t>
            </a:r>
            <a:r>
              <a:rPr lang="pt-BR" sz="1400" dirty="0" err="1" smtClean="0"/>
              <a:t>variáve</a:t>
            </a:r>
            <a:r>
              <a:rPr lang="pt-BR" sz="1400" dirty="0" smtClean="0"/>
              <a:t> gênero e consumo de frutas / legumes foram as únicas que não aparentaram ter diferenças entre as categorias.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20096" y="2013854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Análise Descritiva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80169" y="2508879"/>
            <a:ext cx="4060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Pelo </a:t>
            </a:r>
            <a:r>
              <a:rPr lang="pt-BR" sz="1400" dirty="0"/>
              <a:t>ajuste do </a:t>
            </a:r>
            <a:r>
              <a:rPr lang="pt-BR" sz="1400" b="1" dirty="0"/>
              <a:t>Modelo I</a:t>
            </a:r>
            <a:r>
              <a:rPr lang="pt-BR" sz="1400" dirty="0"/>
              <a:t>, as variáveis que melhor explicaram a probabilidade de se diagnosticar um indivíduo com Diabetes </a:t>
            </a:r>
            <a:r>
              <a:rPr lang="pt-BR" sz="1400" dirty="0" smtClean="0"/>
              <a:t>do </a:t>
            </a:r>
            <a:r>
              <a:rPr lang="pt-BR" sz="1400" dirty="0"/>
              <a:t>tipo II são: </a:t>
            </a:r>
            <a:r>
              <a:rPr lang="pt-BR" sz="1400" b="1" dirty="0"/>
              <a:t>histórico de glicemia elevada</a:t>
            </a:r>
            <a:r>
              <a:rPr lang="pt-BR" sz="1400" dirty="0"/>
              <a:t>, </a:t>
            </a:r>
            <a:r>
              <a:rPr lang="pt-BR" sz="1400" b="1" dirty="0"/>
              <a:t>histórico familiar de diabetes </a:t>
            </a:r>
            <a:r>
              <a:rPr lang="pt-BR" sz="1400" dirty="0"/>
              <a:t>e </a:t>
            </a:r>
            <a:r>
              <a:rPr lang="pt-BR" sz="1400" b="1" dirty="0"/>
              <a:t>uso de medicamentos anti-hipertensivos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Já </a:t>
            </a:r>
            <a:r>
              <a:rPr lang="pt-BR" sz="1400" dirty="0"/>
              <a:t>pelo </a:t>
            </a:r>
            <a:r>
              <a:rPr lang="pt-BR" sz="1400" b="1" dirty="0"/>
              <a:t>Modelo II</a:t>
            </a:r>
            <a:r>
              <a:rPr lang="pt-BR" sz="1400" dirty="0"/>
              <a:t>, conclui-se que o </a:t>
            </a:r>
            <a:r>
              <a:rPr lang="pt-BR" sz="1400" b="1" dirty="0" err="1"/>
              <a:t>Findrisk</a:t>
            </a:r>
            <a:r>
              <a:rPr lang="pt-BR" sz="1400" dirty="0"/>
              <a:t> apresentou um </a:t>
            </a:r>
            <a:r>
              <a:rPr lang="pt-BR" sz="1400" b="1" dirty="0"/>
              <a:t>bom desempenho</a:t>
            </a:r>
            <a:r>
              <a:rPr lang="pt-BR" sz="1400" dirty="0"/>
              <a:t> na identificação de </a:t>
            </a:r>
            <a:r>
              <a:rPr lang="pt-BR" sz="1400" b="1" dirty="0"/>
              <a:t>indivíduos já diagnosticados</a:t>
            </a:r>
            <a:r>
              <a:rPr lang="pt-BR" sz="1400" dirty="0"/>
              <a:t> com Diabetes Milito do tipo </a:t>
            </a:r>
            <a:r>
              <a:rPr lang="pt-BR" sz="1400" dirty="0" smtClean="0"/>
              <a:t>II.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580169" y="2013854"/>
            <a:ext cx="2448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Análise Inferencial</a:t>
            </a:r>
            <a:endParaRPr lang="pt-BR" sz="2000" u="sng" dirty="0">
              <a:solidFill>
                <a:srgbClr val="7030A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20096" y="4709481"/>
            <a:ext cx="4060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Pelo teste X² as variáveis </a:t>
            </a:r>
            <a:r>
              <a:rPr lang="pt-BR" sz="1400" b="1" dirty="0" smtClean="0"/>
              <a:t>idade</a:t>
            </a:r>
            <a:r>
              <a:rPr lang="pt-BR" sz="1400" dirty="0" smtClean="0"/>
              <a:t> e </a:t>
            </a:r>
            <a:r>
              <a:rPr lang="pt-BR" sz="1400" b="1" dirty="0"/>
              <a:t>uso de medicamentos anti-hipertensivos </a:t>
            </a:r>
            <a:r>
              <a:rPr lang="pt-BR" sz="1400" dirty="0" smtClean="0"/>
              <a:t>foram as duas principais associações com as demais variáveis.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20096" y="4214456"/>
            <a:ext cx="3163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u="sng" dirty="0" smtClean="0">
                <a:solidFill>
                  <a:srgbClr val="7030A0"/>
                </a:solidFill>
              </a:rPr>
              <a:t>Associação de Variáveis</a:t>
            </a:r>
            <a:endParaRPr lang="pt-BR" sz="20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27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69" y="1295688"/>
            <a:ext cx="6527007" cy="4351338"/>
          </a:xfrm>
          <a:ln w="38100">
            <a:solidFill>
              <a:srgbClr val="A50F15"/>
            </a:solidFill>
          </a:ln>
        </p:spPr>
      </p:pic>
    </p:spTree>
    <p:extLst>
      <p:ext uri="{BB962C8B-B14F-4D97-AF65-F5344CB8AC3E}">
        <p14:creationId xmlns:p14="http://schemas.microsoft.com/office/powerpoint/2010/main" val="1537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r="9000"/>
          <a:stretch/>
        </p:blipFill>
        <p:spPr>
          <a:xfrm>
            <a:off x="6289549" y="4190956"/>
            <a:ext cx="2389911" cy="1904102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92" y="1529490"/>
            <a:ext cx="2655313" cy="182774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0" y="3679314"/>
            <a:ext cx="1699901" cy="2498819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35" y="1576218"/>
            <a:ext cx="2114511" cy="1533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Diabetes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4</a:t>
            </a:fld>
            <a:endParaRPr lang="id-ID"/>
          </a:p>
        </p:txBody>
      </p:sp>
      <p:grpSp>
        <p:nvGrpSpPr>
          <p:cNvPr id="29" name="Grupo 28"/>
          <p:cNvGrpSpPr/>
          <p:nvPr/>
        </p:nvGrpSpPr>
        <p:grpSpPr>
          <a:xfrm>
            <a:off x="2728438" y="1864358"/>
            <a:ext cx="3249683" cy="4440273"/>
            <a:chOff x="2272254" y="1947537"/>
            <a:chExt cx="4440272" cy="4440273"/>
          </a:xfrm>
          <a:solidFill>
            <a:schemeClr val="bg1">
              <a:lumMod val="65000"/>
            </a:schemeClr>
          </a:solidFill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2272254" y="2490996"/>
              <a:ext cx="1228459" cy="2289161"/>
            </a:xfrm>
            <a:custGeom>
              <a:avLst/>
              <a:gdLst>
                <a:gd name="T0" fmla="*/ 270 w 837"/>
                <a:gd name="T1" fmla="*/ 1370 h 1560"/>
                <a:gd name="T2" fmla="*/ 280 w 837"/>
                <a:gd name="T3" fmla="*/ 1372 h 1560"/>
                <a:gd name="T4" fmla="*/ 542 w 837"/>
                <a:gd name="T5" fmla="*/ 1432 h 1560"/>
                <a:gd name="T6" fmla="*/ 500 w 837"/>
                <a:gd name="T7" fmla="*/ 1143 h 1560"/>
                <a:gd name="T8" fmla="*/ 837 w 837"/>
                <a:gd name="T9" fmla="*/ 389 h 1560"/>
                <a:gd name="T10" fmla="*/ 781 w 837"/>
                <a:gd name="T11" fmla="*/ 115 h 1560"/>
                <a:gd name="T12" fmla="*/ 521 w 837"/>
                <a:gd name="T13" fmla="*/ 0 h 1560"/>
                <a:gd name="T14" fmla="*/ 443 w 837"/>
                <a:gd name="T15" fmla="*/ 73 h 1560"/>
                <a:gd name="T16" fmla="*/ 119 w 837"/>
                <a:gd name="T17" fmla="*/ 554 h 1560"/>
                <a:gd name="T18" fmla="*/ 0 w 837"/>
                <a:gd name="T19" fmla="*/ 1143 h 1560"/>
                <a:gd name="T20" fmla="*/ 58 w 837"/>
                <a:gd name="T21" fmla="*/ 1560 h 1560"/>
                <a:gd name="T22" fmla="*/ 270 w 837"/>
                <a:gd name="T23" fmla="*/ 137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7" h="1560">
                  <a:moveTo>
                    <a:pt x="270" y="1370"/>
                  </a:moveTo>
                  <a:cubicBezTo>
                    <a:pt x="280" y="1372"/>
                    <a:pt x="280" y="1372"/>
                    <a:pt x="280" y="1372"/>
                  </a:cubicBezTo>
                  <a:cubicBezTo>
                    <a:pt x="542" y="1432"/>
                    <a:pt x="542" y="1432"/>
                    <a:pt x="542" y="1432"/>
                  </a:cubicBezTo>
                  <a:cubicBezTo>
                    <a:pt x="514" y="1340"/>
                    <a:pt x="500" y="1243"/>
                    <a:pt x="500" y="1143"/>
                  </a:cubicBezTo>
                  <a:cubicBezTo>
                    <a:pt x="500" y="844"/>
                    <a:pt x="630" y="575"/>
                    <a:pt x="837" y="389"/>
                  </a:cubicBezTo>
                  <a:cubicBezTo>
                    <a:pt x="781" y="115"/>
                    <a:pt x="781" y="115"/>
                    <a:pt x="781" y="115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494" y="23"/>
                    <a:pt x="468" y="48"/>
                    <a:pt x="443" y="73"/>
                  </a:cubicBezTo>
                  <a:cubicBezTo>
                    <a:pt x="304" y="212"/>
                    <a:pt x="195" y="373"/>
                    <a:pt x="119" y="554"/>
                  </a:cubicBezTo>
                  <a:cubicBezTo>
                    <a:pt x="40" y="740"/>
                    <a:pt x="0" y="939"/>
                    <a:pt x="0" y="1143"/>
                  </a:cubicBezTo>
                  <a:cubicBezTo>
                    <a:pt x="0" y="1285"/>
                    <a:pt x="19" y="1425"/>
                    <a:pt x="58" y="1560"/>
                  </a:cubicBezTo>
                  <a:lnTo>
                    <a:pt x="270" y="13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386210" y="2375665"/>
              <a:ext cx="1326316" cy="2463905"/>
            </a:xfrm>
            <a:custGeom>
              <a:avLst/>
              <a:gdLst>
                <a:gd name="T0" fmla="*/ 245 w 904"/>
                <a:gd name="T1" fmla="*/ 285 h 1679"/>
                <a:gd name="T2" fmla="*/ 0 w 904"/>
                <a:gd name="T3" fmla="*/ 412 h 1679"/>
                <a:gd name="T4" fmla="*/ 404 w 904"/>
                <a:gd name="T5" fmla="*/ 1221 h 1679"/>
                <a:gd name="T6" fmla="*/ 362 w 904"/>
                <a:gd name="T7" fmla="*/ 1508 h 1679"/>
                <a:gd name="T8" fmla="*/ 563 w 904"/>
                <a:gd name="T9" fmla="*/ 1679 h 1679"/>
                <a:gd name="T10" fmla="*/ 854 w 904"/>
                <a:gd name="T11" fmla="*/ 1605 h 1679"/>
                <a:gd name="T12" fmla="*/ 904 w 904"/>
                <a:gd name="T13" fmla="*/ 1221 h 1679"/>
                <a:gd name="T14" fmla="*/ 785 w 904"/>
                <a:gd name="T15" fmla="*/ 632 h 1679"/>
                <a:gd name="T16" fmla="*/ 460 w 904"/>
                <a:gd name="T17" fmla="*/ 151 h 1679"/>
                <a:gd name="T18" fmla="*/ 284 w 904"/>
                <a:gd name="T19" fmla="*/ 0 h 1679"/>
                <a:gd name="T20" fmla="*/ 245 w 904"/>
                <a:gd name="T21" fmla="*/ 285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1679">
                  <a:moveTo>
                    <a:pt x="245" y="285"/>
                  </a:moveTo>
                  <a:cubicBezTo>
                    <a:pt x="0" y="412"/>
                    <a:pt x="0" y="412"/>
                    <a:pt x="0" y="412"/>
                  </a:cubicBezTo>
                  <a:cubicBezTo>
                    <a:pt x="245" y="597"/>
                    <a:pt x="404" y="891"/>
                    <a:pt x="404" y="1221"/>
                  </a:cubicBezTo>
                  <a:cubicBezTo>
                    <a:pt x="404" y="1320"/>
                    <a:pt x="389" y="1417"/>
                    <a:pt x="362" y="1508"/>
                  </a:cubicBezTo>
                  <a:cubicBezTo>
                    <a:pt x="563" y="1679"/>
                    <a:pt x="563" y="1679"/>
                    <a:pt x="563" y="1679"/>
                  </a:cubicBezTo>
                  <a:cubicBezTo>
                    <a:pt x="854" y="1605"/>
                    <a:pt x="854" y="1605"/>
                    <a:pt x="854" y="1605"/>
                  </a:cubicBezTo>
                  <a:cubicBezTo>
                    <a:pt x="887" y="1480"/>
                    <a:pt x="904" y="1352"/>
                    <a:pt x="904" y="1221"/>
                  </a:cubicBezTo>
                  <a:cubicBezTo>
                    <a:pt x="904" y="1017"/>
                    <a:pt x="864" y="818"/>
                    <a:pt x="785" y="632"/>
                  </a:cubicBezTo>
                  <a:cubicBezTo>
                    <a:pt x="708" y="451"/>
                    <a:pt x="599" y="290"/>
                    <a:pt x="460" y="151"/>
                  </a:cubicBezTo>
                  <a:cubicBezTo>
                    <a:pt x="405" y="96"/>
                    <a:pt x="346" y="45"/>
                    <a:pt x="284" y="0"/>
                  </a:cubicBezTo>
                  <a:lnTo>
                    <a:pt x="245" y="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3086566" y="1947537"/>
              <a:ext cx="2661368" cy="1069440"/>
            </a:xfrm>
            <a:custGeom>
              <a:avLst/>
              <a:gdLst>
                <a:gd name="T0" fmla="*/ 262 w 1814"/>
                <a:gd name="T1" fmla="*/ 457 h 729"/>
                <a:gd name="T2" fmla="*/ 316 w 1814"/>
                <a:gd name="T3" fmla="*/ 729 h 729"/>
                <a:gd name="T4" fmla="*/ 958 w 1814"/>
                <a:gd name="T5" fmla="*/ 500 h 729"/>
                <a:gd name="T6" fmla="*/ 1530 w 1814"/>
                <a:gd name="T7" fmla="*/ 678 h 729"/>
                <a:gd name="T8" fmla="*/ 1775 w 1814"/>
                <a:gd name="T9" fmla="*/ 551 h 729"/>
                <a:gd name="T10" fmla="*/ 1814 w 1814"/>
                <a:gd name="T11" fmla="*/ 265 h 729"/>
                <a:gd name="T12" fmla="*/ 1547 w 1814"/>
                <a:gd name="T13" fmla="*/ 119 h 729"/>
                <a:gd name="T14" fmla="*/ 958 w 1814"/>
                <a:gd name="T15" fmla="*/ 0 h 729"/>
                <a:gd name="T16" fmla="*/ 369 w 1814"/>
                <a:gd name="T17" fmla="*/ 119 h 729"/>
                <a:gd name="T18" fmla="*/ 0 w 1814"/>
                <a:gd name="T19" fmla="*/ 341 h 729"/>
                <a:gd name="T20" fmla="*/ 262 w 1814"/>
                <a:gd name="T21" fmla="*/ 457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729">
                  <a:moveTo>
                    <a:pt x="262" y="457"/>
                  </a:moveTo>
                  <a:cubicBezTo>
                    <a:pt x="316" y="729"/>
                    <a:pt x="316" y="729"/>
                    <a:pt x="316" y="729"/>
                  </a:cubicBezTo>
                  <a:cubicBezTo>
                    <a:pt x="491" y="586"/>
                    <a:pt x="715" y="500"/>
                    <a:pt x="958" y="500"/>
                  </a:cubicBezTo>
                  <a:cubicBezTo>
                    <a:pt x="1170" y="500"/>
                    <a:pt x="1367" y="566"/>
                    <a:pt x="1530" y="678"/>
                  </a:cubicBezTo>
                  <a:cubicBezTo>
                    <a:pt x="1775" y="551"/>
                    <a:pt x="1775" y="551"/>
                    <a:pt x="1775" y="551"/>
                  </a:cubicBezTo>
                  <a:cubicBezTo>
                    <a:pt x="1814" y="265"/>
                    <a:pt x="1814" y="265"/>
                    <a:pt x="1814" y="265"/>
                  </a:cubicBezTo>
                  <a:cubicBezTo>
                    <a:pt x="1731" y="208"/>
                    <a:pt x="1641" y="159"/>
                    <a:pt x="1547" y="119"/>
                  </a:cubicBezTo>
                  <a:cubicBezTo>
                    <a:pt x="1360" y="40"/>
                    <a:pt x="1162" y="0"/>
                    <a:pt x="958" y="0"/>
                  </a:cubicBezTo>
                  <a:cubicBezTo>
                    <a:pt x="753" y="0"/>
                    <a:pt x="555" y="40"/>
                    <a:pt x="369" y="119"/>
                  </a:cubicBezTo>
                  <a:cubicBezTo>
                    <a:pt x="235" y="175"/>
                    <a:pt x="111" y="250"/>
                    <a:pt x="0" y="341"/>
                  </a:cubicBezTo>
                  <a:lnTo>
                    <a:pt x="262" y="4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377100" y="4563471"/>
              <a:ext cx="2112668" cy="1824339"/>
            </a:xfrm>
            <a:custGeom>
              <a:avLst/>
              <a:gdLst>
                <a:gd name="T0" fmla="*/ 1310 w 1440"/>
                <a:gd name="T1" fmla="*/ 986 h 1243"/>
                <a:gd name="T2" fmla="*/ 1440 w 1440"/>
                <a:gd name="T3" fmla="*/ 743 h 1243"/>
                <a:gd name="T4" fmla="*/ 485 w 1440"/>
                <a:gd name="T5" fmla="*/ 63 h 1243"/>
                <a:gd name="T6" fmla="*/ 210 w 1440"/>
                <a:gd name="T7" fmla="*/ 0 h 1243"/>
                <a:gd name="T8" fmla="*/ 0 w 1440"/>
                <a:gd name="T9" fmla="*/ 190 h 1243"/>
                <a:gd name="T10" fmla="*/ 48 w 1440"/>
                <a:gd name="T11" fmla="*/ 319 h 1243"/>
                <a:gd name="T12" fmla="*/ 372 w 1440"/>
                <a:gd name="T13" fmla="*/ 799 h 1243"/>
                <a:gd name="T14" fmla="*/ 853 w 1440"/>
                <a:gd name="T15" fmla="*/ 1124 h 1243"/>
                <a:gd name="T16" fmla="*/ 1439 w 1440"/>
                <a:gd name="T17" fmla="*/ 1243 h 1243"/>
                <a:gd name="T18" fmla="*/ 1310 w 1440"/>
                <a:gd name="T19" fmla="*/ 98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243">
                  <a:moveTo>
                    <a:pt x="1310" y="986"/>
                  </a:moveTo>
                  <a:cubicBezTo>
                    <a:pt x="1440" y="743"/>
                    <a:pt x="1440" y="743"/>
                    <a:pt x="1440" y="743"/>
                  </a:cubicBezTo>
                  <a:cubicBezTo>
                    <a:pt x="999" y="742"/>
                    <a:pt x="623" y="458"/>
                    <a:pt x="485" y="6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4" y="233"/>
                    <a:pt x="30" y="276"/>
                    <a:pt x="48" y="319"/>
                  </a:cubicBezTo>
                  <a:cubicBezTo>
                    <a:pt x="124" y="499"/>
                    <a:pt x="233" y="661"/>
                    <a:pt x="372" y="799"/>
                  </a:cubicBezTo>
                  <a:cubicBezTo>
                    <a:pt x="511" y="938"/>
                    <a:pt x="672" y="1047"/>
                    <a:pt x="853" y="1124"/>
                  </a:cubicBezTo>
                  <a:cubicBezTo>
                    <a:pt x="1039" y="1202"/>
                    <a:pt x="1236" y="1242"/>
                    <a:pt x="1439" y="1243"/>
                  </a:cubicBezTo>
                  <a:lnTo>
                    <a:pt x="1310" y="9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4365700" y="4649098"/>
              <a:ext cx="2255959" cy="1736965"/>
            </a:xfrm>
            <a:custGeom>
              <a:avLst/>
              <a:gdLst>
                <a:gd name="T0" fmla="*/ 1249 w 1538"/>
                <a:gd name="T1" fmla="*/ 174 h 1184"/>
                <a:gd name="T2" fmla="*/ 1045 w 1538"/>
                <a:gd name="T3" fmla="*/ 0 h 1184"/>
                <a:gd name="T4" fmla="*/ 130 w 1538"/>
                <a:gd name="T5" fmla="*/ 684 h 1184"/>
                <a:gd name="T6" fmla="*/ 0 w 1538"/>
                <a:gd name="T7" fmla="*/ 928 h 1184"/>
                <a:gd name="T8" fmla="*/ 129 w 1538"/>
                <a:gd name="T9" fmla="*/ 1184 h 1184"/>
                <a:gd name="T10" fmla="*/ 676 w 1538"/>
                <a:gd name="T11" fmla="*/ 1066 h 1184"/>
                <a:gd name="T12" fmla="*/ 1156 w 1538"/>
                <a:gd name="T13" fmla="*/ 741 h 1184"/>
                <a:gd name="T14" fmla="*/ 1481 w 1538"/>
                <a:gd name="T15" fmla="*/ 261 h 1184"/>
                <a:gd name="T16" fmla="*/ 1538 w 1538"/>
                <a:gd name="T17" fmla="*/ 100 h 1184"/>
                <a:gd name="T18" fmla="*/ 1249 w 1538"/>
                <a:gd name="T19" fmla="*/ 17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8" h="1184">
                  <a:moveTo>
                    <a:pt x="1249" y="174"/>
                  </a:moveTo>
                  <a:cubicBezTo>
                    <a:pt x="1045" y="0"/>
                    <a:pt x="1045" y="0"/>
                    <a:pt x="1045" y="0"/>
                  </a:cubicBezTo>
                  <a:cubicBezTo>
                    <a:pt x="913" y="385"/>
                    <a:pt x="555" y="665"/>
                    <a:pt x="130" y="684"/>
                  </a:cubicBezTo>
                  <a:cubicBezTo>
                    <a:pt x="0" y="928"/>
                    <a:pt x="0" y="928"/>
                    <a:pt x="0" y="928"/>
                  </a:cubicBezTo>
                  <a:cubicBezTo>
                    <a:pt x="129" y="1184"/>
                    <a:pt x="129" y="1184"/>
                    <a:pt x="129" y="1184"/>
                  </a:cubicBezTo>
                  <a:cubicBezTo>
                    <a:pt x="318" y="1179"/>
                    <a:pt x="502" y="1139"/>
                    <a:pt x="676" y="1066"/>
                  </a:cubicBezTo>
                  <a:cubicBezTo>
                    <a:pt x="856" y="989"/>
                    <a:pt x="1018" y="880"/>
                    <a:pt x="1156" y="741"/>
                  </a:cubicBezTo>
                  <a:cubicBezTo>
                    <a:pt x="1295" y="603"/>
                    <a:pt x="1404" y="441"/>
                    <a:pt x="1481" y="261"/>
                  </a:cubicBezTo>
                  <a:cubicBezTo>
                    <a:pt x="1503" y="208"/>
                    <a:pt x="1522" y="154"/>
                    <a:pt x="1538" y="100"/>
                  </a:cubicBezTo>
                  <a:lnTo>
                    <a:pt x="1249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3150937" y="1725734"/>
            <a:ext cx="243207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0" dirty="0" smtClean="0">
                <a:solidFill>
                  <a:srgbClr val="DD4B39"/>
                </a:solidFill>
              </a:rPr>
              <a:t>+</a:t>
            </a:r>
            <a:endParaRPr lang="pt-BR" sz="30000" dirty="0">
              <a:solidFill>
                <a:srgbClr val="DD4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45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Diabetes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Qual é o tamanho disso?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5</a:t>
            </a:fld>
            <a:endParaRPr lang="id-ID"/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85800" y="1394420"/>
            <a:ext cx="7770813" cy="5208588"/>
            <a:chOff x="486" y="744"/>
            <a:chExt cx="5507" cy="3281"/>
          </a:xfrm>
        </p:grpSpPr>
        <p:grpSp>
          <p:nvGrpSpPr>
            <p:cNvPr id="42" name="Group 3"/>
            <p:cNvGrpSpPr>
              <a:grpSpLocks/>
            </p:cNvGrpSpPr>
            <p:nvPr/>
          </p:nvGrpSpPr>
          <p:grpSpPr bwMode="auto">
            <a:xfrm>
              <a:off x="486" y="992"/>
              <a:ext cx="5507" cy="2848"/>
              <a:chOff x="432" y="992"/>
              <a:chExt cx="4895" cy="2704"/>
            </a:xfrm>
          </p:grpSpPr>
          <p:sp>
            <p:nvSpPr>
              <p:cNvPr id="69" name="Freeform 4"/>
              <p:cNvSpPr>
                <a:spLocks noEditPoints="1"/>
              </p:cNvSpPr>
              <p:nvPr/>
            </p:nvSpPr>
            <p:spPr bwMode="auto">
              <a:xfrm>
                <a:off x="432" y="1042"/>
                <a:ext cx="4895" cy="2654"/>
              </a:xfrm>
              <a:custGeom>
                <a:avLst/>
                <a:gdLst>
                  <a:gd name="T0" fmla="*/ 792 w 17272"/>
                  <a:gd name="T1" fmla="*/ 4167 h 9366"/>
                  <a:gd name="T2" fmla="*/ 947 w 17272"/>
                  <a:gd name="T3" fmla="*/ 1570 h 9366"/>
                  <a:gd name="T4" fmla="*/ 779 w 17272"/>
                  <a:gd name="T5" fmla="*/ 413 h 9366"/>
                  <a:gd name="T6" fmla="*/ 2192 w 17272"/>
                  <a:gd name="T7" fmla="*/ 1323 h 9366"/>
                  <a:gd name="T8" fmla="*/ 2580 w 17272"/>
                  <a:gd name="T9" fmla="*/ 2014 h 9366"/>
                  <a:gd name="T10" fmla="*/ 4056 w 17272"/>
                  <a:gd name="T11" fmla="*/ 2543 h 9366"/>
                  <a:gd name="T12" fmla="*/ 1810 w 17272"/>
                  <a:gd name="T13" fmla="*/ 4144 h 9366"/>
                  <a:gd name="T14" fmla="*/ 3140 w 17272"/>
                  <a:gd name="T15" fmla="*/ 5787 h 9366"/>
                  <a:gd name="T16" fmla="*/ 4925 w 17272"/>
                  <a:gd name="T17" fmla="*/ 6645 h 9366"/>
                  <a:gd name="T18" fmla="*/ 4881 w 17272"/>
                  <a:gd name="T19" fmla="*/ 7893 h 9366"/>
                  <a:gd name="T20" fmla="*/ 3234 w 17272"/>
                  <a:gd name="T21" fmla="*/ 9361 h 9366"/>
                  <a:gd name="T22" fmla="*/ 4414 w 17272"/>
                  <a:gd name="T23" fmla="*/ 2908 h 9366"/>
                  <a:gd name="T24" fmla="*/ 4251 w 17272"/>
                  <a:gd name="T25" fmla="*/ 3020 h 9366"/>
                  <a:gd name="T26" fmla="*/ 4144 w 17272"/>
                  <a:gd name="T27" fmla="*/ 3105 h 9366"/>
                  <a:gd name="T28" fmla="*/ 4415 w 17272"/>
                  <a:gd name="T29" fmla="*/ 2516 h 9366"/>
                  <a:gd name="T30" fmla="*/ 4616 w 17272"/>
                  <a:gd name="T31" fmla="*/ 2695 h 9366"/>
                  <a:gd name="T32" fmla="*/ 4468 w 17272"/>
                  <a:gd name="T33" fmla="*/ 2756 h 9366"/>
                  <a:gd name="T34" fmla="*/ 4384 w 17272"/>
                  <a:gd name="T35" fmla="*/ 2776 h 9366"/>
                  <a:gd name="T36" fmla="*/ 4157 w 17272"/>
                  <a:gd name="T37" fmla="*/ 2690 h 9366"/>
                  <a:gd name="T38" fmla="*/ 3946 w 17272"/>
                  <a:gd name="T39" fmla="*/ 4997 h 9366"/>
                  <a:gd name="T40" fmla="*/ 3303 w 17272"/>
                  <a:gd name="T41" fmla="*/ 4868 h 9366"/>
                  <a:gd name="T42" fmla="*/ 3015 w 17272"/>
                  <a:gd name="T43" fmla="*/ 4679 h 9366"/>
                  <a:gd name="T44" fmla="*/ 5250 w 17272"/>
                  <a:gd name="T45" fmla="*/ 228 h 9366"/>
                  <a:gd name="T46" fmla="*/ 5708 w 17272"/>
                  <a:gd name="T47" fmla="*/ 77 h 9366"/>
                  <a:gd name="T48" fmla="*/ 5876 w 17272"/>
                  <a:gd name="T49" fmla="*/ 240 h 9366"/>
                  <a:gd name="T50" fmla="*/ 6257 w 17272"/>
                  <a:gd name="T51" fmla="*/ 802 h 9366"/>
                  <a:gd name="T52" fmla="*/ 6249 w 17272"/>
                  <a:gd name="T53" fmla="*/ 1267 h 9366"/>
                  <a:gd name="T54" fmla="*/ 5516 w 17272"/>
                  <a:gd name="T55" fmla="*/ 1835 h 9366"/>
                  <a:gd name="T56" fmla="*/ 5315 w 17272"/>
                  <a:gd name="T57" fmla="*/ 988 h 9366"/>
                  <a:gd name="T58" fmla="*/ 4529 w 17272"/>
                  <a:gd name="T59" fmla="*/ 341 h 9366"/>
                  <a:gd name="T60" fmla="*/ 4590 w 17272"/>
                  <a:gd name="T61" fmla="*/ 681 h 9366"/>
                  <a:gd name="T62" fmla="*/ 4331 w 17272"/>
                  <a:gd name="T63" fmla="*/ 232 h 9366"/>
                  <a:gd name="T64" fmla="*/ 4205 w 17272"/>
                  <a:gd name="T65" fmla="*/ 861 h 9366"/>
                  <a:gd name="T66" fmla="*/ 3521 w 17272"/>
                  <a:gd name="T67" fmla="*/ 490 h 9366"/>
                  <a:gd name="T68" fmla="*/ 3750 w 17272"/>
                  <a:gd name="T69" fmla="*/ 1490 h 9366"/>
                  <a:gd name="T70" fmla="*/ 3721 w 17272"/>
                  <a:gd name="T71" fmla="*/ 919 h 9366"/>
                  <a:gd name="T72" fmla="*/ 4081 w 17272"/>
                  <a:gd name="T73" fmla="*/ 1854 h 9366"/>
                  <a:gd name="T74" fmla="*/ 2991 w 17272"/>
                  <a:gd name="T75" fmla="*/ 1713 h 9366"/>
                  <a:gd name="T76" fmla="*/ 2628 w 17272"/>
                  <a:gd name="T77" fmla="*/ 1027 h 9366"/>
                  <a:gd name="T78" fmla="*/ 2396 w 17272"/>
                  <a:gd name="T79" fmla="*/ 901 h 9366"/>
                  <a:gd name="T80" fmla="*/ 11441 w 17272"/>
                  <a:gd name="T81" fmla="*/ 4872 h 9366"/>
                  <a:gd name="T82" fmla="*/ 10798 w 17272"/>
                  <a:gd name="T83" fmla="*/ 4647 h 9366"/>
                  <a:gd name="T84" fmla="*/ 10257 w 17272"/>
                  <a:gd name="T85" fmla="*/ 4427 h 9366"/>
                  <a:gd name="T86" fmla="*/ 10275 w 17272"/>
                  <a:gd name="T87" fmla="*/ 4594 h 9366"/>
                  <a:gd name="T88" fmla="*/ 10551 w 17272"/>
                  <a:gd name="T89" fmla="*/ 4695 h 9366"/>
                  <a:gd name="T90" fmla="*/ 10748 w 17272"/>
                  <a:gd name="T91" fmla="*/ 4773 h 9366"/>
                  <a:gd name="T92" fmla="*/ 10749 w 17272"/>
                  <a:gd name="T93" fmla="*/ 4950 h 9366"/>
                  <a:gd name="T94" fmla="*/ 10505 w 17272"/>
                  <a:gd name="T95" fmla="*/ 5073 h 9366"/>
                  <a:gd name="T96" fmla="*/ 10166 w 17272"/>
                  <a:gd name="T97" fmla="*/ 5154 h 9366"/>
                  <a:gd name="T98" fmla="*/ 9858 w 17272"/>
                  <a:gd name="T99" fmla="*/ 5052 h 9366"/>
                  <a:gd name="T100" fmla="*/ 9321 w 17272"/>
                  <a:gd name="T101" fmla="*/ 4253 h 9366"/>
                  <a:gd name="T102" fmla="*/ 10797 w 17272"/>
                  <a:gd name="T103" fmla="*/ 3494 h 9366"/>
                  <a:gd name="T104" fmla="*/ 10946 w 17272"/>
                  <a:gd name="T105" fmla="*/ 3742 h 9366"/>
                  <a:gd name="T106" fmla="*/ 11217 w 17272"/>
                  <a:gd name="T107" fmla="*/ 3671 h 9366"/>
                  <a:gd name="T108" fmla="*/ 11936 w 17272"/>
                  <a:gd name="T109" fmla="*/ 3775 h 9366"/>
                  <a:gd name="T110" fmla="*/ 12000 w 17272"/>
                  <a:gd name="T111" fmla="*/ 4283 h 9366"/>
                  <a:gd name="T112" fmla="*/ 14144 w 17272"/>
                  <a:gd name="T113" fmla="*/ 7800 h 9366"/>
                  <a:gd name="T114" fmla="*/ 13706 w 17272"/>
                  <a:gd name="T115" fmla="*/ 7710 h 9366"/>
                  <a:gd name="T116" fmla="*/ 15044 w 17272"/>
                  <a:gd name="T117" fmla="*/ 8279 h 9366"/>
                  <a:gd name="T118" fmla="*/ 14831 w 17272"/>
                  <a:gd name="T119" fmla="*/ 7025 h 9366"/>
                  <a:gd name="T120" fmla="*/ 15956 w 17272"/>
                  <a:gd name="T121" fmla="*/ 6593 h 9366"/>
                  <a:gd name="T122" fmla="*/ 17107 w 17272"/>
                  <a:gd name="T123" fmla="*/ 8498 h 9366"/>
                  <a:gd name="T124" fmla="*/ 15522 w 17272"/>
                  <a:gd name="T125" fmla="*/ 6745 h 9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272" h="9366">
                    <a:moveTo>
                      <a:pt x="3183" y="9340"/>
                    </a:moveTo>
                    <a:lnTo>
                      <a:pt x="3042" y="8959"/>
                    </a:lnTo>
                    <a:lnTo>
                      <a:pt x="3134" y="8886"/>
                    </a:lnTo>
                    <a:lnTo>
                      <a:pt x="3170" y="8612"/>
                    </a:lnTo>
                    <a:lnTo>
                      <a:pt x="3079" y="8667"/>
                    </a:lnTo>
                    <a:lnTo>
                      <a:pt x="3060" y="8465"/>
                    </a:lnTo>
                    <a:lnTo>
                      <a:pt x="3170" y="8264"/>
                    </a:lnTo>
                    <a:lnTo>
                      <a:pt x="3224" y="7861"/>
                    </a:lnTo>
                    <a:lnTo>
                      <a:pt x="3408" y="7550"/>
                    </a:lnTo>
                    <a:lnTo>
                      <a:pt x="3353" y="7331"/>
                    </a:lnTo>
                    <a:lnTo>
                      <a:pt x="3079" y="7148"/>
                    </a:lnTo>
                    <a:lnTo>
                      <a:pt x="2768" y="6745"/>
                    </a:lnTo>
                    <a:lnTo>
                      <a:pt x="2749" y="6581"/>
                    </a:lnTo>
                    <a:lnTo>
                      <a:pt x="2841" y="6453"/>
                    </a:lnTo>
                    <a:lnTo>
                      <a:pt x="2823" y="6343"/>
                    </a:lnTo>
                    <a:lnTo>
                      <a:pt x="3024" y="6123"/>
                    </a:lnTo>
                    <a:lnTo>
                      <a:pt x="3079" y="5978"/>
                    </a:lnTo>
                    <a:lnTo>
                      <a:pt x="3042" y="5776"/>
                    </a:lnTo>
                    <a:lnTo>
                      <a:pt x="2950" y="5684"/>
                    </a:lnTo>
                    <a:lnTo>
                      <a:pt x="2768" y="5758"/>
                    </a:lnTo>
                    <a:lnTo>
                      <a:pt x="2512" y="5575"/>
                    </a:lnTo>
                    <a:lnTo>
                      <a:pt x="2402" y="5520"/>
                    </a:lnTo>
                    <a:lnTo>
                      <a:pt x="2347" y="5373"/>
                    </a:lnTo>
                    <a:lnTo>
                      <a:pt x="2310" y="5173"/>
                    </a:lnTo>
                    <a:lnTo>
                      <a:pt x="2091" y="5209"/>
                    </a:lnTo>
                    <a:lnTo>
                      <a:pt x="1889" y="5081"/>
                    </a:lnTo>
                    <a:lnTo>
                      <a:pt x="1817" y="4935"/>
                    </a:lnTo>
                    <a:lnTo>
                      <a:pt x="1597" y="4935"/>
                    </a:lnTo>
                    <a:lnTo>
                      <a:pt x="1103" y="4660"/>
                    </a:lnTo>
                    <a:lnTo>
                      <a:pt x="975" y="4569"/>
                    </a:lnTo>
                    <a:lnTo>
                      <a:pt x="975" y="4331"/>
                    </a:lnTo>
                    <a:lnTo>
                      <a:pt x="792" y="4167"/>
                    </a:lnTo>
                    <a:lnTo>
                      <a:pt x="701" y="3892"/>
                    </a:lnTo>
                    <a:lnTo>
                      <a:pt x="682" y="3672"/>
                    </a:lnTo>
                    <a:lnTo>
                      <a:pt x="590" y="3545"/>
                    </a:lnTo>
                    <a:lnTo>
                      <a:pt x="554" y="3654"/>
                    </a:lnTo>
                    <a:lnTo>
                      <a:pt x="609" y="3746"/>
                    </a:lnTo>
                    <a:lnTo>
                      <a:pt x="609" y="3892"/>
                    </a:lnTo>
                    <a:lnTo>
                      <a:pt x="664" y="4038"/>
                    </a:lnTo>
                    <a:lnTo>
                      <a:pt x="675" y="4173"/>
                    </a:lnTo>
                    <a:lnTo>
                      <a:pt x="589" y="4058"/>
                    </a:lnTo>
                    <a:lnTo>
                      <a:pt x="516" y="3887"/>
                    </a:lnTo>
                    <a:lnTo>
                      <a:pt x="449" y="3765"/>
                    </a:lnTo>
                    <a:lnTo>
                      <a:pt x="491" y="3692"/>
                    </a:lnTo>
                    <a:lnTo>
                      <a:pt x="473" y="3429"/>
                    </a:lnTo>
                    <a:lnTo>
                      <a:pt x="461" y="3343"/>
                    </a:lnTo>
                    <a:lnTo>
                      <a:pt x="351" y="3283"/>
                    </a:lnTo>
                    <a:lnTo>
                      <a:pt x="363" y="3172"/>
                    </a:lnTo>
                    <a:lnTo>
                      <a:pt x="406" y="3124"/>
                    </a:lnTo>
                    <a:lnTo>
                      <a:pt x="443" y="3014"/>
                    </a:lnTo>
                    <a:lnTo>
                      <a:pt x="461" y="2953"/>
                    </a:lnTo>
                    <a:lnTo>
                      <a:pt x="449" y="2636"/>
                    </a:lnTo>
                    <a:lnTo>
                      <a:pt x="759" y="2292"/>
                    </a:lnTo>
                    <a:lnTo>
                      <a:pt x="790" y="2339"/>
                    </a:lnTo>
                    <a:lnTo>
                      <a:pt x="827" y="2360"/>
                    </a:lnTo>
                    <a:lnTo>
                      <a:pt x="853" y="2308"/>
                    </a:lnTo>
                    <a:lnTo>
                      <a:pt x="879" y="2271"/>
                    </a:lnTo>
                    <a:lnTo>
                      <a:pt x="900" y="2213"/>
                    </a:lnTo>
                    <a:lnTo>
                      <a:pt x="884" y="2119"/>
                    </a:lnTo>
                    <a:lnTo>
                      <a:pt x="816" y="1999"/>
                    </a:lnTo>
                    <a:lnTo>
                      <a:pt x="806" y="1842"/>
                    </a:lnTo>
                    <a:lnTo>
                      <a:pt x="838" y="1711"/>
                    </a:lnTo>
                    <a:lnTo>
                      <a:pt x="884" y="1627"/>
                    </a:lnTo>
                    <a:lnTo>
                      <a:pt x="947" y="1570"/>
                    </a:lnTo>
                    <a:lnTo>
                      <a:pt x="994" y="1507"/>
                    </a:lnTo>
                    <a:lnTo>
                      <a:pt x="974" y="1349"/>
                    </a:lnTo>
                    <a:lnTo>
                      <a:pt x="838" y="1423"/>
                    </a:lnTo>
                    <a:lnTo>
                      <a:pt x="821" y="1161"/>
                    </a:lnTo>
                    <a:lnTo>
                      <a:pt x="779" y="1046"/>
                    </a:lnTo>
                    <a:lnTo>
                      <a:pt x="696" y="968"/>
                    </a:lnTo>
                    <a:lnTo>
                      <a:pt x="617" y="932"/>
                    </a:lnTo>
                    <a:lnTo>
                      <a:pt x="660" y="905"/>
                    </a:lnTo>
                    <a:lnTo>
                      <a:pt x="764" y="900"/>
                    </a:lnTo>
                    <a:lnTo>
                      <a:pt x="670" y="837"/>
                    </a:lnTo>
                    <a:lnTo>
                      <a:pt x="498" y="832"/>
                    </a:lnTo>
                    <a:lnTo>
                      <a:pt x="309" y="868"/>
                    </a:lnTo>
                    <a:lnTo>
                      <a:pt x="246" y="853"/>
                    </a:lnTo>
                    <a:lnTo>
                      <a:pt x="89" y="790"/>
                    </a:lnTo>
                    <a:lnTo>
                      <a:pt x="0" y="769"/>
                    </a:lnTo>
                    <a:lnTo>
                      <a:pt x="21" y="737"/>
                    </a:lnTo>
                    <a:lnTo>
                      <a:pt x="105" y="743"/>
                    </a:lnTo>
                    <a:lnTo>
                      <a:pt x="230" y="753"/>
                    </a:lnTo>
                    <a:lnTo>
                      <a:pt x="298" y="764"/>
                    </a:lnTo>
                    <a:lnTo>
                      <a:pt x="366" y="748"/>
                    </a:lnTo>
                    <a:lnTo>
                      <a:pt x="356" y="680"/>
                    </a:lnTo>
                    <a:lnTo>
                      <a:pt x="325" y="601"/>
                    </a:lnTo>
                    <a:lnTo>
                      <a:pt x="345" y="549"/>
                    </a:lnTo>
                    <a:lnTo>
                      <a:pt x="293" y="487"/>
                    </a:lnTo>
                    <a:lnTo>
                      <a:pt x="309" y="429"/>
                    </a:lnTo>
                    <a:lnTo>
                      <a:pt x="377" y="413"/>
                    </a:lnTo>
                    <a:lnTo>
                      <a:pt x="445" y="392"/>
                    </a:lnTo>
                    <a:lnTo>
                      <a:pt x="513" y="386"/>
                    </a:lnTo>
                    <a:lnTo>
                      <a:pt x="592" y="423"/>
                    </a:lnTo>
                    <a:lnTo>
                      <a:pt x="670" y="445"/>
                    </a:lnTo>
                    <a:lnTo>
                      <a:pt x="748" y="465"/>
                    </a:lnTo>
                    <a:lnTo>
                      <a:pt x="779" y="413"/>
                    </a:lnTo>
                    <a:lnTo>
                      <a:pt x="759" y="351"/>
                    </a:lnTo>
                    <a:lnTo>
                      <a:pt x="743" y="241"/>
                    </a:lnTo>
                    <a:lnTo>
                      <a:pt x="816" y="225"/>
                    </a:lnTo>
                    <a:lnTo>
                      <a:pt x="874" y="230"/>
                    </a:lnTo>
                    <a:lnTo>
                      <a:pt x="906" y="272"/>
                    </a:lnTo>
                    <a:lnTo>
                      <a:pt x="932" y="314"/>
                    </a:lnTo>
                    <a:lnTo>
                      <a:pt x="983" y="314"/>
                    </a:lnTo>
                    <a:lnTo>
                      <a:pt x="1026" y="256"/>
                    </a:lnTo>
                    <a:lnTo>
                      <a:pt x="1036" y="188"/>
                    </a:lnTo>
                    <a:lnTo>
                      <a:pt x="1088" y="141"/>
                    </a:lnTo>
                    <a:lnTo>
                      <a:pt x="1172" y="146"/>
                    </a:lnTo>
                    <a:lnTo>
                      <a:pt x="1266" y="193"/>
                    </a:lnTo>
                    <a:lnTo>
                      <a:pt x="1376" y="267"/>
                    </a:lnTo>
                    <a:lnTo>
                      <a:pt x="1455" y="314"/>
                    </a:lnTo>
                    <a:lnTo>
                      <a:pt x="1486" y="351"/>
                    </a:lnTo>
                    <a:lnTo>
                      <a:pt x="1465" y="386"/>
                    </a:lnTo>
                    <a:lnTo>
                      <a:pt x="1444" y="439"/>
                    </a:lnTo>
                    <a:lnTo>
                      <a:pt x="1470" y="502"/>
                    </a:lnTo>
                    <a:lnTo>
                      <a:pt x="1518" y="544"/>
                    </a:lnTo>
                    <a:lnTo>
                      <a:pt x="1529" y="601"/>
                    </a:lnTo>
                    <a:lnTo>
                      <a:pt x="1549" y="675"/>
                    </a:lnTo>
                    <a:lnTo>
                      <a:pt x="1549" y="759"/>
                    </a:lnTo>
                    <a:lnTo>
                      <a:pt x="1554" y="800"/>
                    </a:lnTo>
                    <a:lnTo>
                      <a:pt x="1612" y="816"/>
                    </a:lnTo>
                    <a:lnTo>
                      <a:pt x="1722" y="853"/>
                    </a:lnTo>
                    <a:lnTo>
                      <a:pt x="2010" y="1057"/>
                    </a:lnTo>
                    <a:lnTo>
                      <a:pt x="2082" y="1073"/>
                    </a:lnTo>
                    <a:lnTo>
                      <a:pt x="2114" y="1109"/>
                    </a:lnTo>
                    <a:lnTo>
                      <a:pt x="2082" y="1151"/>
                    </a:lnTo>
                    <a:lnTo>
                      <a:pt x="2041" y="1167"/>
                    </a:lnTo>
                    <a:lnTo>
                      <a:pt x="2078" y="1229"/>
                    </a:lnTo>
                    <a:lnTo>
                      <a:pt x="2192" y="1323"/>
                    </a:lnTo>
                    <a:lnTo>
                      <a:pt x="2271" y="1376"/>
                    </a:lnTo>
                    <a:lnTo>
                      <a:pt x="2319" y="1323"/>
                    </a:lnTo>
                    <a:lnTo>
                      <a:pt x="2407" y="1308"/>
                    </a:lnTo>
                    <a:lnTo>
                      <a:pt x="2507" y="1323"/>
                    </a:lnTo>
                    <a:lnTo>
                      <a:pt x="2585" y="1345"/>
                    </a:lnTo>
                    <a:lnTo>
                      <a:pt x="2580" y="1408"/>
                    </a:lnTo>
                    <a:lnTo>
                      <a:pt x="2628" y="1423"/>
                    </a:lnTo>
                    <a:lnTo>
                      <a:pt x="2653" y="1397"/>
                    </a:lnTo>
                    <a:lnTo>
                      <a:pt x="2721" y="1386"/>
                    </a:lnTo>
                    <a:lnTo>
                      <a:pt x="2742" y="1229"/>
                    </a:lnTo>
                    <a:lnTo>
                      <a:pt x="2795" y="1277"/>
                    </a:lnTo>
                    <a:lnTo>
                      <a:pt x="2841" y="1355"/>
                    </a:lnTo>
                    <a:lnTo>
                      <a:pt x="2868" y="1386"/>
                    </a:lnTo>
                    <a:lnTo>
                      <a:pt x="2931" y="1391"/>
                    </a:lnTo>
                    <a:lnTo>
                      <a:pt x="2993" y="1365"/>
                    </a:lnTo>
                    <a:lnTo>
                      <a:pt x="3041" y="1334"/>
                    </a:lnTo>
                    <a:lnTo>
                      <a:pt x="3077" y="1340"/>
                    </a:lnTo>
                    <a:lnTo>
                      <a:pt x="3077" y="1439"/>
                    </a:lnTo>
                    <a:lnTo>
                      <a:pt x="3041" y="1470"/>
                    </a:lnTo>
                    <a:lnTo>
                      <a:pt x="2983" y="1512"/>
                    </a:lnTo>
                    <a:lnTo>
                      <a:pt x="2894" y="1564"/>
                    </a:lnTo>
                    <a:lnTo>
                      <a:pt x="2832" y="1564"/>
                    </a:lnTo>
                    <a:lnTo>
                      <a:pt x="2732" y="1564"/>
                    </a:lnTo>
                    <a:lnTo>
                      <a:pt x="2742" y="1622"/>
                    </a:lnTo>
                    <a:lnTo>
                      <a:pt x="2758" y="1674"/>
                    </a:lnTo>
                    <a:lnTo>
                      <a:pt x="2732" y="1716"/>
                    </a:lnTo>
                    <a:lnTo>
                      <a:pt x="2679" y="1711"/>
                    </a:lnTo>
                    <a:lnTo>
                      <a:pt x="2606" y="1663"/>
                    </a:lnTo>
                    <a:lnTo>
                      <a:pt x="2569" y="1716"/>
                    </a:lnTo>
                    <a:lnTo>
                      <a:pt x="2527" y="1784"/>
                    </a:lnTo>
                    <a:lnTo>
                      <a:pt x="2538" y="1858"/>
                    </a:lnTo>
                    <a:lnTo>
                      <a:pt x="2580" y="2014"/>
                    </a:lnTo>
                    <a:lnTo>
                      <a:pt x="2700" y="2098"/>
                    </a:lnTo>
                    <a:lnTo>
                      <a:pt x="2789" y="2082"/>
                    </a:lnTo>
                    <a:lnTo>
                      <a:pt x="2847" y="2062"/>
                    </a:lnTo>
                    <a:lnTo>
                      <a:pt x="2859" y="2064"/>
                    </a:lnTo>
                    <a:lnTo>
                      <a:pt x="2887" y="2069"/>
                    </a:lnTo>
                    <a:lnTo>
                      <a:pt x="2920" y="2075"/>
                    </a:lnTo>
                    <a:lnTo>
                      <a:pt x="2946" y="2077"/>
                    </a:lnTo>
                    <a:lnTo>
                      <a:pt x="2974" y="2077"/>
                    </a:lnTo>
                    <a:lnTo>
                      <a:pt x="3009" y="2077"/>
                    </a:lnTo>
                    <a:lnTo>
                      <a:pt x="3039" y="2077"/>
                    </a:lnTo>
                    <a:lnTo>
                      <a:pt x="3051" y="2077"/>
                    </a:lnTo>
                    <a:lnTo>
                      <a:pt x="3150" y="2014"/>
                    </a:lnTo>
                    <a:lnTo>
                      <a:pt x="3172" y="1931"/>
                    </a:lnTo>
                    <a:lnTo>
                      <a:pt x="3150" y="1816"/>
                    </a:lnTo>
                    <a:lnTo>
                      <a:pt x="3240" y="1790"/>
                    </a:lnTo>
                    <a:lnTo>
                      <a:pt x="3328" y="1816"/>
                    </a:lnTo>
                    <a:lnTo>
                      <a:pt x="3418" y="1863"/>
                    </a:lnTo>
                    <a:lnTo>
                      <a:pt x="3506" y="1889"/>
                    </a:lnTo>
                    <a:lnTo>
                      <a:pt x="3600" y="1915"/>
                    </a:lnTo>
                    <a:lnTo>
                      <a:pt x="3653" y="1988"/>
                    </a:lnTo>
                    <a:lnTo>
                      <a:pt x="3752" y="2009"/>
                    </a:lnTo>
                    <a:lnTo>
                      <a:pt x="3794" y="1946"/>
                    </a:lnTo>
                    <a:lnTo>
                      <a:pt x="3857" y="1931"/>
                    </a:lnTo>
                    <a:lnTo>
                      <a:pt x="3977" y="2218"/>
                    </a:lnTo>
                    <a:lnTo>
                      <a:pt x="4171" y="2218"/>
                    </a:lnTo>
                    <a:lnTo>
                      <a:pt x="4076" y="2312"/>
                    </a:lnTo>
                    <a:lnTo>
                      <a:pt x="4160" y="2343"/>
                    </a:lnTo>
                    <a:lnTo>
                      <a:pt x="4313" y="2365"/>
                    </a:lnTo>
                    <a:lnTo>
                      <a:pt x="4333" y="2396"/>
                    </a:lnTo>
                    <a:lnTo>
                      <a:pt x="4359" y="2459"/>
                    </a:lnTo>
                    <a:lnTo>
                      <a:pt x="4197" y="2512"/>
                    </a:lnTo>
                    <a:lnTo>
                      <a:pt x="4056" y="2543"/>
                    </a:lnTo>
                    <a:lnTo>
                      <a:pt x="3946" y="2580"/>
                    </a:lnTo>
                    <a:lnTo>
                      <a:pt x="3862" y="2595"/>
                    </a:lnTo>
                    <a:lnTo>
                      <a:pt x="3789" y="2642"/>
                    </a:lnTo>
                    <a:lnTo>
                      <a:pt x="3742" y="2736"/>
                    </a:lnTo>
                    <a:lnTo>
                      <a:pt x="3962" y="2757"/>
                    </a:lnTo>
                    <a:lnTo>
                      <a:pt x="3971" y="2846"/>
                    </a:lnTo>
                    <a:lnTo>
                      <a:pt x="4061" y="2909"/>
                    </a:lnTo>
                    <a:lnTo>
                      <a:pt x="3674" y="3207"/>
                    </a:lnTo>
                    <a:lnTo>
                      <a:pt x="3690" y="3291"/>
                    </a:lnTo>
                    <a:lnTo>
                      <a:pt x="3642" y="3343"/>
                    </a:lnTo>
                    <a:lnTo>
                      <a:pt x="3538" y="3359"/>
                    </a:lnTo>
                    <a:lnTo>
                      <a:pt x="3495" y="3365"/>
                    </a:lnTo>
                    <a:lnTo>
                      <a:pt x="3475" y="3458"/>
                    </a:lnTo>
                    <a:lnTo>
                      <a:pt x="3433" y="3532"/>
                    </a:lnTo>
                    <a:lnTo>
                      <a:pt x="3350" y="3611"/>
                    </a:lnTo>
                    <a:lnTo>
                      <a:pt x="3245" y="3715"/>
                    </a:lnTo>
                    <a:lnTo>
                      <a:pt x="3109" y="3798"/>
                    </a:lnTo>
                    <a:lnTo>
                      <a:pt x="3041" y="3883"/>
                    </a:lnTo>
                    <a:lnTo>
                      <a:pt x="3025" y="4028"/>
                    </a:lnTo>
                    <a:lnTo>
                      <a:pt x="2993" y="4087"/>
                    </a:lnTo>
                    <a:lnTo>
                      <a:pt x="3025" y="4223"/>
                    </a:lnTo>
                    <a:lnTo>
                      <a:pt x="3036" y="4353"/>
                    </a:lnTo>
                    <a:lnTo>
                      <a:pt x="3009" y="4473"/>
                    </a:lnTo>
                    <a:lnTo>
                      <a:pt x="2915" y="4395"/>
                    </a:lnTo>
                    <a:lnTo>
                      <a:pt x="2852" y="4285"/>
                    </a:lnTo>
                    <a:lnTo>
                      <a:pt x="2821" y="4144"/>
                    </a:lnTo>
                    <a:lnTo>
                      <a:pt x="2732" y="4050"/>
                    </a:lnTo>
                    <a:lnTo>
                      <a:pt x="2554" y="3971"/>
                    </a:lnTo>
                    <a:lnTo>
                      <a:pt x="2402" y="3971"/>
                    </a:lnTo>
                    <a:lnTo>
                      <a:pt x="2177" y="3982"/>
                    </a:lnTo>
                    <a:lnTo>
                      <a:pt x="1926" y="4081"/>
                    </a:lnTo>
                    <a:lnTo>
                      <a:pt x="1810" y="4144"/>
                    </a:lnTo>
                    <a:lnTo>
                      <a:pt x="1685" y="4217"/>
                    </a:lnTo>
                    <a:lnTo>
                      <a:pt x="1622" y="4317"/>
                    </a:lnTo>
                    <a:lnTo>
                      <a:pt x="1564" y="4416"/>
                    </a:lnTo>
                    <a:lnTo>
                      <a:pt x="1518" y="4505"/>
                    </a:lnTo>
                    <a:lnTo>
                      <a:pt x="1549" y="4605"/>
                    </a:lnTo>
                    <a:lnTo>
                      <a:pt x="1575" y="4657"/>
                    </a:lnTo>
                    <a:lnTo>
                      <a:pt x="1570" y="4725"/>
                    </a:lnTo>
                    <a:lnTo>
                      <a:pt x="1659" y="4782"/>
                    </a:lnTo>
                    <a:lnTo>
                      <a:pt x="1753" y="4840"/>
                    </a:lnTo>
                    <a:lnTo>
                      <a:pt x="1878" y="4886"/>
                    </a:lnTo>
                    <a:lnTo>
                      <a:pt x="1983" y="4913"/>
                    </a:lnTo>
                    <a:lnTo>
                      <a:pt x="2062" y="4913"/>
                    </a:lnTo>
                    <a:lnTo>
                      <a:pt x="2130" y="4866"/>
                    </a:lnTo>
                    <a:lnTo>
                      <a:pt x="2172" y="4782"/>
                    </a:lnTo>
                    <a:lnTo>
                      <a:pt x="2209" y="4714"/>
                    </a:lnTo>
                    <a:lnTo>
                      <a:pt x="2308" y="4714"/>
                    </a:lnTo>
                    <a:lnTo>
                      <a:pt x="2391" y="4714"/>
                    </a:lnTo>
                    <a:lnTo>
                      <a:pt x="2428" y="4772"/>
                    </a:lnTo>
                    <a:lnTo>
                      <a:pt x="2387" y="4845"/>
                    </a:lnTo>
                    <a:lnTo>
                      <a:pt x="2334" y="4897"/>
                    </a:lnTo>
                    <a:lnTo>
                      <a:pt x="2277" y="4991"/>
                    </a:lnTo>
                    <a:lnTo>
                      <a:pt x="2235" y="5065"/>
                    </a:lnTo>
                    <a:lnTo>
                      <a:pt x="2255" y="5123"/>
                    </a:lnTo>
                    <a:lnTo>
                      <a:pt x="2595" y="5149"/>
                    </a:lnTo>
                    <a:lnTo>
                      <a:pt x="2628" y="5217"/>
                    </a:lnTo>
                    <a:lnTo>
                      <a:pt x="2628" y="5337"/>
                    </a:lnTo>
                    <a:lnTo>
                      <a:pt x="2585" y="5426"/>
                    </a:lnTo>
                    <a:lnTo>
                      <a:pt x="2585" y="5483"/>
                    </a:lnTo>
                    <a:lnTo>
                      <a:pt x="2705" y="5588"/>
                    </a:lnTo>
                    <a:lnTo>
                      <a:pt x="2977" y="5630"/>
                    </a:lnTo>
                    <a:lnTo>
                      <a:pt x="3077" y="5740"/>
                    </a:lnTo>
                    <a:lnTo>
                      <a:pt x="3140" y="5787"/>
                    </a:lnTo>
                    <a:lnTo>
                      <a:pt x="3229" y="5755"/>
                    </a:lnTo>
                    <a:lnTo>
                      <a:pt x="3286" y="5709"/>
                    </a:lnTo>
                    <a:lnTo>
                      <a:pt x="3344" y="5682"/>
                    </a:lnTo>
                    <a:lnTo>
                      <a:pt x="3459" y="5662"/>
                    </a:lnTo>
                    <a:lnTo>
                      <a:pt x="3543" y="5651"/>
                    </a:lnTo>
                    <a:lnTo>
                      <a:pt x="3480" y="5709"/>
                    </a:lnTo>
                    <a:lnTo>
                      <a:pt x="3501" y="5755"/>
                    </a:lnTo>
                    <a:lnTo>
                      <a:pt x="3574" y="5755"/>
                    </a:lnTo>
                    <a:lnTo>
                      <a:pt x="3642" y="5693"/>
                    </a:lnTo>
                    <a:lnTo>
                      <a:pt x="3742" y="5693"/>
                    </a:lnTo>
                    <a:lnTo>
                      <a:pt x="3841" y="5693"/>
                    </a:lnTo>
                    <a:lnTo>
                      <a:pt x="3903" y="5713"/>
                    </a:lnTo>
                    <a:lnTo>
                      <a:pt x="3967" y="5755"/>
                    </a:lnTo>
                    <a:lnTo>
                      <a:pt x="4045" y="5755"/>
                    </a:lnTo>
                    <a:lnTo>
                      <a:pt x="4129" y="5761"/>
                    </a:lnTo>
                    <a:lnTo>
                      <a:pt x="4265" y="5798"/>
                    </a:lnTo>
                    <a:lnTo>
                      <a:pt x="4348" y="5881"/>
                    </a:lnTo>
                    <a:lnTo>
                      <a:pt x="4407" y="5939"/>
                    </a:lnTo>
                    <a:lnTo>
                      <a:pt x="4469" y="6033"/>
                    </a:lnTo>
                    <a:lnTo>
                      <a:pt x="4636" y="6053"/>
                    </a:lnTo>
                    <a:lnTo>
                      <a:pt x="4772" y="6127"/>
                    </a:lnTo>
                    <a:lnTo>
                      <a:pt x="4851" y="6242"/>
                    </a:lnTo>
                    <a:lnTo>
                      <a:pt x="4899" y="6342"/>
                    </a:lnTo>
                    <a:lnTo>
                      <a:pt x="4866" y="6420"/>
                    </a:lnTo>
                    <a:lnTo>
                      <a:pt x="4804" y="6457"/>
                    </a:lnTo>
                    <a:lnTo>
                      <a:pt x="4762" y="6472"/>
                    </a:lnTo>
                    <a:lnTo>
                      <a:pt x="4694" y="6488"/>
                    </a:lnTo>
                    <a:lnTo>
                      <a:pt x="4710" y="6577"/>
                    </a:lnTo>
                    <a:lnTo>
                      <a:pt x="4767" y="6624"/>
                    </a:lnTo>
                    <a:lnTo>
                      <a:pt x="4815" y="6593"/>
                    </a:lnTo>
                    <a:lnTo>
                      <a:pt x="4877" y="6593"/>
                    </a:lnTo>
                    <a:lnTo>
                      <a:pt x="4925" y="6645"/>
                    </a:lnTo>
                    <a:lnTo>
                      <a:pt x="5002" y="6671"/>
                    </a:lnTo>
                    <a:lnTo>
                      <a:pt x="5039" y="6630"/>
                    </a:lnTo>
                    <a:lnTo>
                      <a:pt x="5103" y="6608"/>
                    </a:lnTo>
                    <a:lnTo>
                      <a:pt x="5181" y="6624"/>
                    </a:lnTo>
                    <a:lnTo>
                      <a:pt x="5254" y="6682"/>
                    </a:lnTo>
                    <a:lnTo>
                      <a:pt x="5348" y="6750"/>
                    </a:lnTo>
                    <a:lnTo>
                      <a:pt x="5412" y="6792"/>
                    </a:lnTo>
                    <a:lnTo>
                      <a:pt x="5505" y="6808"/>
                    </a:lnTo>
                    <a:lnTo>
                      <a:pt x="5557" y="6854"/>
                    </a:lnTo>
                    <a:lnTo>
                      <a:pt x="5621" y="6911"/>
                    </a:lnTo>
                    <a:lnTo>
                      <a:pt x="5689" y="6985"/>
                    </a:lnTo>
                    <a:lnTo>
                      <a:pt x="5746" y="7064"/>
                    </a:lnTo>
                    <a:lnTo>
                      <a:pt x="5752" y="7174"/>
                    </a:lnTo>
                    <a:lnTo>
                      <a:pt x="5709" y="7253"/>
                    </a:lnTo>
                    <a:lnTo>
                      <a:pt x="5657" y="7321"/>
                    </a:lnTo>
                    <a:lnTo>
                      <a:pt x="5584" y="7362"/>
                    </a:lnTo>
                    <a:lnTo>
                      <a:pt x="5521" y="7362"/>
                    </a:lnTo>
                    <a:lnTo>
                      <a:pt x="5463" y="7378"/>
                    </a:lnTo>
                    <a:lnTo>
                      <a:pt x="5416" y="7440"/>
                    </a:lnTo>
                    <a:lnTo>
                      <a:pt x="5412" y="7493"/>
                    </a:lnTo>
                    <a:lnTo>
                      <a:pt x="5401" y="7582"/>
                    </a:lnTo>
                    <a:lnTo>
                      <a:pt x="5296" y="7707"/>
                    </a:lnTo>
                    <a:lnTo>
                      <a:pt x="5208" y="7775"/>
                    </a:lnTo>
                    <a:lnTo>
                      <a:pt x="5144" y="7854"/>
                    </a:lnTo>
                    <a:lnTo>
                      <a:pt x="5070" y="7911"/>
                    </a:lnTo>
                    <a:lnTo>
                      <a:pt x="4940" y="7964"/>
                    </a:lnTo>
                    <a:lnTo>
                      <a:pt x="4934" y="7896"/>
                    </a:lnTo>
                    <a:lnTo>
                      <a:pt x="4929" y="7893"/>
                    </a:lnTo>
                    <a:lnTo>
                      <a:pt x="4921" y="7890"/>
                    </a:lnTo>
                    <a:lnTo>
                      <a:pt x="4913" y="7889"/>
                    </a:lnTo>
                    <a:lnTo>
                      <a:pt x="4903" y="7890"/>
                    </a:lnTo>
                    <a:lnTo>
                      <a:pt x="4881" y="7893"/>
                    </a:lnTo>
                    <a:lnTo>
                      <a:pt x="4860" y="7898"/>
                    </a:lnTo>
                    <a:lnTo>
                      <a:pt x="4821" y="7910"/>
                    </a:lnTo>
                    <a:lnTo>
                      <a:pt x="4804" y="7916"/>
                    </a:lnTo>
                    <a:lnTo>
                      <a:pt x="4741" y="7964"/>
                    </a:lnTo>
                    <a:lnTo>
                      <a:pt x="4642" y="8026"/>
                    </a:lnTo>
                    <a:lnTo>
                      <a:pt x="4553" y="8100"/>
                    </a:lnTo>
                    <a:lnTo>
                      <a:pt x="4458" y="8194"/>
                    </a:lnTo>
                    <a:lnTo>
                      <a:pt x="4390" y="8247"/>
                    </a:lnTo>
                    <a:lnTo>
                      <a:pt x="4348" y="8346"/>
                    </a:lnTo>
                    <a:lnTo>
                      <a:pt x="4260" y="8387"/>
                    </a:lnTo>
                    <a:lnTo>
                      <a:pt x="4177" y="8429"/>
                    </a:lnTo>
                    <a:lnTo>
                      <a:pt x="4082" y="8424"/>
                    </a:lnTo>
                    <a:lnTo>
                      <a:pt x="3993" y="8409"/>
                    </a:lnTo>
                    <a:lnTo>
                      <a:pt x="3951" y="8460"/>
                    </a:lnTo>
                    <a:lnTo>
                      <a:pt x="3988" y="8519"/>
                    </a:lnTo>
                    <a:lnTo>
                      <a:pt x="3977" y="8596"/>
                    </a:lnTo>
                    <a:lnTo>
                      <a:pt x="3920" y="8633"/>
                    </a:lnTo>
                    <a:lnTo>
                      <a:pt x="3862" y="8633"/>
                    </a:lnTo>
                    <a:lnTo>
                      <a:pt x="3606" y="8633"/>
                    </a:lnTo>
                    <a:lnTo>
                      <a:pt x="3590" y="8738"/>
                    </a:lnTo>
                    <a:lnTo>
                      <a:pt x="3558" y="8833"/>
                    </a:lnTo>
                    <a:lnTo>
                      <a:pt x="3532" y="8901"/>
                    </a:lnTo>
                    <a:lnTo>
                      <a:pt x="3480" y="8936"/>
                    </a:lnTo>
                    <a:lnTo>
                      <a:pt x="3412" y="8984"/>
                    </a:lnTo>
                    <a:lnTo>
                      <a:pt x="3470" y="9046"/>
                    </a:lnTo>
                    <a:lnTo>
                      <a:pt x="3512" y="9109"/>
                    </a:lnTo>
                    <a:lnTo>
                      <a:pt x="3480" y="9162"/>
                    </a:lnTo>
                    <a:lnTo>
                      <a:pt x="3412" y="9183"/>
                    </a:lnTo>
                    <a:lnTo>
                      <a:pt x="3339" y="9225"/>
                    </a:lnTo>
                    <a:lnTo>
                      <a:pt x="3313" y="9303"/>
                    </a:lnTo>
                    <a:lnTo>
                      <a:pt x="3282" y="9366"/>
                    </a:lnTo>
                    <a:lnTo>
                      <a:pt x="3234" y="9361"/>
                    </a:lnTo>
                    <a:lnTo>
                      <a:pt x="3183" y="9340"/>
                    </a:lnTo>
                    <a:close/>
                    <a:moveTo>
                      <a:pt x="4096" y="3105"/>
                    </a:moveTo>
                    <a:lnTo>
                      <a:pt x="4112" y="3082"/>
                    </a:lnTo>
                    <a:lnTo>
                      <a:pt x="4133" y="3037"/>
                    </a:lnTo>
                    <a:lnTo>
                      <a:pt x="4140" y="3030"/>
                    </a:lnTo>
                    <a:lnTo>
                      <a:pt x="4154" y="3013"/>
                    </a:lnTo>
                    <a:lnTo>
                      <a:pt x="4172" y="2994"/>
                    </a:lnTo>
                    <a:lnTo>
                      <a:pt x="4182" y="2986"/>
                    </a:lnTo>
                    <a:lnTo>
                      <a:pt x="4200" y="2964"/>
                    </a:lnTo>
                    <a:lnTo>
                      <a:pt x="4206" y="2963"/>
                    </a:lnTo>
                    <a:lnTo>
                      <a:pt x="4221" y="2960"/>
                    </a:lnTo>
                    <a:lnTo>
                      <a:pt x="4229" y="2958"/>
                    </a:lnTo>
                    <a:lnTo>
                      <a:pt x="4237" y="2954"/>
                    </a:lnTo>
                    <a:lnTo>
                      <a:pt x="4245" y="2951"/>
                    </a:lnTo>
                    <a:lnTo>
                      <a:pt x="4251" y="2946"/>
                    </a:lnTo>
                    <a:lnTo>
                      <a:pt x="4269" y="2932"/>
                    </a:lnTo>
                    <a:lnTo>
                      <a:pt x="4278" y="2926"/>
                    </a:lnTo>
                    <a:lnTo>
                      <a:pt x="4304" y="2909"/>
                    </a:lnTo>
                    <a:lnTo>
                      <a:pt x="4327" y="2895"/>
                    </a:lnTo>
                    <a:lnTo>
                      <a:pt x="4350" y="2878"/>
                    </a:lnTo>
                    <a:lnTo>
                      <a:pt x="4373" y="2869"/>
                    </a:lnTo>
                    <a:lnTo>
                      <a:pt x="4386" y="2876"/>
                    </a:lnTo>
                    <a:lnTo>
                      <a:pt x="4389" y="2876"/>
                    </a:lnTo>
                    <a:lnTo>
                      <a:pt x="4397" y="2878"/>
                    </a:lnTo>
                    <a:lnTo>
                      <a:pt x="4400" y="2880"/>
                    </a:lnTo>
                    <a:lnTo>
                      <a:pt x="4404" y="2882"/>
                    </a:lnTo>
                    <a:lnTo>
                      <a:pt x="4407" y="2885"/>
                    </a:lnTo>
                    <a:lnTo>
                      <a:pt x="4409" y="2889"/>
                    </a:lnTo>
                    <a:lnTo>
                      <a:pt x="4411" y="2896"/>
                    </a:lnTo>
                    <a:lnTo>
                      <a:pt x="4414" y="2901"/>
                    </a:lnTo>
                    <a:lnTo>
                      <a:pt x="4414" y="2905"/>
                    </a:lnTo>
                    <a:lnTo>
                      <a:pt x="4414" y="2908"/>
                    </a:lnTo>
                    <a:lnTo>
                      <a:pt x="4413" y="2911"/>
                    </a:lnTo>
                    <a:lnTo>
                      <a:pt x="4411" y="2916"/>
                    </a:lnTo>
                    <a:lnTo>
                      <a:pt x="4407" y="2923"/>
                    </a:lnTo>
                    <a:lnTo>
                      <a:pt x="4404" y="2931"/>
                    </a:lnTo>
                    <a:lnTo>
                      <a:pt x="4402" y="2934"/>
                    </a:lnTo>
                    <a:lnTo>
                      <a:pt x="4400" y="2936"/>
                    </a:lnTo>
                    <a:lnTo>
                      <a:pt x="4396" y="2939"/>
                    </a:lnTo>
                    <a:lnTo>
                      <a:pt x="4390" y="2941"/>
                    </a:lnTo>
                    <a:lnTo>
                      <a:pt x="4381" y="2946"/>
                    </a:lnTo>
                    <a:lnTo>
                      <a:pt x="4375" y="2950"/>
                    </a:lnTo>
                    <a:lnTo>
                      <a:pt x="4369" y="2954"/>
                    </a:lnTo>
                    <a:lnTo>
                      <a:pt x="4355" y="2960"/>
                    </a:lnTo>
                    <a:lnTo>
                      <a:pt x="4342" y="2965"/>
                    </a:lnTo>
                    <a:lnTo>
                      <a:pt x="4336" y="2969"/>
                    </a:lnTo>
                    <a:lnTo>
                      <a:pt x="4331" y="2974"/>
                    </a:lnTo>
                    <a:lnTo>
                      <a:pt x="4322" y="2979"/>
                    </a:lnTo>
                    <a:lnTo>
                      <a:pt x="4317" y="2982"/>
                    </a:lnTo>
                    <a:lnTo>
                      <a:pt x="4313" y="2986"/>
                    </a:lnTo>
                    <a:lnTo>
                      <a:pt x="4310" y="2988"/>
                    </a:lnTo>
                    <a:lnTo>
                      <a:pt x="4309" y="2990"/>
                    </a:lnTo>
                    <a:lnTo>
                      <a:pt x="4307" y="2992"/>
                    </a:lnTo>
                    <a:lnTo>
                      <a:pt x="4304" y="2994"/>
                    </a:lnTo>
                    <a:lnTo>
                      <a:pt x="4299" y="2998"/>
                    </a:lnTo>
                    <a:lnTo>
                      <a:pt x="4291" y="3000"/>
                    </a:lnTo>
                    <a:lnTo>
                      <a:pt x="4279" y="3003"/>
                    </a:lnTo>
                    <a:lnTo>
                      <a:pt x="4274" y="3006"/>
                    </a:lnTo>
                    <a:lnTo>
                      <a:pt x="4271" y="3008"/>
                    </a:lnTo>
                    <a:lnTo>
                      <a:pt x="4262" y="3013"/>
                    </a:lnTo>
                    <a:lnTo>
                      <a:pt x="4256" y="3015"/>
                    </a:lnTo>
                    <a:lnTo>
                      <a:pt x="4253" y="3017"/>
                    </a:lnTo>
                    <a:lnTo>
                      <a:pt x="4252" y="3019"/>
                    </a:lnTo>
                    <a:lnTo>
                      <a:pt x="4251" y="3020"/>
                    </a:lnTo>
                    <a:lnTo>
                      <a:pt x="4250" y="3021"/>
                    </a:lnTo>
                    <a:lnTo>
                      <a:pt x="4249" y="3023"/>
                    </a:lnTo>
                    <a:lnTo>
                      <a:pt x="4246" y="3025"/>
                    </a:lnTo>
                    <a:lnTo>
                      <a:pt x="4240" y="3026"/>
                    </a:lnTo>
                    <a:lnTo>
                      <a:pt x="4234" y="3028"/>
                    </a:lnTo>
                    <a:lnTo>
                      <a:pt x="4228" y="3030"/>
                    </a:lnTo>
                    <a:lnTo>
                      <a:pt x="4224" y="3033"/>
                    </a:lnTo>
                    <a:lnTo>
                      <a:pt x="4220" y="3035"/>
                    </a:lnTo>
                    <a:lnTo>
                      <a:pt x="4215" y="3040"/>
                    </a:lnTo>
                    <a:lnTo>
                      <a:pt x="4213" y="3042"/>
                    </a:lnTo>
                    <a:lnTo>
                      <a:pt x="4213" y="3043"/>
                    </a:lnTo>
                    <a:lnTo>
                      <a:pt x="4212" y="3047"/>
                    </a:lnTo>
                    <a:lnTo>
                      <a:pt x="4211" y="3049"/>
                    </a:lnTo>
                    <a:lnTo>
                      <a:pt x="4209" y="3053"/>
                    </a:lnTo>
                    <a:lnTo>
                      <a:pt x="4205" y="3056"/>
                    </a:lnTo>
                    <a:lnTo>
                      <a:pt x="4200" y="3059"/>
                    </a:lnTo>
                    <a:lnTo>
                      <a:pt x="4195" y="3062"/>
                    </a:lnTo>
                    <a:lnTo>
                      <a:pt x="4192" y="3067"/>
                    </a:lnTo>
                    <a:lnTo>
                      <a:pt x="4190" y="3070"/>
                    </a:lnTo>
                    <a:lnTo>
                      <a:pt x="4187" y="3073"/>
                    </a:lnTo>
                    <a:lnTo>
                      <a:pt x="4185" y="3076"/>
                    </a:lnTo>
                    <a:lnTo>
                      <a:pt x="4182" y="3080"/>
                    </a:lnTo>
                    <a:lnTo>
                      <a:pt x="4178" y="3082"/>
                    </a:lnTo>
                    <a:lnTo>
                      <a:pt x="4171" y="3084"/>
                    </a:lnTo>
                    <a:lnTo>
                      <a:pt x="4165" y="3086"/>
                    </a:lnTo>
                    <a:lnTo>
                      <a:pt x="4158" y="3088"/>
                    </a:lnTo>
                    <a:lnTo>
                      <a:pt x="4154" y="3091"/>
                    </a:lnTo>
                    <a:lnTo>
                      <a:pt x="4151" y="3095"/>
                    </a:lnTo>
                    <a:lnTo>
                      <a:pt x="4146" y="3099"/>
                    </a:lnTo>
                    <a:lnTo>
                      <a:pt x="4144" y="3101"/>
                    </a:lnTo>
                    <a:lnTo>
                      <a:pt x="4145" y="3102"/>
                    </a:lnTo>
                    <a:lnTo>
                      <a:pt x="4144" y="3105"/>
                    </a:lnTo>
                    <a:lnTo>
                      <a:pt x="4143" y="3107"/>
                    </a:lnTo>
                    <a:lnTo>
                      <a:pt x="4141" y="3108"/>
                    </a:lnTo>
                    <a:lnTo>
                      <a:pt x="4137" y="3110"/>
                    </a:lnTo>
                    <a:lnTo>
                      <a:pt x="4131" y="3111"/>
                    </a:lnTo>
                    <a:lnTo>
                      <a:pt x="4123" y="3112"/>
                    </a:lnTo>
                    <a:lnTo>
                      <a:pt x="4120" y="3113"/>
                    </a:lnTo>
                    <a:lnTo>
                      <a:pt x="4118" y="3114"/>
                    </a:lnTo>
                    <a:lnTo>
                      <a:pt x="4114" y="3115"/>
                    </a:lnTo>
                    <a:lnTo>
                      <a:pt x="4110" y="3114"/>
                    </a:lnTo>
                    <a:lnTo>
                      <a:pt x="4106" y="3112"/>
                    </a:lnTo>
                    <a:lnTo>
                      <a:pt x="4103" y="3110"/>
                    </a:lnTo>
                    <a:lnTo>
                      <a:pt x="4101" y="3107"/>
                    </a:lnTo>
                    <a:lnTo>
                      <a:pt x="4099" y="3104"/>
                    </a:lnTo>
                    <a:lnTo>
                      <a:pt x="4097" y="3103"/>
                    </a:lnTo>
                    <a:lnTo>
                      <a:pt x="4097" y="3103"/>
                    </a:lnTo>
                    <a:lnTo>
                      <a:pt x="4096" y="3105"/>
                    </a:lnTo>
                    <a:close/>
                    <a:moveTo>
                      <a:pt x="4331" y="2756"/>
                    </a:moveTo>
                    <a:lnTo>
                      <a:pt x="4331" y="2724"/>
                    </a:lnTo>
                    <a:lnTo>
                      <a:pt x="4340" y="2693"/>
                    </a:lnTo>
                    <a:lnTo>
                      <a:pt x="4353" y="2666"/>
                    </a:lnTo>
                    <a:lnTo>
                      <a:pt x="4371" y="2642"/>
                    </a:lnTo>
                    <a:lnTo>
                      <a:pt x="4371" y="2635"/>
                    </a:lnTo>
                    <a:lnTo>
                      <a:pt x="4371" y="2620"/>
                    </a:lnTo>
                    <a:lnTo>
                      <a:pt x="4372" y="2607"/>
                    </a:lnTo>
                    <a:lnTo>
                      <a:pt x="4375" y="2592"/>
                    </a:lnTo>
                    <a:lnTo>
                      <a:pt x="4378" y="2574"/>
                    </a:lnTo>
                    <a:lnTo>
                      <a:pt x="4382" y="2560"/>
                    </a:lnTo>
                    <a:lnTo>
                      <a:pt x="4385" y="2551"/>
                    </a:lnTo>
                    <a:lnTo>
                      <a:pt x="4390" y="2542"/>
                    </a:lnTo>
                    <a:lnTo>
                      <a:pt x="4395" y="2534"/>
                    </a:lnTo>
                    <a:lnTo>
                      <a:pt x="4397" y="2531"/>
                    </a:lnTo>
                    <a:lnTo>
                      <a:pt x="4415" y="2516"/>
                    </a:lnTo>
                    <a:lnTo>
                      <a:pt x="4416" y="2517"/>
                    </a:lnTo>
                    <a:lnTo>
                      <a:pt x="4418" y="2519"/>
                    </a:lnTo>
                    <a:lnTo>
                      <a:pt x="4419" y="2525"/>
                    </a:lnTo>
                    <a:lnTo>
                      <a:pt x="4419" y="2533"/>
                    </a:lnTo>
                    <a:lnTo>
                      <a:pt x="4419" y="2539"/>
                    </a:lnTo>
                    <a:lnTo>
                      <a:pt x="4421" y="2544"/>
                    </a:lnTo>
                    <a:lnTo>
                      <a:pt x="4423" y="2550"/>
                    </a:lnTo>
                    <a:lnTo>
                      <a:pt x="4425" y="2555"/>
                    </a:lnTo>
                    <a:lnTo>
                      <a:pt x="4430" y="2566"/>
                    </a:lnTo>
                    <a:lnTo>
                      <a:pt x="4432" y="2576"/>
                    </a:lnTo>
                    <a:lnTo>
                      <a:pt x="4434" y="2584"/>
                    </a:lnTo>
                    <a:lnTo>
                      <a:pt x="4436" y="2592"/>
                    </a:lnTo>
                    <a:lnTo>
                      <a:pt x="4438" y="2598"/>
                    </a:lnTo>
                    <a:lnTo>
                      <a:pt x="4439" y="2600"/>
                    </a:lnTo>
                    <a:lnTo>
                      <a:pt x="4464" y="2590"/>
                    </a:lnTo>
                    <a:lnTo>
                      <a:pt x="4497" y="2582"/>
                    </a:lnTo>
                    <a:lnTo>
                      <a:pt x="4517" y="2576"/>
                    </a:lnTo>
                    <a:lnTo>
                      <a:pt x="4537" y="2592"/>
                    </a:lnTo>
                    <a:lnTo>
                      <a:pt x="4540" y="2598"/>
                    </a:lnTo>
                    <a:lnTo>
                      <a:pt x="4550" y="2613"/>
                    </a:lnTo>
                    <a:lnTo>
                      <a:pt x="4560" y="2625"/>
                    </a:lnTo>
                    <a:lnTo>
                      <a:pt x="4570" y="2638"/>
                    </a:lnTo>
                    <a:lnTo>
                      <a:pt x="4582" y="2651"/>
                    </a:lnTo>
                    <a:lnTo>
                      <a:pt x="4599" y="2669"/>
                    </a:lnTo>
                    <a:lnTo>
                      <a:pt x="4603" y="2674"/>
                    </a:lnTo>
                    <a:lnTo>
                      <a:pt x="4607" y="2676"/>
                    </a:lnTo>
                    <a:lnTo>
                      <a:pt x="4611" y="2676"/>
                    </a:lnTo>
                    <a:lnTo>
                      <a:pt x="4614" y="2676"/>
                    </a:lnTo>
                    <a:lnTo>
                      <a:pt x="4617" y="2677"/>
                    </a:lnTo>
                    <a:lnTo>
                      <a:pt x="4618" y="2680"/>
                    </a:lnTo>
                    <a:lnTo>
                      <a:pt x="4618" y="2686"/>
                    </a:lnTo>
                    <a:lnTo>
                      <a:pt x="4616" y="2695"/>
                    </a:lnTo>
                    <a:lnTo>
                      <a:pt x="4613" y="2716"/>
                    </a:lnTo>
                    <a:lnTo>
                      <a:pt x="4611" y="2727"/>
                    </a:lnTo>
                    <a:lnTo>
                      <a:pt x="4609" y="2732"/>
                    </a:lnTo>
                    <a:lnTo>
                      <a:pt x="4609" y="2733"/>
                    </a:lnTo>
                    <a:lnTo>
                      <a:pt x="4609" y="2734"/>
                    </a:lnTo>
                    <a:lnTo>
                      <a:pt x="4609" y="2735"/>
                    </a:lnTo>
                    <a:lnTo>
                      <a:pt x="4605" y="2736"/>
                    </a:lnTo>
                    <a:lnTo>
                      <a:pt x="4597" y="2735"/>
                    </a:lnTo>
                    <a:lnTo>
                      <a:pt x="4591" y="2734"/>
                    </a:lnTo>
                    <a:lnTo>
                      <a:pt x="4586" y="2732"/>
                    </a:lnTo>
                    <a:lnTo>
                      <a:pt x="4581" y="2730"/>
                    </a:lnTo>
                    <a:lnTo>
                      <a:pt x="4577" y="2728"/>
                    </a:lnTo>
                    <a:lnTo>
                      <a:pt x="4572" y="2723"/>
                    </a:lnTo>
                    <a:lnTo>
                      <a:pt x="4570" y="2722"/>
                    </a:lnTo>
                    <a:lnTo>
                      <a:pt x="4548" y="2709"/>
                    </a:lnTo>
                    <a:lnTo>
                      <a:pt x="4536" y="2710"/>
                    </a:lnTo>
                    <a:lnTo>
                      <a:pt x="4517" y="2714"/>
                    </a:lnTo>
                    <a:lnTo>
                      <a:pt x="4513" y="2715"/>
                    </a:lnTo>
                    <a:lnTo>
                      <a:pt x="4510" y="2717"/>
                    </a:lnTo>
                    <a:lnTo>
                      <a:pt x="4508" y="2719"/>
                    </a:lnTo>
                    <a:lnTo>
                      <a:pt x="4506" y="2722"/>
                    </a:lnTo>
                    <a:lnTo>
                      <a:pt x="4504" y="2727"/>
                    </a:lnTo>
                    <a:lnTo>
                      <a:pt x="4504" y="2729"/>
                    </a:lnTo>
                    <a:lnTo>
                      <a:pt x="4505" y="2731"/>
                    </a:lnTo>
                    <a:lnTo>
                      <a:pt x="4507" y="2735"/>
                    </a:lnTo>
                    <a:lnTo>
                      <a:pt x="4506" y="2738"/>
                    </a:lnTo>
                    <a:lnTo>
                      <a:pt x="4504" y="2741"/>
                    </a:lnTo>
                    <a:lnTo>
                      <a:pt x="4498" y="2744"/>
                    </a:lnTo>
                    <a:lnTo>
                      <a:pt x="4491" y="2746"/>
                    </a:lnTo>
                    <a:lnTo>
                      <a:pt x="4476" y="2751"/>
                    </a:lnTo>
                    <a:lnTo>
                      <a:pt x="4469" y="2755"/>
                    </a:lnTo>
                    <a:lnTo>
                      <a:pt x="4468" y="2756"/>
                    </a:lnTo>
                    <a:lnTo>
                      <a:pt x="4467" y="2755"/>
                    </a:lnTo>
                    <a:lnTo>
                      <a:pt x="4467" y="2753"/>
                    </a:lnTo>
                    <a:lnTo>
                      <a:pt x="4466" y="2749"/>
                    </a:lnTo>
                    <a:lnTo>
                      <a:pt x="4460" y="2732"/>
                    </a:lnTo>
                    <a:lnTo>
                      <a:pt x="4457" y="2724"/>
                    </a:lnTo>
                    <a:lnTo>
                      <a:pt x="4459" y="2720"/>
                    </a:lnTo>
                    <a:lnTo>
                      <a:pt x="4462" y="2713"/>
                    </a:lnTo>
                    <a:lnTo>
                      <a:pt x="4462" y="2710"/>
                    </a:lnTo>
                    <a:lnTo>
                      <a:pt x="4460" y="2709"/>
                    </a:lnTo>
                    <a:lnTo>
                      <a:pt x="4459" y="2708"/>
                    </a:lnTo>
                    <a:lnTo>
                      <a:pt x="4458" y="2708"/>
                    </a:lnTo>
                    <a:lnTo>
                      <a:pt x="4453" y="2710"/>
                    </a:lnTo>
                    <a:lnTo>
                      <a:pt x="4443" y="2716"/>
                    </a:lnTo>
                    <a:lnTo>
                      <a:pt x="4427" y="2728"/>
                    </a:lnTo>
                    <a:lnTo>
                      <a:pt x="4419" y="2735"/>
                    </a:lnTo>
                    <a:lnTo>
                      <a:pt x="4417" y="2738"/>
                    </a:lnTo>
                    <a:lnTo>
                      <a:pt x="4417" y="2740"/>
                    </a:lnTo>
                    <a:lnTo>
                      <a:pt x="4417" y="2741"/>
                    </a:lnTo>
                    <a:lnTo>
                      <a:pt x="4418" y="2745"/>
                    </a:lnTo>
                    <a:lnTo>
                      <a:pt x="4419" y="2751"/>
                    </a:lnTo>
                    <a:lnTo>
                      <a:pt x="4417" y="2760"/>
                    </a:lnTo>
                    <a:lnTo>
                      <a:pt x="4416" y="2764"/>
                    </a:lnTo>
                    <a:lnTo>
                      <a:pt x="4417" y="2768"/>
                    </a:lnTo>
                    <a:lnTo>
                      <a:pt x="4418" y="2771"/>
                    </a:lnTo>
                    <a:lnTo>
                      <a:pt x="4421" y="2773"/>
                    </a:lnTo>
                    <a:lnTo>
                      <a:pt x="4422" y="2774"/>
                    </a:lnTo>
                    <a:lnTo>
                      <a:pt x="4421" y="2776"/>
                    </a:lnTo>
                    <a:lnTo>
                      <a:pt x="4417" y="2776"/>
                    </a:lnTo>
                    <a:lnTo>
                      <a:pt x="4411" y="2777"/>
                    </a:lnTo>
                    <a:lnTo>
                      <a:pt x="4398" y="2778"/>
                    </a:lnTo>
                    <a:lnTo>
                      <a:pt x="4389" y="2777"/>
                    </a:lnTo>
                    <a:lnTo>
                      <a:pt x="4384" y="2776"/>
                    </a:lnTo>
                    <a:lnTo>
                      <a:pt x="4377" y="2775"/>
                    </a:lnTo>
                    <a:lnTo>
                      <a:pt x="4369" y="2774"/>
                    </a:lnTo>
                    <a:lnTo>
                      <a:pt x="4362" y="2772"/>
                    </a:lnTo>
                    <a:lnTo>
                      <a:pt x="4357" y="2770"/>
                    </a:lnTo>
                    <a:lnTo>
                      <a:pt x="4355" y="2769"/>
                    </a:lnTo>
                    <a:lnTo>
                      <a:pt x="4331" y="2756"/>
                    </a:lnTo>
                    <a:close/>
                    <a:moveTo>
                      <a:pt x="4076" y="2676"/>
                    </a:moveTo>
                    <a:lnTo>
                      <a:pt x="4072" y="2655"/>
                    </a:lnTo>
                    <a:lnTo>
                      <a:pt x="4074" y="2632"/>
                    </a:lnTo>
                    <a:lnTo>
                      <a:pt x="4078" y="2615"/>
                    </a:lnTo>
                    <a:lnTo>
                      <a:pt x="4089" y="2602"/>
                    </a:lnTo>
                    <a:lnTo>
                      <a:pt x="4105" y="2596"/>
                    </a:lnTo>
                    <a:lnTo>
                      <a:pt x="4120" y="2609"/>
                    </a:lnTo>
                    <a:lnTo>
                      <a:pt x="4131" y="2624"/>
                    </a:lnTo>
                    <a:lnTo>
                      <a:pt x="4144" y="2638"/>
                    </a:lnTo>
                    <a:lnTo>
                      <a:pt x="4146" y="2637"/>
                    </a:lnTo>
                    <a:lnTo>
                      <a:pt x="4151" y="2636"/>
                    </a:lnTo>
                    <a:lnTo>
                      <a:pt x="4154" y="2637"/>
                    </a:lnTo>
                    <a:lnTo>
                      <a:pt x="4157" y="2639"/>
                    </a:lnTo>
                    <a:lnTo>
                      <a:pt x="4160" y="2642"/>
                    </a:lnTo>
                    <a:lnTo>
                      <a:pt x="4165" y="2649"/>
                    </a:lnTo>
                    <a:lnTo>
                      <a:pt x="4171" y="2662"/>
                    </a:lnTo>
                    <a:lnTo>
                      <a:pt x="4173" y="2669"/>
                    </a:lnTo>
                    <a:lnTo>
                      <a:pt x="4173" y="2674"/>
                    </a:lnTo>
                    <a:lnTo>
                      <a:pt x="4173" y="2676"/>
                    </a:lnTo>
                    <a:lnTo>
                      <a:pt x="4173" y="2677"/>
                    </a:lnTo>
                    <a:lnTo>
                      <a:pt x="4173" y="2680"/>
                    </a:lnTo>
                    <a:lnTo>
                      <a:pt x="4172" y="2682"/>
                    </a:lnTo>
                    <a:lnTo>
                      <a:pt x="4171" y="2683"/>
                    </a:lnTo>
                    <a:lnTo>
                      <a:pt x="4168" y="2686"/>
                    </a:lnTo>
                    <a:lnTo>
                      <a:pt x="4165" y="2687"/>
                    </a:lnTo>
                    <a:lnTo>
                      <a:pt x="4157" y="2690"/>
                    </a:lnTo>
                    <a:lnTo>
                      <a:pt x="4150" y="2691"/>
                    </a:lnTo>
                    <a:lnTo>
                      <a:pt x="4144" y="2691"/>
                    </a:lnTo>
                    <a:lnTo>
                      <a:pt x="4142" y="2692"/>
                    </a:lnTo>
                    <a:lnTo>
                      <a:pt x="4140" y="2692"/>
                    </a:lnTo>
                    <a:lnTo>
                      <a:pt x="4133" y="2691"/>
                    </a:lnTo>
                    <a:lnTo>
                      <a:pt x="4127" y="2690"/>
                    </a:lnTo>
                    <a:lnTo>
                      <a:pt x="4125" y="2690"/>
                    </a:lnTo>
                    <a:lnTo>
                      <a:pt x="4124" y="2690"/>
                    </a:lnTo>
                    <a:lnTo>
                      <a:pt x="4118" y="2689"/>
                    </a:lnTo>
                    <a:lnTo>
                      <a:pt x="4104" y="2685"/>
                    </a:lnTo>
                    <a:lnTo>
                      <a:pt x="4098" y="2682"/>
                    </a:lnTo>
                    <a:lnTo>
                      <a:pt x="4076" y="2676"/>
                    </a:lnTo>
                    <a:close/>
                    <a:moveTo>
                      <a:pt x="4149" y="4997"/>
                    </a:moveTo>
                    <a:lnTo>
                      <a:pt x="4112" y="5015"/>
                    </a:lnTo>
                    <a:lnTo>
                      <a:pt x="4126" y="5078"/>
                    </a:lnTo>
                    <a:lnTo>
                      <a:pt x="4185" y="5056"/>
                    </a:lnTo>
                    <a:lnTo>
                      <a:pt x="4245" y="5033"/>
                    </a:lnTo>
                    <a:lnTo>
                      <a:pt x="4285" y="5001"/>
                    </a:lnTo>
                    <a:lnTo>
                      <a:pt x="4255" y="4967"/>
                    </a:lnTo>
                    <a:lnTo>
                      <a:pt x="4219" y="4971"/>
                    </a:lnTo>
                    <a:lnTo>
                      <a:pt x="4182" y="4975"/>
                    </a:lnTo>
                    <a:lnTo>
                      <a:pt x="4149" y="4997"/>
                    </a:lnTo>
                    <a:close/>
                    <a:moveTo>
                      <a:pt x="3576" y="4957"/>
                    </a:moveTo>
                    <a:lnTo>
                      <a:pt x="3558" y="4989"/>
                    </a:lnTo>
                    <a:lnTo>
                      <a:pt x="3610" y="5008"/>
                    </a:lnTo>
                    <a:lnTo>
                      <a:pt x="3702" y="5008"/>
                    </a:lnTo>
                    <a:lnTo>
                      <a:pt x="3717" y="4986"/>
                    </a:lnTo>
                    <a:lnTo>
                      <a:pt x="3769" y="4978"/>
                    </a:lnTo>
                    <a:lnTo>
                      <a:pt x="3827" y="4978"/>
                    </a:lnTo>
                    <a:lnTo>
                      <a:pt x="3875" y="4997"/>
                    </a:lnTo>
                    <a:lnTo>
                      <a:pt x="3923" y="5012"/>
                    </a:lnTo>
                    <a:lnTo>
                      <a:pt x="3946" y="4997"/>
                    </a:lnTo>
                    <a:lnTo>
                      <a:pt x="3975" y="4978"/>
                    </a:lnTo>
                    <a:lnTo>
                      <a:pt x="3938" y="4934"/>
                    </a:lnTo>
                    <a:lnTo>
                      <a:pt x="3883" y="4890"/>
                    </a:lnTo>
                    <a:lnTo>
                      <a:pt x="3827" y="4864"/>
                    </a:lnTo>
                    <a:lnTo>
                      <a:pt x="3779" y="4838"/>
                    </a:lnTo>
                    <a:lnTo>
                      <a:pt x="3698" y="4827"/>
                    </a:lnTo>
                    <a:lnTo>
                      <a:pt x="3657" y="4835"/>
                    </a:lnTo>
                    <a:lnTo>
                      <a:pt x="3624" y="4845"/>
                    </a:lnTo>
                    <a:lnTo>
                      <a:pt x="3647" y="4879"/>
                    </a:lnTo>
                    <a:lnTo>
                      <a:pt x="3657" y="4901"/>
                    </a:lnTo>
                    <a:lnTo>
                      <a:pt x="3642" y="4910"/>
                    </a:lnTo>
                    <a:lnTo>
                      <a:pt x="3629" y="4916"/>
                    </a:lnTo>
                    <a:lnTo>
                      <a:pt x="3621" y="4919"/>
                    </a:lnTo>
                    <a:lnTo>
                      <a:pt x="3617" y="4919"/>
                    </a:lnTo>
                    <a:lnTo>
                      <a:pt x="3580" y="4923"/>
                    </a:lnTo>
                    <a:lnTo>
                      <a:pt x="3576" y="4957"/>
                    </a:lnTo>
                    <a:close/>
                    <a:moveTo>
                      <a:pt x="2783" y="4757"/>
                    </a:moveTo>
                    <a:lnTo>
                      <a:pt x="2760" y="4734"/>
                    </a:lnTo>
                    <a:lnTo>
                      <a:pt x="2765" y="4690"/>
                    </a:lnTo>
                    <a:lnTo>
                      <a:pt x="2794" y="4684"/>
                    </a:lnTo>
                    <a:lnTo>
                      <a:pt x="2812" y="4713"/>
                    </a:lnTo>
                    <a:lnTo>
                      <a:pt x="2783" y="4757"/>
                    </a:lnTo>
                    <a:close/>
                    <a:moveTo>
                      <a:pt x="3210" y="4934"/>
                    </a:moveTo>
                    <a:lnTo>
                      <a:pt x="3170" y="4926"/>
                    </a:lnTo>
                    <a:lnTo>
                      <a:pt x="3166" y="4957"/>
                    </a:lnTo>
                    <a:lnTo>
                      <a:pt x="3200" y="4975"/>
                    </a:lnTo>
                    <a:lnTo>
                      <a:pt x="3241" y="4983"/>
                    </a:lnTo>
                    <a:lnTo>
                      <a:pt x="3259" y="4963"/>
                    </a:lnTo>
                    <a:lnTo>
                      <a:pt x="3233" y="4942"/>
                    </a:lnTo>
                    <a:lnTo>
                      <a:pt x="3210" y="4934"/>
                    </a:lnTo>
                    <a:close/>
                    <a:moveTo>
                      <a:pt x="3418" y="4871"/>
                    </a:moveTo>
                    <a:lnTo>
                      <a:pt x="3303" y="4868"/>
                    </a:lnTo>
                    <a:lnTo>
                      <a:pt x="3296" y="4866"/>
                    </a:lnTo>
                    <a:lnTo>
                      <a:pt x="3277" y="4861"/>
                    </a:lnTo>
                    <a:lnTo>
                      <a:pt x="3254" y="4852"/>
                    </a:lnTo>
                    <a:lnTo>
                      <a:pt x="3229" y="4842"/>
                    </a:lnTo>
                    <a:lnTo>
                      <a:pt x="3204" y="4829"/>
                    </a:lnTo>
                    <a:lnTo>
                      <a:pt x="3176" y="4816"/>
                    </a:lnTo>
                    <a:lnTo>
                      <a:pt x="3153" y="4806"/>
                    </a:lnTo>
                    <a:lnTo>
                      <a:pt x="3145" y="4801"/>
                    </a:lnTo>
                    <a:lnTo>
                      <a:pt x="3135" y="4796"/>
                    </a:lnTo>
                    <a:lnTo>
                      <a:pt x="3112" y="4783"/>
                    </a:lnTo>
                    <a:lnTo>
                      <a:pt x="3086" y="4769"/>
                    </a:lnTo>
                    <a:lnTo>
                      <a:pt x="3067" y="4757"/>
                    </a:lnTo>
                    <a:lnTo>
                      <a:pt x="3053" y="4746"/>
                    </a:lnTo>
                    <a:lnTo>
                      <a:pt x="3039" y="4732"/>
                    </a:lnTo>
                    <a:lnTo>
                      <a:pt x="3030" y="4726"/>
                    </a:lnTo>
                    <a:lnTo>
                      <a:pt x="3023" y="4719"/>
                    </a:lnTo>
                    <a:lnTo>
                      <a:pt x="3014" y="4715"/>
                    </a:lnTo>
                    <a:lnTo>
                      <a:pt x="3004" y="4713"/>
                    </a:lnTo>
                    <a:lnTo>
                      <a:pt x="2988" y="4709"/>
                    </a:lnTo>
                    <a:lnTo>
                      <a:pt x="2976" y="4707"/>
                    </a:lnTo>
                    <a:lnTo>
                      <a:pt x="2963" y="4706"/>
                    </a:lnTo>
                    <a:lnTo>
                      <a:pt x="2945" y="4705"/>
                    </a:lnTo>
                    <a:lnTo>
                      <a:pt x="2919" y="4704"/>
                    </a:lnTo>
                    <a:lnTo>
                      <a:pt x="2892" y="4700"/>
                    </a:lnTo>
                    <a:lnTo>
                      <a:pt x="2869" y="4695"/>
                    </a:lnTo>
                    <a:lnTo>
                      <a:pt x="2861" y="4694"/>
                    </a:lnTo>
                    <a:lnTo>
                      <a:pt x="2867" y="4658"/>
                    </a:lnTo>
                    <a:lnTo>
                      <a:pt x="2949" y="4668"/>
                    </a:lnTo>
                    <a:lnTo>
                      <a:pt x="2956" y="4670"/>
                    </a:lnTo>
                    <a:lnTo>
                      <a:pt x="2974" y="4672"/>
                    </a:lnTo>
                    <a:lnTo>
                      <a:pt x="2996" y="4675"/>
                    </a:lnTo>
                    <a:lnTo>
                      <a:pt x="3015" y="4679"/>
                    </a:lnTo>
                    <a:lnTo>
                      <a:pt x="3032" y="4685"/>
                    </a:lnTo>
                    <a:lnTo>
                      <a:pt x="3050" y="4689"/>
                    </a:lnTo>
                    <a:lnTo>
                      <a:pt x="3070" y="4693"/>
                    </a:lnTo>
                    <a:lnTo>
                      <a:pt x="3093" y="4698"/>
                    </a:lnTo>
                    <a:lnTo>
                      <a:pt x="3124" y="4705"/>
                    </a:lnTo>
                    <a:lnTo>
                      <a:pt x="3161" y="4714"/>
                    </a:lnTo>
                    <a:lnTo>
                      <a:pt x="3191" y="4720"/>
                    </a:lnTo>
                    <a:lnTo>
                      <a:pt x="3204" y="4724"/>
                    </a:lnTo>
                    <a:lnTo>
                      <a:pt x="3288" y="4754"/>
                    </a:lnTo>
                    <a:lnTo>
                      <a:pt x="3348" y="4783"/>
                    </a:lnTo>
                    <a:lnTo>
                      <a:pt x="3389" y="4835"/>
                    </a:lnTo>
                    <a:lnTo>
                      <a:pt x="3418" y="4871"/>
                    </a:lnTo>
                    <a:close/>
                    <a:moveTo>
                      <a:pt x="5100" y="598"/>
                    </a:moveTo>
                    <a:lnTo>
                      <a:pt x="5062" y="560"/>
                    </a:lnTo>
                    <a:lnTo>
                      <a:pt x="5047" y="522"/>
                    </a:lnTo>
                    <a:lnTo>
                      <a:pt x="5051" y="488"/>
                    </a:lnTo>
                    <a:lnTo>
                      <a:pt x="5092" y="454"/>
                    </a:lnTo>
                    <a:lnTo>
                      <a:pt x="5084" y="402"/>
                    </a:lnTo>
                    <a:lnTo>
                      <a:pt x="5043" y="371"/>
                    </a:lnTo>
                    <a:lnTo>
                      <a:pt x="5009" y="344"/>
                    </a:lnTo>
                    <a:lnTo>
                      <a:pt x="5028" y="314"/>
                    </a:lnTo>
                    <a:lnTo>
                      <a:pt x="5084" y="307"/>
                    </a:lnTo>
                    <a:lnTo>
                      <a:pt x="5137" y="318"/>
                    </a:lnTo>
                    <a:lnTo>
                      <a:pt x="5187" y="322"/>
                    </a:lnTo>
                    <a:lnTo>
                      <a:pt x="5232" y="296"/>
                    </a:lnTo>
                    <a:lnTo>
                      <a:pt x="5232" y="291"/>
                    </a:lnTo>
                    <a:lnTo>
                      <a:pt x="5234" y="282"/>
                    </a:lnTo>
                    <a:lnTo>
                      <a:pt x="5237" y="269"/>
                    </a:lnTo>
                    <a:lnTo>
                      <a:pt x="5240" y="254"/>
                    </a:lnTo>
                    <a:lnTo>
                      <a:pt x="5242" y="246"/>
                    </a:lnTo>
                    <a:lnTo>
                      <a:pt x="5245" y="238"/>
                    </a:lnTo>
                    <a:lnTo>
                      <a:pt x="5250" y="228"/>
                    </a:lnTo>
                    <a:lnTo>
                      <a:pt x="5254" y="218"/>
                    </a:lnTo>
                    <a:lnTo>
                      <a:pt x="5263" y="203"/>
                    </a:lnTo>
                    <a:lnTo>
                      <a:pt x="5266" y="198"/>
                    </a:lnTo>
                    <a:lnTo>
                      <a:pt x="5311" y="182"/>
                    </a:lnTo>
                    <a:lnTo>
                      <a:pt x="5372" y="178"/>
                    </a:lnTo>
                    <a:lnTo>
                      <a:pt x="5364" y="145"/>
                    </a:lnTo>
                    <a:lnTo>
                      <a:pt x="5311" y="118"/>
                    </a:lnTo>
                    <a:lnTo>
                      <a:pt x="5319" y="95"/>
                    </a:lnTo>
                    <a:lnTo>
                      <a:pt x="5368" y="72"/>
                    </a:lnTo>
                    <a:lnTo>
                      <a:pt x="5414" y="83"/>
                    </a:lnTo>
                    <a:lnTo>
                      <a:pt x="5448" y="61"/>
                    </a:lnTo>
                    <a:lnTo>
                      <a:pt x="5494" y="50"/>
                    </a:lnTo>
                    <a:lnTo>
                      <a:pt x="5550" y="57"/>
                    </a:lnTo>
                    <a:lnTo>
                      <a:pt x="5572" y="83"/>
                    </a:lnTo>
                    <a:lnTo>
                      <a:pt x="5610" y="118"/>
                    </a:lnTo>
                    <a:lnTo>
                      <a:pt x="5640" y="133"/>
                    </a:lnTo>
                    <a:lnTo>
                      <a:pt x="5647" y="136"/>
                    </a:lnTo>
                    <a:lnTo>
                      <a:pt x="5660" y="141"/>
                    </a:lnTo>
                    <a:lnTo>
                      <a:pt x="5667" y="144"/>
                    </a:lnTo>
                    <a:lnTo>
                      <a:pt x="5674" y="144"/>
                    </a:lnTo>
                    <a:lnTo>
                      <a:pt x="5677" y="144"/>
                    </a:lnTo>
                    <a:lnTo>
                      <a:pt x="5679" y="141"/>
                    </a:lnTo>
                    <a:lnTo>
                      <a:pt x="5681" y="139"/>
                    </a:lnTo>
                    <a:lnTo>
                      <a:pt x="5682" y="137"/>
                    </a:lnTo>
                    <a:lnTo>
                      <a:pt x="5682" y="125"/>
                    </a:lnTo>
                    <a:lnTo>
                      <a:pt x="5681" y="116"/>
                    </a:lnTo>
                    <a:lnTo>
                      <a:pt x="5681" y="111"/>
                    </a:lnTo>
                    <a:lnTo>
                      <a:pt x="5682" y="107"/>
                    </a:lnTo>
                    <a:lnTo>
                      <a:pt x="5686" y="102"/>
                    </a:lnTo>
                    <a:lnTo>
                      <a:pt x="5690" y="95"/>
                    </a:lnTo>
                    <a:lnTo>
                      <a:pt x="5700" y="83"/>
                    </a:lnTo>
                    <a:lnTo>
                      <a:pt x="5708" y="77"/>
                    </a:lnTo>
                    <a:lnTo>
                      <a:pt x="5714" y="73"/>
                    </a:lnTo>
                    <a:lnTo>
                      <a:pt x="5716" y="72"/>
                    </a:lnTo>
                    <a:lnTo>
                      <a:pt x="5720" y="70"/>
                    </a:lnTo>
                    <a:lnTo>
                      <a:pt x="5730" y="64"/>
                    </a:lnTo>
                    <a:lnTo>
                      <a:pt x="5743" y="56"/>
                    </a:lnTo>
                    <a:lnTo>
                      <a:pt x="5758" y="50"/>
                    </a:lnTo>
                    <a:lnTo>
                      <a:pt x="5766" y="48"/>
                    </a:lnTo>
                    <a:lnTo>
                      <a:pt x="5774" y="45"/>
                    </a:lnTo>
                    <a:lnTo>
                      <a:pt x="5784" y="44"/>
                    </a:lnTo>
                    <a:lnTo>
                      <a:pt x="5794" y="43"/>
                    </a:lnTo>
                    <a:lnTo>
                      <a:pt x="5809" y="42"/>
                    </a:lnTo>
                    <a:lnTo>
                      <a:pt x="5814" y="42"/>
                    </a:lnTo>
                    <a:lnTo>
                      <a:pt x="5890" y="57"/>
                    </a:lnTo>
                    <a:lnTo>
                      <a:pt x="5879" y="87"/>
                    </a:lnTo>
                    <a:lnTo>
                      <a:pt x="5841" y="98"/>
                    </a:lnTo>
                    <a:lnTo>
                      <a:pt x="5814" y="110"/>
                    </a:lnTo>
                    <a:lnTo>
                      <a:pt x="5773" y="118"/>
                    </a:lnTo>
                    <a:lnTo>
                      <a:pt x="5766" y="125"/>
                    </a:lnTo>
                    <a:lnTo>
                      <a:pt x="5758" y="133"/>
                    </a:lnTo>
                    <a:lnTo>
                      <a:pt x="5750" y="138"/>
                    </a:lnTo>
                    <a:lnTo>
                      <a:pt x="5743" y="144"/>
                    </a:lnTo>
                    <a:lnTo>
                      <a:pt x="5732" y="150"/>
                    </a:lnTo>
                    <a:lnTo>
                      <a:pt x="5728" y="152"/>
                    </a:lnTo>
                    <a:lnTo>
                      <a:pt x="5724" y="178"/>
                    </a:lnTo>
                    <a:lnTo>
                      <a:pt x="5766" y="193"/>
                    </a:lnTo>
                    <a:lnTo>
                      <a:pt x="5814" y="201"/>
                    </a:lnTo>
                    <a:lnTo>
                      <a:pt x="5856" y="216"/>
                    </a:lnTo>
                    <a:lnTo>
                      <a:pt x="5856" y="218"/>
                    </a:lnTo>
                    <a:lnTo>
                      <a:pt x="5858" y="225"/>
                    </a:lnTo>
                    <a:lnTo>
                      <a:pt x="5862" y="229"/>
                    </a:lnTo>
                    <a:lnTo>
                      <a:pt x="5867" y="233"/>
                    </a:lnTo>
                    <a:lnTo>
                      <a:pt x="5876" y="240"/>
                    </a:lnTo>
                    <a:lnTo>
                      <a:pt x="5887" y="246"/>
                    </a:lnTo>
                    <a:lnTo>
                      <a:pt x="5899" y="252"/>
                    </a:lnTo>
                    <a:lnTo>
                      <a:pt x="5911" y="256"/>
                    </a:lnTo>
                    <a:lnTo>
                      <a:pt x="5922" y="257"/>
                    </a:lnTo>
                    <a:lnTo>
                      <a:pt x="5932" y="257"/>
                    </a:lnTo>
                    <a:lnTo>
                      <a:pt x="5946" y="255"/>
                    </a:lnTo>
                    <a:lnTo>
                      <a:pt x="5950" y="254"/>
                    </a:lnTo>
                    <a:lnTo>
                      <a:pt x="5985" y="213"/>
                    </a:lnTo>
                    <a:lnTo>
                      <a:pt x="6030" y="160"/>
                    </a:lnTo>
                    <a:lnTo>
                      <a:pt x="6057" y="148"/>
                    </a:lnTo>
                    <a:lnTo>
                      <a:pt x="6095" y="160"/>
                    </a:lnTo>
                    <a:lnTo>
                      <a:pt x="6087" y="193"/>
                    </a:lnTo>
                    <a:lnTo>
                      <a:pt x="6065" y="205"/>
                    </a:lnTo>
                    <a:lnTo>
                      <a:pt x="6053" y="235"/>
                    </a:lnTo>
                    <a:lnTo>
                      <a:pt x="6034" y="254"/>
                    </a:lnTo>
                    <a:lnTo>
                      <a:pt x="6012" y="291"/>
                    </a:lnTo>
                    <a:lnTo>
                      <a:pt x="6004" y="326"/>
                    </a:lnTo>
                    <a:lnTo>
                      <a:pt x="6007" y="364"/>
                    </a:lnTo>
                    <a:lnTo>
                      <a:pt x="6042" y="341"/>
                    </a:lnTo>
                    <a:lnTo>
                      <a:pt x="6080" y="337"/>
                    </a:lnTo>
                    <a:lnTo>
                      <a:pt x="6121" y="352"/>
                    </a:lnTo>
                    <a:lnTo>
                      <a:pt x="6121" y="382"/>
                    </a:lnTo>
                    <a:lnTo>
                      <a:pt x="6091" y="412"/>
                    </a:lnTo>
                    <a:lnTo>
                      <a:pt x="6087" y="450"/>
                    </a:lnTo>
                    <a:lnTo>
                      <a:pt x="6133" y="477"/>
                    </a:lnTo>
                    <a:lnTo>
                      <a:pt x="6148" y="541"/>
                    </a:lnTo>
                    <a:lnTo>
                      <a:pt x="6189" y="598"/>
                    </a:lnTo>
                    <a:lnTo>
                      <a:pt x="6211" y="654"/>
                    </a:lnTo>
                    <a:lnTo>
                      <a:pt x="6254" y="704"/>
                    </a:lnTo>
                    <a:lnTo>
                      <a:pt x="6279" y="738"/>
                    </a:lnTo>
                    <a:lnTo>
                      <a:pt x="6291" y="772"/>
                    </a:lnTo>
                    <a:lnTo>
                      <a:pt x="6257" y="802"/>
                    </a:lnTo>
                    <a:lnTo>
                      <a:pt x="6254" y="804"/>
                    </a:lnTo>
                    <a:lnTo>
                      <a:pt x="6244" y="809"/>
                    </a:lnTo>
                    <a:lnTo>
                      <a:pt x="6230" y="813"/>
                    </a:lnTo>
                    <a:lnTo>
                      <a:pt x="6216" y="817"/>
                    </a:lnTo>
                    <a:lnTo>
                      <a:pt x="6208" y="819"/>
                    </a:lnTo>
                    <a:lnTo>
                      <a:pt x="6201" y="825"/>
                    </a:lnTo>
                    <a:lnTo>
                      <a:pt x="6193" y="830"/>
                    </a:lnTo>
                    <a:lnTo>
                      <a:pt x="6186" y="836"/>
                    </a:lnTo>
                    <a:lnTo>
                      <a:pt x="6175" y="846"/>
                    </a:lnTo>
                    <a:lnTo>
                      <a:pt x="6170" y="852"/>
                    </a:lnTo>
                    <a:lnTo>
                      <a:pt x="6155" y="897"/>
                    </a:lnTo>
                    <a:lnTo>
                      <a:pt x="6148" y="942"/>
                    </a:lnTo>
                    <a:lnTo>
                      <a:pt x="6121" y="961"/>
                    </a:lnTo>
                    <a:lnTo>
                      <a:pt x="6148" y="983"/>
                    </a:lnTo>
                    <a:lnTo>
                      <a:pt x="6201" y="988"/>
                    </a:lnTo>
                    <a:lnTo>
                      <a:pt x="6254" y="1029"/>
                    </a:lnTo>
                    <a:lnTo>
                      <a:pt x="6291" y="1056"/>
                    </a:lnTo>
                    <a:lnTo>
                      <a:pt x="6329" y="1078"/>
                    </a:lnTo>
                    <a:lnTo>
                      <a:pt x="6322" y="1109"/>
                    </a:lnTo>
                    <a:lnTo>
                      <a:pt x="6261" y="1109"/>
                    </a:lnTo>
                    <a:lnTo>
                      <a:pt x="6242" y="1089"/>
                    </a:lnTo>
                    <a:lnTo>
                      <a:pt x="6204" y="1074"/>
                    </a:lnTo>
                    <a:lnTo>
                      <a:pt x="6166" y="1067"/>
                    </a:lnTo>
                    <a:lnTo>
                      <a:pt x="6155" y="1109"/>
                    </a:lnTo>
                    <a:lnTo>
                      <a:pt x="6155" y="1157"/>
                    </a:lnTo>
                    <a:lnTo>
                      <a:pt x="6133" y="1169"/>
                    </a:lnTo>
                    <a:lnTo>
                      <a:pt x="6133" y="1199"/>
                    </a:lnTo>
                    <a:lnTo>
                      <a:pt x="6178" y="1207"/>
                    </a:lnTo>
                    <a:lnTo>
                      <a:pt x="6234" y="1203"/>
                    </a:lnTo>
                    <a:lnTo>
                      <a:pt x="6276" y="1210"/>
                    </a:lnTo>
                    <a:lnTo>
                      <a:pt x="6279" y="1252"/>
                    </a:lnTo>
                    <a:lnTo>
                      <a:pt x="6249" y="1267"/>
                    </a:lnTo>
                    <a:lnTo>
                      <a:pt x="6216" y="1294"/>
                    </a:lnTo>
                    <a:lnTo>
                      <a:pt x="6155" y="1305"/>
                    </a:lnTo>
                    <a:lnTo>
                      <a:pt x="6133" y="1332"/>
                    </a:lnTo>
                    <a:lnTo>
                      <a:pt x="6060" y="1365"/>
                    </a:lnTo>
                    <a:lnTo>
                      <a:pt x="6042" y="1396"/>
                    </a:lnTo>
                    <a:lnTo>
                      <a:pt x="6007" y="1411"/>
                    </a:lnTo>
                    <a:lnTo>
                      <a:pt x="6006" y="1417"/>
                    </a:lnTo>
                    <a:lnTo>
                      <a:pt x="6001" y="1430"/>
                    </a:lnTo>
                    <a:lnTo>
                      <a:pt x="5998" y="1437"/>
                    </a:lnTo>
                    <a:lnTo>
                      <a:pt x="5993" y="1443"/>
                    </a:lnTo>
                    <a:lnTo>
                      <a:pt x="5990" y="1445"/>
                    </a:lnTo>
                    <a:lnTo>
                      <a:pt x="5988" y="1448"/>
                    </a:lnTo>
                    <a:lnTo>
                      <a:pt x="5985" y="1449"/>
                    </a:lnTo>
                    <a:lnTo>
                      <a:pt x="5982" y="1449"/>
                    </a:lnTo>
                    <a:lnTo>
                      <a:pt x="5973" y="1451"/>
                    </a:lnTo>
                    <a:lnTo>
                      <a:pt x="5964" y="1454"/>
                    </a:lnTo>
                    <a:lnTo>
                      <a:pt x="5956" y="1459"/>
                    </a:lnTo>
                    <a:lnTo>
                      <a:pt x="5947" y="1466"/>
                    </a:lnTo>
                    <a:lnTo>
                      <a:pt x="5934" y="1478"/>
                    </a:lnTo>
                    <a:lnTo>
                      <a:pt x="5928" y="1483"/>
                    </a:lnTo>
                    <a:lnTo>
                      <a:pt x="5897" y="1521"/>
                    </a:lnTo>
                    <a:lnTo>
                      <a:pt x="5856" y="1544"/>
                    </a:lnTo>
                    <a:lnTo>
                      <a:pt x="5746" y="1544"/>
                    </a:lnTo>
                    <a:lnTo>
                      <a:pt x="5701" y="1554"/>
                    </a:lnTo>
                    <a:lnTo>
                      <a:pt x="5648" y="1562"/>
                    </a:lnTo>
                    <a:lnTo>
                      <a:pt x="5645" y="1619"/>
                    </a:lnTo>
                    <a:lnTo>
                      <a:pt x="5637" y="1664"/>
                    </a:lnTo>
                    <a:lnTo>
                      <a:pt x="5630" y="1695"/>
                    </a:lnTo>
                    <a:lnTo>
                      <a:pt x="5607" y="1740"/>
                    </a:lnTo>
                    <a:lnTo>
                      <a:pt x="5587" y="1774"/>
                    </a:lnTo>
                    <a:lnTo>
                      <a:pt x="5546" y="1808"/>
                    </a:lnTo>
                    <a:lnTo>
                      <a:pt x="5516" y="1835"/>
                    </a:lnTo>
                    <a:lnTo>
                      <a:pt x="5478" y="1868"/>
                    </a:lnTo>
                    <a:lnTo>
                      <a:pt x="5474" y="1906"/>
                    </a:lnTo>
                    <a:lnTo>
                      <a:pt x="5478" y="1944"/>
                    </a:lnTo>
                    <a:lnTo>
                      <a:pt x="5474" y="1979"/>
                    </a:lnTo>
                    <a:lnTo>
                      <a:pt x="5456" y="2027"/>
                    </a:lnTo>
                    <a:lnTo>
                      <a:pt x="5432" y="2054"/>
                    </a:lnTo>
                    <a:lnTo>
                      <a:pt x="5424" y="2080"/>
                    </a:lnTo>
                    <a:lnTo>
                      <a:pt x="5368" y="2047"/>
                    </a:lnTo>
                    <a:lnTo>
                      <a:pt x="5338" y="2012"/>
                    </a:lnTo>
                    <a:lnTo>
                      <a:pt x="5304" y="1967"/>
                    </a:lnTo>
                    <a:lnTo>
                      <a:pt x="5281" y="1926"/>
                    </a:lnTo>
                    <a:lnTo>
                      <a:pt x="5270" y="1903"/>
                    </a:lnTo>
                    <a:lnTo>
                      <a:pt x="5240" y="1865"/>
                    </a:lnTo>
                    <a:lnTo>
                      <a:pt x="5225" y="1796"/>
                    </a:lnTo>
                    <a:lnTo>
                      <a:pt x="5228" y="1660"/>
                    </a:lnTo>
                    <a:lnTo>
                      <a:pt x="5240" y="1544"/>
                    </a:lnTo>
                    <a:lnTo>
                      <a:pt x="5273" y="1486"/>
                    </a:lnTo>
                    <a:lnTo>
                      <a:pt x="5319" y="1426"/>
                    </a:lnTo>
                    <a:lnTo>
                      <a:pt x="5376" y="1400"/>
                    </a:lnTo>
                    <a:lnTo>
                      <a:pt x="5406" y="1370"/>
                    </a:lnTo>
                    <a:lnTo>
                      <a:pt x="5409" y="1317"/>
                    </a:lnTo>
                    <a:lnTo>
                      <a:pt x="5391" y="1256"/>
                    </a:lnTo>
                    <a:lnTo>
                      <a:pt x="5326" y="1256"/>
                    </a:lnTo>
                    <a:lnTo>
                      <a:pt x="5319" y="1210"/>
                    </a:lnTo>
                    <a:lnTo>
                      <a:pt x="5341" y="1180"/>
                    </a:lnTo>
                    <a:lnTo>
                      <a:pt x="5391" y="1150"/>
                    </a:lnTo>
                    <a:lnTo>
                      <a:pt x="5364" y="1112"/>
                    </a:lnTo>
                    <a:lnTo>
                      <a:pt x="5334" y="1086"/>
                    </a:lnTo>
                    <a:lnTo>
                      <a:pt x="5304" y="1071"/>
                    </a:lnTo>
                    <a:lnTo>
                      <a:pt x="5270" y="1059"/>
                    </a:lnTo>
                    <a:lnTo>
                      <a:pt x="5288" y="1021"/>
                    </a:lnTo>
                    <a:lnTo>
                      <a:pt x="5315" y="988"/>
                    </a:lnTo>
                    <a:lnTo>
                      <a:pt x="5346" y="946"/>
                    </a:lnTo>
                    <a:lnTo>
                      <a:pt x="5364" y="915"/>
                    </a:lnTo>
                    <a:lnTo>
                      <a:pt x="5349" y="882"/>
                    </a:lnTo>
                    <a:lnTo>
                      <a:pt x="5326" y="810"/>
                    </a:lnTo>
                    <a:lnTo>
                      <a:pt x="5304" y="791"/>
                    </a:lnTo>
                    <a:lnTo>
                      <a:pt x="5270" y="742"/>
                    </a:lnTo>
                    <a:lnTo>
                      <a:pt x="5266" y="689"/>
                    </a:lnTo>
                    <a:lnTo>
                      <a:pt x="5236" y="658"/>
                    </a:lnTo>
                    <a:lnTo>
                      <a:pt x="5195" y="643"/>
                    </a:lnTo>
                    <a:lnTo>
                      <a:pt x="5152" y="628"/>
                    </a:lnTo>
                    <a:lnTo>
                      <a:pt x="5122" y="616"/>
                    </a:lnTo>
                    <a:lnTo>
                      <a:pt x="5100" y="598"/>
                    </a:lnTo>
                    <a:close/>
                    <a:moveTo>
                      <a:pt x="4324" y="235"/>
                    </a:moveTo>
                    <a:lnTo>
                      <a:pt x="4249" y="216"/>
                    </a:lnTo>
                    <a:lnTo>
                      <a:pt x="4177" y="205"/>
                    </a:lnTo>
                    <a:lnTo>
                      <a:pt x="4154" y="125"/>
                    </a:lnTo>
                    <a:lnTo>
                      <a:pt x="4199" y="91"/>
                    </a:lnTo>
                    <a:lnTo>
                      <a:pt x="4256" y="61"/>
                    </a:lnTo>
                    <a:lnTo>
                      <a:pt x="4320" y="35"/>
                    </a:lnTo>
                    <a:lnTo>
                      <a:pt x="4382" y="35"/>
                    </a:lnTo>
                    <a:lnTo>
                      <a:pt x="4438" y="35"/>
                    </a:lnTo>
                    <a:lnTo>
                      <a:pt x="4483" y="12"/>
                    </a:lnTo>
                    <a:lnTo>
                      <a:pt x="4559" y="0"/>
                    </a:lnTo>
                    <a:lnTo>
                      <a:pt x="4608" y="8"/>
                    </a:lnTo>
                    <a:lnTo>
                      <a:pt x="4608" y="68"/>
                    </a:lnTo>
                    <a:lnTo>
                      <a:pt x="4608" y="113"/>
                    </a:lnTo>
                    <a:lnTo>
                      <a:pt x="4597" y="155"/>
                    </a:lnTo>
                    <a:lnTo>
                      <a:pt x="4555" y="193"/>
                    </a:lnTo>
                    <a:lnTo>
                      <a:pt x="4518" y="223"/>
                    </a:lnTo>
                    <a:lnTo>
                      <a:pt x="4518" y="269"/>
                    </a:lnTo>
                    <a:lnTo>
                      <a:pt x="4513" y="307"/>
                    </a:lnTo>
                    <a:lnTo>
                      <a:pt x="4529" y="341"/>
                    </a:lnTo>
                    <a:lnTo>
                      <a:pt x="4563" y="386"/>
                    </a:lnTo>
                    <a:lnTo>
                      <a:pt x="4597" y="371"/>
                    </a:lnTo>
                    <a:lnTo>
                      <a:pt x="4631" y="337"/>
                    </a:lnTo>
                    <a:lnTo>
                      <a:pt x="4661" y="352"/>
                    </a:lnTo>
                    <a:lnTo>
                      <a:pt x="4646" y="409"/>
                    </a:lnTo>
                    <a:lnTo>
                      <a:pt x="4647" y="410"/>
                    </a:lnTo>
                    <a:lnTo>
                      <a:pt x="4647" y="413"/>
                    </a:lnTo>
                    <a:lnTo>
                      <a:pt x="4645" y="416"/>
                    </a:lnTo>
                    <a:lnTo>
                      <a:pt x="4643" y="420"/>
                    </a:lnTo>
                    <a:lnTo>
                      <a:pt x="4638" y="425"/>
                    </a:lnTo>
                    <a:lnTo>
                      <a:pt x="4631" y="432"/>
                    </a:lnTo>
                    <a:lnTo>
                      <a:pt x="4616" y="445"/>
                    </a:lnTo>
                    <a:lnTo>
                      <a:pt x="4605" y="456"/>
                    </a:lnTo>
                    <a:lnTo>
                      <a:pt x="4599" y="463"/>
                    </a:lnTo>
                    <a:lnTo>
                      <a:pt x="4597" y="465"/>
                    </a:lnTo>
                    <a:lnTo>
                      <a:pt x="4601" y="511"/>
                    </a:lnTo>
                    <a:lnTo>
                      <a:pt x="4608" y="548"/>
                    </a:lnTo>
                    <a:lnTo>
                      <a:pt x="4631" y="575"/>
                    </a:lnTo>
                    <a:lnTo>
                      <a:pt x="4646" y="609"/>
                    </a:lnTo>
                    <a:lnTo>
                      <a:pt x="4646" y="614"/>
                    </a:lnTo>
                    <a:lnTo>
                      <a:pt x="4645" y="627"/>
                    </a:lnTo>
                    <a:lnTo>
                      <a:pt x="4644" y="635"/>
                    </a:lnTo>
                    <a:lnTo>
                      <a:pt x="4641" y="641"/>
                    </a:lnTo>
                    <a:lnTo>
                      <a:pt x="4640" y="644"/>
                    </a:lnTo>
                    <a:lnTo>
                      <a:pt x="4636" y="647"/>
                    </a:lnTo>
                    <a:lnTo>
                      <a:pt x="4634" y="649"/>
                    </a:lnTo>
                    <a:lnTo>
                      <a:pt x="4631" y="651"/>
                    </a:lnTo>
                    <a:lnTo>
                      <a:pt x="4623" y="654"/>
                    </a:lnTo>
                    <a:lnTo>
                      <a:pt x="4616" y="660"/>
                    </a:lnTo>
                    <a:lnTo>
                      <a:pt x="4608" y="665"/>
                    </a:lnTo>
                    <a:lnTo>
                      <a:pt x="4601" y="670"/>
                    </a:lnTo>
                    <a:lnTo>
                      <a:pt x="4590" y="681"/>
                    </a:lnTo>
                    <a:lnTo>
                      <a:pt x="4586" y="684"/>
                    </a:lnTo>
                    <a:lnTo>
                      <a:pt x="4551" y="666"/>
                    </a:lnTo>
                    <a:lnTo>
                      <a:pt x="4521" y="628"/>
                    </a:lnTo>
                    <a:lnTo>
                      <a:pt x="4472" y="624"/>
                    </a:lnTo>
                    <a:lnTo>
                      <a:pt x="4430" y="643"/>
                    </a:lnTo>
                    <a:lnTo>
                      <a:pt x="4389" y="669"/>
                    </a:lnTo>
                    <a:lnTo>
                      <a:pt x="4359" y="693"/>
                    </a:lnTo>
                    <a:lnTo>
                      <a:pt x="4340" y="628"/>
                    </a:lnTo>
                    <a:lnTo>
                      <a:pt x="4359" y="579"/>
                    </a:lnTo>
                    <a:lnTo>
                      <a:pt x="4415" y="545"/>
                    </a:lnTo>
                    <a:lnTo>
                      <a:pt x="4457" y="545"/>
                    </a:lnTo>
                    <a:lnTo>
                      <a:pt x="4460" y="507"/>
                    </a:lnTo>
                    <a:lnTo>
                      <a:pt x="4412" y="488"/>
                    </a:lnTo>
                    <a:lnTo>
                      <a:pt x="4370" y="450"/>
                    </a:lnTo>
                    <a:lnTo>
                      <a:pt x="4415" y="417"/>
                    </a:lnTo>
                    <a:lnTo>
                      <a:pt x="4435" y="356"/>
                    </a:lnTo>
                    <a:lnTo>
                      <a:pt x="4404" y="364"/>
                    </a:lnTo>
                    <a:lnTo>
                      <a:pt x="4377" y="417"/>
                    </a:lnTo>
                    <a:lnTo>
                      <a:pt x="4350" y="371"/>
                    </a:lnTo>
                    <a:lnTo>
                      <a:pt x="4370" y="318"/>
                    </a:lnTo>
                    <a:lnTo>
                      <a:pt x="4389" y="281"/>
                    </a:lnTo>
                    <a:lnTo>
                      <a:pt x="4408" y="246"/>
                    </a:lnTo>
                    <a:lnTo>
                      <a:pt x="4430" y="216"/>
                    </a:lnTo>
                    <a:lnTo>
                      <a:pt x="4435" y="186"/>
                    </a:lnTo>
                    <a:lnTo>
                      <a:pt x="4435" y="167"/>
                    </a:lnTo>
                    <a:lnTo>
                      <a:pt x="4415" y="160"/>
                    </a:lnTo>
                    <a:lnTo>
                      <a:pt x="4370" y="152"/>
                    </a:lnTo>
                    <a:lnTo>
                      <a:pt x="4350" y="182"/>
                    </a:lnTo>
                    <a:lnTo>
                      <a:pt x="4335" y="216"/>
                    </a:lnTo>
                    <a:lnTo>
                      <a:pt x="4335" y="220"/>
                    </a:lnTo>
                    <a:lnTo>
                      <a:pt x="4333" y="228"/>
                    </a:lnTo>
                    <a:lnTo>
                      <a:pt x="4331" y="232"/>
                    </a:lnTo>
                    <a:lnTo>
                      <a:pt x="4330" y="235"/>
                    </a:lnTo>
                    <a:lnTo>
                      <a:pt x="4329" y="236"/>
                    </a:lnTo>
                    <a:lnTo>
                      <a:pt x="4327" y="236"/>
                    </a:lnTo>
                    <a:lnTo>
                      <a:pt x="4326" y="236"/>
                    </a:lnTo>
                    <a:lnTo>
                      <a:pt x="4324" y="235"/>
                    </a:lnTo>
                    <a:close/>
                    <a:moveTo>
                      <a:pt x="3965" y="716"/>
                    </a:moveTo>
                    <a:lnTo>
                      <a:pt x="3889" y="677"/>
                    </a:lnTo>
                    <a:lnTo>
                      <a:pt x="3924" y="643"/>
                    </a:lnTo>
                    <a:lnTo>
                      <a:pt x="3957" y="606"/>
                    </a:lnTo>
                    <a:lnTo>
                      <a:pt x="3973" y="545"/>
                    </a:lnTo>
                    <a:lnTo>
                      <a:pt x="4003" y="500"/>
                    </a:lnTo>
                    <a:lnTo>
                      <a:pt x="4033" y="522"/>
                    </a:lnTo>
                    <a:lnTo>
                      <a:pt x="4078" y="568"/>
                    </a:lnTo>
                    <a:lnTo>
                      <a:pt x="4093" y="651"/>
                    </a:lnTo>
                    <a:lnTo>
                      <a:pt x="4098" y="652"/>
                    </a:lnTo>
                    <a:lnTo>
                      <a:pt x="4110" y="656"/>
                    </a:lnTo>
                    <a:lnTo>
                      <a:pt x="4116" y="660"/>
                    </a:lnTo>
                    <a:lnTo>
                      <a:pt x="4124" y="665"/>
                    </a:lnTo>
                    <a:lnTo>
                      <a:pt x="4131" y="673"/>
                    </a:lnTo>
                    <a:lnTo>
                      <a:pt x="4139" y="681"/>
                    </a:lnTo>
                    <a:lnTo>
                      <a:pt x="4146" y="691"/>
                    </a:lnTo>
                    <a:lnTo>
                      <a:pt x="4155" y="700"/>
                    </a:lnTo>
                    <a:lnTo>
                      <a:pt x="4163" y="707"/>
                    </a:lnTo>
                    <a:lnTo>
                      <a:pt x="4171" y="714"/>
                    </a:lnTo>
                    <a:lnTo>
                      <a:pt x="4183" y="723"/>
                    </a:lnTo>
                    <a:lnTo>
                      <a:pt x="4188" y="726"/>
                    </a:lnTo>
                    <a:lnTo>
                      <a:pt x="4219" y="753"/>
                    </a:lnTo>
                    <a:lnTo>
                      <a:pt x="4245" y="794"/>
                    </a:lnTo>
                    <a:lnTo>
                      <a:pt x="4249" y="852"/>
                    </a:lnTo>
                    <a:lnTo>
                      <a:pt x="4245" y="854"/>
                    </a:lnTo>
                    <a:lnTo>
                      <a:pt x="4222" y="859"/>
                    </a:lnTo>
                    <a:lnTo>
                      <a:pt x="4205" y="861"/>
                    </a:lnTo>
                    <a:lnTo>
                      <a:pt x="4187" y="862"/>
                    </a:lnTo>
                    <a:lnTo>
                      <a:pt x="4174" y="862"/>
                    </a:lnTo>
                    <a:lnTo>
                      <a:pt x="4169" y="862"/>
                    </a:lnTo>
                    <a:lnTo>
                      <a:pt x="4109" y="840"/>
                    </a:lnTo>
                    <a:lnTo>
                      <a:pt x="4060" y="810"/>
                    </a:lnTo>
                    <a:lnTo>
                      <a:pt x="4018" y="742"/>
                    </a:lnTo>
                    <a:lnTo>
                      <a:pt x="3965" y="716"/>
                    </a:lnTo>
                    <a:close/>
                    <a:moveTo>
                      <a:pt x="3402" y="417"/>
                    </a:moveTo>
                    <a:lnTo>
                      <a:pt x="3311" y="394"/>
                    </a:lnTo>
                    <a:lnTo>
                      <a:pt x="3250" y="397"/>
                    </a:lnTo>
                    <a:lnTo>
                      <a:pt x="3213" y="386"/>
                    </a:lnTo>
                    <a:lnTo>
                      <a:pt x="3235" y="341"/>
                    </a:lnTo>
                    <a:lnTo>
                      <a:pt x="3288" y="296"/>
                    </a:lnTo>
                    <a:lnTo>
                      <a:pt x="3368" y="303"/>
                    </a:lnTo>
                    <a:lnTo>
                      <a:pt x="3470" y="307"/>
                    </a:lnTo>
                    <a:lnTo>
                      <a:pt x="3519" y="311"/>
                    </a:lnTo>
                    <a:lnTo>
                      <a:pt x="3560" y="356"/>
                    </a:lnTo>
                    <a:lnTo>
                      <a:pt x="3565" y="361"/>
                    </a:lnTo>
                    <a:lnTo>
                      <a:pt x="3572" y="372"/>
                    </a:lnTo>
                    <a:lnTo>
                      <a:pt x="3576" y="380"/>
                    </a:lnTo>
                    <a:lnTo>
                      <a:pt x="3580" y="388"/>
                    </a:lnTo>
                    <a:lnTo>
                      <a:pt x="3582" y="396"/>
                    </a:lnTo>
                    <a:lnTo>
                      <a:pt x="3583" y="405"/>
                    </a:lnTo>
                    <a:lnTo>
                      <a:pt x="3582" y="415"/>
                    </a:lnTo>
                    <a:lnTo>
                      <a:pt x="3577" y="426"/>
                    </a:lnTo>
                    <a:lnTo>
                      <a:pt x="3572" y="438"/>
                    </a:lnTo>
                    <a:lnTo>
                      <a:pt x="3567" y="449"/>
                    </a:lnTo>
                    <a:lnTo>
                      <a:pt x="3555" y="469"/>
                    </a:lnTo>
                    <a:lnTo>
                      <a:pt x="3549" y="477"/>
                    </a:lnTo>
                    <a:lnTo>
                      <a:pt x="3544" y="480"/>
                    </a:lnTo>
                    <a:lnTo>
                      <a:pt x="3530" y="487"/>
                    </a:lnTo>
                    <a:lnTo>
                      <a:pt x="3521" y="490"/>
                    </a:lnTo>
                    <a:lnTo>
                      <a:pt x="3513" y="493"/>
                    </a:lnTo>
                    <a:lnTo>
                      <a:pt x="3504" y="495"/>
                    </a:lnTo>
                    <a:lnTo>
                      <a:pt x="3497" y="495"/>
                    </a:lnTo>
                    <a:lnTo>
                      <a:pt x="3478" y="495"/>
                    </a:lnTo>
                    <a:lnTo>
                      <a:pt x="3457" y="495"/>
                    </a:lnTo>
                    <a:lnTo>
                      <a:pt x="3439" y="495"/>
                    </a:lnTo>
                    <a:lnTo>
                      <a:pt x="3432" y="495"/>
                    </a:lnTo>
                    <a:lnTo>
                      <a:pt x="3428" y="454"/>
                    </a:lnTo>
                    <a:lnTo>
                      <a:pt x="3447" y="435"/>
                    </a:lnTo>
                    <a:lnTo>
                      <a:pt x="3428" y="412"/>
                    </a:lnTo>
                    <a:lnTo>
                      <a:pt x="3402" y="417"/>
                    </a:lnTo>
                    <a:close/>
                    <a:moveTo>
                      <a:pt x="3193" y="666"/>
                    </a:moveTo>
                    <a:lnTo>
                      <a:pt x="3155" y="632"/>
                    </a:lnTo>
                    <a:lnTo>
                      <a:pt x="3152" y="590"/>
                    </a:lnTo>
                    <a:lnTo>
                      <a:pt x="3197" y="590"/>
                    </a:lnTo>
                    <a:lnTo>
                      <a:pt x="3235" y="636"/>
                    </a:lnTo>
                    <a:lnTo>
                      <a:pt x="3250" y="696"/>
                    </a:lnTo>
                    <a:lnTo>
                      <a:pt x="3193" y="666"/>
                    </a:lnTo>
                    <a:close/>
                    <a:moveTo>
                      <a:pt x="3072" y="749"/>
                    </a:moveTo>
                    <a:lnTo>
                      <a:pt x="3061" y="677"/>
                    </a:lnTo>
                    <a:lnTo>
                      <a:pt x="3027" y="621"/>
                    </a:lnTo>
                    <a:lnTo>
                      <a:pt x="2986" y="590"/>
                    </a:lnTo>
                    <a:lnTo>
                      <a:pt x="2948" y="621"/>
                    </a:lnTo>
                    <a:lnTo>
                      <a:pt x="2951" y="681"/>
                    </a:lnTo>
                    <a:lnTo>
                      <a:pt x="2963" y="746"/>
                    </a:lnTo>
                    <a:lnTo>
                      <a:pt x="3019" y="794"/>
                    </a:lnTo>
                    <a:lnTo>
                      <a:pt x="3054" y="794"/>
                    </a:lnTo>
                    <a:lnTo>
                      <a:pt x="3072" y="749"/>
                    </a:lnTo>
                    <a:close/>
                    <a:moveTo>
                      <a:pt x="3562" y="1666"/>
                    </a:moveTo>
                    <a:lnTo>
                      <a:pt x="3651" y="1572"/>
                    </a:lnTo>
                    <a:lnTo>
                      <a:pt x="3685" y="1495"/>
                    </a:lnTo>
                    <a:lnTo>
                      <a:pt x="3750" y="1490"/>
                    </a:lnTo>
                    <a:lnTo>
                      <a:pt x="3745" y="1449"/>
                    </a:lnTo>
                    <a:lnTo>
                      <a:pt x="3692" y="1413"/>
                    </a:lnTo>
                    <a:lnTo>
                      <a:pt x="3668" y="1348"/>
                    </a:lnTo>
                    <a:lnTo>
                      <a:pt x="3674" y="1272"/>
                    </a:lnTo>
                    <a:lnTo>
                      <a:pt x="3738" y="1254"/>
                    </a:lnTo>
                    <a:lnTo>
                      <a:pt x="3757" y="1201"/>
                    </a:lnTo>
                    <a:lnTo>
                      <a:pt x="3704" y="1183"/>
                    </a:lnTo>
                    <a:lnTo>
                      <a:pt x="3662" y="1159"/>
                    </a:lnTo>
                    <a:lnTo>
                      <a:pt x="3633" y="1130"/>
                    </a:lnTo>
                    <a:lnTo>
                      <a:pt x="3544" y="1130"/>
                    </a:lnTo>
                    <a:lnTo>
                      <a:pt x="3457" y="1130"/>
                    </a:lnTo>
                    <a:lnTo>
                      <a:pt x="3404" y="1130"/>
                    </a:lnTo>
                    <a:lnTo>
                      <a:pt x="3344" y="1089"/>
                    </a:lnTo>
                    <a:lnTo>
                      <a:pt x="3262" y="1042"/>
                    </a:lnTo>
                    <a:lnTo>
                      <a:pt x="3232" y="1007"/>
                    </a:lnTo>
                    <a:lnTo>
                      <a:pt x="3256" y="942"/>
                    </a:lnTo>
                    <a:lnTo>
                      <a:pt x="3244" y="883"/>
                    </a:lnTo>
                    <a:lnTo>
                      <a:pt x="3179" y="866"/>
                    </a:lnTo>
                    <a:lnTo>
                      <a:pt x="3227" y="818"/>
                    </a:lnTo>
                    <a:lnTo>
                      <a:pt x="3297" y="818"/>
                    </a:lnTo>
                    <a:lnTo>
                      <a:pt x="3362" y="825"/>
                    </a:lnTo>
                    <a:lnTo>
                      <a:pt x="3362" y="866"/>
                    </a:lnTo>
                    <a:lnTo>
                      <a:pt x="3404" y="912"/>
                    </a:lnTo>
                    <a:lnTo>
                      <a:pt x="3421" y="848"/>
                    </a:lnTo>
                    <a:lnTo>
                      <a:pt x="3414" y="765"/>
                    </a:lnTo>
                    <a:lnTo>
                      <a:pt x="3474" y="794"/>
                    </a:lnTo>
                    <a:lnTo>
                      <a:pt x="3474" y="866"/>
                    </a:lnTo>
                    <a:lnTo>
                      <a:pt x="3479" y="912"/>
                    </a:lnTo>
                    <a:lnTo>
                      <a:pt x="3515" y="919"/>
                    </a:lnTo>
                    <a:lnTo>
                      <a:pt x="3562" y="883"/>
                    </a:lnTo>
                    <a:lnTo>
                      <a:pt x="3651" y="895"/>
                    </a:lnTo>
                    <a:lnTo>
                      <a:pt x="3721" y="919"/>
                    </a:lnTo>
                    <a:lnTo>
                      <a:pt x="3791" y="948"/>
                    </a:lnTo>
                    <a:lnTo>
                      <a:pt x="3833" y="989"/>
                    </a:lnTo>
                    <a:lnTo>
                      <a:pt x="3827" y="1024"/>
                    </a:lnTo>
                    <a:lnTo>
                      <a:pt x="3886" y="1065"/>
                    </a:lnTo>
                    <a:lnTo>
                      <a:pt x="3951" y="1072"/>
                    </a:lnTo>
                    <a:lnTo>
                      <a:pt x="4004" y="1089"/>
                    </a:lnTo>
                    <a:lnTo>
                      <a:pt x="4004" y="1149"/>
                    </a:lnTo>
                    <a:lnTo>
                      <a:pt x="3968" y="1183"/>
                    </a:lnTo>
                    <a:lnTo>
                      <a:pt x="3968" y="1231"/>
                    </a:lnTo>
                    <a:lnTo>
                      <a:pt x="4016" y="1260"/>
                    </a:lnTo>
                    <a:lnTo>
                      <a:pt x="4086" y="1289"/>
                    </a:lnTo>
                    <a:lnTo>
                      <a:pt x="4157" y="1295"/>
                    </a:lnTo>
                    <a:lnTo>
                      <a:pt x="4215" y="1307"/>
                    </a:lnTo>
                    <a:lnTo>
                      <a:pt x="4256" y="1372"/>
                    </a:lnTo>
                    <a:lnTo>
                      <a:pt x="4286" y="1408"/>
                    </a:lnTo>
                    <a:lnTo>
                      <a:pt x="4263" y="1471"/>
                    </a:lnTo>
                    <a:lnTo>
                      <a:pt x="4210" y="1513"/>
                    </a:lnTo>
                    <a:lnTo>
                      <a:pt x="4157" y="1466"/>
                    </a:lnTo>
                    <a:lnTo>
                      <a:pt x="4086" y="1437"/>
                    </a:lnTo>
                    <a:lnTo>
                      <a:pt x="3992" y="1418"/>
                    </a:lnTo>
                    <a:lnTo>
                      <a:pt x="3915" y="1401"/>
                    </a:lnTo>
                    <a:lnTo>
                      <a:pt x="3845" y="1413"/>
                    </a:lnTo>
                    <a:lnTo>
                      <a:pt x="3856" y="1449"/>
                    </a:lnTo>
                    <a:lnTo>
                      <a:pt x="3933" y="1466"/>
                    </a:lnTo>
                    <a:lnTo>
                      <a:pt x="4009" y="1501"/>
                    </a:lnTo>
                    <a:lnTo>
                      <a:pt x="4122" y="1572"/>
                    </a:lnTo>
                    <a:lnTo>
                      <a:pt x="4215" y="1607"/>
                    </a:lnTo>
                    <a:lnTo>
                      <a:pt x="4263" y="1666"/>
                    </a:lnTo>
                    <a:lnTo>
                      <a:pt x="4251" y="1725"/>
                    </a:lnTo>
                    <a:lnTo>
                      <a:pt x="4233" y="1795"/>
                    </a:lnTo>
                    <a:lnTo>
                      <a:pt x="4186" y="1854"/>
                    </a:lnTo>
                    <a:lnTo>
                      <a:pt x="4081" y="1854"/>
                    </a:lnTo>
                    <a:lnTo>
                      <a:pt x="4038" y="1813"/>
                    </a:lnTo>
                    <a:lnTo>
                      <a:pt x="3956" y="1766"/>
                    </a:lnTo>
                    <a:lnTo>
                      <a:pt x="3915" y="1742"/>
                    </a:lnTo>
                    <a:lnTo>
                      <a:pt x="3898" y="1689"/>
                    </a:lnTo>
                    <a:lnTo>
                      <a:pt x="3562" y="1666"/>
                    </a:lnTo>
                    <a:close/>
                    <a:moveTo>
                      <a:pt x="2991" y="1713"/>
                    </a:moveTo>
                    <a:lnTo>
                      <a:pt x="2956" y="1672"/>
                    </a:lnTo>
                    <a:lnTo>
                      <a:pt x="2974" y="1636"/>
                    </a:lnTo>
                    <a:lnTo>
                      <a:pt x="2997" y="1578"/>
                    </a:lnTo>
                    <a:lnTo>
                      <a:pt x="3085" y="1554"/>
                    </a:lnTo>
                    <a:lnTo>
                      <a:pt x="3068" y="1613"/>
                    </a:lnTo>
                    <a:lnTo>
                      <a:pt x="3121" y="1636"/>
                    </a:lnTo>
                    <a:lnTo>
                      <a:pt x="3137" y="1638"/>
                    </a:lnTo>
                    <a:lnTo>
                      <a:pt x="3169" y="1643"/>
                    </a:lnTo>
                    <a:lnTo>
                      <a:pt x="3177" y="1645"/>
                    </a:lnTo>
                    <a:lnTo>
                      <a:pt x="3185" y="1648"/>
                    </a:lnTo>
                    <a:lnTo>
                      <a:pt x="3191" y="1650"/>
                    </a:lnTo>
                    <a:lnTo>
                      <a:pt x="3195" y="1654"/>
                    </a:lnTo>
                    <a:lnTo>
                      <a:pt x="3196" y="1656"/>
                    </a:lnTo>
                    <a:lnTo>
                      <a:pt x="3197" y="1658"/>
                    </a:lnTo>
                    <a:lnTo>
                      <a:pt x="3199" y="1660"/>
                    </a:lnTo>
                    <a:lnTo>
                      <a:pt x="3199" y="1662"/>
                    </a:lnTo>
                    <a:lnTo>
                      <a:pt x="3196" y="1667"/>
                    </a:lnTo>
                    <a:lnTo>
                      <a:pt x="3191" y="1672"/>
                    </a:lnTo>
                    <a:lnTo>
                      <a:pt x="3179" y="1682"/>
                    </a:lnTo>
                    <a:lnTo>
                      <a:pt x="3169" y="1689"/>
                    </a:lnTo>
                    <a:lnTo>
                      <a:pt x="3161" y="1694"/>
                    </a:lnTo>
                    <a:lnTo>
                      <a:pt x="3154" y="1698"/>
                    </a:lnTo>
                    <a:lnTo>
                      <a:pt x="3147" y="1701"/>
                    </a:lnTo>
                    <a:lnTo>
                      <a:pt x="3145" y="1701"/>
                    </a:lnTo>
                    <a:lnTo>
                      <a:pt x="3068" y="1701"/>
                    </a:lnTo>
                    <a:lnTo>
                      <a:pt x="2991" y="1713"/>
                    </a:lnTo>
                    <a:close/>
                    <a:moveTo>
                      <a:pt x="2396" y="901"/>
                    </a:moveTo>
                    <a:lnTo>
                      <a:pt x="2449" y="866"/>
                    </a:lnTo>
                    <a:lnTo>
                      <a:pt x="2385" y="830"/>
                    </a:lnTo>
                    <a:lnTo>
                      <a:pt x="2415" y="748"/>
                    </a:lnTo>
                    <a:lnTo>
                      <a:pt x="2502" y="730"/>
                    </a:lnTo>
                    <a:lnTo>
                      <a:pt x="2555" y="753"/>
                    </a:lnTo>
                    <a:lnTo>
                      <a:pt x="2626" y="765"/>
                    </a:lnTo>
                    <a:lnTo>
                      <a:pt x="2697" y="777"/>
                    </a:lnTo>
                    <a:lnTo>
                      <a:pt x="2749" y="848"/>
                    </a:lnTo>
                    <a:lnTo>
                      <a:pt x="2780" y="954"/>
                    </a:lnTo>
                    <a:lnTo>
                      <a:pt x="2749" y="1054"/>
                    </a:lnTo>
                    <a:lnTo>
                      <a:pt x="2748" y="1056"/>
                    </a:lnTo>
                    <a:lnTo>
                      <a:pt x="2746" y="1059"/>
                    </a:lnTo>
                    <a:lnTo>
                      <a:pt x="2741" y="1064"/>
                    </a:lnTo>
                    <a:lnTo>
                      <a:pt x="2732" y="1070"/>
                    </a:lnTo>
                    <a:lnTo>
                      <a:pt x="2727" y="1073"/>
                    </a:lnTo>
                    <a:lnTo>
                      <a:pt x="2720" y="1075"/>
                    </a:lnTo>
                    <a:lnTo>
                      <a:pt x="2713" y="1077"/>
                    </a:lnTo>
                    <a:lnTo>
                      <a:pt x="2705" y="1078"/>
                    </a:lnTo>
                    <a:lnTo>
                      <a:pt x="2696" y="1079"/>
                    </a:lnTo>
                    <a:lnTo>
                      <a:pt x="2686" y="1079"/>
                    </a:lnTo>
                    <a:lnTo>
                      <a:pt x="2674" y="1079"/>
                    </a:lnTo>
                    <a:lnTo>
                      <a:pt x="2662" y="1077"/>
                    </a:lnTo>
                    <a:lnTo>
                      <a:pt x="2650" y="1075"/>
                    </a:lnTo>
                    <a:lnTo>
                      <a:pt x="2640" y="1071"/>
                    </a:lnTo>
                    <a:lnTo>
                      <a:pt x="2634" y="1067"/>
                    </a:lnTo>
                    <a:lnTo>
                      <a:pt x="2630" y="1061"/>
                    </a:lnTo>
                    <a:lnTo>
                      <a:pt x="2626" y="1056"/>
                    </a:lnTo>
                    <a:lnTo>
                      <a:pt x="2625" y="1050"/>
                    </a:lnTo>
                    <a:lnTo>
                      <a:pt x="2625" y="1044"/>
                    </a:lnTo>
                    <a:lnTo>
                      <a:pt x="2625" y="1037"/>
                    </a:lnTo>
                    <a:lnTo>
                      <a:pt x="2628" y="1027"/>
                    </a:lnTo>
                    <a:lnTo>
                      <a:pt x="2630" y="1016"/>
                    </a:lnTo>
                    <a:lnTo>
                      <a:pt x="2629" y="1013"/>
                    </a:lnTo>
                    <a:lnTo>
                      <a:pt x="2628" y="1009"/>
                    </a:lnTo>
                    <a:lnTo>
                      <a:pt x="2625" y="1007"/>
                    </a:lnTo>
                    <a:lnTo>
                      <a:pt x="2620" y="1007"/>
                    </a:lnTo>
                    <a:lnTo>
                      <a:pt x="2601" y="1006"/>
                    </a:lnTo>
                    <a:lnTo>
                      <a:pt x="2582" y="1005"/>
                    </a:lnTo>
                    <a:lnTo>
                      <a:pt x="2574" y="1004"/>
                    </a:lnTo>
                    <a:lnTo>
                      <a:pt x="2564" y="1004"/>
                    </a:lnTo>
                    <a:lnTo>
                      <a:pt x="2554" y="1005"/>
                    </a:lnTo>
                    <a:lnTo>
                      <a:pt x="2543" y="1007"/>
                    </a:lnTo>
                    <a:lnTo>
                      <a:pt x="2534" y="1010"/>
                    </a:lnTo>
                    <a:lnTo>
                      <a:pt x="2524" y="1015"/>
                    </a:lnTo>
                    <a:lnTo>
                      <a:pt x="2514" y="1020"/>
                    </a:lnTo>
                    <a:lnTo>
                      <a:pt x="2506" y="1027"/>
                    </a:lnTo>
                    <a:lnTo>
                      <a:pt x="2497" y="1033"/>
                    </a:lnTo>
                    <a:lnTo>
                      <a:pt x="2487" y="1037"/>
                    </a:lnTo>
                    <a:lnTo>
                      <a:pt x="2483" y="1040"/>
                    </a:lnTo>
                    <a:lnTo>
                      <a:pt x="2477" y="1041"/>
                    </a:lnTo>
                    <a:lnTo>
                      <a:pt x="2473" y="1042"/>
                    </a:lnTo>
                    <a:lnTo>
                      <a:pt x="2468" y="1042"/>
                    </a:lnTo>
                    <a:lnTo>
                      <a:pt x="2461" y="1042"/>
                    </a:lnTo>
                    <a:lnTo>
                      <a:pt x="2456" y="1040"/>
                    </a:lnTo>
                    <a:lnTo>
                      <a:pt x="2450" y="1037"/>
                    </a:lnTo>
                    <a:lnTo>
                      <a:pt x="2446" y="1034"/>
                    </a:lnTo>
                    <a:lnTo>
                      <a:pt x="2435" y="1025"/>
                    </a:lnTo>
                    <a:lnTo>
                      <a:pt x="2427" y="1016"/>
                    </a:lnTo>
                    <a:lnTo>
                      <a:pt x="2414" y="997"/>
                    </a:lnTo>
                    <a:lnTo>
                      <a:pt x="2408" y="989"/>
                    </a:lnTo>
                    <a:lnTo>
                      <a:pt x="2338" y="960"/>
                    </a:lnTo>
                    <a:lnTo>
                      <a:pt x="2338" y="919"/>
                    </a:lnTo>
                    <a:lnTo>
                      <a:pt x="2396" y="901"/>
                    </a:lnTo>
                    <a:close/>
                    <a:moveTo>
                      <a:pt x="2126" y="760"/>
                    </a:moveTo>
                    <a:lnTo>
                      <a:pt x="2221" y="724"/>
                    </a:lnTo>
                    <a:lnTo>
                      <a:pt x="2303" y="624"/>
                    </a:lnTo>
                    <a:lnTo>
                      <a:pt x="2420" y="636"/>
                    </a:lnTo>
                    <a:lnTo>
                      <a:pt x="2415" y="566"/>
                    </a:lnTo>
                    <a:lnTo>
                      <a:pt x="2403" y="553"/>
                    </a:lnTo>
                    <a:lnTo>
                      <a:pt x="2375" y="526"/>
                    </a:lnTo>
                    <a:lnTo>
                      <a:pt x="2359" y="512"/>
                    </a:lnTo>
                    <a:lnTo>
                      <a:pt x="2343" y="501"/>
                    </a:lnTo>
                    <a:lnTo>
                      <a:pt x="2334" y="497"/>
                    </a:lnTo>
                    <a:lnTo>
                      <a:pt x="2327" y="494"/>
                    </a:lnTo>
                    <a:lnTo>
                      <a:pt x="2320" y="493"/>
                    </a:lnTo>
                    <a:lnTo>
                      <a:pt x="2314" y="494"/>
                    </a:lnTo>
                    <a:lnTo>
                      <a:pt x="2282" y="506"/>
                    </a:lnTo>
                    <a:lnTo>
                      <a:pt x="2241" y="520"/>
                    </a:lnTo>
                    <a:lnTo>
                      <a:pt x="2205" y="531"/>
                    </a:lnTo>
                    <a:lnTo>
                      <a:pt x="2190" y="537"/>
                    </a:lnTo>
                    <a:lnTo>
                      <a:pt x="2132" y="607"/>
                    </a:lnTo>
                    <a:lnTo>
                      <a:pt x="2120" y="695"/>
                    </a:lnTo>
                    <a:lnTo>
                      <a:pt x="2126" y="760"/>
                    </a:lnTo>
                    <a:close/>
                    <a:moveTo>
                      <a:pt x="11523" y="4874"/>
                    </a:moveTo>
                    <a:lnTo>
                      <a:pt x="11523" y="4869"/>
                    </a:lnTo>
                    <a:lnTo>
                      <a:pt x="11523" y="4868"/>
                    </a:lnTo>
                    <a:lnTo>
                      <a:pt x="11518" y="4868"/>
                    </a:lnTo>
                    <a:lnTo>
                      <a:pt x="11509" y="4868"/>
                    </a:lnTo>
                    <a:lnTo>
                      <a:pt x="11497" y="4869"/>
                    </a:lnTo>
                    <a:lnTo>
                      <a:pt x="11485" y="4870"/>
                    </a:lnTo>
                    <a:lnTo>
                      <a:pt x="11473" y="4872"/>
                    </a:lnTo>
                    <a:lnTo>
                      <a:pt x="11460" y="4874"/>
                    </a:lnTo>
                    <a:lnTo>
                      <a:pt x="11449" y="4874"/>
                    </a:lnTo>
                    <a:lnTo>
                      <a:pt x="11445" y="4874"/>
                    </a:lnTo>
                    <a:lnTo>
                      <a:pt x="11441" y="4872"/>
                    </a:lnTo>
                    <a:lnTo>
                      <a:pt x="11431" y="4871"/>
                    </a:lnTo>
                    <a:lnTo>
                      <a:pt x="11419" y="4869"/>
                    </a:lnTo>
                    <a:lnTo>
                      <a:pt x="11407" y="4865"/>
                    </a:lnTo>
                    <a:lnTo>
                      <a:pt x="11395" y="4862"/>
                    </a:lnTo>
                    <a:lnTo>
                      <a:pt x="11383" y="4860"/>
                    </a:lnTo>
                    <a:lnTo>
                      <a:pt x="11374" y="4857"/>
                    </a:lnTo>
                    <a:lnTo>
                      <a:pt x="11369" y="4857"/>
                    </a:lnTo>
                    <a:lnTo>
                      <a:pt x="11344" y="4841"/>
                    </a:lnTo>
                    <a:lnTo>
                      <a:pt x="11371" y="4806"/>
                    </a:lnTo>
                    <a:lnTo>
                      <a:pt x="11385" y="4749"/>
                    </a:lnTo>
                    <a:lnTo>
                      <a:pt x="11353" y="4722"/>
                    </a:lnTo>
                    <a:lnTo>
                      <a:pt x="11313" y="4714"/>
                    </a:lnTo>
                    <a:lnTo>
                      <a:pt x="11256" y="4714"/>
                    </a:lnTo>
                    <a:lnTo>
                      <a:pt x="11255" y="4712"/>
                    </a:lnTo>
                    <a:lnTo>
                      <a:pt x="11252" y="4707"/>
                    </a:lnTo>
                    <a:lnTo>
                      <a:pt x="11249" y="4705"/>
                    </a:lnTo>
                    <a:lnTo>
                      <a:pt x="11245" y="4704"/>
                    </a:lnTo>
                    <a:lnTo>
                      <a:pt x="11239" y="4703"/>
                    </a:lnTo>
                    <a:lnTo>
                      <a:pt x="11232" y="4703"/>
                    </a:lnTo>
                    <a:lnTo>
                      <a:pt x="11213" y="4704"/>
                    </a:lnTo>
                    <a:lnTo>
                      <a:pt x="11191" y="4704"/>
                    </a:lnTo>
                    <a:lnTo>
                      <a:pt x="11174" y="4704"/>
                    </a:lnTo>
                    <a:lnTo>
                      <a:pt x="11167" y="4703"/>
                    </a:lnTo>
                    <a:lnTo>
                      <a:pt x="11054" y="4668"/>
                    </a:lnTo>
                    <a:lnTo>
                      <a:pt x="10908" y="4671"/>
                    </a:lnTo>
                    <a:lnTo>
                      <a:pt x="10841" y="4641"/>
                    </a:lnTo>
                    <a:lnTo>
                      <a:pt x="10838" y="4643"/>
                    </a:lnTo>
                    <a:lnTo>
                      <a:pt x="10831" y="4646"/>
                    </a:lnTo>
                    <a:lnTo>
                      <a:pt x="10825" y="4648"/>
                    </a:lnTo>
                    <a:lnTo>
                      <a:pt x="10818" y="4648"/>
                    </a:lnTo>
                    <a:lnTo>
                      <a:pt x="10809" y="4648"/>
                    </a:lnTo>
                    <a:lnTo>
                      <a:pt x="10798" y="4647"/>
                    </a:lnTo>
                    <a:lnTo>
                      <a:pt x="10776" y="4641"/>
                    </a:lnTo>
                    <a:lnTo>
                      <a:pt x="10754" y="4637"/>
                    </a:lnTo>
                    <a:lnTo>
                      <a:pt x="10736" y="4633"/>
                    </a:lnTo>
                    <a:lnTo>
                      <a:pt x="10723" y="4631"/>
                    </a:lnTo>
                    <a:lnTo>
                      <a:pt x="10714" y="4630"/>
                    </a:lnTo>
                    <a:lnTo>
                      <a:pt x="10706" y="4627"/>
                    </a:lnTo>
                    <a:lnTo>
                      <a:pt x="10696" y="4626"/>
                    </a:lnTo>
                    <a:lnTo>
                      <a:pt x="10677" y="4625"/>
                    </a:lnTo>
                    <a:lnTo>
                      <a:pt x="10649" y="4624"/>
                    </a:lnTo>
                    <a:lnTo>
                      <a:pt x="10619" y="4621"/>
                    </a:lnTo>
                    <a:lnTo>
                      <a:pt x="10595" y="4619"/>
                    </a:lnTo>
                    <a:lnTo>
                      <a:pt x="10586" y="4617"/>
                    </a:lnTo>
                    <a:lnTo>
                      <a:pt x="10553" y="4590"/>
                    </a:lnTo>
                    <a:lnTo>
                      <a:pt x="10547" y="4590"/>
                    </a:lnTo>
                    <a:lnTo>
                      <a:pt x="10532" y="4588"/>
                    </a:lnTo>
                    <a:lnTo>
                      <a:pt x="10522" y="4584"/>
                    </a:lnTo>
                    <a:lnTo>
                      <a:pt x="10512" y="4580"/>
                    </a:lnTo>
                    <a:lnTo>
                      <a:pt x="10502" y="4573"/>
                    </a:lnTo>
                    <a:lnTo>
                      <a:pt x="10494" y="4566"/>
                    </a:lnTo>
                    <a:lnTo>
                      <a:pt x="10478" y="4548"/>
                    </a:lnTo>
                    <a:lnTo>
                      <a:pt x="10465" y="4532"/>
                    </a:lnTo>
                    <a:lnTo>
                      <a:pt x="10454" y="4522"/>
                    </a:lnTo>
                    <a:lnTo>
                      <a:pt x="10451" y="4517"/>
                    </a:lnTo>
                    <a:lnTo>
                      <a:pt x="10418" y="4493"/>
                    </a:lnTo>
                    <a:lnTo>
                      <a:pt x="10391" y="4474"/>
                    </a:lnTo>
                    <a:lnTo>
                      <a:pt x="10385" y="4472"/>
                    </a:lnTo>
                    <a:lnTo>
                      <a:pt x="10369" y="4467"/>
                    </a:lnTo>
                    <a:lnTo>
                      <a:pt x="10349" y="4459"/>
                    </a:lnTo>
                    <a:lnTo>
                      <a:pt x="10335" y="4453"/>
                    </a:lnTo>
                    <a:lnTo>
                      <a:pt x="10316" y="4444"/>
                    </a:lnTo>
                    <a:lnTo>
                      <a:pt x="10285" y="4434"/>
                    </a:lnTo>
                    <a:lnTo>
                      <a:pt x="10257" y="4427"/>
                    </a:lnTo>
                    <a:lnTo>
                      <a:pt x="10246" y="4422"/>
                    </a:lnTo>
                    <a:lnTo>
                      <a:pt x="10224" y="4390"/>
                    </a:lnTo>
                    <a:lnTo>
                      <a:pt x="10192" y="4363"/>
                    </a:lnTo>
                    <a:lnTo>
                      <a:pt x="10200" y="4404"/>
                    </a:lnTo>
                    <a:lnTo>
                      <a:pt x="10201" y="4409"/>
                    </a:lnTo>
                    <a:lnTo>
                      <a:pt x="10205" y="4421"/>
                    </a:lnTo>
                    <a:lnTo>
                      <a:pt x="10208" y="4436"/>
                    </a:lnTo>
                    <a:lnTo>
                      <a:pt x="10211" y="4449"/>
                    </a:lnTo>
                    <a:lnTo>
                      <a:pt x="10212" y="4454"/>
                    </a:lnTo>
                    <a:lnTo>
                      <a:pt x="10214" y="4457"/>
                    </a:lnTo>
                    <a:lnTo>
                      <a:pt x="10215" y="4459"/>
                    </a:lnTo>
                    <a:lnTo>
                      <a:pt x="10217" y="4461"/>
                    </a:lnTo>
                    <a:lnTo>
                      <a:pt x="10220" y="4464"/>
                    </a:lnTo>
                    <a:lnTo>
                      <a:pt x="10222" y="4468"/>
                    </a:lnTo>
                    <a:lnTo>
                      <a:pt x="10223" y="4472"/>
                    </a:lnTo>
                    <a:lnTo>
                      <a:pt x="10224" y="4480"/>
                    </a:lnTo>
                    <a:lnTo>
                      <a:pt x="10227" y="4493"/>
                    </a:lnTo>
                    <a:lnTo>
                      <a:pt x="10229" y="4500"/>
                    </a:lnTo>
                    <a:lnTo>
                      <a:pt x="10233" y="4508"/>
                    </a:lnTo>
                    <a:lnTo>
                      <a:pt x="10235" y="4517"/>
                    </a:lnTo>
                    <a:lnTo>
                      <a:pt x="10237" y="4526"/>
                    </a:lnTo>
                    <a:lnTo>
                      <a:pt x="10237" y="4530"/>
                    </a:lnTo>
                    <a:lnTo>
                      <a:pt x="10239" y="4537"/>
                    </a:lnTo>
                    <a:lnTo>
                      <a:pt x="10243" y="4550"/>
                    </a:lnTo>
                    <a:lnTo>
                      <a:pt x="10249" y="4565"/>
                    </a:lnTo>
                    <a:lnTo>
                      <a:pt x="10254" y="4576"/>
                    </a:lnTo>
                    <a:lnTo>
                      <a:pt x="10257" y="4580"/>
                    </a:lnTo>
                    <a:lnTo>
                      <a:pt x="10262" y="4584"/>
                    </a:lnTo>
                    <a:lnTo>
                      <a:pt x="10265" y="4588"/>
                    </a:lnTo>
                    <a:lnTo>
                      <a:pt x="10270" y="4590"/>
                    </a:lnTo>
                    <a:lnTo>
                      <a:pt x="10274" y="4593"/>
                    </a:lnTo>
                    <a:lnTo>
                      <a:pt x="10275" y="4594"/>
                    </a:lnTo>
                    <a:lnTo>
                      <a:pt x="10274" y="4594"/>
                    </a:lnTo>
                    <a:lnTo>
                      <a:pt x="10274" y="4594"/>
                    </a:lnTo>
                    <a:lnTo>
                      <a:pt x="10277" y="4595"/>
                    </a:lnTo>
                    <a:lnTo>
                      <a:pt x="10294" y="4598"/>
                    </a:lnTo>
                    <a:lnTo>
                      <a:pt x="10317" y="4602"/>
                    </a:lnTo>
                    <a:lnTo>
                      <a:pt x="10332" y="4603"/>
                    </a:lnTo>
                    <a:lnTo>
                      <a:pt x="10336" y="4604"/>
                    </a:lnTo>
                    <a:lnTo>
                      <a:pt x="10341" y="4606"/>
                    </a:lnTo>
                    <a:lnTo>
                      <a:pt x="10345" y="4610"/>
                    </a:lnTo>
                    <a:lnTo>
                      <a:pt x="10348" y="4617"/>
                    </a:lnTo>
                    <a:lnTo>
                      <a:pt x="10353" y="4629"/>
                    </a:lnTo>
                    <a:lnTo>
                      <a:pt x="10356" y="4633"/>
                    </a:lnTo>
                    <a:lnTo>
                      <a:pt x="10359" y="4637"/>
                    </a:lnTo>
                    <a:lnTo>
                      <a:pt x="10368" y="4647"/>
                    </a:lnTo>
                    <a:lnTo>
                      <a:pt x="10377" y="4659"/>
                    </a:lnTo>
                    <a:lnTo>
                      <a:pt x="10384" y="4666"/>
                    </a:lnTo>
                    <a:lnTo>
                      <a:pt x="10392" y="4672"/>
                    </a:lnTo>
                    <a:lnTo>
                      <a:pt x="10405" y="4679"/>
                    </a:lnTo>
                    <a:lnTo>
                      <a:pt x="10417" y="4686"/>
                    </a:lnTo>
                    <a:lnTo>
                      <a:pt x="10426" y="4690"/>
                    </a:lnTo>
                    <a:lnTo>
                      <a:pt x="10432" y="4693"/>
                    </a:lnTo>
                    <a:lnTo>
                      <a:pt x="10440" y="4695"/>
                    </a:lnTo>
                    <a:lnTo>
                      <a:pt x="10446" y="4698"/>
                    </a:lnTo>
                    <a:lnTo>
                      <a:pt x="10448" y="4699"/>
                    </a:lnTo>
                    <a:lnTo>
                      <a:pt x="10455" y="4699"/>
                    </a:lnTo>
                    <a:lnTo>
                      <a:pt x="10472" y="4698"/>
                    </a:lnTo>
                    <a:lnTo>
                      <a:pt x="10492" y="4697"/>
                    </a:lnTo>
                    <a:lnTo>
                      <a:pt x="10505" y="4695"/>
                    </a:lnTo>
                    <a:lnTo>
                      <a:pt x="10514" y="4695"/>
                    </a:lnTo>
                    <a:lnTo>
                      <a:pt x="10526" y="4695"/>
                    </a:lnTo>
                    <a:lnTo>
                      <a:pt x="10539" y="4695"/>
                    </a:lnTo>
                    <a:lnTo>
                      <a:pt x="10551" y="4695"/>
                    </a:lnTo>
                    <a:lnTo>
                      <a:pt x="10559" y="4695"/>
                    </a:lnTo>
                    <a:lnTo>
                      <a:pt x="10561" y="4695"/>
                    </a:lnTo>
                    <a:lnTo>
                      <a:pt x="10558" y="4694"/>
                    </a:lnTo>
                    <a:lnTo>
                      <a:pt x="10553" y="4692"/>
                    </a:lnTo>
                    <a:lnTo>
                      <a:pt x="10554" y="4691"/>
                    </a:lnTo>
                    <a:lnTo>
                      <a:pt x="10558" y="4691"/>
                    </a:lnTo>
                    <a:lnTo>
                      <a:pt x="10566" y="4690"/>
                    </a:lnTo>
                    <a:lnTo>
                      <a:pt x="10580" y="4690"/>
                    </a:lnTo>
                    <a:lnTo>
                      <a:pt x="10607" y="4690"/>
                    </a:lnTo>
                    <a:lnTo>
                      <a:pt x="10622" y="4691"/>
                    </a:lnTo>
                    <a:lnTo>
                      <a:pt x="10630" y="4692"/>
                    </a:lnTo>
                    <a:lnTo>
                      <a:pt x="10631" y="4692"/>
                    </a:lnTo>
                    <a:lnTo>
                      <a:pt x="10635" y="4694"/>
                    </a:lnTo>
                    <a:lnTo>
                      <a:pt x="10644" y="4701"/>
                    </a:lnTo>
                    <a:lnTo>
                      <a:pt x="10655" y="4707"/>
                    </a:lnTo>
                    <a:lnTo>
                      <a:pt x="10667" y="4714"/>
                    </a:lnTo>
                    <a:lnTo>
                      <a:pt x="10670" y="4717"/>
                    </a:lnTo>
                    <a:lnTo>
                      <a:pt x="10672" y="4719"/>
                    </a:lnTo>
                    <a:lnTo>
                      <a:pt x="10672" y="4720"/>
                    </a:lnTo>
                    <a:lnTo>
                      <a:pt x="10673" y="4724"/>
                    </a:lnTo>
                    <a:lnTo>
                      <a:pt x="10674" y="4726"/>
                    </a:lnTo>
                    <a:lnTo>
                      <a:pt x="10678" y="4730"/>
                    </a:lnTo>
                    <a:lnTo>
                      <a:pt x="10685" y="4736"/>
                    </a:lnTo>
                    <a:lnTo>
                      <a:pt x="10696" y="4744"/>
                    </a:lnTo>
                    <a:lnTo>
                      <a:pt x="10717" y="4759"/>
                    </a:lnTo>
                    <a:lnTo>
                      <a:pt x="10730" y="4768"/>
                    </a:lnTo>
                    <a:lnTo>
                      <a:pt x="10737" y="4772"/>
                    </a:lnTo>
                    <a:lnTo>
                      <a:pt x="10739" y="4773"/>
                    </a:lnTo>
                    <a:lnTo>
                      <a:pt x="10739" y="4772"/>
                    </a:lnTo>
                    <a:lnTo>
                      <a:pt x="10740" y="4771"/>
                    </a:lnTo>
                    <a:lnTo>
                      <a:pt x="10743" y="4771"/>
                    </a:lnTo>
                    <a:lnTo>
                      <a:pt x="10748" y="4773"/>
                    </a:lnTo>
                    <a:lnTo>
                      <a:pt x="10755" y="4777"/>
                    </a:lnTo>
                    <a:lnTo>
                      <a:pt x="10766" y="4784"/>
                    </a:lnTo>
                    <a:lnTo>
                      <a:pt x="10785" y="4798"/>
                    </a:lnTo>
                    <a:lnTo>
                      <a:pt x="10798" y="4806"/>
                    </a:lnTo>
                    <a:lnTo>
                      <a:pt x="10805" y="4810"/>
                    </a:lnTo>
                    <a:lnTo>
                      <a:pt x="10806" y="4811"/>
                    </a:lnTo>
                    <a:lnTo>
                      <a:pt x="10811" y="4843"/>
                    </a:lnTo>
                    <a:lnTo>
                      <a:pt x="10812" y="4843"/>
                    </a:lnTo>
                    <a:lnTo>
                      <a:pt x="10812" y="4845"/>
                    </a:lnTo>
                    <a:lnTo>
                      <a:pt x="10810" y="4851"/>
                    </a:lnTo>
                    <a:lnTo>
                      <a:pt x="10804" y="4863"/>
                    </a:lnTo>
                    <a:lnTo>
                      <a:pt x="10801" y="4866"/>
                    </a:lnTo>
                    <a:lnTo>
                      <a:pt x="10800" y="4870"/>
                    </a:lnTo>
                    <a:lnTo>
                      <a:pt x="10799" y="4874"/>
                    </a:lnTo>
                    <a:lnTo>
                      <a:pt x="10800" y="4876"/>
                    </a:lnTo>
                    <a:lnTo>
                      <a:pt x="10801" y="4881"/>
                    </a:lnTo>
                    <a:lnTo>
                      <a:pt x="10803" y="4885"/>
                    </a:lnTo>
                    <a:lnTo>
                      <a:pt x="10804" y="4889"/>
                    </a:lnTo>
                    <a:lnTo>
                      <a:pt x="10801" y="4892"/>
                    </a:lnTo>
                    <a:lnTo>
                      <a:pt x="10797" y="4895"/>
                    </a:lnTo>
                    <a:lnTo>
                      <a:pt x="10787" y="4897"/>
                    </a:lnTo>
                    <a:lnTo>
                      <a:pt x="10777" y="4901"/>
                    </a:lnTo>
                    <a:lnTo>
                      <a:pt x="10769" y="4904"/>
                    </a:lnTo>
                    <a:lnTo>
                      <a:pt x="10763" y="4907"/>
                    </a:lnTo>
                    <a:lnTo>
                      <a:pt x="10759" y="4910"/>
                    </a:lnTo>
                    <a:lnTo>
                      <a:pt x="10757" y="4915"/>
                    </a:lnTo>
                    <a:lnTo>
                      <a:pt x="10755" y="4918"/>
                    </a:lnTo>
                    <a:lnTo>
                      <a:pt x="10755" y="4922"/>
                    </a:lnTo>
                    <a:lnTo>
                      <a:pt x="10755" y="4928"/>
                    </a:lnTo>
                    <a:lnTo>
                      <a:pt x="10754" y="4934"/>
                    </a:lnTo>
                    <a:lnTo>
                      <a:pt x="10752" y="4942"/>
                    </a:lnTo>
                    <a:lnTo>
                      <a:pt x="10749" y="4950"/>
                    </a:lnTo>
                    <a:lnTo>
                      <a:pt x="10745" y="4960"/>
                    </a:lnTo>
                    <a:lnTo>
                      <a:pt x="10739" y="4975"/>
                    </a:lnTo>
                    <a:lnTo>
                      <a:pt x="10737" y="4981"/>
                    </a:lnTo>
                    <a:lnTo>
                      <a:pt x="10699" y="5003"/>
                    </a:lnTo>
                    <a:lnTo>
                      <a:pt x="10695" y="5004"/>
                    </a:lnTo>
                    <a:lnTo>
                      <a:pt x="10679" y="5011"/>
                    </a:lnTo>
                    <a:lnTo>
                      <a:pt x="10674" y="5016"/>
                    </a:lnTo>
                    <a:lnTo>
                      <a:pt x="10672" y="5020"/>
                    </a:lnTo>
                    <a:lnTo>
                      <a:pt x="10670" y="5021"/>
                    </a:lnTo>
                    <a:lnTo>
                      <a:pt x="10668" y="5022"/>
                    </a:lnTo>
                    <a:lnTo>
                      <a:pt x="10663" y="5024"/>
                    </a:lnTo>
                    <a:lnTo>
                      <a:pt x="10656" y="5025"/>
                    </a:lnTo>
                    <a:lnTo>
                      <a:pt x="10648" y="5026"/>
                    </a:lnTo>
                    <a:lnTo>
                      <a:pt x="10643" y="5028"/>
                    </a:lnTo>
                    <a:lnTo>
                      <a:pt x="10640" y="5029"/>
                    </a:lnTo>
                    <a:lnTo>
                      <a:pt x="10637" y="5031"/>
                    </a:lnTo>
                    <a:lnTo>
                      <a:pt x="10634" y="5032"/>
                    </a:lnTo>
                    <a:lnTo>
                      <a:pt x="10632" y="5034"/>
                    </a:lnTo>
                    <a:lnTo>
                      <a:pt x="10627" y="5035"/>
                    </a:lnTo>
                    <a:lnTo>
                      <a:pt x="10620" y="5035"/>
                    </a:lnTo>
                    <a:lnTo>
                      <a:pt x="10613" y="5035"/>
                    </a:lnTo>
                    <a:lnTo>
                      <a:pt x="10605" y="5038"/>
                    </a:lnTo>
                    <a:lnTo>
                      <a:pt x="10597" y="5040"/>
                    </a:lnTo>
                    <a:lnTo>
                      <a:pt x="10590" y="5043"/>
                    </a:lnTo>
                    <a:lnTo>
                      <a:pt x="10573" y="5049"/>
                    </a:lnTo>
                    <a:lnTo>
                      <a:pt x="10553" y="5054"/>
                    </a:lnTo>
                    <a:lnTo>
                      <a:pt x="10542" y="5057"/>
                    </a:lnTo>
                    <a:lnTo>
                      <a:pt x="10533" y="5059"/>
                    </a:lnTo>
                    <a:lnTo>
                      <a:pt x="10525" y="5062"/>
                    </a:lnTo>
                    <a:lnTo>
                      <a:pt x="10518" y="5066"/>
                    </a:lnTo>
                    <a:lnTo>
                      <a:pt x="10508" y="5071"/>
                    </a:lnTo>
                    <a:lnTo>
                      <a:pt x="10505" y="5073"/>
                    </a:lnTo>
                    <a:lnTo>
                      <a:pt x="10506" y="5075"/>
                    </a:lnTo>
                    <a:lnTo>
                      <a:pt x="10506" y="5082"/>
                    </a:lnTo>
                    <a:lnTo>
                      <a:pt x="10505" y="5085"/>
                    </a:lnTo>
                    <a:lnTo>
                      <a:pt x="10502" y="5088"/>
                    </a:lnTo>
                    <a:lnTo>
                      <a:pt x="10498" y="5091"/>
                    </a:lnTo>
                    <a:lnTo>
                      <a:pt x="10491" y="5092"/>
                    </a:lnTo>
                    <a:lnTo>
                      <a:pt x="10478" y="5095"/>
                    </a:lnTo>
                    <a:lnTo>
                      <a:pt x="10468" y="5097"/>
                    </a:lnTo>
                    <a:lnTo>
                      <a:pt x="10463" y="5099"/>
                    </a:lnTo>
                    <a:lnTo>
                      <a:pt x="10461" y="5100"/>
                    </a:lnTo>
                    <a:lnTo>
                      <a:pt x="10448" y="5106"/>
                    </a:lnTo>
                    <a:lnTo>
                      <a:pt x="10380" y="5116"/>
                    </a:lnTo>
                    <a:lnTo>
                      <a:pt x="10384" y="5114"/>
                    </a:lnTo>
                    <a:lnTo>
                      <a:pt x="10389" y="5111"/>
                    </a:lnTo>
                    <a:lnTo>
                      <a:pt x="10385" y="5113"/>
                    </a:lnTo>
                    <a:lnTo>
                      <a:pt x="10364" y="5124"/>
                    </a:lnTo>
                    <a:lnTo>
                      <a:pt x="10338" y="5139"/>
                    </a:lnTo>
                    <a:lnTo>
                      <a:pt x="10321" y="5147"/>
                    </a:lnTo>
                    <a:lnTo>
                      <a:pt x="10312" y="5151"/>
                    </a:lnTo>
                    <a:lnTo>
                      <a:pt x="10310" y="5151"/>
                    </a:lnTo>
                    <a:lnTo>
                      <a:pt x="10307" y="5151"/>
                    </a:lnTo>
                    <a:lnTo>
                      <a:pt x="10296" y="5150"/>
                    </a:lnTo>
                    <a:lnTo>
                      <a:pt x="10283" y="5150"/>
                    </a:lnTo>
                    <a:lnTo>
                      <a:pt x="10270" y="5151"/>
                    </a:lnTo>
                    <a:lnTo>
                      <a:pt x="10256" y="5153"/>
                    </a:lnTo>
                    <a:lnTo>
                      <a:pt x="10240" y="5154"/>
                    </a:lnTo>
                    <a:lnTo>
                      <a:pt x="10224" y="5154"/>
                    </a:lnTo>
                    <a:lnTo>
                      <a:pt x="10208" y="5154"/>
                    </a:lnTo>
                    <a:lnTo>
                      <a:pt x="10197" y="5154"/>
                    </a:lnTo>
                    <a:lnTo>
                      <a:pt x="10188" y="5154"/>
                    </a:lnTo>
                    <a:lnTo>
                      <a:pt x="10180" y="5154"/>
                    </a:lnTo>
                    <a:lnTo>
                      <a:pt x="10166" y="5154"/>
                    </a:lnTo>
                    <a:lnTo>
                      <a:pt x="10146" y="5154"/>
                    </a:lnTo>
                    <a:lnTo>
                      <a:pt x="10128" y="5154"/>
                    </a:lnTo>
                    <a:lnTo>
                      <a:pt x="10114" y="5154"/>
                    </a:lnTo>
                    <a:lnTo>
                      <a:pt x="10108" y="5154"/>
                    </a:lnTo>
                    <a:lnTo>
                      <a:pt x="10105" y="5153"/>
                    </a:lnTo>
                    <a:lnTo>
                      <a:pt x="10097" y="5153"/>
                    </a:lnTo>
                    <a:lnTo>
                      <a:pt x="10084" y="5152"/>
                    </a:lnTo>
                    <a:lnTo>
                      <a:pt x="10068" y="5151"/>
                    </a:lnTo>
                    <a:lnTo>
                      <a:pt x="10051" y="5150"/>
                    </a:lnTo>
                    <a:lnTo>
                      <a:pt x="10032" y="5148"/>
                    </a:lnTo>
                    <a:lnTo>
                      <a:pt x="10011" y="5144"/>
                    </a:lnTo>
                    <a:lnTo>
                      <a:pt x="9993" y="5143"/>
                    </a:lnTo>
                    <a:lnTo>
                      <a:pt x="9977" y="5144"/>
                    </a:lnTo>
                    <a:lnTo>
                      <a:pt x="9965" y="5144"/>
                    </a:lnTo>
                    <a:lnTo>
                      <a:pt x="9959" y="5144"/>
                    </a:lnTo>
                    <a:lnTo>
                      <a:pt x="9954" y="5143"/>
                    </a:lnTo>
                    <a:lnTo>
                      <a:pt x="9949" y="5141"/>
                    </a:lnTo>
                    <a:lnTo>
                      <a:pt x="9944" y="5138"/>
                    </a:lnTo>
                    <a:lnTo>
                      <a:pt x="9934" y="5127"/>
                    </a:lnTo>
                    <a:lnTo>
                      <a:pt x="9924" y="5113"/>
                    </a:lnTo>
                    <a:lnTo>
                      <a:pt x="9917" y="5106"/>
                    </a:lnTo>
                    <a:lnTo>
                      <a:pt x="9912" y="5099"/>
                    </a:lnTo>
                    <a:lnTo>
                      <a:pt x="9905" y="5093"/>
                    </a:lnTo>
                    <a:lnTo>
                      <a:pt x="9898" y="5086"/>
                    </a:lnTo>
                    <a:lnTo>
                      <a:pt x="9893" y="5082"/>
                    </a:lnTo>
                    <a:lnTo>
                      <a:pt x="9887" y="5076"/>
                    </a:lnTo>
                    <a:lnTo>
                      <a:pt x="9884" y="5072"/>
                    </a:lnTo>
                    <a:lnTo>
                      <a:pt x="9881" y="5067"/>
                    </a:lnTo>
                    <a:lnTo>
                      <a:pt x="9876" y="5062"/>
                    </a:lnTo>
                    <a:lnTo>
                      <a:pt x="9872" y="5058"/>
                    </a:lnTo>
                    <a:lnTo>
                      <a:pt x="9866" y="5055"/>
                    </a:lnTo>
                    <a:lnTo>
                      <a:pt x="9858" y="5052"/>
                    </a:lnTo>
                    <a:lnTo>
                      <a:pt x="9848" y="5047"/>
                    </a:lnTo>
                    <a:lnTo>
                      <a:pt x="9837" y="5042"/>
                    </a:lnTo>
                    <a:lnTo>
                      <a:pt x="9827" y="5037"/>
                    </a:lnTo>
                    <a:lnTo>
                      <a:pt x="9817" y="5029"/>
                    </a:lnTo>
                    <a:lnTo>
                      <a:pt x="9806" y="5022"/>
                    </a:lnTo>
                    <a:lnTo>
                      <a:pt x="9798" y="5015"/>
                    </a:lnTo>
                    <a:lnTo>
                      <a:pt x="9791" y="5008"/>
                    </a:lnTo>
                    <a:lnTo>
                      <a:pt x="9786" y="5003"/>
                    </a:lnTo>
                    <a:lnTo>
                      <a:pt x="9773" y="4988"/>
                    </a:lnTo>
                    <a:lnTo>
                      <a:pt x="9761" y="4973"/>
                    </a:lnTo>
                    <a:lnTo>
                      <a:pt x="9757" y="4966"/>
                    </a:lnTo>
                    <a:lnTo>
                      <a:pt x="9754" y="4961"/>
                    </a:lnTo>
                    <a:lnTo>
                      <a:pt x="9750" y="4953"/>
                    </a:lnTo>
                    <a:lnTo>
                      <a:pt x="9739" y="4938"/>
                    </a:lnTo>
                    <a:lnTo>
                      <a:pt x="9728" y="4921"/>
                    </a:lnTo>
                    <a:lnTo>
                      <a:pt x="9722" y="4910"/>
                    </a:lnTo>
                    <a:lnTo>
                      <a:pt x="9718" y="4902"/>
                    </a:lnTo>
                    <a:lnTo>
                      <a:pt x="9712" y="4892"/>
                    </a:lnTo>
                    <a:lnTo>
                      <a:pt x="9706" y="4880"/>
                    </a:lnTo>
                    <a:lnTo>
                      <a:pt x="9700" y="4867"/>
                    </a:lnTo>
                    <a:lnTo>
                      <a:pt x="9696" y="4856"/>
                    </a:lnTo>
                    <a:lnTo>
                      <a:pt x="9694" y="4852"/>
                    </a:lnTo>
                    <a:lnTo>
                      <a:pt x="9674" y="4822"/>
                    </a:lnTo>
                    <a:lnTo>
                      <a:pt x="9629" y="4744"/>
                    </a:lnTo>
                    <a:lnTo>
                      <a:pt x="9570" y="4671"/>
                    </a:lnTo>
                    <a:lnTo>
                      <a:pt x="9532" y="4631"/>
                    </a:lnTo>
                    <a:lnTo>
                      <a:pt x="9460" y="4557"/>
                    </a:lnTo>
                    <a:lnTo>
                      <a:pt x="9370" y="4480"/>
                    </a:lnTo>
                    <a:lnTo>
                      <a:pt x="9330" y="4433"/>
                    </a:lnTo>
                    <a:lnTo>
                      <a:pt x="9338" y="4385"/>
                    </a:lnTo>
                    <a:lnTo>
                      <a:pt x="9290" y="4291"/>
                    </a:lnTo>
                    <a:lnTo>
                      <a:pt x="9321" y="4253"/>
                    </a:lnTo>
                    <a:lnTo>
                      <a:pt x="9324" y="4187"/>
                    </a:lnTo>
                    <a:lnTo>
                      <a:pt x="9301" y="4131"/>
                    </a:lnTo>
                    <a:lnTo>
                      <a:pt x="9292" y="4085"/>
                    </a:lnTo>
                    <a:lnTo>
                      <a:pt x="9303" y="4080"/>
                    </a:lnTo>
                    <a:lnTo>
                      <a:pt x="9434" y="4009"/>
                    </a:lnTo>
                    <a:lnTo>
                      <a:pt x="9576" y="3961"/>
                    </a:lnTo>
                    <a:lnTo>
                      <a:pt x="9659" y="3926"/>
                    </a:lnTo>
                    <a:lnTo>
                      <a:pt x="9719" y="3855"/>
                    </a:lnTo>
                    <a:lnTo>
                      <a:pt x="9874" y="3819"/>
                    </a:lnTo>
                    <a:lnTo>
                      <a:pt x="9969" y="3760"/>
                    </a:lnTo>
                    <a:lnTo>
                      <a:pt x="10112" y="3724"/>
                    </a:lnTo>
                    <a:lnTo>
                      <a:pt x="10248" y="3712"/>
                    </a:lnTo>
                    <a:lnTo>
                      <a:pt x="10310" y="3712"/>
                    </a:lnTo>
                    <a:lnTo>
                      <a:pt x="10419" y="3718"/>
                    </a:lnTo>
                    <a:lnTo>
                      <a:pt x="10484" y="3718"/>
                    </a:lnTo>
                    <a:lnTo>
                      <a:pt x="10531" y="3718"/>
                    </a:lnTo>
                    <a:lnTo>
                      <a:pt x="10566" y="3683"/>
                    </a:lnTo>
                    <a:lnTo>
                      <a:pt x="10607" y="3642"/>
                    </a:lnTo>
                    <a:lnTo>
                      <a:pt x="10634" y="3608"/>
                    </a:lnTo>
                    <a:lnTo>
                      <a:pt x="10668" y="3573"/>
                    </a:lnTo>
                    <a:lnTo>
                      <a:pt x="10697" y="3538"/>
                    </a:lnTo>
                    <a:lnTo>
                      <a:pt x="10764" y="3524"/>
                    </a:lnTo>
                    <a:lnTo>
                      <a:pt x="10765" y="3521"/>
                    </a:lnTo>
                    <a:lnTo>
                      <a:pt x="10766" y="3513"/>
                    </a:lnTo>
                    <a:lnTo>
                      <a:pt x="10767" y="3509"/>
                    </a:lnTo>
                    <a:lnTo>
                      <a:pt x="10769" y="3506"/>
                    </a:lnTo>
                    <a:lnTo>
                      <a:pt x="10772" y="3504"/>
                    </a:lnTo>
                    <a:lnTo>
                      <a:pt x="10777" y="3503"/>
                    </a:lnTo>
                    <a:lnTo>
                      <a:pt x="10781" y="3502"/>
                    </a:lnTo>
                    <a:lnTo>
                      <a:pt x="10786" y="3499"/>
                    </a:lnTo>
                    <a:lnTo>
                      <a:pt x="10792" y="3497"/>
                    </a:lnTo>
                    <a:lnTo>
                      <a:pt x="10797" y="3494"/>
                    </a:lnTo>
                    <a:lnTo>
                      <a:pt x="10806" y="3489"/>
                    </a:lnTo>
                    <a:lnTo>
                      <a:pt x="10810" y="3485"/>
                    </a:lnTo>
                    <a:lnTo>
                      <a:pt x="10841" y="3474"/>
                    </a:lnTo>
                    <a:lnTo>
                      <a:pt x="10873" y="3476"/>
                    </a:lnTo>
                    <a:lnTo>
                      <a:pt x="10912" y="3501"/>
                    </a:lnTo>
                    <a:lnTo>
                      <a:pt x="10943" y="3536"/>
                    </a:lnTo>
                    <a:lnTo>
                      <a:pt x="10964" y="3561"/>
                    </a:lnTo>
                    <a:lnTo>
                      <a:pt x="10984" y="3577"/>
                    </a:lnTo>
                    <a:lnTo>
                      <a:pt x="10985" y="3576"/>
                    </a:lnTo>
                    <a:lnTo>
                      <a:pt x="10988" y="3575"/>
                    </a:lnTo>
                    <a:lnTo>
                      <a:pt x="10991" y="3576"/>
                    </a:lnTo>
                    <a:lnTo>
                      <a:pt x="10995" y="3578"/>
                    </a:lnTo>
                    <a:lnTo>
                      <a:pt x="10999" y="3583"/>
                    </a:lnTo>
                    <a:lnTo>
                      <a:pt x="11003" y="3589"/>
                    </a:lnTo>
                    <a:lnTo>
                      <a:pt x="11010" y="3601"/>
                    </a:lnTo>
                    <a:lnTo>
                      <a:pt x="11013" y="3607"/>
                    </a:lnTo>
                    <a:lnTo>
                      <a:pt x="11015" y="3612"/>
                    </a:lnTo>
                    <a:lnTo>
                      <a:pt x="11015" y="3618"/>
                    </a:lnTo>
                    <a:lnTo>
                      <a:pt x="11015" y="3629"/>
                    </a:lnTo>
                    <a:lnTo>
                      <a:pt x="11015" y="3640"/>
                    </a:lnTo>
                    <a:lnTo>
                      <a:pt x="11015" y="3648"/>
                    </a:lnTo>
                    <a:lnTo>
                      <a:pt x="11015" y="3652"/>
                    </a:lnTo>
                    <a:lnTo>
                      <a:pt x="11013" y="3667"/>
                    </a:lnTo>
                    <a:lnTo>
                      <a:pt x="11011" y="3668"/>
                    </a:lnTo>
                    <a:lnTo>
                      <a:pt x="10998" y="3681"/>
                    </a:lnTo>
                    <a:lnTo>
                      <a:pt x="10991" y="3689"/>
                    </a:lnTo>
                    <a:lnTo>
                      <a:pt x="10989" y="3692"/>
                    </a:lnTo>
                    <a:lnTo>
                      <a:pt x="10987" y="3695"/>
                    </a:lnTo>
                    <a:lnTo>
                      <a:pt x="10979" y="3702"/>
                    </a:lnTo>
                    <a:lnTo>
                      <a:pt x="10966" y="3716"/>
                    </a:lnTo>
                    <a:lnTo>
                      <a:pt x="10955" y="3730"/>
                    </a:lnTo>
                    <a:lnTo>
                      <a:pt x="10946" y="3742"/>
                    </a:lnTo>
                    <a:lnTo>
                      <a:pt x="10943" y="3747"/>
                    </a:lnTo>
                    <a:lnTo>
                      <a:pt x="10933" y="3763"/>
                    </a:lnTo>
                    <a:lnTo>
                      <a:pt x="10926" y="3784"/>
                    </a:lnTo>
                    <a:lnTo>
                      <a:pt x="10918" y="3797"/>
                    </a:lnTo>
                    <a:lnTo>
                      <a:pt x="10916" y="3809"/>
                    </a:lnTo>
                    <a:lnTo>
                      <a:pt x="10935" y="3819"/>
                    </a:lnTo>
                    <a:lnTo>
                      <a:pt x="10943" y="3819"/>
                    </a:lnTo>
                    <a:lnTo>
                      <a:pt x="10964" y="3821"/>
                    </a:lnTo>
                    <a:lnTo>
                      <a:pt x="10974" y="3822"/>
                    </a:lnTo>
                    <a:lnTo>
                      <a:pt x="10980" y="3823"/>
                    </a:lnTo>
                    <a:lnTo>
                      <a:pt x="10983" y="3823"/>
                    </a:lnTo>
                    <a:lnTo>
                      <a:pt x="10990" y="3823"/>
                    </a:lnTo>
                    <a:lnTo>
                      <a:pt x="11003" y="3823"/>
                    </a:lnTo>
                    <a:lnTo>
                      <a:pt x="11018" y="3823"/>
                    </a:lnTo>
                    <a:lnTo>
                      <a:pt x="11029" y="3823"/>
                    </a:lnTo>
                    <a:lnTo>
                      <a:pt x="11035" y="3823"/>
                    </a:lnTo>
                    <a:lnTo>
                      <a:pt x="11032" y="3825"/>
                    </a:lnTo>
                    <a:lnTo>
                      <a:pt x="11032" y="3828"/>
                    </a:lnTo>
                    <a:lnTo>
                      <a:pt x="11035" y="3829"/>
                    </a:lnTo>
                    <a:lnTo>
                      <a:pt x="11039" y="3829"/>
                    </a:lnTo>
                    <a:lnTo>
                      <a:pt x="11047" y="3827"/>
                    </a:lnTo>
                    <a:lnTo>
                      <a:pt x="11058" y="3823"/>
                    </a:lnTo>
                    <a:lnTo>
                      <a:pt x="11088" y="3815"/>
                    </a:lnTo>
                    <a:lnTo>
                      <a:pt x="11116" y="3806"/>
                    </a:lnTo>
                    <a:lnTo>
                      <a:pt x="11137" y="3800"/>
                    </a:lnTo>
                    <a:lnTo>
                      <a:pt x="11145" y="3797"/>
                    </a:lnTo>
                    <a:lnTo>
                      <a:pt x="11154" y="3763"/>
                    </a:lnTo>
                    <a:lnTo>
                      <a:pt x="11179" y="3732"/>
                    </a:lnTo>
                    <a:lnTo>
                      <a:pt x="11201" y="3698"/>
                    </a:lnTo>
                    <a:lnTo>
                      <a:pt x="11213" y="3683"/>
                    </a:lnTo>
                    <a:lnTo>
                      <a:pt x="11214" y="3680"/>
                    </a:lnTo>
                    <a:lnTo>
                      <a:pt x="11217" y="3671"/>
                    </a:lnTo>
                    <a:lnTo>
                      <a:pt x="11219" y="3666"/>
                    </a:lnTo>
                    <a:lnTo>
                      <a:pt x="11221" y="3661"/>
                    </a:lnTo>
                    <a:lnTo>
                      <a:pt x="11226" y="3657"/>
                    </a:lnTo>
                    <a:lnTo>
                      <a:pt x="11230" y="3655"/>
                    </a:lnTo>
                    <a:lnTo>
                      <a:pt x="11243" y="3650"/>
                    </a:lnTo>
                    <a:lnTo>
                      <a:pt x="11262" y="3644"/>
                    </a:lnTo>
                    <a:lnTo>
                      <a:pt x="11279" y="3640"/>
                    </a:lnTo>
                    <a:lnTo>
                      <a:pt x="11285" y="3638"/>
                    </a:lnTo>
                    <a:lnTo>
                      <a:pt x="11319" y="3633"/>
                    </a:lnTo>
                    <a:lnTo>
                      <a:pt x="11355" y="3640"/>
                    </a:lnTo>
                    <a:lnTo>
                      <a:pt x="11362" y="3641"/>
                    </a:lnTo>
                    <a:lnTo>
                      <a:pt x="11376" y="3642"/>
                    </a:lnTo>
                    <a:lnTo>
                      <a:pt x="11393" y="3644"/>
                    </a:lnTo>
                    <a:lnTo>
                      <a:pt x="11406" y="3647"/>
                    </a:lnTo>
                    <a:lnTo>
                      <a:pt x="11417" y="3653"/>
                    </a:lnTo>
                    <a:lnTo>
                      <a:pt x="11418" y="3655"/>
                    </a:lnTo>
                    <a:lnTo>
                      <a:pt x="11414" y="3655"/>
                    </a:lnTo>
                    <a:lnTo>
                      <a:pt x="11408" y="3658"/>
                    </a:lnTo>
                    <a:lnTo>
                      <a:pt x="11408" y="3659"/>
                    </a:lnTo>
                    <a:lnTo>
                      <a:pt x="11409" y="3661"/>
                    </a:lnTo>
                    <a:lnTo>
                      <a:pt x="11411" y="3662"/>
                    </a:lnTo>
                    <a:lnTo>
                      <a:pt x="11415" y="3665"/>
                    </a:lnTo>
                    <a:lnTo>
                      <a:pt x="11427" y="3670"/>
                    </a:lnTo>
                    <a:lnTo>
                      <a:pt x="11447" y="3676"/>
                    </a:lnTo>
                    <a:lnTo>
                      <a:pt x="11485" y="3687"/>
                    </a:lnTo>
                    <a:lnTo>
                      <a:pt x="11504" y="3693"/>
                    </a:lnTo>
                    <a:lnTo>
                      <a:pt x="11511" y="3695"/>
                    </a:lnTo>
                    <a:lnTo>
                      <a:pt x="11512" y="3696"/>
                    </a:lnTo>
                    <a:lnTo>
                      <a:pt x="11585" y="3715"/>
                    </a:lnTo>
                    <a:lnTo>
                      <a:pt x="11764" y="3737"/>
                    </a:lnTo>
                    <a:lnTo>
                      <a:pt x="11855" y="3760"/>
                    </a:lnTo>
                    <a:lnTo>
                      <a:pt x="11936" y="3775"/>
                    </a:lnTo>
                    <a:lnTo>
                      <a:pt x="11998" y="3801"/>
                    </a:lnTo>
                    <a:lnTo>
                      <a:pt x="12003" y="3806"/>
                    </a:lnTo>
                    <a:lnTo>
                      <a:pt x="12016" y="3817"/>
                    </a:lnTo>
                    <a:lnTo>
                      <a:pt x="12031" y="3829"/>
                    </a:lnTo>
                    <a:lnTo>
                      <a:pt x="12044" y="3838"/>
                    </a:lnTo>
                    <a:lnTo>
                      <a:pt x="12062" y="3848"/>
                    </a:lnTo>
                    <a:lnTo>
                      <a:pt x="12088" y="3859"/>
                    </a:lnTo>
                    <a:lnTo>
                      <a:pt x="12111" y="3868"/>
                    </a:lnTo>
                    <a:lnTo>
                      <a:pt x="12122" y="3872"/>
                    </a:lnTo>
                    <a:lnTo>
                      <a:pt x="12164" y="3912"/>
                    </a:lnTo>
                    <a:lnTo>
                      <a:pt x="12208" y="3985"/>
                    </a:lnTo>
                    <a:lnTo>
                      <a:pt x="12221" y="4018"/>
                    </a:lnTo>
                    <a:lnTo>
                      <a:pt x="12221" y="4024"/>
                    </a:lnTo>
                    <a:lnTo>
                      <a:pt x="12221" y="4037"/>
                    </a:lnTo>
                    <a:lnTo>
                      <a:pt x="12222" y="4052"/>
                    </a:lnTo>
                    <a:lnTo>
                      <a:pt x="12223" y="4064"/>
                    </a:lnTo>
                    <a:lnTo>
                      <a:pt x="12224" y="4078"/>
                    </a:lnTo>
                    <a:lnTo>
                      <a:pt x="12224" y="4096"/>
                    </a:lnTo>
                    <a:lnTo>
                      <a:pt x="12223" y="4113"/>
                    </a:lnTo>
                    <a:lnTo>
                      <a:pt x="12223" y="4119"/>
                    </a:lnTo>
                    <a:lnTo>
                      <a:pt x="12210" y="4173"/>
                    </a:lnTo>
                    <a:lnTo>
                      <a:pt x="12151" y="4203"/>
                    </a:lnTo>
                    <a:lnTo>
                      <a:pt x="12093" y="4222"/>
                    </a:lnTo>
                    <a:lnTo>
                      <a:pt x="12087" y="4223"/>
                    </a:lnTo>
                    <a:lnTo>
                      <a:pt x="12073" y="4226"/>
                    </a:lnTo>
                    <a:lnTo>
                      <a:pt x="12058" y="4230"/>
                    </a:lnTo>
                    <a:lnTo>
                      <a:pt x="12044" y="4235"/>
                    </a:lnTo>
                    <a:lnTo>
                      <a:pt x="12032" y="4239"/>
                    </a:lnTo>
                    <a:lnTo>
                      <a:pt x="12019" y="4245"/>
                    </a:lnTo>
                    <a:lnTo>
                      <a:pt x="12009" y="4250"/>
                    </a:lnTo>
                    <a:lnTo>
                      <a:pt x="12005" y="4252"/>
                    </a:lnTo>
                    <a:lnTo>
                      <a:pt x="12000" y="4283"/>
                    </a:lnTo>
                    <a:lnTo>
                      <a:pt x="12018" y="4314"/>
                    </a:lnTo>
                    <a:lnTo>
                      <a:pt x="12025" y="4319"/>
                    </a:lnTo>
                    <a:lnTo>
                      <a:pt x="12040" y="4328"/>
                    </a:lnTo>
                    <a:lnTo>
                      <a:pt x="12057" y="4341"/>
                    </a:lnTo>
                    <a:lnTo>
                      <a:pt x="12071" y="4352"/>
                    </a:lnTo>
                    <a:lnTo>
                      <a:pt x="12083" y="4364"/>
                    </a:lnTo>
                    <a:lnTo>
                      <a:pt x="12096" y="4379"/>
                    </a:lnTo>
                    <a:lnTo>
                      <a:pt x="12107" y="4392"/>
                    </a:lnTo>
                    <a:lnTo>
                      <a:pt x="12111" y="4399"/>
                    </a:lnTo>
                    <a:lnTo>
                      <a:pt x="12069" y="4437"/>
                    </a:lnTo>
                    <a:lnTo>
                      <a:pt x="11990" y="4535"/>
                    </a:lnTo>
                    <a:lnTo>
                      <a:pt x="11921" y="4586"/>
                    </a:lnTo>
                    <a:lnTo>
                      <a:pt x="11835" y="4670"/>
                    </a:lnTo>
                    <a:lnTo>
                      <a:pt x="11792" y="4673"/>
                    </a:lnTo>
                    <a:lnTo>
                      <a:pt x="11731" y="4687"/>
                    </a:lnTo>
                    <a:lnTo>
                      <a:pt x="11665" y="4739"/>
                    </a:lnTo>
                    <a:lnTo>
                      <a:pt x="11606" y="4808"/>
                    </a:lnTo>
                    <a:lnTo>
                      <a:pt x="11533" y="4864"/>
                    </a:lnTo>
                    <a:lnTo>
                      <a:pt x="11530" y="4866"/>
                    </a:lnTo>
                    <a:lnTo>
                      <a:pt x="11523" y="4874"/>
                    </a:lnTo>
                    <a:close/>
                    <a:moveTo>
                      <a:pt x="13837" y="7916"/>
                    </a:moveTo>
                    <a:lnTo>
                      <a:pt x="13913" y="7971"/>
                    </a:lnTo>
                    <a:lnTo>
                      <a:pt x="14056" y="7998"/>
                    </a:lnTo>
                    <a:lnTo>
                      <a:pt x="14160" y="7951"/>
                    </a:lnTo>
                    <a:lnTo>
                      <a:pt x="14160" y="7938"/>
                    </a:lnTo>
                    <a:lnTo>
                      <a:pt x="14161" y="7909"/>
                    </a:lnTo>
                    <a:lnTo>
                      <a:pt x="14161" y="7890"/>
                    </a:lnTo>
                    <a:lnTo>
                      <a:pt x="14160" y="7872"/>
                    </a:lnTo>
                    <a:lnTo>
                      <a:pt x="14157" y="7855"/>
                    </a:lnTo>
                    <a:lnTo>
                      <a:pt x="14152" y="7841"/>
                    </a:lnTo>
                    <a:lnTo>
                      <a:pt x="14148" y="7824"/>
                    </a:lnTo>
                    <a:lnTo>
                      <a:pt x="14144" y="7800"/>
                    </a:lnTo>
                    <a:lnTo>
                      <a:pt x="14140" y="7772"/>
                    </a:lnTo>
                    <a:lnTo>
                      <a:pt x="14137" y="7743"/>
                    </a:lnTo>
                    <a:lnTo>
                      <a:pt x="14135" y="7715"/>
                    </a:lnTo>
                    <a:lnTo>
                      <a:pt x="14133" y="7692"/>
                    </a:lnTo>
                    <a:lnTo>
                      <a:pt x="14132" y="7676"/>
                    </a:lnTo>
                    <a:lnTo>
                      <a:pt x="14132" y="7669"/>
                    </a:lnTo>
                    <a:lnTo>
                      <a:pt x="14146" y="7498"/>
                    </a:lnTo>
                    <a:lnTo>
                      <a:pt x="14173" y="7354"/>
                    </a:lnTo>
                    <a:lnTo>
                      <a:pt x="14070" y="7272"/>
                    </a:lnTo>
                    <a:lnTo>
                      <a:pt x="13947" y="7223"/>
                    </a:lnTo>
                    <a:lnTo>
                      <a:pt x="13844" y="7148"/>
                    </a:lnTo>
                    <a:lnTo>
                      <a:pt x="13700" y="7141"/>
                    </a:lnTo>
                    <a:lnTo>
                      <a:pt x="13638" y="7264"/>
                    </a:lnTo>
                    <a:lnTo>
                      <a:pt x="13644" y="7283"/>
                    </a:lnTo>
                    <a:lnTo>
                      <a:pt x="13654" y="7324"/>
                    </a:lnTo>
                    <a:lnTo>
                      <a:pt x="13656" y="7336"/>
                    </a:lnTo>
                    <a:lnTo>
                      <a:pt x="13657" y="7346"/>
                    </a:lnTo>
                    <a:lnTo>
                      <a:pt x="13657" y="7356"/>
                    </a:lnTo>
                    <a:lnTo>
                      <a:pt x="13656" y="7366"/>
                    </a:lnTo>
                    <a:lnTo>
                      <a:pt x="13654" y="7375"/>
                    </a:lnTo>
                    <a:lnTo>
                      <a:pt x="13650" y="7381"/>
                    </a:lnTo>
                    <a:lnTo>
                      <a:pt x="13648" y="7383"/>
                    </a:lnTo>
                    <a:lnTo>
                      <a:pt x="13645" y="7385"/>
                    </a:lnTo>
                    <a:lnTo>
                      <a:pt x="13642" y="7387"/>
                    </a:lnTo>
                    <a:lnTo>
                      <a:pt x="13638" y="7389"/>
                    </a:lnTo>
                    <a:lnTo>
                      <a:pt x="13608" y="7392"/>
                    </a:lnTo>
                    <a:lnTo>
                      <a:pt x="13581" y="7394"/>
                    </a:lnTo>
                    <a:lnTo>
                      <a:pt x="13563" y="7395"/>
                    </a:lnTo>
                    <a:lnTo>
                      <a:pt x="13556" y="7395"/>
                    </a:lnTo>
                    <a:lnTo>
                      <a:pt x="13610" y="7518"/>
                    </a:lnTo>
                    <a:lnTo>
                      <a:pt x="13700" y="7601"/>
                    </a:lnTo>
                    <a:lnTo>
                      <a:pt x="13706" y="7710"/>
                    </a:lnTo>
                    <a:lnTo>
                      <a:pt x="13659" y="7786"/>
                    </a:lnTo>
                    <a:lnTo>
                      <a:pt x="13618" y="7855"/>
                    </a:lnTo>
                    <a:lnTo>
                      <a:pt x="13673" y="7964"/>
                    </a:lnTo>
                    <a:lnTo>
                      <a:pt x="13761" y="7992"/>
                    </a:lnTo>
                    <a:lnTo>
                      <a:pt x="13810" y="7951"/>
                    </a:lnTo>
                    <a:lnTo>
                      <a:pt x="13837" y="7916"/>
                    </a:lnTo>
                    <a:close/>
                    <a:moveTo>
                      <a:pt x="15606" y="8383"/>
                    </a:moveTo>
                    <a:lnTo>
                      <a:pt x="15770" y="8184"/>
                    </a:lnTo>
                    <a:lnTo>
                      <a:pt x="15860" y="8019"/>
                    </a:lnTo>
                    <a:lnTo>
                      <a:pt x="15908" y="7896"/>
                    </a:lnTo>
                    <a:lnTo>
                      <a:pt x="15881" y="7663"/>
                    </a:lnTo>
                    <a:lnTo>
                      <a:pt x="15770" y="7444"/>
                    </a:lnTo>
                    <a:lnTo>
                      <a:pt x="15654" y="7190"/>
                    </a:lnTo>
                    <a:lnTo>
                      <a:pt x="15531" y="6874"/>
                    </a:lnTo>
                    <a:lnTo>
                      <a:pt x="15490" y="6888"/>
                    </a:lnTo>
                    <a:lnTo>
                      <a:pt x="15469" y="7045"/>
                    </a:lnTo>
                    <a:lnTo>
                      <a:pt x="15421" y="7176"/>
                    </a:lnTo>
                    <a:lnTo>
                      <a:pt x="15373" y="7251"/>
                    </a:lnTo>
                    <a:lnTo>
                      <a:pt x="15271" y="7278"/>
                    </a:lnTo>
                    <a:lnTo>
                      <a:pt x="15195" y="7278"/>
                    </a:lnTo>
                    <a:lnTo>
                      <a:pt x="15078" y="7285"/>
                    </a:lnTo>
                    <a:lnTo>
                      <a:pt x="14954" y="7251"/>
                    </a:lnTo>
                    <a:lnTo>
                      <a:pt x="14872" y="7292"/>
                    </a:lnTo>
                    <a:lnTo>
                      <a:pt x="14770" y="7354"/>
                    </a:lnTo>
                    <a:lnTo>
                      <a:pt x="14633" y="7539"/>
                    </a:lnTo>
                    <a:lnTo>
                      <a:pt x="14592" y="7663"/>
                    </a:lnTo>
                    <a:lnTo>
                      <a:pt x="14592" y="7745"/>
                    </a:lnTo>
                    <a:lnTo>
                      <a:pt x="14592" y="7875"/>
                    </a:lnTo>
                    <a:lnTo>
                      <a:pt x="14571" y="8033"/>
                    </a:lnTo>
                    <a:lnTo>
                      <a:pt x="14680" y="8115"/>
                    </a:lnTo>
                    <a:lnTo>
                      <a:pt x="14817" y="8184"/>
                    </a:lnTo>
                    <a:lnTo>
                      <a:pt x="15044" y="8279"/>
                    </a:lnTo>
                    <a:lnTo>
                      <a:pt x="15222" y="8369"/>
                    </a:lnTo>
                    <a:lnTo>
                      <a:pt x="15387" y="8383"/>
                    </a:lnTo>
                    <a:lnTo>
                      <a:pt x="15510" y="8403"/>
                    </a:lnTo>
                    <a:lnTo>
                      <a:pt x="15606" y="8383"/>
                    </a:lnTo>
                    <a:close/>
                    <a:moveTo>
                      <a:pt x="15353" y="8567"/>
                    </a:moveTo>
                    <a:lnTo>
                      <a:pt x="15202" y="8561"/>
                    </a:lnTo>
                    <a:lnTo>
                      <a:pt x="15202" y="8608"/>
                    </a:lnTo>
                    <a:lnTo>
                      <a:pt x="15243" y="8677"/>
                    </a:lnTo>
                    <a:lnTo>
                      <a:pt x="15298" y="8773"/>
                    </a:lnTo>
                    <a:lnTo>
                      <a:pt x="15312" y="8855"/>
                    </a:lnTo>
                    <a:lnTo>
                      <a:pt x="15400" y="8862"/>
                    </a:lnTo>
                    <a:lnTo>
                      <a:pt x="15407" y="8857"/>
                    </a:lnTo>
                    <a:lnTo>
                      <a:pt x="15421" y="8840"/>
                    </a:lnTo>
                    <a:lnTo>
                      <a:pt x="15428" y="8831"/>
                    </a:lnTo>
                    <a:lnTo>
                      <a:pt x="15435" y="8819"/>
                    </a:lnTo>
                    <a:lnTo>
                      <a:pt x="15438" y="8812"/>
                    </a:lnTo>
                    <a:lnTo>
                      <a:pt x="15440" y="8807"/>
                    </a:lnTo>
                    <a:lnTo>
                      <a:pt x="15441" y="8800"/>
                    </a:lnTo>
                    <a:lnTo>
                      <a:pt x="15441" y="8794"/>
                    </a:lnTo>
                    <a:lnTo>
                      <a:pt x="15442" y="8760"/>
                    </a:lnTo>
                    <a:lnTo>
                      <a:pt x="15445" y="8719"/>
                    </a:lnTo>
                    <a:lnTo>
                      <a:pt x="15448" y="8685"/>
                    </a:lnTo>
                    <a:lnTo>
                      <a:pt x="15449" y="8670"/>
                    </a:lnTo>
                    <a:lnTo>
                      <a:pt x="15469" y="8588"/>
                    </a:lnTo>
                    <a:lnTo>
                      <a:pt x="15408" y="8561"/>
                    </a:lnTo>
                    <a:lnTo>
                      <a:pt x="15353" y="8567"/>
                    </a:lnTo>
                    <a:close/>
                    <a:moveTo>
                      <a:pt x="14173" y="7121"/>
                    </a:moveTo>
                    <a:lnTo>
                      <a:pt x="14276" y="7217"/>
                    </a:lnTo>
                    <a:lnTo>
                      <a:pt x="14406" y="7169"/>
                    </a:lnTo>
                    <a:lnTo>
                      <a:pt x="14571" y="7141"/>
                    </a:lnTo>
                    <a:lnTo>
                      <a:pt x="14708" y="7066"/>
                    </a:lnTo>
                    <a:lnTo>
                      <a:pt x="14831" y="7025"/>
                    </a:lnTo>
                    <a:lnTo>
                      <a:pt x="14989" y="6894"/>
                    </a:lnTo>
                    <a:lnTo>
                      <a:pt x="14954" y="6778"/>
                    </a:lnTo>
                    <a:lnTo>
                      <a:pt x="14954" y="6593"/>
                    </a:lnTo>
                    <a:lnTo>
                      <a:pt x="14900" y="6503"/>
                    </a:lnTo>
                    <a:lnTo>
                      <a:pt x="14756" y="6503"/>
                    </a:lnTo>
                    <a:lnTo>
                      <a:pt x="14660" y="6573"/>
                    </a:lnTo>
                    <a:lnTo>
                      <a:pt x="14564" y="6634"/>
                    </a:lnTo>
                    <a:lnTo>
                      <a:pt x="14447" y="6703"/>
                    </a:lnTo>
                    <a:lnTo>
                      <a:pt x="14317" y="6785"/>
                    </a:lnTo>
                    <a:lnTo>
                      <a:pt x="14283" y="6867"/>
                    </a:lnTo>
                    <a:lnTo>
                      <a:pt x="14269" y="6943"/>
                    </a:lnTo>
                    <a:lnTo>
                      <a:pt x="14207" y="6977"/>
                    </a:lnTo>
                    <a:lnTo>
                      <a:pt x="14173" y="7121"/>
                    </a:lnTo>
                    <a:close/>
                    <a:moveTo>
                      <a:pt x="15956" y="6593"/>
                    </a:moveTo>
                    <a:lnTo>
                      <a:pt x="16024" y="6655"/>
                    </a:lnTo>
                    <a:lnTo>
                      <a:pt x="16141" y="6655"/>
                    </a:lnTo>
                    <a:lnTo>
                      <a:pt x="16216" y="6614"/>
                    </a:lnTo>
                    <a:lnTo>
                      <a:pt x="16216" y="6497"/>
                    </a:lnTo>
                    <a:lnTo>
                      <a:pt x="16155" y="6497"/>
                    </a:lnTo>
                    <a:lnTo>
                      <a:pt x="16114" y="6546"/>
                    </a:lnTo>
                    <a:lnTo>
                      <a:pt x="16065" y="6579"/>
                    </a:lnTo>
                    <a:lnTo>
                      <a:pt x="16032" y="6573"/>
                    </a:lnTo>
                    <a:lnTo>
                      <a:pt x="16024" y="6569"/>
                    </a:lnTo>
                    <a:lnTo>
                      <a:pt x="16017" y="6567"/>
                    </a:lnTo>
                    <a:lnTo>
                      <a:pt x="16009" y="6567"/>
                    </a:lnTo>
                    <a:lnTo>
                      <a:pt x="16003" y="6567"/>
                    </a:lnTo>
                    <a:lnTo>
                      <a:pt x="15995" y="6568"/>
                    </a:lnTo>
                    <a:lnTo>
                      <a:pt x="15990" y="6570"/>
                    </a:lnTo>
                    <a:lnTo>
                      <a:pt x="15983" y="6573"/>
                    </a:lnTo>
                    <a:lnTo>
                      <a:pt x="15978" y="6575"/>
                    </a:lnTo>
                    <a:lnTo>
                      <a:pt x="15961" y="6587"/>
                    </a:lnTo>
                    <a:lnTo>
                      <a:pt x="15956" y="6593"/>
                    </a:lnTo>
                    <a:close/>
                    <a:moveTo>
                      <a:pt x="16916" y="8771"/>
                    </a:moveTo>
                    <a:lnTo>
                      <a:pt x="16874" y="8776"/>
                    </a:lnTo>
                    <a:lnTo>
                      <a:pt x="16843" y="8807"/>
                    </a:lnTo>
                    <a:lnTo>
                      <a:pt x="16781" y="8848"/>
                    </a:lnTo>
                    <a:lnTo>
                      <a:pt x="16719" y="8885"/>
                    </a:lnTo>
                    <a:lnTo>
                      <a:pt x="16667" y="8900"/>
                    </a:lnTo>
                    <a:lnTo>
                      <a:pt x="16642" y="8879"/>
                    </a:lnTo>
                    <a:lnTo>
                      <a:pt x="16564" y="8900"/>
                    </a:lnTo>
                    <a:lnTo>
                      <a:pt x="16564" y="8946"/>
                    </a:lnTo>
                    <a:lnTo>
                      <a:pt x="16492" y="8988"/>
                    </a:lnTo>
                    <a:lnTo>
                      <a:pt x="16429" y="9009"/>
                    </a:lnTo>
                    <a:lnTo>
                      <a:pt x="16378" y="9020"/>
                    </a:lnTo>
                    <a:lnTo>
                      <a:pt x="16425" y="9102"/>
                    </a:lnTo>
                    <a:lnTo>
                      <a:pt x="16476" y="9127"/>
                    </a:lnTo>
                    <a:lnTo>
                      <a:pt x="16590" y="9127"/>
                    </a:lnTo>
                    <a:lnTo>
                      <a:pt x="16657" y="9096"/>
                    </a:lnTo>
                    <a:lnTo>
                      <a:pt x="16734" y="9020"/>
                    </a:lnTo>
                    <a:lnTo>
                      <a:pt x="16801" y="8926"/>
                    </a:lnTo>
                    <a:lnTo>
                      <a:pt x="16864" y="8905"/>
                    </a:lnTo>
                    <a:lnTo>
                      <a:pt x="16931" y="8853"/>
                    </a:lnTo>
                    <a:lnTo>
                      <a:pt x="16936" y="8801"/>
                    </a:lnTo>
                    <a:lnTo>
                      <a:pt x="16916" y="8771"/>
                    </a:lnTo>
                    <a:close/>
                    <a:moveTo>
                      <a:pt x="17009" y="8729"/>
                    </a:moveTo>
                    <a:lnTo>
                      <a:pt x="17014" y="8636"/>
                    </a:lnTo>
                    <a:lnTo>
                      <a:pt x="17029" y="8590"/>
                    </a:lnTo>
                    <a:lnTo>
                      <a:pt x="17029" y="8528"/>
                    </a:lnTo>
                    <a:lnTo>
                      <a:pt x="17060" y="8460"/>
                    </a:lnTo>
                    <a:lnTo>
                      <a:pt x="17107" y="8466"/>
                    </a:lnTo>
                    <a:lnTo>
                      <a:pt x="17117" y="8502"/>
                    </a:lnTo>
                    <a:lnTo>
                      <a:pt x="17113" y="8499"/>
                    </a:lnTo>
                    <a:lnTo>
                      <a:pt x="17108" y="8497"/>
                    </a:lnTo>
                    <a:lnTo>
                      <a:pt x="17107" y="8498"/>
                    </a:lnTo>
                    <a:lnTo>
                      <a:pt x="17107" y="8499"/>
                    </a:lnTo>
                    <a:lnTo>
                      <a:pt x="17107" y="8501"/>
                    </a:lnTo>
                    <a:lnTo>
                      <a:pt x="17108" y="8505"/>
                    </a:lnTo>
                    <a:lnTo>
                      <a:pt x="17113" y="8513"/>
                    </a:lnTo>
                    <a:lnTo>
                      <a:pt x="17122" y="8528"/>
                    </a:lnTo>
                    <a:lnTo>
                      <a:pt x="17133" y="8543"/>
                    </a:lnTo>
                    <a:lnTo>
                      <a:pt x="17142" y="8554"/>
                    </a:lnTo>
                    <a:lnTo>
                      <a:pt x="17150" y="8563"/>
                    </a:lnTo>
                    <a:lnTo>
                      <a:pt x="17156" y="8568"/>
                    </a:lnTo>
                    <a:lnTo>
                      <a:pt x="17166" y="8574"/>
                    </a:lnTo>
                    <a:lnTo>
                      <a:pt x="17168" y="8575"/>
                    </a:lnTo>
                    <a:lnTo>
                      <a:pt x="17205" y="8601"/>
                    </a:lnTo>
                    <a:lnTo>
                      <a:pt x="17246" y="8627"/>
                    </a:lnTo>
                    <a:lnTo>
                      <a:pt x="17272" y="8657"/>
                    </a:lnTo>
                    <a:lnTo>
                      <a:pt x="17261" y="8709"/>
                    </a:lnTo>
                    <a:lnTo>
                      <a:pt x="17205" y="8725"/>
                    </a:lnTo>
                    <a:lnTo>
                      <a:pt x="17153" y="8760"/>
                    </a:lnTo>
                    <a:lnTo>
                      <a:pt x="17122" y="8786"/>
                    </a:lnTo>
                    <a:lnTo>
                      <a:pt x="17060" y="8807"/>
                    </a:lnTo>
                    <a:lnTo>
                      <a:pt x="17024" y="8801"/>
                    </a:lnTo>
                    <a:lnTo>
                      <a:pt x="17024" y="8776"/>
                    </a:lnTo>
                    <a:lnTo>
                      <a:pt x="17009" y="8729"/>
                    </a:lnTo>
                    <a:close/>
                    <a:moveTo>
                      <a:pt x="15387" y="6716"/>
                    </a:moveTo>
                    <a:lnTo>
                      <a:pt x="15392" y="6719"/>
                    </a:lnTo>
                    <a:lnTo>
                      <a:pt x="15402" y="6724"/>
                    </a:lnTo>
                    <a:lnTo>
                      <a:pt x="15415" y="6728"/>
                    </a:lnTo>
                    <a:lnTo>
                      <a:pt x="15431" y="6732"/>
                    </a:lnTo>
                    <a:lnTo>
                      <a:pt x="15449" y="6737"/>
                    </a:lnTo>
                    <a:lnTo>
                      <a:pt x="15466" y="6741"/>
                    </a:lnTo>
                    <a:lnTo>
                      <a:pt x="15482" y="6743"/>
                    </a:lnTo>
                    <a:lnTo>
                      <a:pt x="15496" y="6744"/>
                    </a:lnTo>
                    <a:lnTo>
                      <a:pt x="15522" y="6745"/>
                    </a:lnTo>
                    <a:lnTo>
                      <a:pt x="15547" y="6747"/>
                    </a:lnTo>
                    <a:lnTo>
                      <a:pt x="15565" y="6750"/>
                    </a:lnTo>
                    <a:lnTo>
                      <a:pt x="15572" y="6751"/>
                    </a:lnTo>
                    <a:lnTo>
                      <a:pt x="15613" y="6662"/>
                    </a:lnTo>
                    <a:lnTo>
                      <a:pt x="15674" y="6675"/>
                    </a:lnTo>
                    <a:lnTo>
                      <a:pt x="15709" y="6751"/>
                    </a:lnTo>
                    <a:lnTo>
                      <a:pt x="15908" y="6894"/>
                    </a:lnTo>
                    <a:lnTo>
                      <a:pt x="15934" y="6840"/>
                    </a:lnTo>
                    <a:lnTo>
                      <a:pt x="15881" y="6765"/>
                    </a:lnTo>
                    <a:lnTo>
                      <a:pt x="15798" y="6620"/>
                    </a:lnTo>
                    <a:lnTo>
                      <a:pt x="15715" y="6511"/>
                    </a:lnTo>
                    <a:lnTo>
                      <a:pt x="15682" y="6401"/>
                    </a:lnTo>
                    <a:lnTo>
                      <a:pt x="15567" y="6347"/>
                    </a:lnTo>
                    <a:lnTo>
                      <a:pt x="15533" y="6370"/>
                    </a:lnTo>
                    <a:lnTo>
                      <a:pt x="15444" y="6440"/>
                    </a:lnTo>
                    <a:lnTo>
                      <a:pt x="15357" y="6501"/>
                    </a:lnTo>
                    <a:lnTo>
                      <a:pt x="15294" y="6550"/>
                    </a:lnTo>
                    <a:lnTo>
                      <a:pt x="15353" y="6614"/>
                    </a:lnTo>
                    <a:lnTo>
                      <a:pt x="15357" y="6629"/>
                    </a:lnTo>
                    <a:lnTo>
                      <a:pt x="15367" y="6662"/>
                    </a:lnTo>
                    <a:lnTo>
                      <a:pt x="15373" y="6680"/>
                    </a:lnTo>
                    <a:lnTo>
                      <a:pt x="15379" y="6698"/>
                    </a:lnTo>
                    <a:lnTo>
                      <a:pt x="15383" y="6710"/>
                    </a:lnTo>
                    <a:lnTo>
                      <a:pt x="15387" y="6716"/>
                    </a:lnTo>
                    <a:close/>
                  </a:path>
                </a:pathLst>
              </a:custGeom>
              <a:solidFill>
                <a:srgbClr val="84C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385" y="1376"/>
                <a:ext cx="1169" cy="824"/>
              </a:xfrm>
              <a:custGeom>
                <a:avLst/>
                <a:gdLst>
                  <a:gd name="T0" fmla="*/ 423 w 4123"/>
                  <a:gd name="T1" fmla="*/ 2303 h 2906"/>
                  <a:gd name="T2" fmla="*/ 328 w 4123"/>
                  <a:gd name="T3" fmla="*/ 2084 h 2906"/>
                  <a:gd name="T4" fmla="*/ 628 w 4123"/>
                  <a:gd name="T5" fmla="*/ 2033 h 2906"/>
                  <a:gd name="T6" fmla="*/ 904 w 4123"/>
                  <a:gd name="T7" fmla="*/ 1757 h 2906"/>
                  <a:gd name="T8" fmla="*/ 1103 w 4123"/>
                  <a:gd name="T9" fmla="*/ 1613 h 2906"/>
                  <a:gd name="T10" fmla="*/ 1096 w 4123"/>
                  <a:gd name="T11" fmla="*/ 1672 h 2906"/>
                  <a:gd name="T12" fmla="*/ 1079 w 4123"/>
                  <a:gd name="T13" fmla="*/ 1743 h 2906"/>
                  <a:gd name="T14" fmla="*/ 1246 w 4123"/>
                  <a:gd name="T15" fmla="*/ 1779 h 2906"/>
                  <a:gd name="T16" fmla="*/ 1367 w 4123"/>
                  <a:gd name="T17" fmla="*/ 1748 h 2906"/>
                  <a:gd name="T18" fmla="*/ 1494 w 4123"/>
                  <a:gd name="T19" fmla="*/ 1705 h 2906"/>
                  <a:gd name="T20" fmla="*/ 2119 w 4123"/>
                  <a:gd name="T21" fmla="*/ 1416 h 2906"/>
                  <a:gd name="T22" fmla="*/ 1490 w 4123"/>
                  <a:gd name="T23" fmla="*/ 1116 h 2906"/>
                  <a:gd name="T24" fmla="*/ 1474 w 4123"/>
                  <a:gd name="T25" fmla="*/ 1419 h 2906"/>
                  <a:gd name="T26" fmla="*/ 1344 w 4123"/>
                  <a:gd name="T27" fmla="*/ 1627 h 2906"/>
                  <a:gd name="T28" fmla="*/ 1189 w 4123"/>
                  <a:gd name="T29" fmla="*/ 1511 h 2906"/>
                  <a:gd name="T30" fmla="*/ 1110 w 4123"/>
                  <a:gd name="T31" fmla="*/ 1379 h 2906"/>
                  <a:gd name="T32" fmla="*/ 1028 w 4123"/>
                  <a:gd name="T33" fmla="*/ 1406 h 2906"/>
                  <a:gd name="T34" fmla="*/ 964 w 4123"/>
                  <a:gd name="T35" fmla="*/ 1455 h 2906"/>
                  <a:gd name="T36" fmla="*/ 894 w 4123"/>
                  <a:gd name="T37" fmla="*/ 1419 h 2906"/>
                  <a:gd name="T38" fmla="*/ 871 w 4123"/>
                  <a:gd name="T39" fmla="*/ 1313 h 2906"/>
                  <a:gd name="T40" fmla="*/ 900 w 4123"/>
                  <a:gd name="T41" fmla="*/ 1217 h 2906"/>
                  <a:gd name="T42" fmla="*/ 940 w 4123"/>
                  <a:gd name="T43" fmla="*/ 1092 h 2906"/>
                  <a:gd name="T44" fmla="*/ 1035 w 4123"/>
                  <a:gd name="T45" fmla="*/ 1009 h 2906"/>
                  <a:gd name="T46" fmla="*/ 1264 w 4123"/>
                  <a:gd name="T47" fmla="*/ 786 h 2906"/>
                  <a:gd name="T48" fmla="*/ 1708 w 4123"/>
                  <a:gd name="T49" fmla="*/ 437 h 2906"/>
                  <a:gd name="T50" fmla="*/ 2038 w 4123"/>
                  <a:gd name="T51" fmla="*/ 387 h 2906"/>
                  <a:gd name="T52" fmla="*/ 2408 w 4123"/>
                  <a:gd name="T53" fmla="*/ 522 h 2906"/>
                  <a:gd name="T54" fmla="*/ 2516 w 4123"/>
                  <a:gd name="T55" fmla="*/ 674 h 2906"/>
                  <a:gd name="T56" fmla="*/ 3169 w 4123"/>
                  <a:gd name="T57" fmla="*/ 527 h 2906"/>
                  <a:gd name="T58" fmla="*/ 3425 w 4123"/>
                  <a:gd name="T59" fmla="*/ 506 h 2906"/>
                  <a:gd name="T60" fmla="*/ 3672 w 4123"/>
                  <a:gd name="T61" fmla="*/ 378 h 2906"/>
                  <a:gd name="T62" fmla="*/ 3766 w 4123"/>
                  <a:gd name="T63" fmla="*/ 225 h 2906"/>
                  <a:gd name="T64" fmla="*/ 3852 w 4123"/>
                  <a:gd name="T65" fmla="*/ 8 h 2906"/>
                  <a:gd name="T66" fmla="*/ 3928 w 4123"/>
                  <a:gd name="T67" fmla="*/ 97 h 2906"/>
                  <a:gd name="T68" fmla="*/ 4016 w 4123"/>
                  <a:gd name="T69" fmla="*/ 307 h 2906"/>
                  <a:gd name="T70" fmla="*/ 4000 w 4123"/>
                  <a:gd name="T71" fmla="*/ 421 h 2906"/>
                  <a:gd name="T72" fmla="*/ 3982 w 4123"/>
                  <a:gd name="T73" fmla="*/ 488 h 2906"/>
                  <a:gd name="T74" fmla="*/ 4064 w 4123"/>
                  <a:gd name="T75" fmla="*/ 631 h 2906"/>
                  <a:gd name="T76" fmla="*/ 3814 w 4123"/>
                  <a:gd name="T77" fmla="*/ 1118 h 2906"/>
                  <a:gd name="T78" fmla="*/ 3386 w 4123"/>
                  <a:gd name="T79" fmla="*/ 2259 h 2906"/>
                  <a:gd name="T80" fmla="*/ 2400 w 4123"/>
                  <a:gd name="T81" fmla="*/ 2906 h 2906"/>
                  <a:gd name="T82" fmla="*/ 1811 w 4123"/>
                  <a:gd name="T83" fmla="*/ 2703 h 2906"/>
                  <a:gd name="T84" fmla="*/ 1694 w 4123"/>
                  <a:gd name="T85" fmla="*/ 2667 h 2906"/>
                  <a:gd name="T86" fmla="*/ 1460 w 4123"/>
                  <a:gd name="T87" fmla="*/ 2456 h 2906"/>
                  <a:gd name="T88" fmla="*/ 1409 w 4123"/>
                  <a:gd name="T89" fmla="*/ 2349 h 2906"/>
                  <a:gd name="T90" fmla="*/ 1183 w 4123"/>
                  <a:gd name="T91" fmla="*/ 2370 h 2906"/>
                  <a:gd name="T92" fmla="*/ 1258 w 4123"/>
                  <a:gd name="T93" fmla="*/ 2466 h 2906"/>
                  <a:gd name="T94" fmla="*/ 1405 w 4123"/>
                  <a:gd name="T95" fmla="*/ 2724 h 2906"/>
                  <a:gd name="T96" fmla="*/ 1191 w 4123"/>
                  <a:gd name="T97" fmla="*/ 2516 h 2906"/>
                  <a:gd name="T98" fmla="*/ 789 w 4123"/>
                  <a:gd name="T99" fmla="*/ 2438 h 2906"/>
                  <a:gd name="T100" fmla="*/ 638 w 4123"/>
                  <a:gd name="T101" fmla="*/ 2514 h 2906"/>
                  <a:gd name="T102" fmla="*/ 465 w 4123"/>
                  <a:gd name="T103" fmla="*/ 2718 h 2906"/>
                  <a:gd name="T104" fmla="*/ 485 w 4123"/>
                  <a:gd name="T105" fmla="*/ 1761 h 2906"/>
                  <a:gd name="T106" fmla="*/ 510 w 4123"/>
                  <a:gd name="T107" fmla="*/ 1446 h 2906"/>
                  <a:gd name="T108" fmla="*/ 347 w 4123"/>
                  <a:gd name="T109" fmla="*/ 1350 h 2906"/>
                  <a:gd name="T110" fmla="*/ 408 w 4123"/>
                  <a:gd name="T111" fmla="*/ 1494 h 2906"/>
                  <a:gd name="T112" fmla="*/ 346 w 4123"/>
                  <a:gd name="T113" fmla="*/ 1572 h 2906"/>
                  <a:gd name="T114" fmla="*/ 89 w 4123"/>
                  <a:gd name="T115" fmla="*/ 1504 h 2906"/>
                  <a:gd name="T116" fmla="*/ 260 w 4123"/>
                  <a:gd name="T117" fmla="*/ 1463 h 2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23" h="2906">
                    <a:moveTo>
                      <a:pt x="151" y="2750"/>
                    </a:moveTo>
                    <a:lnTo>
                      <a:pt x="84" y="2722"/>
                    </a:lnTo>
                    <a:lnTo>
                      <a:pt x="38" y="2643"/>
                    </a:lnTo>
                    <a:lnTo>
                      <a:pt x="0" y="2570"/>
                    </a:lnTo>
                    <a:lnTo>
                      <a:pt x="33" y="2519"/>
                    </a:lnTo>
                    <a:lnTo>
                      <a:pt x="50" y="2451"/>
                    </a:lnTo>
                    <a:lnTo>
                      <a:pt x="89" y="2401"/>
                    </a:lnTo>
                    <a:lnTo>
                      <a:pt x="185" y="2401"/>
                    </a:lnTo>
                    <a:lnTo>
                      <a:pt x="259" y="2395"/>
                    </a:lnTo>
                    <a:lnTo>
                      <a:pt x="331" y="2395"/>
                    </a:lnTo>
                    <a:lnTo>
                      <a:pt x="404" y="2395"/>
                    </a:lnTo>
                    <a:lnTo>
                      <a:pt x="423" y="2303"/>
                    </a:lnTo>
                    <a:lnTo>
                      <a:pt x="426" y="2213"/>
                    </a:lnTo>
                    <a:lnTo>
                      <a:pt x="453" y="2188"/>
                    </a:lnTo>
                    <a:lnTo>
                      <a:pt x="454" y="2182"/>
                    </a:lnTo>
                    <a:lnTo>
                      <a:pt x="456" y="2169"/>
                    </a:lnTo>
                    <a:lnTo>
                      <a:pt x="457" y="2156"/>
                    </a:lnTo>
                    <a:lnTo>
                      <a:pt x="458" y="2148"/>
                    </a:lnTo>
                    <a:lnTo>
                      <a:pt x="458" y="2130"/>
                    </a:lnTo>
                    <a:lnTo>
                      <a:pt x="458" y="2119"/>
                    </a:lnTo>
                    <a:lnTo>
                      <a:pt x="437" y="2108"/>
                    </a:lnTo>
                    <a:lnTo>
                      <a:pt x="350" y="2108"/>
                    </a:lnTo>
                    <a:lnTo>
                      <a:pt x="328" y="2100"/>
                    </a:lnTo>
                    <a:lnTo>
                      <a:pt x="328" y="2084"/>
                    </a:lnTo>
                    <a:lnTo>
                      <a:pt x="367" y="2072"/>
                    </a:lnTo>
                    <a:lnTo>
                      <a:pt x="406" y="2071"/>
                    </a:lnTo>
                    <a:lnTo>
                      <a:pt x="426" y="2068"/>
                    </a:lnTo>
                    <a:lnTo>
                      <a:pt x="450" y="2052"/>
                    </a:lnTo>
                    <a:lnTo>
                      <a:pt x="480" y="2040"/>
                    </a:lnTo>
                    <a:lnTo>
                      <a:pt x="543" y="2033"/>
                    </a:lnTo>
                    <a:lnTo>
                      <a:pt x="550" y="2033"/>
                    </a:lnTo>
                    <a:lnTo>
                      <a:pt x="566" y="2033"/>
                    </a:lnTo>
                    <a:lnTo>
                      <a:pt x="585" y="2033"/>
                    </a:lnTo>
                    <a:lnTo>
                      <a:pt x="595" y="2033"/>
                    </a:lnTo>
                    <a:lnTo>
                      <a:pt x="608" y="2033"/>
                    </a:lnTo>
                    <a:lnTo>
                      <a:pt x="628" y="2033"/>
                    </a:lnTo>
                    <a:lnTo>
                      <a:pt x="646" y="2033"/>
                    </a:lnTo>
                    <a:lnTo>
                      <a:pt x="654" y="2033"/>
                    </a:lnTo>
                    <a:lnTo>
                      <a:pt x="674" y="2021"/>
                    </a:lnTo>
                    <a:lnTo>
                      <a:pt x="697" y="1990"/>
                    </a:lnTo>
                    <a:lnTo>
                      <a:pt x="731" y="1962"/>
                    </a:lnTo>
                    <a:lnTo>
                      <a:pt x="769" y="1922"/>
                    </a:lnTo>
                    <a:lnTo>
                      <a:pt x="781" y="1875"/>
                    </a:lnTo>
                    <a:lnTo>
                      <a:pt x="807" y="1847"/>
                    </a:lnTo>
                    <a:lnTo>
                      <a:pt x="838" y="1810"/>
                    </a:lnTo>
                    <a:lnTo>
                      <a:pt x="852" y="1784"/>
                    </a:lnTo>
                    <a:lnTo>
                      <a:pt x="866" y="1768"/>
                    </a:lnTo>
                    <a:lnTo>
                      <a:pt x="904" y="1757"/>
                    </a:lnTo>
                    <a:lnTo>
                      <a:pt x="933" y="1739"/>
                    </a:lnTo>
                    <a:lnTo>
                      <a:pt x="985" y="1727"/>
                    </a:lnTo>
                    <a:lnTo>
                      <a:pt x="1001" y="1711"/>
                    </a:lnTo>
                    <a:lnTo>
                      <a:pt x="1006" y="1664"/>
                    </a:lnTo>
                    <a:lnTo>
                      <a:pt x="1010" y="1636"/>
                    </a:lnTo>
                    <a:lnTo>
                      <a:pt x="1041" y="1606"/>
                    </a:lnTo>
                    <a:lnTo>
                      <a:pt x="1068" y="1594"/>
                    </a:lnTo>
                    <a:lnTo>
                      <a:pt x="1105" y="1571"/>
                    </a:lnTo>
                    <a:lnTo>
                      <a:pt x="1121" y="1572"/>
                    </a:lnTo>
                    <a:lnTo>
                      <a:pt x="1123" y="1588"/>
                    </a:lnTo>
                    <a:lnTo>
                      <a:pt x="1114" y="1601"/>
                    </a:lnTo>
                    <a:lnTo>
                      <a:pt x="1103" y="1613"/>
                    </a:lnTo>
                    <a:lnTo>
                      <a:pt x="1103" y="1615"/>
                    </a:lnTo>
                    <a:lnTo>
                      <a:pt x="1101" y="1617"/>
                    </a:lnTo>
                    <a:lnTo>
                      <a:pt x="1098" y="1621"/>
                    </a:lnTo>
                    <a:lnTo>
                      <a:pt x="1098" y="1626"/>
                    </a:lnTo>
                    <a:lnTo>
                      <a:pt x="1098" y="1636"/>
                    </a:lnTo>
                    <a:lnTo>
                      <a:pt x="1098" y="1648"/>
                    </a:lnTo>
                    <a:lnTo>
                      <a:pt x="1098" y="1654"/>
                    </a:lnTo>
                    <a:lnTo>
                      <a:pt x="1100" y="1661"/>
                    </a:lnTo>
                    <a:lnTo>
                      <a:pt x="1100" y="1664"/>
                    </a:lnTo>
                    <a:lnTo>
                      <a:pt x="1098" y="1666"/>
                    </a:lnTo>
                    <a:lnTo>
                      <a:pt x="1097" y="1670"/>
                    </a:lnTo>
                    <a:lnTo>
                      <a:pt x="1096" y="1672"/>
                    </a:lnTo>
                    <a:lnTo>
                      <a:pt x="1086" y="1683"/>
                    </a:lnTo>
                    <a:lnTo>
                      <a:pt x="1080" y="1688"/>
                    </a:lnTo>
                    <a:lnTo>
                      <a:pt x="1080" y="1687"/>
                    </a:lnTo>
                    <a:lnTo>
                      <a:pt x="1073" y="1697"/>
                    </a:lnTo>
                    <a:lnTo>
                      <a:pt x="1067" y="1703"/>
                    </a:lnTo>
                    <a:lnTo>
                      <a:pt x="1063" y="1706"/>
                    </a:lnTo>
                    <a:lnTo>
                      <a:pt x="1062" y="1708"/>
                    </a:lnTo>
                    <a:lnTo>
                      <a:pt x="1062" y="1712"/>
                    </a:lnTo>
                    <a:lnTo>
                      <a:pt x="1066" y="1721"/>
                    </a:lnTo>
                    <a:lnTo>
                      <a:pt x="1069" y="1730"/>
                    </a:lnTo>
                    <a:lnTo>
                      <a:pt x="1073" y="1735"/>
                    </a:lnTo>
                    <a:lnTo>
                      <a:pt x="1079" y="1743"/>
                    </a:lnTo>
                    <a:lnTo>
                      <a:pt x="1086" y="1748"/>
                    </a:lnTo>
                    <a:lnTo>
                      <a:pt x="1089" y="1751"/>
                    </a:lnTo>
                    <a:lnTo>
                      <a:pt x="1114" y="1771"/>
                    </a:lnTo>
                    <a:lnTo>
                      <a:pt x="1124" y="1773"/>
                    </a:lnTo>
                    <a:lnTo>
                      <a:pt x="1139" y="1778"/>
                    </a:lnTo>
                    <a:lnTo>
                      <a:pt x="1149" y="1779"/>
                    </a:lnTo>
                    <a:lnTo>
                      <a:pt x="1163" y="1780"/>
                    </a:lnTo>
                    <a:lnTo>
                      <a:pt x="1176" y="1781"/>
                    </a:lnTo>
                    <a:lnTo>
                      <a:pt x="1182" y="1781"/>
                    </a:lnTo>
                    <a:lnTo>
                      <a:pt x="1232" y="1781"/>
                    </a:lnTo>
                    <a:lnTo>
                      <a:pt x="1249" y="1779"/>
                    </a:lnTo>
                    <a:lnTo>
                      <a:pt x="1246" y="1779"/>
                    </a:lnTo>
                    <a:lnTo>
                      <a:pt x="1247" y="1779"/>
                    </a:lnTo>
                    <a:lnTo>
                      <a:pt x="1257" y="1779"/>
                    </a:lnTo>
                    <a:lnTo>
                      <a:pt x="1283" y="1780"/>
                    </a:lnTo>
                    <a:lnTo>
                      <a:pt x="1311" y="1781"/>
                    </a:lnTo>
                    <a:lnTo>
                      <a:pt x="1325" y="1781"/>
                    </a:lnTo>
                    <a:lnTo>
                      <a:pt x="1331" y="1781"/>
                    </a:lnTo>
                    <a:lnTo>
                      <a:pt x="1332" y="1781"/>
                    </a:lnTo>
                    <a:lnTo>
                      <a:pt x="1334" y="1776"/>
                    </a:lnTo>
                    <a:lnTo>
                      <a:pt x="1341" y="1768"/>
                    </a:lnTo>
                    <a:lnTo>
                      <a:pt x="1349" y="1758"/>
                    </a:lnTo>
                    <a:lnTo>
                      <a:pt x="1356" y="1752"/>
                    </a:lnTo>
                    <a:lnTo>
                      <a:pt x="1367" y="1748"/>
                    </a:lnTo>
                    <a:lnTo>
                      <a:pt x="1385" y="1745"/>
                    </a:lnTo>
                    <a:lnTo>
                      <a:pt x="1399" y="1742"/>
                    </a:lnTo>
                    <a:lnTo>
                      <a:pt x="1405" y="1741"/>
                    </a:lnTo>
                    <a:lnTo>
                      <a:pt x="1413" y="1738"/>
                    </a:lnTo>
                    <a:lnTo>
                      <a:pt x="1424" y="1731"/>
                    </a:lnTo>
                    <a:lnTo>
                      <a:pt x="1430" y="1727"/>
                    </a:lnTo>
                    <a:lnTo>
                      <a:pt x="1436" y="1722"/>
                    </a:lnTo>
                    <a:lnTo>
                      <a:pt x="1444" y="1718"/>
                    </a:lnTo>
                    <a:lnTo>
                      <a:pt x="1450" y="1716"/>
                    </a:lnTo>
                    <a:lnTo>
                      <a:pt x="1462" y="1713"/>
                    </a:lnTo>
                    <a:lnTo>
                      <a:pt x="1478" y="1708"/>
                    </a:lnTo>
                    <a:lnTo>
                      <a:pt x="1494" y="1705"/>
                    </a:lnTo>
                    <a:lnTo>
                      <a:pt x="1500" y="1703"/>
                    </a:lnTo>
                    <a:lnTo>
                      <a:pt x="1504" y="1702"/>
                    </a:lnTo>
                    <a:lnTo>
                      <a:pt x="1514" y="1700"/>
                    </a:lnTo>
                    <a:lnTo>
                      <a:pt x="1525" y="1698"/>
                    </a:lnTo>
                    <a:lnTo>
                      <a:pt x="1535" y="1697"/>
                    </a:lnTo>
                    <a:lnTo>
                      <a:pt x="1541" y="1694"/>
                    </a:lnTo>
                    <a:lnTo>
                      <a:pt x="1549" y="1692"/>
                    </a:lnTo>
                    <a:lnTo>
                      <a:pt x="1555" y="1689"/>
                    </a:lnTo>
                    <a:lnTo>
                      <a:pt x="1557" y="1688"/>
                    </a:lnTo>
                    <a:lnTo>
                      <a:pt x="1586" y="1670"/>
                    </a:lnTo>
                    <a:lnTo>
                      <a:pt x="1692" y="1657"/>
                    </a:lnTo>
                    <a:lnTo>
                      <a:pt x="2119" y="1416"/>
                    </a:lnTo>
                    <a:lnTo>
                      <a:pt x="2119" y="1231"/>
                    </a:lnTo>
                    <a:lnTo>
                      <a:pt x="1742" y="821"/>
                    </a:lnTo>
                    <a:lnTo>
                      <a:pt x="1654" y="882"/>
                    </a:lnTo>
                    <a:lnTo>
                      <a:pt x="1606" y="936"/>
                    </a:lnTo>
                    <a:lnTo>
                      <a:pt x="1599" y="996"/>
                    </a:lnTo>
                    <a:lnTo>
                      <a:pt x="1578" y="1051"/>
                    </a:lnTo>
                    <a:lnTo>
                      <a:pt x="1556" y="1105"/>
                    </a:lnTo>
                    <a:lnTo>
                      <a:pt x="1524" y="1105"/>
                    </a:lnTo>
                    <a:lnTo>
                      <a:pt x="1522" y="1106"/>
                    </a:lnTo>
                    <a:lnTo>
                      <a:pt x="1517" y="1108"/>
                    </a:lnTo>
                    <a:lnTo>
                      <a:pt x="1508" y="1113"/>
                    </a:lnTo>
                    <a:lnTo>
                      <a:pt x="1490" y="1116"/>
                    </a:lnTo>
                    <a:lnTo>
                      <a:pt x="1472" y="1121"/>
                    </a:lnTo>
                    <a:lnTo>
                      <a:pt x="1456" y="1127"/>
                    </a:lnTo>
                    <a:lnTo>
                      <a:pt x="1445" y="1131"/>
                    </a:lnTo>
                    <a:lnTo>
                      <a:pt x="1442" y="1132"/>
                    </a:lnTo>
                    <a:lnTo>
                      <a:pt x="1426" y="1198"/>
                    </a:lnTo>
                    <a:lnTo>
                      <a:pt x="1447" y="1253"/>
                    </a:lnTo>
                    <a:lnTo>
                      <a:pt x="1480" y="1302"/>
                    </a:lnTo>
                    <a:lnTo>
                      <a:pt x="1507" y="1346"/>
                    </a:lnTo>
                    <a:lnTo>
                      <a:pt x="1517" y="1371"/>
                    </a:lnTo>
                    <a:lnTo>
                      <a:pt x="1517" y="1392"/>
                    </a:lnTo>
                    <a:lnTo>
                      <a:pt x="1498" y="1403"/>
                    </a:lnTo>
                    <a:lnTo>
                      <a:pt x="1474" y="1419"/>
                    </a:lnTo>
                    <a:lnTo>
                      <a:pt x="1453" y="1439"/>
                    </a:lnTo>
                    <a:lnTo>
                      <a:pt x="1426" y="1455"/>
                    </a:lnTo>
                    <a:lnTo>
                      <a:pt x="1395" y="1468"/>
                    </a:lnTo>
                    <a:lnTo>
                      <a:pt x="1377" y="1476"/>
                    </a:lnTo>
                    <a:lnTo>
                      <a:pt x="1374" y="1509"/>
                    </a:lnTo>
                    <a:lnTo>
                      <a:pt x="1372" y="1541"/>
                    </a:lnTo>
                    <a:lnTo>
                      <a:pt x="1374" y="1570"/>
                    </a:lnTo>
                    <a:lnTo>
                      <a:pt x="1372" y="1592"/>
                    </a:lnTo>
                    <a:lnTo>
                      <a:pt x="1361" y="1622"/>
                    </a:lnTo>
                    <a:lnTo>
                      <a:pt x="1356" y="1622"/>
                    </a:lnTo>
                    <a:lnTo>
                      <a:pt x="1349" y="1625"/>
                    </a:lnTo>
                    <a:lnTo>
                      <a:pt x="1344" y="1627"/>
                    </a:lnTo>
                    <a:lnTo>
                      <a:pt x="1340" y="1630"/>
                    </a:lnTo>
                    <a:lnTo>
                      <a:pt x="1337" y="1634"/>
                    </a:lnTo>
                    <a:lnTo>
                      <a:pt x="1336" y="1638"/>
                    </a:lnTo>
                    <a:lnTo>
                      <a:pt x="1335" y="1652"/>
                    </a:lnTo>
                    <a:lnTo>
                      <a:pt x="1334" y="1657"/>
                    </a:lnTo>
                    <a:lnTo>
                      <a:pt x="1272" y="1617"/>
                    </a:lnTo>
                    <a:lnTo>
                      <a:pt x="1264" y="1557"/>
                    </a:lnTo>
                    <a:lnTo>
                      <a:pt x="1220" y="1533"/>
                    </a:lnTo>
                    <a:lnTo>
                      <a:pt x="1215" y="1529"/>
                    </a:lnTo>
                    <a:lnTo>
                      <a:pt x="1202" y="1522"/>
                    </a:lnTo>
                    <a:lnTo>
                      <a:pt x="1195" y="1516"/>
                    </a:lnTo>
                    <a:lnTo>
                      <a:pt x="1189" y="1511"/>
                    </a:lnTo>
                    <a:lnTo>
                      <a:pt x="1186" y="1509"/>
                    </a:lnTo>
                    <a:lnTo>
                      <a:pt x="1185" y="1506"/>
                    </a:lnTo>
                    <a:lnTo>
                      <a:pt x="1184" y="1503"/>
                    </a:lnTo>
                    <a:lnTo>
                      <a:pt x="1183" y="1500"/>
                    </a:lnTo>
                    <a:lnTo>
                      <a:pt x="1183" y="1495"/>
                    </a:lnTo>
                    <a:lnTo>
                      <a:pt x="1181" y="1487"/>
                    </a:lnTo>
                    <a:lnTo>
                      <a:pt x="1177" y="1480"/>
                    </a:lnTo>
                    <a:lnTo>
                      <a:pt x="1175" y="1472"/>
                    </a:lnTo>
                    <a:lnTo>
                      <a:pt x="1170" y="1460"/>
                    </a:lnTo>
                    <a:lnTo>
                      <a:pt x="1166" y="1455"/>
                    </a:lnTo>
                    <a:lnTo>
                      <a:pt x="1129" y="1419"/>
                    </a:lnTo>
                    <a:lnTo>
                      <a:pt x="1110" y="1379"/>
                    </a:lnTo>
                    <a:lnTo>
                      <a:pt x="1086" y="1354"/>
                    </a:lnTo>
                    <a:lnTo>
                      <a:pt x="1083" y="1354"/>
                    </a:lnTo>
                    <a:lnTo>
                      <a:pt x="1078" y="1353"/>
                    </a:lnTo>
                    <a:lnTo>
                      <a:pt x="1074" y="1354"/>
                    </a:lnTo>
                    <a:lnTo>
                      <a:pt x="1070" y="1355"/>
                    </a:lnTo>
                    <a:lnTo>
                      <a:pt x="1066" y="1359"/>
                    </a:lnTo>
                    <a:lnTo>
                      <a:pt x="1062" y="1363"/>
                    </a:lnTo>
                    <a:lnTo>
                      <a:pt x="1055" y="1372"/>
                    </a:lnTo>
                    <a:lnTo>
                      <a:pt x="1050" y="1378"/>
                    </a:lnTo>
                    <a:lnTo>
                      <a:pt x="1044" y="1386"/>
                    </a:lnTo>
                    <a:lnTo>
                      <a:pt x="1037" y="1395"/>
                    </a:lnTo>
                    <a:lnTo>
                      <a:pt x="1028" y="1406"/>
                    </a:lnTo>
                    <a:lnTo>
                      <a:pt x="1019" y="1415"/>
                    </a:lnTo>
                    <a:lnTo>
                      <a:pt x="1011" y="1420"/>
                    </a:lnTo>
                    <a:lnTo>
                      <a:pt x="1008" y="1422"/>
                    </a:lnTo>
                    <a:lnTo>
                      <a:pt x="1010" y="1423"/>
                    </a:lnTo>
                    <a:lnTo>
                      <a:pt x="1012" y="1426"/>
                    </a:lnTo>
                    <a:lnTo>
                      <a:pt x="1012" y="1428"/>
                    </a:lnTo>
                    <a:lnTo>
                      <a:pt x="1011" y="1430"/>
                    </a:lnTo>
                    <a:lnTo>
                      <a:pt x="1008" y="1433"/>
                    </a:lnTo>
                    <a:lnTo>
                      <a:pt x="1002" y="1435"/>
                    </a:lnTo>
                    <a:lnTo>
                      <a:pt x="987" y="1443"/>
                    </a:lnTo>
                    <a:lnTo>
                      <a:pt x="973" y="1449"/>
                    </a:lnTo>
                    <a:lnTo>
                      <a:pt x="964" y="1455"/>
                    </a:lnTo>
                    <a:lnTo>
                      <a:pt x="959" y="1457"/>
                    </a:lnTo>
                    <a:lnTo>
                      <a:pt x="932" y="1479"/>
                    </a:lnTo>
                    <a:lnTo>
                      <a:pt x="928" y="1477"/>
                    </a:lnTo>
                    <a:lnTo>
                      <a:pt x="918" y="1474"/>
                    </a:lnTo>
                    <a:lnTo>
                      <a:pt x="913" y="1472"/>
                    </a:lnTo>
                    <a:lnTo>
                      <a:pt x="908" y="1469"/>
                    </a:lnTo>
                    <a:lnTo>
                      <a:pt x="905" y="1465"/>
                    </a:lnTo>
                    <a:lnTo>
                      <a:pt x="903" y="1460"/>
                    </a:lnTo>
                    <a:lnTo>
                      <a:pt x="900" y="1448"/>
                    </a:lnTo>
                    <a:lnTo>
                      <a:pt x="898" y="1434"/>
                    </a:lnTo>
                    <a:lnTo>
                      <a:pt x="896" y="1425"/>
                    </a:lnTo>
                    <a:lnTo>
                      <a:pt x="894" y="1419"/>
                    </a:lnTo>
                    <a:lnTo>
                      <a:pt x="893" y="1417"/>
                    </a:lnTo>
                    <a:lnTo>
                      <a:pt x="889" y="1409"/>
                    </a:lnTo>
                    <a:lnTo>
                      <a:pt x="887" y="1404"/>
                    </a:lnTo>
                    <a:lnTo>
                      <a:pt x="886" y="1399"/>
                    </a:lnTo>
                    <a:lnTo>
                      <a:pt x="885" y="1393"/>
                    </a:lnTo>
                    <a:lnTo>
                      <a:pt x="884" y="1387"/>
                    </a:lnTo>
                    <a:lnTo>
                      <a:pt x="883" y="1376"/>
                    </a:lnTo>
                    <a:lnTo>
                      <a:pt x="880" y="1364"/>
                    </a:lnTo>
                    <a:lnTo>
                      <a:pt x="878" y="1353"/>
                    </a:lnTo>
                    <a:lnTo>
                      <a:pt x="876" y="1341"/>
                    </a:lnTo>
                    <a:lnTo>
                      <a:pt x="873" y="1327"/>
                    </a:lnTo>
                    <a:lnTo>
                      <a:pt x="871" y="1313"/>
                    </a:lnTo>
                    <a:lnTo>
                      <a:pt x="869" y="1303"/>
                    </a:lnTo>
                    <a:lnTo>
                      <a:pt x="867" y="1298"/>
                    </a:lnTo>
                    <a:lnTo>
                      <a:pt x="867" y="1295"/>
                    </a:lnTo>
                    <a:lnTo>
                      <a:pt x="867" y="1287"/>
                    </a:lnTo>
                    <a:lnTo>
                      <a:pt x="867" y="1277"/>
                    </a:lnTo>
                    <a:lnTo>
                      <a:pt x="871" y="1266"/>
                    </a:lnTo>
                    <a:lnTo>
                      <a:pt x="877" y="1254"/>
                    </a:lnTo>
                    <a:lnTo>
                      <a:pt x="887" y="1240"/>
                    </a:lnTo>
                    <a:lnTo>
                      <a:pt x="897" y="1230"/>
                    </a:lnTo>
                    <a:lnTo>
                      <a:pt x="900" y="1225"/>
                    </a:lnTo>
                    <a:lnTo>
                      <a:pt x="900" y="1224"/>
                    </a:lnTo>
                    <a:lnTo>
                      <a:pt x="900" y="1217"/>
                    </a:lnTo>
                    <a:lnTo>
                      <a:pt x="901" y="1213"/>
                    </a:lnTo>
                    <a:lnTo>
                      <a:pt x="903" y="1208"/>
                    </a:lnTo>
                    <a:lnTo>
                      <a:pt x="906" y="1200"/>
                    </a:lnTo>
                    <a:lnTo>
                      <a:pt x="911" y="1192"/>
                    </a:lnTo>
                    <a:lnTo>
                      <a:pt x="919" y="1177"/>
                    </a:lnTo>
                    <a:lnTo>
                      <a:pt x="926" y="1164"/>
                    </a:lnTo>
                    <a:lnTo>
                      <a:pt x="929" y="1156"/>
                    </a:lnTo>
                    <a:lnTo>
                      <a:pt x="930" y="1153"/>
                    </a:lnTo>
                    <a:lnTo>
                      <a:pt x="919" y="1122"/>
                    </a:lnTo>
                    <a:lnTo>
                      <a:pt x="925" y="1101"/>
                    </a:lnTo>
                    <a:lnTo>
                      <a:pt x="929" y="1099"/>
                    </a:lnTo>
                    <a:lnTo>
                      <a:pt x="940" y="1092"/>
                    </a:lnTo>
                    <a:lnTo>
                      <a:pt x="946" y="1088"/>
                    </a:lnTo>
                    <a:lnTo>
                      <a:pt x="953" y="1083"/>
                    </a:lnTo>
                    <a:lnTo>
                      <a:pt x="959" y="1077"/>
                    </a:lnTo>
                    <a:lnTo>
                      <a:pt x="965" y="1072"/>
                    </a:lnTo>
                    <a:lnTo>
                      <a:pt x="974" y="1062"/>
                    </a:lnTo>
                    <a:lnTo>
                      <a:pt x="982" y="1055"/>
                    </a:lnTo>
                    <a:lnTo>
                      <a:pt x="991" y="1049"/>
                    </a:lnTo>
                    <a:lnTo>
                      <a:pt x="999" y="1039"/>
                    </a:lnTo>
                    <a:lnTo>
                      <a:pt x="1011" y="1027"/>
                    </a:lnTo>
                    <a:lnTo>
                      <a:pt x="1022" y="1019"/>
                    </a:lnTo>
                    <a:lnTo>
                      <a:pt x="1032" y="1012"/>
                    </a:lnTo>
                    <a:lnTo>
                      <a:pt x="1035" y="1009"/>
                    </a:lnTo>
                    <a:lnTo>
                      <a:pt x="1038" y="1006"/>
                    </a:lnTo>
                    <a:lnTo>
                      <a:pt x="1048" y="997"/>
                    </a:lnTo>
                    <a:lnTo>
                      <a:pt x="1060" y="985"/>
                    </a:lnTo>
                    <a:lnTo>
                      <a:pt x="1073" y="974"/>
                    </a:lnTo>
                    <a:lnTo>
                      <a:pt x="1088" y="963"/>
                    </a:lnTo>
                    <a:lnTo>
                      <a:pt x="1105" y="949"/>
                    </a:lnTo>
                    <a:lnTo>
                      <a:pt x="1120" y="939"/>
                    </a:lnTo>
                    <a:lnTo>
                      <a:pt x="1127" y="933"/>
                    </a:lnTo>
                    <a:lnTo>
                      <a:pt x="1150" y="894"/>
                    </a:lnTo>
                    <a:lnTo>
                      <a:pt x="1199" y="852"/>
                    </a:lnTo>
                    <a:lnTo>
                      <a:pt x="1229" y="820"/>
                    </a:lnTo>
                    <a:lnTo>
                      <a:pt x="1264" y="786"/>
                    </a:lnTo>
                    <a:lnTo>
                      <a:pt x="1304" y="745"/>
                    </a:lnTo>
                    <a:lnTo>
                      <a:pt x="1345" y="707"/>
                    </a:lnTo>
                    <a:lnTo>
                      <a:pt x="1374" y="683"/>
                    </a:lnTo>
                    <a:lnTo>
                      <a:pt x="1412" y="658"/>
                    </a:lnTo>
                    <a:lnTo>
                      <a:pt x="1442" y="624"/>
                    </a:lnTo>
                    <a:lnTo>
                      <a:pt x="1453" y="593"/>
                    </a:lnTo>
                    <a:lnTo>
                      <a:pt x="1465" y="539"/>
                    </a:lnTo>
                    <a:lnTo>
                      <a:pt x="1539" y="510"/>
                    </a:lnTo>
                    <a:lnTo>
                      <a:pt x="1586" y="491"/>
                    </a:lnTo>
                    <a:lnTo>
                      <a:pt x="1619" y="469"/>
                    </a:lnTo>
                    <a:lnTo>
                      <a:pt x="1671" y="456"/>
                    </a:lnTo>
                    <a:lnTo>
                      <a:pt x="1708" y="437"/>
                    </a:lnTo>
                    <a:lnTo>
                      <a:pt x="1754" y="429"/>
                    </a:lnTo>
                    <a:lnTo>
                      <a:pt x="1816" y="415"/>
                    </a:lnTo>
                    <a:lnTo>
                      <a:pt x="1845" y="402"/>
                    </a:lnTo>
                    <a:lnTo>
                      <a:pt x="1943" y="392"/>
                    </a:lnTo>
                    <a:lnTo>
                      <a:pt x="1983" y="383"/>
                    </a:lnTo>
                    <a:lnTo>
                      <a:pt x="1987" y="382"/>
                    </a:lnTo>
                    <a:lnTo>
                      <a:pt x="1998" y="380"/>
                    </a:lnTo>
                    <a:lnTo>
                      <a:pt x="2004" y="380"/>
                    </a:lnTo>
                    <a:lnTo>
                      <a:pt x="2012" y="379"/>
                    </a:lnTo>
                    <a:lnTo>
                      <a:pt x="2017" y="380"/>
                    </a:lnTo>
                    <a:lnTo>
                      <a:pt x="2024" y="381"/>
                    </a:lnTo>
                    <a:lnTo>
                      <a:pt x="2038" y="387"/>
                    </a:lnTo>
                    <a:lnTo>
                      <a:pt x="2042" y="388"/>
                    </a:lnTo>
                    <a:lnTo>
                      <a:pt x="2078" y="421"/>
                    </a:lnTo>
                    <a:lnTo>
                      <a:pt x="2157" y="456"/>
                    </a:lnTo>
                    <a:lnTo>
                      <a:pt x="2190" y="469"/>
                    </a:lnTo>
                    <a:lnTo>
                      <a:pt x="2249" y="478"/>
                    </a:lnTo>
                    <a:lnTo>
                      <a:pt x="2279" y="480"/>
                    </a:lnTo>
                    <a:lnTo>
                      <a:pt x="2330" y="494"/>
                    </a:lnTo>
                    <a:lnTo>
                      <a:pt x="2371" y="512"/>
                    </a:lnTo>
                    <a:lnTo>
                      <a:pt x="2395" y="516"/>
                    </a:lnTo>
                    <a:lnTo>
                      <a:pt x="2398" y="517"/>
                    </a:lnTo>
                    <a:lnTo>
                      <a:pt x="2404" y="520"/>
                    </a:lnTo>
                    <a:lnTo>
                      <a:pt x="2408" y="522"/>
                    </a:lnTo>
                    <a:lnTo>
                      <a:pt x="2412" y="525"/>
                    </a:lnTo>
                    <a:lnTo>
                      <a:pt x="2415" y="530"/>
                    </a:lnTo>
                    <a:lnTo>
                      <a:pt x="2420" y="534"/>
                    </a:lnTo>
                    <a:lnTo>
                      <a:pt x="2423" y="539"/>
                    </a:lnTo>
                    <a:lnTo>
                      <a:pt x="2428" y="543"/>
                    </a:lnTo>
                    <a:lnTo>
                      <a:pt x="2434" y="546"/>
                    </a:lnTo>
                    <a:lnTo>
                      <a:pt x="2440" y="548"/>
                    </a:lnTo>
                    <a:lnTo>
                      <a:pt x="2450" y="550"/>
                    </a:lnTo>
                    <a:lnTo>
                      <a:pt x="2454" y="550"/>
                    </a:lnTo>
                    <a:lnTo>
                      <a:pt x="2494" y="564"/>
                    </a:lnTo>
                    <a:lnTo>
                      <a:pt x="2508" y="599"/>
                    </a:lnTo>
                    <a:lnTo>
                      <a:pt x="2516" y="674"/>
                    </a:lnTo>
                    <a:lnTo>
                      <a:pt x="2777" y="642"/>
                    </a:lnTo>
                    <a:lnTo>
                      <a:pt x="2831" y="618"/>
                    </a:lnTo>
                    <a:lnTo>
                      <a:pt x="2921" y="597"/>
                    </a:lnTo>
                    <a:lnTo>
                      <a:pt x="2964" y="566"/>
                    </a:lnTo>
                    <a:lnTo>
                      <a:pt x="3025" y="550"/>
                    </a:lnTo>
                    <a:lnTo>
                      <a:pt x="3034" y="548"/>
                    </a:lnTo>
                    <a:lnTo>
                      <a:pt x="3057" y="544"/>
                    </a:lnTo>
                    <a:lnTo>
                      <a:pt x="3084" y="538"/>
                    </a:lnTo>
                    <a:lnTo>
                      <a:pt x="3106" y="534"/>
                    </a:lnTo>
                    <a:lnTo>
                      <a:pt x="3120" y="533"/>
                    </a:lnTo>
                    <a:lnTo>
                      <a:pt x="3142" y="530"/>
                    </a:lnTo>
                    <a:lnTo>
                      <a:pt x="3169" y="527"/>
                    </a:lnTo>
                    <a:lnTo>
                      <a:pt x="3197" y="522"/>
                    </a:lnTo>
                    <a:lnTo>
                      <a:pt x="3225" y="519"/>
                    </a:lnTo>
                    <a:lnTo>
                      <a:pt x="3248" y="516"/>
                    </a:lnTo>
                    <a:lnTo>
                      <a:pt x="3264" y="514"/>
                    </a:lnTo>
                    <a:lnTo>
                      <a:pt x="3270" y="512"/>
                    </a:lnTo>
                    <a:lnTo>
                      <a:pt x="3279" y="512"/>
                    </a:lnTo>
                    <a:lnTo>
                      <a:pt x="3300" y="512"/>
                    </a:lnTo>
                    <a:lnTo>
                      <a:pt x="3322" y="511"/>
                    </a:lnTo>
                    <a:lnTo>
                      <a:pt x="3341" y="510"/>
                    </a:lnTo>
                    <a:lnTo>
                      <a:pt x="3356" y="509"/>
                    </a:lnTo>
                    <a:lnTo>
                      <a:pt x="3385" y="507"/>
                    </a:lnTo>
                    <a:lnTo>
                      <a:pt x="3425" y="506"/>
                    </a:lnTo>
                    <a:lnTo>
                      <a:pt x="3468" y="504"/>
                    </a:lnTo>
                    <a:lnTo>
                      <a:pt x="3510" y="502"/>
                    </a:lnTo>
                    <a:lnTo>
                      <a:pt x="3547" y="501"/>
                    </a:lnTo>
                    <a:lnTo>
                      <a:pt x="3573" y="500"/>
                    </a:lnTo>
                    <a:lnTo>
                      <a:pt x="3582" y="500"/>
                    </a:lnTo>
                    <a:lnTo>
                      <a:pt x="3562" y="453"/>
                    </a:lnTo>
                    <a:lnTo>
                      <a:pt x="3529" y="424"/>
                    </a:lnTo>
                    <a:lnTo>
                      <a:pt x="3494" y="383"/>
                    </a:lnTo>
                    <a:lnTo>
                      <a:pt x="3535" y="351"/>
                    </a:lnTo>
                    <a:lnTo>
                      <a:pt x="3580" y="365"/>
                    </a:lnTo>
                    <a:lnTo>
                      <a:pt x="3629" y="361"/>
                    </a:lnTo>
                    <a:lnTo>
                      <a:pt x="3672" y="378"/>
                    </a:lnTo>
                    <a:lnTo>
                      <a:pt x="3701" y="394"/>
                    </a:lnTo>
                    <a:lnTo>
                      <a:pt x="3766" y="397"/>
                    </a:lnTo>
                    <a:lnTo>
                      <a:pt x="3798" y="361"/>
                    </a:lnTo>
                    <a:lnTo>
                      <a:pt x="3807" y="305"/>
                    </a:lnTo>
                    <a:lnTo>
                      <a:pt x="3791" y="267"/>
                    </a:lnTo>
                    <a:lnTo>
                      <a:pt x="3786" y="265"/>
                    </a:lnTo>
                    <a:lnTo>
                      <a:pt x="3778" y="260"/>
                    </a:lnTo>
                    <a:lnTo>
                      <a:pt x="3773" y="256"/>
                    </a:lnTo>
                    <a:lnTo>
                      <a:pt x="3770" y="251"/>
                    </a:lnTo>
                    <a:lnTo>
                      <a:pt x="3767" y="246"/>
                    </a:lnTo>
                    <a:lnTo>
                      <a:pt x="3766" y="240"/>
                    </a:lnTo>
                    <a:lnTo>
                      <a:pt x="3766" y="225"/>
                    </a:lnTo>
                    <a:lnTo>
                      <a:pt x="3766" y="207"/>
                    </a:lnTo>
                    <a:lnTo>
                      <a:pt x="3766" y="193"/>
                    </a:lnTo>
                    <a:lnTo>
                      <a:pt x="3766" y="186"/>
                    </a:lnTo>
                    <a:lnTo>
                      <a:pt x="3753" y="145"/>
                    </a:lnTo>
                    <a:lnTo>
                      <a:pt x="3750" y="106"/>
                    </a:lnTo>
                    <a:lnTo>
                      <a:pt x="3750" y="70"/>
                    </a:lnTo>
                    <a:lnTo>
                      <a:pt x="3726" y="43"/>
                    </a:lnTo>
                    <a:lnTo>
                      <a:pt x="3712" y="3"/>
                    </a:lnTo>
                    <a:lnTo>
                      <a:pt x="3775" y="8"/>
                    </a:lnTo>
                    <a:lnTo>
                      <a:pt x="3798" y="16"/>
                    </a:lnTo>
                    <a:lnTo>
                      <a:pt x="3831" y="0"/>
                    </a:lnTo>
                    <a:lnTo>
                      <a:pt x="3852" y="8"/>
                    </a:lnTo>
                    <a:lnTo>
                      <a:pt x="3856" y="35"/>
                    </a:lnTo>
                    <a:lnTo>
                      <a:pt x="3857" y="36"/>
                    </a:lnTo>
                    <a:lnTo>
                      <a:pt x="3860" y="40"/>
                    </a:lnTo>
                    <a:lnTo>
                      <a:pt x="3865" y="46"/>
                    </a:lnTo>
                    <a:lnTo>
                      <a:pt x="3871" y="57"/>
                    </a:lnTo>
                    <a:lnTo>
                      <a:pt x="3875" y="62"/>
                    </a:lnTo>
                    <a:lnTo>
                      <a:pt x="3879" y="68"/>
                    </a:lnTo>
                    <a:lnTo>
                      <a:pt x="3884" y="72"/>
                    </a:lnTo>
                    <a:lnTo>
                      <a:pt x="3889" y="76"/>
                    </a:lnTo>
                    <a:lnTo>
                      <a:pt x="3898" y="82"/>
                    </a:lnTo>
                    <a:lnTo>
                      <a:pt x="3901" y="84"/>
                    </a:lnTo>
                    <a:lnTo>
                      <a:pt x="3928" y="97"/>
                    </a:lnTo>
                    <a:lnTo>
                      <a:pt x="3944" y="106"/>
                    </a:lnTo>
                    <a:lnTo>
                      <a:pt x="3960" y="118"/>
                    </a:lnTo>
                    <a:lnTo>
                      <a:pt x="3995" y="151"/>
                    </a:lnTo>
                    <a:lnTo>
                      <a:pt x="3999" y="160"/>
                    </a:lnTo>
                    <a:lnTo>
                      <a:pt x="4003" y="166"/>
                    </a:lnTo>
                    <a:lnTo>
                      <a:pt x="4007" y="169"/>
                    </a:lnTo>
                    <a:lnTo>
                      <a:pt x="4009" y="170"/>
                    </a:lnTo>
                    <a:lnTo>
                      <a:pt x="4025" y="246"/>
                    </a:lnTo>
                    <a:lnTo>
                      <a:pt x="4024" y="253"/>
                    </a:lnTo>
                    <a:lnTo>
                      <a:pt x="4023" y="272"/>
                    </a:lnTo>
                    <a:lnTo>
                      <a:pt x="4021" y="292"/>
                    </a:lnTo>
                    <a:lnTo>
                      <a:pt x="4016" y="307"/>
                    </a:lnTo>
                    <a:lnTo>
                      <a:pt x="4013" y="318"/>
                    </a:lnTo>
                    <a:lnTo>
                      <a:pt x="4012" y="329"/>
                    </a:lnTo>
                    <a:lnTo>
                      <a:pt x="4011" y="337"/>
                    </a:lnTo>
                    <a:lnTo>
                      <a:pt x="4011" y="340"/>
                    </a:lnTo>
                    <a:lnTo>
                      <a:pt x="4011" y="344"/>
                    </a:lnTo>
                    <a:lnTo>
                      <a:pt x="4009" y="354"/>
                    </a:lnTo>
                    <a:lnTo>
                      <a:pt x="4007" y="367"/>
                    </a:lnTo>
                    <a:lnTo>
                      <a:pt x="4003" y="381"/>
                    </a:lnTo>
                    <a:lnTo>
                      <a:pt x="4000" y="393"/>
                    </a:lnTo>
                    <a:lnTo>
                      <a:pt x="4000" y="402"/>
                    </a:lnTo>
                    <a:lnTo>
                      <a:pt x="4000" y="411"/>
                    </a:lnTo>
                    <a:lnTo>
                      <a:pt x="4000" y="421"/>
                    </a:lnTo>
                    <a:lnTo>
                      <a:pt x="4001" y="426"/>
                    </a:lnTo>
                    <a:lnTo>
                      <a:pt x="4003" y="430"/>
                    </a:lnTo>
                    <a:lnTo>
                      <a:pt x="4007" y="435"/>
                    </a:lnTo>
                    <a:lnTo>
                      <a:pt x="4009" y="438"/>
                    </a:lnTo>
                    <a:lnTo>
                      <a:pt x="4010" y="442"/>
                    </a:lnTo>
                    <a:lnTo>
                      <a:pt x="4010" y="447"/>
                    </a:lnTo>
                    <a:lnTo>
                      <a:pt x="4007" y="452"/>
                    </a:lnTo>
                    <a:lnTo>
                      <a:pt x="4000" y="459"/>
                    </a:lnTo>
                    <a:lnTo>
                      <a:pt x="3994" y="467"/>
                    </a:lnTo>
                    <a:lnTo>
                      <a:pt x="3988" y="475"/>
                    </a:lnTo>
                    <a:lnTo>
                      <a:pt x="3984" y="481"/>
                    </a:lnTo>
                    <a:lnTo>
                      <a:pt x="3982" y="488"/>
                    </a:lnTo>
                    <a:lnTo>
                      <a:pt x="3980" y="496"/>
                    </a:lnTo>
                    <a:lnTo>
                      <a:pt x="3979" y="500"/>
                    </a:lnTo>
                    <a:lnTo>
                      <a:pt x="3984" y="529"/>
                    </a:lnTo>
                    <a:lnTo>
                      <a:pt x="3986" y="533"/>
                    </a:lnTo>
                    <a:lnTo>
                      <a:pt x="3987" y="550"/>
                    </a:lnTo>
                    <a:lnTo>
                      <a:pt x="3988" y="565"/>
                    </a:lnTo>
                    <a:lnTo>
                      <a:pt x="3992" y="578"/>
                    </a:lnTo>
                    <a:lnTo>
                      <a:pt x="3994" y="588"/>
                    </a:lnTo>
                    <a:lnTo>
                      <a:pt x="3995" y="591"/>
                    </a:lnTo>
                    <a:lnTo>
                      <a:pt x="4002" y="593"/>
                    </a:lnTo>
                    <a:lnTo>
                      <a:pt x="4020" y="596"/>
                    </a:lnTo>
                    <a:lnTo>
                      <a:pt x="4064" y="631"/>
                    </a:lnTo>
                    <a:lnTo>
                      <a:pt x="4123" y="643"/>
                    </a:lnTo>
                    <a:lnTo>
                      <a:pt x="4123" y="714"/>
                    </a:lnTo>
                    <a:lnTo>
                      <a:pt x="4076" y="797"/>
                    </a:lnTo>
                    <a:lnTo>
                      <a:pt x="4040" y="892"/>
                    </a:lnTo>
                    <a:lnTo>
                      <a:pt x="4019" y="911"/>
                    </a:lnTo>
                    <a:lnTo>
                      <a:pt x="3998" y="929"/>
                    </a:lnTo>
                    <a:lnTo>
                      <a:pt x="3980" y="947"/>
                    </a:lnTo>
                    <a:lnTo>
                      <a:pt x="3965" y="964"/>
                    </a:lnTo>
                    <a:lnTo>
                      <a:pt x="3941" y="990"/>
                    </a:lnTo>
                    <a:lnTo>
                      <a:pt x="3933" y="999"/>
                    </a:lnTo>
                    <a:lnTo>
                      <a:pt x="3886" y="1071"/>
                    </a:lnTo>
                    <a:lnTo>
                      <a:pt x="3814" y="1118"/>
                    </a:lnTo>
                    <a:lnTo>
                      <a:pt x="3718" y="1189"/>
                    </a:lnTo>
                    <a:lnTo>
                      <a:pt x="3707" y="1260"/>
                    </a:lnTo>
                    <a:lnTo>
                      <a:pt x="3683" y="1332"/>
                    </a:lnTo>
                    <a:lnTo>
                      <a:pt x="3695" y="1440"/>
                    </a:lnTo>
                    <a:lnTo>
                      <a:pt x="3707" y="1535"/>
                    </a:lnTo>
                    <a:lnTo>
                      <a:pt x="3707" y="1618"/>
                    </a:lnTo>
                    <a:lnTo>
                      <a:pt x="3766" y="1701"/>
                    </a:lnTo>
                    <a:lnTo>
                      <a:pt x="3730" y="1808"/>
                    </a:lnTo>
                    <a:lnTo>
                      <a:pt x="3647" y="1855"/>
                    </a:lnTo>
                    <a:lnTo>
                      <a:pt x="3540" y="1903"/>
                    </a:lnTo>
                    <a:lnTo>
                      <a:pt x="3445" y="2105"/>
                    </a:lnTo>
                    <a:lnTo>
                      <a:pt x="3386" y="2259"/>
                    </a:lnTo>
                    <a:lnTo>
                      <a:pt x="3386" y="2343"/>
                    </a:lnTo>
                    <a:lnTo>
                      <a:pt x="3362" y="2462"/>
                    </a:lnTo>
                    <a:lnTo>
                      <a:pt x="3362" y="2533"/>
                    </a:lnTo>
                    <a:lnTo>
                      <a:pt x="3220" y="2545"/>
                    </a:lnTo>
                    <a:lnTo>
                      <a:pt x="3077" y="2581"/>
                    </a:lnTo>
                    <a:lnTo>
                      <a:pt x="2982" y="2640"/>
                    </a:lnTo>
                    <a:lnTo>
                      <a:pt x="2827" y="2676"/>
                    </a:lnTo>
                    <a:lnTo>
                      <a:pt x="2767" y="2747"/>
                    </a:lnTo>
                    <a:lnTo>
                      <a:pt x="2684" y="2782"/>
                    </a:lnTo>
                    <a:lnTo>
                      <a:pt x="2542" y="2830"/>
                    </a:lnTo>
                    <a:lnTo>
                      <a:pt x="2411" y="2901"/>
                    </a:lnTo>
                    <a:lnTo>
                      <a:pt x="2400" y="2906"/>
                    </a:lnTo>
                    <a:lnTo>
                      <a:pt x="2398" y="2890"/>
                    </a:lnTo>
                    <a:lnTo>
                      <a:pt x="2365" y="2902"/>
                    </a:lnTo>
                    <a:lnTo>
                      <a:pt x="2303" y="2902"/>
                    </a:lnTo>
                    <a:lnTo>
                      <a:pt x="2264" y="2896"/>
                    </a:lnTo>
                    <a:lnTo>
                      <a:pt x="2191" y="2846"/>
                    </a:lnTo>
                    <a:lnTo>
                      <a:pt x="2129" y="2818"/>
                    </a:lnTo>
                    <a:lnTo>
                      <a:pt x="2068" y="2795"/>
                    </a:lnTo>
                    <a:lnTo>
                      <a:pt x="2013" y="2751"/>
                    </a:lnTo>
                    <a:lnTo>
                      <a:pt x="1957" y="2728"/>
                    </a:lnTo>
                    <a:lnTo>
                      <a:pt x="1878" y="2712"/>
                    </a:lnTo>
                    <a:lnTo>
                      <a:pt x="1811" y="2700"/>
                    </a:lnTo>
                    <a:lnTo>
                      <a:pt x="1811" y="2703"/>
                    </a:lnTo>
                    <a:lnTo>
                      <a:pt x="1807" y="2704"/>
                    </a:lnTo>
                    <a:lnTo>
                      <a:pt x="1803" y="2703"/>
                    </a:lnTo>
                    <a:lnTo>
                      <a:pt x="1797" y="2700"/>
                    </a:lnTo>
                    <a:lnTo>
                      <a:pt x="1788" y="2696"/>
                    </a:lnTo>
                    <a:lnTo>
                      <a:pt x="1777" y="2690"/>
                    </a:lnTo>
                    <a:lnTo>
                      <a:pt x="1766" y="2682"/>
                    </a:lnTo>
                    <a:lnTo>
                      <a:pt x="1755" y="2677"/>
                    </a:lnTo>
                    <a:lnTo>
                      <a:pt x="1745" y="2672"/>
                    </a:lnTo>
                    <a:lnTo>
                      <a:pt x="1738" y="2670"/>
                    </a:lnTo>
                    <a:lnTo>
                      <a:pt x="1726" y="2667"/>
                    </a:lnTo>
                    <a:lnTo>
                      <a:pt x="1721" y="2667"/>
                    </a:lnTo>
                    <a:lnTo>
                      <a:pt x="1694" y="2667"/>
                    </a:lnTo>
                    <a:lnTo>
                      <a:pt x="1644" y="2667"/>
                    </a:lnTo>
                    <a:lnTo>
                      <a:pt x="1610" y="2639"/>
                    </a:lnTo>
                    <a:lnTo>
                      <a:pt x="1616" y="2572"/>
                    </a:lnTo>
                    <a:lnTo>
                      <a:pt x="1610" y="2544"/>
                    </a:lnTo>
                    <a:lnTo>
                      <a:pt x="1554" y="2500"/>
                    </a:lnTo>
                    <a:lnTo>
                      <a:pt x="1510" y="2472"/>
                    </a:lnTo>
                    <a:lnTo>
                      <a:pt x="1501" y="2467"/>
                    </a:lnTo>
                    <a:lnTo>
                      <a:pt x="1494" y="2464"/>
                    </a:lnTo>
                    <a:lnTo>
                      <a:pt x="1487" y="2462"/>
                    </a:lnTo>
                    <a:lnTo>
                      <a:pt x="1481" y="2460"/>
                    </a:lnTo>
                    <a:lnTo>
                      <a:pt x="1470" y="2458"/>
                    </a:lnTo>
                    <a:lnTo>
                      <a:pt x="1460" y="2456"/>
                    </a:lnTo>
                    <a:lnTo>
                      <a:pt x="1456" y="2455"/>
                    </a:lnTo>
                    <a:lnTo>
                      <a:pt x="1451" y="2453"/>
                    </a:lnTo>
                    <a:lnTo>
                      <a:pt x="1448" y="2450"/>
                    </a:lnTo>
                    <a:lnTo>
                      <a:pt x="1444" y="2447"/>
                    </a:lnTo>
                    <a:lnTo>
                      <a:pt x="1441" y="2441"/>
                    </a:lnTo>
                    <a:lnTo>
                      <a:pt x="1437" y="2435"/>
                    </a:lnTo>
                    <a:lnTo>
                      <a:pt x="1434" y="2426"/>
                    </a:lnTo>
                    <a:lnTo>
                      <a:pt x="1431" y="2415"/>
                    </a:lnTo>
                    <a:lnTo>
                      <a:pt x="1421" y="2380"/>
                    </a:lnTo>
                    <a:lnTo>
                      <a:pt x="1414" y="2359"/>
                    </a:lnTo>
                    <a:lnTo>
                      <a:pt x="1410" y="2351"/>
                    </a:lnTo>
                    <a:lnTo>
                      <a:pt x="1409" y="2349"/>
                    </a:lnTo>
                    <a:lnTo>
                      <a:pt x="1376" y="2338"/>
                    </a:lnTo>
                    <a:lnTo>
                      <a:pt x="1336" y="2343"/>
                    </a:lnTo>
                    <a:lnTo>
                      <a:pt x="1292" y="2343"/>
                    </a:lnTo>
                    <a:lnTo>
                      <a:pt x="1253" y="2343"/>
                    </a:lnTo>
                    <a:lnTo>
                      <a:pt x="1225" y="2343"/>
                    </a:lnTo>
                    <a:lnTo>
                      <a:pt x="1219" y="2349"/>
                    </a:lnTo>
                    <a:lnTo>
                      <a:pt x="1214" y="2354"/>
                    </a:lnTo>
                    <a:lnTo>
                      <a:pt x="1209" y="2357"/>
                    </a:lnTo>
                    <a:lnTo>
                      <a:pt x="1203" y="2360"/>
                    </a:lnTo>
                    <a:lnTo>
                      <a:pt x="1195" y="2365"/>
                    </a:lnTo>
                    <a:lnTo>
                      <a:pt x="1186" y="2368"/>
                    </a:lnTo>
                    <a:lnTo>
                      <a:pt x="1183" y="2370"/>
                    </a:lnTo>
                    <a:lnTo>
                      <a:pt x="1181" y="2371"/>
                    </a:lnTo>
                    <a:lnTo>
                      <a:pt x="1179" y="2373"/>
                    </a:lnTo>
                    <a:lnTo>
                      <a:pt x="1178" y="2377"/>
                    </a:lnTo>
                    <a:lnTo>
                      <a:pt x="1178" y="2379"/>
                    </a:lnTo>
                    <a:lnTo>
                      <a:pt x="1179" y="2383"/>
                    </a:lnTo>
                    <a:lnTo>
                      <a:pt x="1182" y="2387"/>
                    </a:lnTo>
                    <a:lnTo>
                      <a:pt x="1186" y="2394"/>
                    </a:lnTo>
                    <a:lnTo>
                      <a:pt x="1201" y="2417"/>
                    </a:lnTo>
                    <a:lnTo>
                      <a:pt x="1214" y="2434"/>
                    </a:lnTo>
                    <a:lnTo>
                      <a:pt x="1222" y="2446"/>
                    </a:lnTo>
                    <a:lnTo>
                      <a:pt x="1225" y="2449"/>
                    </a:lnTo>
                    <a:lnTo>
                      <a:pt x="1258" y="2466"/>
                    </a:lnTo>
                    <a:lnTo>
                      <a:pt x="1286" y="2477"/>
                    </a:lnTo>
                    <a:lnTo>
                      <a:pt x="1342" y="2500"/>
                    </a:lnTo>
                    <a:lnTo>
                      <a:pt x="1381" y="2516"/>
                    </a:lnTo>
                    <a:lnTo>
                      <a:pt x="1415" y="2533"/>
                    </a:lnTo>
                    <a:lnTo>
                      <a:pt x="1443" y="2549"/>
                    </a:lnTo>
                    <a:lnTo>
                      <a:pt x="1471" y="2567"/>
                    </a:lnTo>
                    <a:lnTo>
                      <a:pt x="1504" y="2584"/>
                    </a:lnTo>
                    <a:lnTo>
                      <a:pt x="1526" y="2617"/>
                    </a:lnTo>
                    <a:lnTo>
                      <a:pt x="1459" y="2633"/>
                    </a:lnTo>
                    <a:lnTo>
                      <a:pt x="1426" y="2656"/>
                    </a:lnTo>
                    <a:lnTo>
                      <a:pt x="1426" y="2706"/>
                    </a:lnTo>
                    <a:lnTo>
                      <a:pt x="1405" y="2724"/>
                    </a:lnTo>
                    <a:lnTo>
                      <a:pt x="1391" y="2736"/>
                    </a:lnTo>
                    <a:lnTo>
                      <a:pt x="1383" y="2744"/>
                    </a:lnTo>
                    <a:lnTo>
                      <a:pt x="1381" y="2746"/>
                    </a:lnTo>
                    <a:lnTo>
                      <a:pt x="1342" y="2767"/>
                    </a:lnTo>
                    <a:lnTo>
                      <a:pt x="1331" y="2723"/>
                    </a:lnTo>
                    <a:lnTo>
                      <a:pt x="1342" y="2690"/>
                    </a:lnTo>
                    <a:lnTo>
                      <a:pt x="1342" y="2656"/>
                    </a:lnTo>
                    <a:lnTo>
                      <a:pt x="1342" y="2623"/>
                    </a:lnTo>
                    <a:lnTo>
                      <a:pt x="1309" y="2577"/>
                    </a:lnTo>
                    <a:lnTo>
                      <a:pt x="1269" y="2567"/>
                    </a:lnTo>
                    <a:lnTo>
                      <a:pt x="1241" y="2549"/>
                    </a:lnTo>
                    <a:lnTo>
                      <a:pt x="1191" y="2516"/>
                    </a:lnTo>
                    <a:lnTo>
                      <a:pt x="1172" y="2509"/>
                    </a:lnTo>
                    <a:lnTo>
                      <a:pt x="1158" y="2506"/>
                    </a:lnTo>
                    <a:lnTo>
                      <a:pt x="1149" y="2505"/>
                    </a:lnTo>
                    <a:lnTo>
                      <a:pt x="1146" y="2505"/>
                    </a:lnTo>
                    <a:lnTo>
                      <a:pt x="1107" y="2489"/>
                    </a:lnTo>
                    <a:lnTo>
                      <a:pt x="1079" y="2472"/>
                    </a:lnTo>
                    <a:lnTo>
                      <a:pt x="1040" y="2444"/>
                    </a:lnTo>
                    <a:lnTo>
                      <a:pt x="1001" y="2410"/>
                    </a:lnTo>
                    <a:lnTo>
                      <a:pt x="956" y="2394"/>
                    </a:lnTo>
                    <a:lnTo>
                      <a:pt x="923" y="2387"/>
                    </a:lnTo>
                    <a:lnTo>
                      <a:pt x="878" y="2399"/>
                    </a:lnTo>
                    <a:lnTo>
                      <a:pt x="789" y="2438"/>
                    </a:lnTo>
                    <a:lnTo>
                      <a:pt x="761" y="2450"/>
                    </a:lnTo>
                    <a:lnTo>
                      <a:pt x="741" y="2459"/>
                    </a:lnTo>
                    <a:lnTo>
                      <a:pt x="730" y="2464"/>
                    </a:lnTo>
                    <a:lnTo>
                      <a:pt x="727" y="2466"/>
                    </a:lnTo>
                    <a:lnTo>
                      <a:pt x="725" y="2469"/>
                    </a:lnTo>
                    <a:lnTo>
                      <a:pt x="717" y="2477"/>
                    </a:lnTo>
                    <a:lnTo>
                      <a:pt x="710" y="2481"/>
                    </a:lnTo>
                    <a:lnTo>
                      <a:pt x="701" y="2488"/>
                    </a:lnTo>
                    <a:lnTo>
                      <a:pt x="690" y="2493"/>
                    </a:lnTo>
                    <a:lnTo>
                      <a:pt x="677" y="2500"/>
                    </a:lnTo>
                    <a:lnTo>
                      <a:pt x="653" y="2509"/>
                    </a:lnTo>
                    <a:lnTo>
                      <a:pt x="638" y="2514"/>
                    </a:lnTo>
                    <a:lnTo>
                      <a:pt x="629" y="2516"/>
                    </a:lnTo>
                    <a:lnTo>
                      <a:pt x="627" y="2516"/>
                    </a:lnTo>
                    <a:lnTo>
                      <a:pt x="611" y="2556"/>
                    </a:lnTo>
                    <a:lnTo>
                      <a:pt x="600" y="2560"/>
                    </a:lnTo>
                    <a:lnTo>
                      <a:pt x="590" y="2567"/>
                    </a:lnTo>
                    <a:lnTo>
                      <a:pt x="580" y="2574"/>
                    </a:lnTo>
                    <a:lnTo>
                      <a:pt x="572" y="2582"/>
                    </a:lnTo>
                    <a:lnTo>
                      <a:pt x="559" y="2595"/>
                    </a:lnTo>
                    <a:lnTo>
                      <a:pt x="554" y="2600"/>
                    </a:lnTo>
                    <a:lnTo>
                      <a:pt x="532" y="2639"/>
                    </a:lnTo>
                    <a:lnTo>
                      <a:pt x="487" y="2672"/>
                    </a:lnTo>
                    <a:lnTo>
                      <a:pt x="465" y="2718"/>
                    </a:lnTo>
                    <a:lnTo>
                      <a:pt x="421" y="2757"/>
                    </a:lnTo>
                    <a:lnTo>
                      <a:pt x="319" y="2757"/>
                    </a:lnTo>
                    <a:lnTo>
                      <a:pt x="280" y="2762"/>
                    </a:lnTo>
                    <a:lnTo>
                      <a:pt x="197" y="2762"/>
                    </a:lnTo>
                    <a:lnTo>
                      <a:pt x="151" y="2750"/>
                    </a:lnTo>
                    <a:close/>
                    <a:moveTo>
                      <a:pt x="277" y="1634"/>
                    </a:moveTo>
                    <a:lnTo>
                      <a:pt x="264" y="1675"/>
                    </a:lnTo>
                    <a:lnTo>
                      <a:pt x="318" y="1686"/>
                    </a:lnTo>
                    <a:lnTo>
                      <a:pt x="394" y="1689"/>
                    </a:lnTo>
                    <a:lnTo>
                      <a:pt x="417" y="1716"/>
                    </a:lnTo>
                    <a:lnTo>
                      <a:pt x="438" y="1741"/>
                    </a:lnTo>
                    <a:lnTo>
                      <a:pt x="485" y="1761"/>
                    </a:lnTo>
                    <a:lnTo>
                      <a:pt x="531" y="1768"/>
                    </a:lnTo>
                    <a:lnTo>
                      <a:pt x="572" y="1741"/>
                    </a:lnTo>
                    <a:lnTo>
                      <a:pt x="564" y="1710"/>
                    </a:lnTo>
                    <a:lnTo>
                      <a:pt x="531" y="1679"/>
                    </a:lnTo>
                    <a:lnTo>
                      <a:pt x="513" y="1651"/>
                    </a:lnTo>
                    <a:lnTo>
                      <a:pt x="531" y="1631"/>
                    </a:lnTo>
                    <a:lnTo>
                      <a:pt x="572" y="1634"/>
                    </a:lnTo>
                    <a:lnTo>
                      <a:pt x="605" y="1613"/>
                    </a:lnTo>
                    <a:lnTo>
                      <a:pt x="592" y="1566"/>
                    </a:lnTo>
                    <a:lnTo>
                      <a:pt x="551" y="1518"/>
                    </a:lnTo>
                    <a:lnTo>
                      <a:pt x="517" y="1474"/>
                    </a:lnTo>
                    <a:lnTo>
                      <a:pt x="510" y="1446"/>
                    </a:lnTo>
                    <a:lnTo>
                      <a:pt x="531" y="1433"/>
                    </a:lnTo>
                    <a:lnTo>
                      <a:pt x="554" y="1402"/>
                    </a:lnTo>
                    <a:lnTo>
                      <a:pt x="520" y="1367"/>
                    </a:lnTo>
                    <a:lnTo>
                      <a:pt x="476" y="1317"/>
                    </a:lnTo>
                    <a:lnTo>
                      <a:pt x="479" y="1279"/>
                    </a:lnTo>
                    <a:lnTo>
                      <a:pt x="479" y="1241"/>
                    </a:lnTo>
                    <a:lnTo>
                      <a:pt x="424" y="1214"/>
                    </a:lnTo>
                    <a:lnTo>
                      <a:pt x="394" y="1208"/>
                    </a:lnTo>
                    <a:lnTo>
                      <a:pt x="380" y="1244"/>
                    </a:lnTo>
                    <a:lnTo>
                      <a:pt x="356" y="1279"/>
                    </a:lnTo>
                    <a:lnTo>
                      <a:pt x="346" y="1347"/>
                    </a:lnTo>
                    <a:lnTo>
                      <a:pt x="347" y="1350"/>
                    </a:lnTo>
                    <a:lnTo>
                      <a:pt x="350" y="1358"/>
                    </a:lnTo>
                    <a:lnTo>
                      <a:pt x="355" y="1368"/>
                    </a:lnTo>
                    <a:lnTo>
                      <a:pt x="359" y="1381"/>
                    </a:lnTo>
                    <a:lnTo>
                      <a:pt x="363" y="1388"/>
                    </a:lnTo>
                    <a:lnTo>
                      <a:pt x="369" y="1395"/>
                    </a:lnTo>
                    <a:lnTo>
                      <a:pt x="376" y="1402"/>
                    </a:lnTo>
                    <a:lnTo>
                      <a:pt x="384" y="1408"/>
                    </a:lnTo>
                    <a:lnTo>
                      <a:pt x="398" y="1418"/>
                    </a:lnTo>
                    <a:lnTo>
                      <a:pt x="403" y="1422"/>
                    </a:lnTo>
                    <a:lnTo>
                      <a:pt x="431" y="1470"/>
                    </a:lnTo>
                    <a:lnTo>
                      <a:pt x="414" y="1495"/>
                    </a:lnTo>
                    <a:lnTo>
                      <a:pt x="408" y="1494"/>
                    </a:lnTo>
                    <a:lnTo>
                      <a:pt x="392" y="1495"/>
                    </a:lnTo>
                    <a:lnTo>
                      <a:pt x="385" y="1496"/>
                    </a:lnTo>
                    <a:lnTo>
                      <a:pt x="378" y="1499"/>
                    </a:lnTo>
                    <a:lnTo>
                      <a:pt x="375" y="1500"/>
                    </a:lnTo>
                    <a:lnTo>
                      <a:pt x="374" y="1502"/>
                    </a:lnTo>
                    <a:lnTo>
                      <a:pt x="373" y="1506"/>
                    </a:lnTo>
                    <a:lnTo>
                      <a:pt x="373" y="1508"/>
                    </a:lnTo>
                    <a:lnTo>
                      <a:pt x="375" y="1523"/>
                    </a:lnTo>
                    <a:lnTo>
                      <a:pt x="376" y="1538"/>
                    </a:lnTo>
                    <a:lnTo>
                      <a:pt x="376" y="1551"/>
                    </a:lnTo>
                    <a:lnTo>
                      <a:pt x="376" y="1556"/>
                    </a:lnTo>
                    <a:lnTo>
                      <a:pt x="346" y="1572"/>
                    </a:lnTo>
                    <a:lnTo>
                      <a:pt x="318" y="1597"/>
                    </a:lnTo>
                    <a:lnTo>
                      <a:pt x="301" y="1624"/>
                    </a:lnTo>
                    <a:lnTo>
                      <a:pt x="277" y="1634"/>
                    </a:lnTo>
                    <a:close/>
                    <a:moveTo>
                      <a:pt x="260" y="1463"/>
                    </a:moveTo>
                    <a:lnTo>
                      <a:pt x="236" y="1399"/>
                    </a:lnTo>
                    <a:lnTo>
                      <a:pt x="212" y="1367"/>
                    </a:lnTo>
                    <a:lnTo>
                      <a:pt x="182" y="1358"/>
                    </a:lnTo>
                    <a:lnTo>
                      <a:pt x="141" y="1361"/>
                    </a:lnTo>
                    <a:lnTo>
                      <a:pt x="120" y="1388"/>
                    </a:lnTo>
                    <a:lnTo>
                      <a:pt x="100" y="1422"/>
                    </a:lnTo>
                    <a:lnTo>
                      <a:pt x="100" y="1463"/>
                    </a:lnTo>
                    <a:lnTo>
                      <a:pt x="89" y="1504"/>
                    </a:lnTo>
                    <a:lnTo>
                      <a:pt x="130" y="1542"/>
                    </a:lnTo>
                    <a:lnTo>
                      <a:pt x="188" y="1556"/>
                    </a:lnTo>
                    <a:lnTo>
                      <a:pt x="233" y="1563"/>
                    </a:lnTo>
                    <a:lnTo>
                      <a:pt x="256" y="1536"/>
                    </a:lnTo>
                    <a:lnTo>
                      <a:pt x="259" y="1524"/>
                    </a:lnTo>
                    <a:lnTo>
                      <a:pt x="261" y="1498"/>
                    </a:lnTo>
                    <a:lnTo>
                      <a:pt x="262" y="1485"/>
                    </a:lnTo>
                    <a:lnTo>
                      <a:pt x="263" y="1473"/>
                    </a:lnTo>
                    <a:lnTo>
                      <a:pt x="262" y="1469"/>
                    </a:lnTo>
                    <a:lnTo>
                      <a:pt x="262" y="1466"/>
                    </a:lnTo>
                    <a:lnTo>
                      <a:pt x="261" y="1463"/>
                    </a:lnTo>
                    <a:lnTo>
                      <a:pt x="260" y="1463"/>
                    </a:lnTo>
                    <a:close/>
                  </a:path>
                </a:pathLst>
              </a:custGeom>
              <a:solidFill>
                <a:srgbClr val="F8C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>
                <a:off x="3336" y="992"/>
                <a:ext cx="1779" cy="1906"/>
              </a:xfrm>
              <a:custGeom>
                <a:avLst/>
                <a:gdLst>
                  <a:gd name="T0" fmla="*/ 896 w 6277"/>
                  <a:gd name="T1" fmla="*/ 1840 h 6724"/>
                  <a:gd name="T2" fmla="*/ 809 w 6277"/>
                  <a:gd name="T3" fmla="*/ 1508 h 6724"/>
                  <a:gd name="T4" fmla="*/ 1069 w 6277"/>
                  <a:gd name="T5" fmla="*/ 1148 h 6724"/>
                  <a:gd name="T6" fmla="*/ 1507 w 6277"/>
                  <a:gd name="T7" fmla="*/ 581 h 6724"/>
                  <a:gd name="T8" fmla="*/ 2013 w 6277"/>
                  <a:gd name="T9" fmla="*/ 786 h 6724"/>
                  <a:gd name="T10" fmla="*/ 1951 w 6277"/>
                  <a:gd name="T11" fmla="*/ 1128 h 6724"/>
                  <a:gd name="T12" fmla="*/ 2368 w 6277"/>
                  <a:gd name="T13" fmla="*/ 951 h 6724"/>
                  <a:gd name="T14" fmla="*/ 3402 w 6277"/>
                  <a:gd name="T15" fmla="*/ 1059 h 6724"/>
                  <a:gd name="T16" fmla="*/ 5108 w 6277"/>
                  <a:gd name="T17" fmla="*/ 953 h 6724"/>
                  <a:gd name="T18" fmla="*/ 6169 w 6277"/>
                  <a:gd name="T19" fmla="*/ 1002 h 6724"/>
                  <a:gd name="T20" fmla="*/ 5825 w 6277"/>
                  <a:gd name="T21" fmla="*/ 1320 h 6724"/>
                  <a:gd name="T22" fmla="*/ 5789 w 6277"/>
                  <a:gd name="T23" fmla="*/ 1863 h 6724"/>
                  <a:gd name="T24" fmla="*/ 5499 w 6277"/>
                  <a:gd name="T25" fmla="*/ 2236 h 6724"/>
                  <a:gd name="T26" fmla="*/ 5624 w 6277"/>
                  <a:gd name="T27" fmla="*/ 2631 h 6724"/>
                  <a:gd name="T28" fmla="*/ 5241 w 6277"/>
                  <a:gd name="T29" fmla="*/ 2522 h 6724"/>
                  <a:gd name="T30" fmla="*/ 4814 w 6277"/>
                  <a:gd name="T31" fmla="*/ 2166 h 6724"/>
                  <a:gd name="T32" fmla="*/ 4636 w 6277"/>
                  <a:gd name="T33" fmla="*/ 3051 h 6724"/>
                  <a:gd name="T34" fmla="*/ 4387 w 6277"/>
                  <a:gd name="T35" fmla="*/ 4170 h 6724"/>
                  <a:gd name="T36" fmla="*/ 3966 w 6277"/>
                  <a:gd name="T37" fmla="*/ 3917 h 6724"/>
                  <a:gd name="T38" fmla="*/ 3912 w 6277"/>
                  <a:gd name="T39" fmla="*/ 4386 h 6724"/>
                  <a:gd name="T40" fmla="*/ 4047 w 6277"/>
                  <a:gd name="T41" fmla="*/ 4702 h 6724"/>
                  <a:gd name="T42" fmla="*/ 3776 w 6277"/>
                  <a:gd name="T43" fmla="*/ 4960 h 6724"/>
                  <a:gd name="T44" fmla="*/ 3415 w 6277"/>
                  <a:gd name="T45" fmla="*/ 5048 h 6724"/>
                  <a:gd name="T46" fmla="*/ 3223 w 6277"/>
                  <a:gd name="T47" fmla="*/ 5162 h 6724"/>
                  <a:gd name="T48" fmla="*/ 3435 w 6277"/>
                  <a:gd name="T49" fmla="*/ 5530 h 6724"/>
                  <a:gd name="T50" fmla="*/ 3122 w 6277"/>
                  <a:gd name="T51" fmla="*/ 5709 h 6724"/>
                  <a:gd name="T52" fmla="*/ 3109 w 6277"/>
                  <a:gd name="T53" fmla="*/ 5967 h 6724"/>
                  <a:gd name="T54" fmla="*/ 2818 w 6277"/>
                  <a:gd name="T55" fmla="*/ 5506 h 6724"/>
                  <a:gd name="T56" fmla="*/ 2474 w 6277"/>
                  <a:gd name="T57" fmla="*/ 5218 h 6724"/>
                  <a:gd name="T58" fmla="*/ 1972 w 6277"/>
                  <a:gd name="T59" fmla="*/ 5233 h 6724"/>
                  <a:gd name="T60" fmla="*/ 1771 w 6277"/>
                  <a:gd name="T61" fmla="*/ 5526 h 6724"/>
                  <a:gd name="T62" fmla="*/ 1505 w 6277"/>
                  <a:gd name="T63" fmla="*/ 5593 h 6724"/>
                  <a:gd name="T64" fmla="*/ 1295 w 6277"/>
                  <a:gd name="T65" fmla="*/ 5181 h 6724"/>
                  <a:gd name="T66" fmla="*/ 1903 w 6277"/>
                  <a:gd name="T67" fmla="*/ 4377 h 6724"/>
                  <a:gd name="T68" fmla="*/ 1145 w 6277"/>
                  <a:gd name="T69" fmla="*/ 3818 h 6724"/>
                  <a:gd name="T70" fmla="*/ 670 w 6277"/>
                  <a:gd name="T71" fmla="*/ 3971 h 6724"/>
                  <a:gd name="T72" fmla="*/ 524 w 6277"/>
                  <a:gd name="T73" fmla="*/ 3678 h 6724"/>
                  <a:gd name="T74" fmla="*/ 767 w 6277"/>
                  <a:gd name="T75" fmla="*/ 2067 h 6724"/>
                  <a:gd name="T76" fmla="*/ 4045 w 6277"/>
                  <a:gd name="T77" fmla="*/ 5254 h 6724"/>
                  <a:gd name="T78" fmla="*/ 4101 w 6277"/>
                  <a:gd name="T79" fmla="*/ 5309 h 6724"/>
                  <a:gd name="T80" fmla="*/ 4276 w 6277"/>
                  <a:gd name="T81" fmla="*/ 5661 h 6724"/>
                  <a:gd name="T82" fmla="*/ 4287 w 6277"/>
                  <a:gd name="T83" fmla="*/ 5741 h 6724"/>
                  <a:gd name="T84" fmla="*/ 4187 w 6277"/>
                  <a:gd name="T85" fmla="*/ 6145 h 6724"/>
                  <a:gd name="T86" fmla="*/ 3398 w 6277"/>
                  <a:gd name="T87" fmla="*/ 6261 h 6724"/>
                  <a:gd name="T88" fmla="*/ 3887 w 6277"/>
                  <a:gd name="T89" fmla="*/ 5867 h 6724"/>
                  <a:gd name="T90" fmla="*/ 3842 w 6277"/>
                  <a:gd name="T91" fmla="*/ 6248 h 6724"/>
                  <a:gd name="T92" fmla="*/ 3586 w 6277"/>
                  <a:gd name="T93" fmla="*/ 6389 h 6724"/>
                  <a:gd name="T94" fmla="*/ 3255 w 6277"/>
                  <a:gd name="T95" fmla="*/ 6563 h 6724"/>
                  <a:gd name="T96" fmla="*/ 2698 w 6277"/>
                  <a:gd name="T97" fmla="*/ 6040 h 6724"/>
                  <a:gd name="T98" fmla="*/ 3146 w 6277"/>
                  <a:gd name="T99" fmla="*/ 6333 h 6724"/>
                  <a:gd name="T100" fmla="*/ 1839 w 6277"/>
                  <a:gd name="T101" fmla="*/ 5702 h 6724"/>
                  <a:gd name="T102" fmla="*/ 4645 w 6277"/>
                  <a:gd name="T103" fmla="*/ 4311 h 6724"/>
                  <a:gd name="T104" fmla="*/ 5006 w 6277"/>
                  <a:gd name="T105" fmla="*/ 3910 h 6724"/>
                  <a:gd name="T106" fmla="*/ 5004 w 6277"/>
                  <a:gd name="T107" fmla="*/ 4196 h 6724"/>
                  <a:gd name="T108" fmla="*/ 4771 w 6277"/>
                  <a:gd name="T109" fmla="*/ 4323 h 6724"/>
                  <a:gd name="T110" fmla="*/ 5017 w 6277"/>
                  <a:gd name="T111" fmla="*/ 3548 h 6724"/>
                  <a:gd name="T112" fmla="*/ 4984 w 6277"/>
                  <a:gd name="T113" fmla="*/ 3746 h 6724"/>
                  <a:gd name="T114" fmla="*/ 4876 w 6277"/>
                  <a:gd name="T115" fmla="*/ 3182 h 6724"/>
                  <a:gd name="T116" fmla="*/ 5028 w 6277"/>
                  <a:gd name="T117" fmla="*/ 3175 h 6724"/>
                  <a:gd name="T118" fmla="*/ 2952 w 6277"/>
                  <a:gd name="T119" fmla="*/ 553 h 6724"/>
                  <a:gd name="T120" fmla="*/ 1304 w 6277"/>
                  <a:gd name="T121" fmla="*/ 443 h 6724"/>
                  <a:gd name="T122" fmla="*/ 1048 w 6277"/>
                  <a:gd name="T123" fmla="*/ 328 h 6724"/>
                  <a:gd name="T124" fmla="*/ 670 w 6277"/>
                  <a:gd name="T125" fmla="*/ 51 h 6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77" h="6724">
                    <a:moveTo>
                      <a:pt x="664" y="1949"/>
                    </a:moveTo>
                    <a:lnTo>
                      <a:pt x="670" y="1949"/>
                    </a:lnTo>
                    <a:lnTo>
                      <a:pt x="677" y="1948"/>
                    </a:lnTo>
                    <a:lnTo>
                      <a:pt x="681" y="1945"/>
                    </a:lnTo>
                    <a:lnTo>
                      <a:pt x="685" y="1941"/>
                    </a:lnTo>
                    <a:lnTo>
                      <a:pt x="687" y="1939"/>
                    </a:lnTo>
                    <a:lnTo>
                      <a:pt x="689" y="1938"/>
                    </a:lnTo>
                    <a:lnTo>
                      <a:pt x="694" y="1936"/>
                    </a:lnTo>
                    <a:lnTo>
                      <a:pt x="698" y="1935"/>
                    </a:lnTo>
                    <a:lnTo>
                      <a:pt x="708" y="1933"/>
                    </a:lnTo>
                    <a:lnTo>
                      <a:pt x="720" y="1931"/>
                    </a:lnTo>
                    <a:lnTo>
                      <a:pt x="731" y="1930"/>
                    </a:lnTo>
                    <a:lnTo>
                      <a:pt x="740" y="1928"/>
                    </a:lnTo>
                    <a:lnTo>
                      <a:pt x="745" y="1927"/>
                    </a:lnTo>
                    <a:lnTo>
                      <a:pt x="748" y="1925"/>
                    </a:lnTo>
                    <a:lnTo>
                      <a:pt x="751" y="1923"/>
                    </a:lnTo>
                    <a:lnTo>
                      <a:pt x="752" y="1919"/>
                    </a:lnTo>
                    <a:lnTo>
                      <a:pt x="754" y="1914"/>
                    </a:lnTo>
                    <a:lnTo>
                      <a:pt x="759" y="1910"/>
                    </a:lnTo>
                    <a:lnTo>
                      <a:pt x="762" y="1906"/>
                    </a:lnTo>
                    <a:lnTo>
                      <a:pt x="766" y="1902"/>
                    </a:lnTo>
                    <a:lnTo>
                      <a:pt x="769" y="1899"/>
                    </a:lnTo>
                    <a:lnTo>
                      <a:pt x="773" y="1896"/>
                    </a:lnTo>
                    <a:lnTo>
                      <a:pt x="774" y="1892"/>
                    </a:lnTo>
                    <a:lnTo>
                      <a:pt x="774" y="1887"/>
                    </a:lnTo>
                    <a:lnTo>
                      <a:pt x="773" y="1870"/>
                    </a:lnTo>
                    <a:lnTo>
                      <a:pt x="774" y="1863"/>
                    </a:lnTo>
                    <a:lnTo>
                      <a:pt x="817" y="1855"/>
                    </a:lnTo>
                    <a:lnTo>
                      <a:pt x="820" y="1855"/>
                    </a:lnTo>
                    <a:lnTo>
                      <a:pt x="829" y="1855"/>
                    </a:lnTo>
                    <a:lnTo>
                      <a:pt x="841" y="1855"/>
                    </a:lnTo>
                    <a:lnTo>
                      <a:pt x="851" y="1855"/>
                    </a:lnTo>
                    <a:lnTo>
                      <a:pt x="863" y="1855"/>
                    </a:lnTo>
                    <a:lnTo>
                      <a:pt x="874" y="1855"/>
                    </a:lnTo>
                    <a:lnTo>
                      <a:pt x="884" y="1855"/>
                    </a:lnTo>
                    <a:lnTo>
                      <a:pt x="887" y="1855"/>
                    </a:lnTo>
                    <a:lnTo>
                      <a:pt x="886" y="1854"/>
                    </a:lnTo>
                    <a:lnTo>
                      <a:pt x="886" y="1848"/>
                    </a:lnTo>
                    <a:lnTo>
                      <a:pt x="887" y="1846"/>
                    </a:lnTo>
                    <a:lnTo>
                      <a:pt x="890" y="1843"/>
                    </a:lnTo>
                    <a:lnTo>
                      <a:pt x="896" y="1840"/>
                    </a:lnTo>
                    <a:lnTo>
                      <a:pt x="903" y="1836"/>
                    </a:lnTo>
                    <a:lnTo>
                      <a:pt x="922" y="1831"/>
                    </a:lnTo>
                    <a:lnTo>
                      <a:pt x="939" y="1827"/>
                    </a:lnTo>
                    <a:lnTo>
                      <a:pt x="952" y="1823"/>
                    </a:lnTo>
                    <a:lnTo>
                      <a:pt x="957" y="1822"/>
                    </a:lnTo>
                    <a:lnTo>
                      <a:pt x="958" y="1821"/>
                    </a:lnTo>
                    <a:lnTo>
                      <a:pt x="960" y="1816"/>
                    </a:lnTo>
                    <a:lnTo>
                      <a:pt x="963" y="1809"/>
                    </a:lnTo>
                    <a:lnTo>
                      <a:pt x="965" y="1800"/>
                    </a:lnTo>
                    <a:lnTo>
                      <a:pt x="965" y="1795"/>
                    </a:lnTo>
                    <a:lnTo>
                      <a:pt x="964" y="1791"/>
                    </a:lnTo>
                    <a:lnTo>
                      <a:pt x="962" y="1786"/>
                    </a:lnTo>
                    <a:lnTo>
                      <a:pt x="959" y="1780"/>
                    </a:lnTo>
                    <a:lnTo>
                      <a:pt x="955" y="1776"/>
                    </a:lnTo>
                    <a:lnTo>
                      <a:pt x="951" y="1772"/>
                    </a:lnTo>
                    <a:lnTo>
                      <a:pt x="943" y="1767"/>
                    </a:lnTo>
                    <a:lnTo>
                      <a:pt x="936" y="1763"/>
                    </a:lnTo>
                    <a:lnTo>
                      <a:pt x="899" y="1749"/>
                    </a:lnTo>
                    <a:lnTo>
                      <a:pt x="864" y="1736"/>
                    </a:lnTo>
                    <a:lnTo>
                      <a:pt x="840" y="1726"/>
                    </a:lnTo>
                    <a:lnTo>
                      <a:pt x="830" y="1723"/>
                    </a:lnTo>
                    <a:lnTo>
                      <a:pt x="797" y="1696"/>
                    </a:lnTo>
                    <a:lnTo>
                      <a:pt x="774" y="1664"/>
                    </a:lnTo>
                    <a:lnTo>
                      <a:pt x="747" y="1637"/>
                    </a:lnTo>
                    <a:lnTo>
                      <a:pt x="742" y="1634"/>
                    </a:lnTo>
                    <a:lnTo>
                      <a:pt x="732" y="1628"/>
                    </a:lnTo>
                    <a:lnTo>
                      <a:pt x="726" y="1624"/>
                    </a:lnTo>
                    <a:lnTo>
                      <a:pt x="720" y="1619"/>
                    </a:lnTo>
                    <a:lnTo>
                      <a:pt x="714" y="1615"/>
                    </a:lnTo>
                    <a:lnTo>
                      <a:pt x="709" y="1610"/>
                    </a:lnTo>
                    <a:lnTo>
                      <a:pt x="693" y="1592"/>
                    </a:lnTo>
                    <a:lnTo>
                      <a:pt x="685" y="1585"/>
                    </a:lnTo>
                    <a:lnTo>
                      <a:pt x="642" y="1482"/>
                    </a:lnTo>
                    <a:lnTo>
                      <a:pt x="660" y="1450"/>
                    </a:lnTo>
                    <a:lnTo>
                      <a:pt x="709" y="1453"/>
                    </a:lnTo>
                    <a:lnTo>
                      <a:pt x="755" y="1477"/>
                    </a:lnTo>
                    <a:lnTo>
                      <a:pt x="790" y="1491"/>
                    </a:lnTo>
                    <a:lnTo>
                      <a:pt x="792" y="1493"/>
                    </a:lnTo>
                    <a:lnTo>
                      <a:pt x="799" y="1500"/>
                    </a:lnTo>
                    <a:lnTo>
                      <a:pt x="804" y="1504"/>
                    </a:lnTo>
                    <a:lnTo>
                      <a:pt x="809" y="1508"/>
                    </a:lnTo>
                    <a:lnTo>
                      <a:pt x="816" y="1511"/>
                    </a:lnTo>
                    <a:lnTo>
                      <a:pt x="822" y="1515"/>
                    </a:lnTo>
                    <a:lnTo>
                      <a:pt x="836" y="1522"/>
                    </a:lnTo>
                    <a:lnTo>
                      <a:pt x="848" y="1532"/>
                    </a:lnTo>
                    <a:lnTo>
                      <a:pt x="857" y="1539"/>
                    </a:lnTo>
                    <a:lnTo>
                      <a:pt x="860" y="1542"/>
                    </a:lnTo>
                    <a:lnTo>
                      <a:pt x="863" y="1544"/>
                    </a:lnTo>
                    <a:lnTo>
                      <a:pt x="871" y="1546"/>
                    </a:lnTo>
                    <a:lnTo>
                      <a:pt x="883" y="1550"/>
                    </a:lnTo>
                    <a:lnTo>
                      <a:pt x="898" y="1552"/>
                    </a:lnTo>
                    <a:lnTo>
                      <a:pt x="916" y="1556"/>
                    </a:lnTo>
                    <a:lnTo>
                      <a:pt x="936" y="1561"/>
                    </a:lnTo>
                    <a:lnTo>
                      <a:pt x="951" y="1564"/>
                    </a:lnTo>
                    <a:lnTo>
                      <a:pt x="957" y="1566"/>
                    </a:lnTo>
                    <a:lnTo>
                      <a:pt x="1000" y="1558"/>
                    </a:lnTo>
                    <a:lnTo>
                      <a:pt x="1022" y="1523"/>
                    </a:lnTo>
                    <a:lnTo>
                      <a:pt x="1065" y="1482"/>
                    </a:lnTo>
                    <a:lnTo>
                      <a:pt x="1105" y="1466"/>
                    </a:lnTo>
                    <a:lnTo>
                      <a:pt x="1071" y="1434"/>
                    </a:lnTo>
                    <a:lnTo>
                      <a:pt x="1027" y="1412"/>
                    </a:lnTo>
                    <a:lnTo>
                      <a:pt x="992" y="1385"/>
                    </a:lnTo>
                    <a:lnTo>
                      <a:pt x="976" y="1356"/>
                    </a:lnTo>
                    <a:lnTo>
                      <a:pt x="927" y="1326"/>
                    </a:lnTo>
                    <a:lnTo>
                      <a:pt x="909" y="1310"/>
                    </a:lnTo>
                    <a:lnTo>
                      <a:pt x="892" y="1291"/>
                    </a:lnTo>
                    <a:lnTo>
                      <a:pt x="855" y="1272"/>
                    </a:lnTo>
                    <a:lnTo>
                      <a:pt x="844" y="1256"/>
                    </a:lnTo>
                    <a:lnTo>
                      <a:pt x="851" y="1232"/>
                    </a:lnTo>
                    <a:lnTo>
                      <a:pt x="857" y="1230"/>
                    </a:lnTo>
                    <a:lnTo>
                      <a:pt x="870" y="1225"/>
                    </a:lnTo>
                    <a:lnTo>
                      <a:pt x="885" y="1220"/>
                    </a:lnTo>
                    <a:lnTo>
                      <a:pt x="898" y="1218"/>
                    </a:lnTo>
                    <a:lnTo>
                      <a:pt x="917" y="1217"/>
                    </a:lnTo>
                    <a:lnTo>
                      <a:pt x="927" y="1216"/>
                    </a:lnTo>
                    <a:lnTo>
                      <a:pt x="954" y="1196"/>
                    </a:lnTo>
                    <a:lnTo>
                      <a:pt x="984" y="1189"/>
                    </a:lnTo>
                    <a:lnTo>
                      <a:pt x="1033" y="1189"/>
                    </a:lnTo>
                    <a:lnTo>
                      <a:pt x="1049" y="1185"/>
                    </a:lnTo>
                    <a:lnTo>
                      <a:pt x="1073" y="1153"/>
                    </a:lnTo>
                    <a:lnTo>
                      <a:pt x="1072" y="1152"/>
                    </a:lnTo>
                    <a:lnTo>
                      <a:pt x="1069" y="1148"/>
                    </a:lnTo>
                    <a:lnTo>
                      <a:pt x="1066" y="1144"/>
                    </a:lnTo>
                    <a:lnTo>
                      <a:pt x="1063" y="1142"/>
                    </a:lnTo>
                    <a:lnTo>
                      <a:pt x="1058" y="1139"/>
                    </a:lnTo>
                    <a:lnTo>
                      <a:pt x="1051" y="1137"/>
                    </a:lnTo>
                    <a:lnTo>
                      <a:pt x="1035" y="1133"/>
                    </a:lnTo>
                    <a:lnTo>
                      <a:pt x="1019" y="1126"/>
                    </a:lnTo>
                    <a:lnTo>
                      <a:pt x="1006" y="1121"/>
                    </a:lnTo>
                    <a:lnTo>
                      <a:pt x="1000" y="1119"/>
                    </a:lnTo>
                    <a:lnTo>
                      <a:pt x="981" y="1108"/>
                    </a:lnTo>
                    <a:lnTo>
                      <a:pt x="959" y="1075"/>
                    </a:lnTo>
                    <a:lnTo>
                      <a:pt x="957" y="1072"/>
                    </a:lnTo>
                    <a:lnTo>
                      <a:pt x="954" y="1065"/>
                    </a:lnTo>
                    <a:lnTo>
                      <a:pt x="953" y="1060"/>
                    </a:lnTo>
                    <a:lnTo>
                      <a:pt x="955" y="1057"/>
                    </a:lnTo>
                    <a:lnTo>
                      <a:pt x="957" y="1056"/>
                    </a:lnTo>
                    <a:lnTo>
                      <a:pt x="959" y="1055"/>
                    </a:lnTo>
                    <a:lnTo>
                      <a:pt x="963" y="1054"/>
                    </a:lnTo>
                    <a:lnTo>
                      <a:pt x="968" y="1054"/>
                    </a:lnTo>
                    <a:lnTo>
                      <a:pt x="972" y="1054"/>
                    </a:lnTo>
                    <a:lnTo>
                      <a:pt x="978" y="1052"/>
                    </a:lnTo>
                    <a:lnTo>
                      <a:pt x="983" y="1051"/>
                    </a:lnTo>
                    <a:lnTo>
                      <a:pt x="989" y="1047"/>
                    </a:lnTo>
                    <a:lnTo>
                      <a:pt x="998" y="1042"/>
                    </a:lnTo>
                    <a:lnTo>
                      <a:pt x="1007" y="1034"/>
                    </a:lnTo>
                    <a:lnTo>
                      <a:pt x="1022" y="1021"/>
                    </a:lnTo>
                    <a:lnTo>
                      <a:pt x="1027" y="1016"/>
                    </a:lnTo>
                    <a:lnTo>
                      <a:pt x="1081" y="973"/>
                    </a:lnTo>
                    <a:lnTo>
                      <a:pt x="1116" y="930"/>
                    </a:lnTo>
                    <a:lnTo>
                      <a:pt x="1194" y="889"/>
                    </a:lnTo>
                    <a:lnTo>
                      <a:pt x="1231" y="845"/>
                    </a:lnTo>
                    <a:lnTo>
                      <a:pt x="1251" y="808"/>
                    </a:lnTo>
                    <a:lnTo>
                      <a:pt x="1283" y="727"/>
                    </a:lnTo>
                    <a:lnTo>
                      <a:pt x="1294" y="678"/>
                    </a:lnTo>
                    <a:lnTo>
                      <a:pt x="1299" y="630"/>
                    </a:lnTo>
                    <a:lnTo>
                      <a:pt x="1334" y="592"/>
                    </a:lnTo>
                    <a:lnTo>
                      <a:pt x="1372" y="568"/>
                    </a:lnTo>
                    <a:lnTo>
                      <a:pt x="1406" y="549"/>
                    </a:lnTo>
                    <a:lnTo>
                      <a:pt x="1437" y="536"/>
                    </a:lnTo>
                    <a:lnTo>
                      <a:pt x="1469" y="541"/>
                    </a:lnTo>
                    <a:lnTo>
                      <a:pt x="1487" y="557"/>
                    </a:lnTo>
                    <a:lnTo>
                      <a:pt x="1507" y="581"/>
                    </a:lnTo>
                    <a:lnTo>
                      <a:pt x="1523" y="600"/>
                    </a:lnTo>
                    <a:lnTo>
                      <a:pt x="1536" y="630"/>
                    </a:lnTo>
                    <a:lnTo>
                      <a:pt x="1537" y="633"/>
                    </a:lnTo>
                    <a:lnTo>
                      <a:pt x="1540" y="641"/>
                    </a:lnTo>
                    <a:lnTo>
                      <a:pt x="1543" y="651"/>
                    </a:lnTo>
                    <a:lnTo>
                      <a:pt x="1544" y="662"/>
                    </a:lnTo>
                    <a:lnTo>
                      <a:pt x="1546" y="667"/>
                    </a:lnTo>
                    <a:lnTo>
                      <a:pt x="1549" y="673"/>
                    </a:lnTo>
                    <a:lnTo>
                      <a:pt x="1554" y="677"/>
                    </a:lnTo>
                    <a:lnTo>
                      <a:pt x="1561" y="681"/>
                    </a:lnTo>
                    <a:lnTo>
                      <a:pt x="1571" y="687"/>
                    </a:lnTo>
                    <a:lnTo>
                      <a:pt x="1577" y="689"/>
                    </a:lnTo>
                    <a:lnTo>
                      <a:pt x="1598" y="684"/>
                    </a:lnTo>
                    <a:lnTo>
                      <a:pt x="1615" y="654"/>
                    </a:lnTo>
                    <a:lnTo>
                      <a:pt x="1638" y="633"/>
                    </a:lnTo>
                    <a:lnTo>
                      <a:pt x="1658" y="600"/>
                    </a:lnTo>
                    <a:lnTo>
                      <a:pt x="1689" y="584"/>
                    </a:lnTo>
                    <a:lnTo>
                      <a:pt x="1727" y="592"/>
                    </a:lnTo>
                    <a:lnTo>
                      <a:pt x="1770" y="584"/>
                    </a:lnTo>
                    <a:lnTo>
                      <a:pt x="1851" y="586"/>
                    </a:lnTo>
                    <a:lnTo>
                      <a:pt x="1862" y="589"/>
                    </a:lnTo>
                    <a:lnTo>
                      <a:pt x="1883" y="590"/>
                    </a:lnTo>
                    <a:lnTo>
                      <a:pt x="1897" y="591"/>
                    </a:lnTo>
                    <a:lnTo>
                      <a:pt x="1916" y="594"/>
                    </a:lnTo>
                    <a:lnTo>
                      <a:pt x="1931" y="596"/>
                    </a:lnTo>
                    <a:lnTo>
                      <a:pt x="1937" y="597"/>
                    </a:lnTo>
                    <a:lnTo>
                      <a:pt x="1972" y="608"/>
                    </a:lnTo>
                    <a:lnTo>
                      <a:pt x="1977" y="640"/>
                    </a:lnTo>
                    <a:lnTo>
                      <a:pt x="1991" y="662"/>
                    </a:lnTo>
                    <a:lnTo>
                      <a:pt x="1992" y="665"/>
                    </a:lnTo>
                    <a:lnTo>
                      <a:pt x="1994" y="681"/>
                    </a:lnTo>
                    <a:lnTo>
                      <a:pt x="1996" y="696"/>
                    </a:lnTo>
                    <a:lnTo>
                      <a:pt x="1999" y="712"/>
                    </a:lnTo>
                    <a:lnTo>
                      <a:pt x="2003" y="722"/>
                    </a:lnTo>
                    <a:lnTo>
                      <a:pt x="2004" y="727"/>
                    </a:lnTo>
                    <a:lnTo>
                      <a:pt x="2008" y="735"/>
                    </a:lnTo>
                    <a:lnTo>
                      <a:pt x="2010" y="754"/>
                    </a:lnTo>
                    <a:lnTo>
                      <a:pt x="2011" y="762"/>
                    </a:lnTo>
                    <a:lnTo>
                      <a:pt x="2012" y="769"/>
                    </a:lnTo>
                    <a:lnTo>
                      <a:pt x="2012" y="776"/>
                    </a:lnTo>
                    <a:lnTo>
                      <a:pt x="2013" y="786"/>
                    </a:lnTo>
                    <a:lnTo>
                      <a:pt x="2015" y="798"/>
                    </a:lnTo>
                    <a:lnTo>
                      <a:pt x="2019" y="810"/>
                    </a:lnTo>
                    <a:lnTo>
                      <a:pt x="2022" y="815"/>
                    </a:lnTo>
                    <a:lnTo>
                      <a:pt x="2021" y="821"/>
                    </a:lnTo>
                    <a:lnTo>
                      <a:pt x="2019" y="824"/>
                    </a:lnTo>
                    <a:lnTo>
                      <a:pt x="2018" y="826"/>
                    </a:lnTo>
                    <a:lnTo>
                      <a:pt x="2016" y="829"/>
                    </a:lnTo>
                    <a:lnTo>
                      <a:pt x="2013" y="832"/>
                    </a:lnTo>
                    <a:lnTo>
                      <a:pt x="1992" y="848"/>
                    </a:lnTo>
                    <a:lnTo>
                      <a:pt x="1986" y="851"/>
                    </a:lnTo>
                    <a:lnTo>
                      <a:pt x="1982" y="852"/>
                    </a:lnTo>
                    <a:lnTo>
                      <a:pt x="1964" y="859"/>
                    </a:lnTo>
                    <a:lnTo>
                      <a:pt x="1945" y="869"/>
                    </a:lnTo>
                    <a:lnTo>
                      <a:pt x="1941" y="872"/>
                    </a:lnTo>
                    <a:lnTo>
                      <a:pt x="1916" y="889"/>
                    </a:lnTo>
                    <a:lnTo>
                      <a:pt x="1900" y="899"/>
                    </a:lnTo>
                    <a:lnTo>
                      <a:pt x="1890" y="905"/>
                    </a:lnTo>
                    <a:lnTo>
                      <a:pt x="1887" y="907"/>
                    </a:lnTo>
                    <a:lnTo>
                      <a:pt x="1885" y="909"/>
                    </a:lnTo>
                    <a:lnTo>
                      <a:pt x="1882" y="911"/>
                    </a:lnTo>
                    <a:lnTo>
                      <a:pt x="1881" y="916"/>
                    </a:lnTo>
                    <a:lnTo>
                      <a:pt x="1875" y="932"/>
                    </a:lnTo>
                    <a:lnTo>
                      <a:pt x="1873" y="937"/>
                    </a:lnTo>
                    <a:lnTo>
                      <a:pt x="1875" y="938"/>
                    </a:lnTo>
                    <a:lnTo>
                      <a:pt x="1878" y="939"/>
                    </a:lnTo>
                    <a:lnTo>
                      <a:pt x="1881" y="942"/>
                    </a:lnTo>
                    <a:lnTo>
                      <a:pt x="1883" y="945"/>
                    </a:lnTo>
                    <a:lnTo>
                      <a:pt x="1885" y="948"/>
                    </a:lnTo>
                    <a:lnTo>
                      <a:pt x="1887" y="953"/>
                    </a:lnTo>
                    <a:lnTo>
                      <a:pt x="1890" y="970"/>
                    </a:lnTo>
                    <a:lnTo>
                      <a:pt x="1892" y="973"/>
                    </a:lnTo>
                    <a:lnTo>
                      <a:pt x="1881" y="1011"/>
                    </a:lnTo>
                    <a:lnTo>
                      <a:pt x="1889" y="1040"/>
                    </a:lnTo>
                    <a:lnTo>
                      <a:pt x="1897" y="1072"/>
                    </a:lnTo>
                    <a:lnTo>
                      <a:pt x="1900" y="1099"/>
                    </a:lnTo>
                    <a:lnTo>
                      <a:pt x="1930" y="1124"/>
                    </a:lnTo>
                    <a:lnTo>
                      <a:pt x="1932" y="1126"/>
                    </a:lnTo>
                    <a:lnTo>
                      <a:pt x="1937" y="1130"/>
                    </a:lnTo>
                    <a:lnTo>
                      <a:pt x="1942" y="1130"/>
                    </a:lnTo>
                    <a:lnTo>
                      <a:pt x="1946" y="1130"/>
                    </a:lnTo>
                    <a:lnTo>
                      <a:pt x="1951" y="1128"/>
                    </a:lnTo>
                    <a:lnTo>
                      <a:pt x="1956" y="1124"/>
                    </a:lnTo>
                    <a:lnTo>
                      <a:pt x="1967" y="1112"/>
                    </a:lnTo>
                    <a:lnTo>
                      <a:pt x="1977" y="1101"/>
                    </a:lnTo>
                    <a:lnTo>
                      <a:pt x="1985" y="1094"/>
                    </a:lnTo>
                    <a:lnTo>
                      <a:pt x="1988" y="1092"/>
                    </a:lnTo>
                    <a:lnTo>
                      <a:pt x="2015" y="1075"/>
                    </a:lnTo>
                    <a:lnTo>
                      <a:pt x="2058" y="1045"/>
                    </a:lnTo>
                    <a:lnTo>
                      <a:pt x="2064" y="1045"/>
                    </a:lnTo>
                    <a:lnTo>
                      <a:pt x="2076" y="1043"/>
                    </a:lnTo>
                    <a:lnTo>
                      <a:pt x="2091" y="1040"/>
                    </a:lnTo>
                    <a:lnTo>
                      <a:pt x="2105" y="1034"/>
                    </a:lnTo>
                    <a:lnTo>
                      <a:pt x="2123" y="1028"/>
                    </a:lnTo>
                    <a:lnTo>
                      <a:pt x="2147" y="1021"/>
                    </a:lnTo>
                    <a:lnTo>
                      <a:pt x="2168" y="1015"/>
                    </a:lnTo>
                    <a:lnTo>
                      <a:pt x="2177" y="1013"/>
                    </a:lnTo>
                    <a:lnTo>
                      <a:pt x="2181" y="1012"/>
                    </a:lnTo>
                    <a:lnTo>
                      <a:pt x="2191" y="1008"/>
                    </a:lnTo>
                    <a:lnTo>
                      <a:pt x="2196" y="1006"/>
                    </a:lnTo>
                    <a:lnTo>
                      <a:pt x="2201" y="1003"/>
                    </a:lnTo>
                    <a:lnTo>
                      <a:pt x="2205" y="999"/>
                    </a:lnTo>
                    <a:lnTo>
                      <a:pt x="2207" y="994"/>
                    </a:lnTo>
                    <a:lnTo>
                      <a:pt x="2207" y="986"/>
                    </a:lnTo>
                    <a:lnTo>
                      <a:pt x="2207" y="980"/>
                    </a:lnTo>
                    <a:lnTo>
                      <a:pt x="2207" y="978"/>
                    </a:lnTo>
                    <a:lnTo>
                      <a:pt x="2208" y="975"/>
                    </a:lnTo>
                    <a:lnTo>
                      <a:pt x="2211" y="972"/>
                    </a:lnTo>
                    <a:lnTo>
                      <a:pt x="2215" y="967"/>
                    </a:lnTo>
                    <a:lnTo>
                      <a:pt x="2220" y="963"/>
                    </a:lnTo>
                    <a:lnTo>
                      <a:pt x="2226" y="959"/>
                    </a:lnTo>
                    <a:lnTo>
                      <a:pt x="2231" y="957"/>
                    </a:lnTo>
                    <a:lnTo>
                      <a:pt x="2236" y="954"/>
                    </a:lnTo>
                    <a:lnTo>
                      <a:pt x="2244" y="951"/>
                    </a:lnTo>
                    <a:lnTo>
                      <a:pt x="2247" y="951"/>
                    </a:lnTo>
                    <a:lnTo>
                      <a:pt x="2252" y="951"/>
                    </a:lnTo>
                    <a:lnTo>
                      <a:pt x="2261" y="951"/>
                    </a:lnTo>
                    <a:lnTo>
                      <a:pt x="2274" y="951"/>
                    </a:lnTo>
                    <a:lnTo>
                      <a:pt x="2287" y="951"/>
                    </a:lnTo>
                    <a:lnTo>
                      <a:pt x="2307" y="951"/>
                    </a:lnTo>
                    <a:lnTo>
                      <a:pt x="2334" y="951"/>
                    </a:lnTo>
                    <a:lnTo>
                      <a:pt x="2358" y="951"/>
                    </a:lnTo>
                    <a:lnTo>
                      <a:pt x="2368" y="951"/>
                    </a:lnTo>
                    <a:lnTo>
                      <a:pt x="2562" y="946"/>
                    </a:lnTo>
                    <a:lnTo>
                      <a:pt x="2569" y="945"/>
                    </a:lnTo>
                    <a:lnTo>
                      <a:pt x="2584" y="943"/>
                    </a:lnTo>
                    <a:lnTo>
                      <a:pt x="2602" y="940"/>
                    </a:lnTo>
                    <a:lnTo>
                      <a:pt x="2616" y="937"/>
                    </a:lnTo>
                    <a:lnTo>
                      <a:pt x="2629" y="935"/>
                    </a:lnTo>
                    <a:lnTo>
                      <a:pt x="2646" y="933"/>
                    </a:lnTo>
                    <a:lnTo>
                      <a:pt x="2659" y="931"/>
                    </a:lnTo>
                    <a:lnTo>
                      <a:pt x="2665" y="930"/>
                    </a:lnTo>
                    <a:lnTo>
                      <a:pt x="2705" y="913"/>
                    </a:lnTo>
                    <a:lnTo>
                      <a:pt x="2778" y="916"/>
                    </a:lnTo>
                    <a:lnTo>
                      <a:pt x="2782" y="919"/>
                    </a:lnTo>
                    <a:lnTo>
                      <a:pt x="2790" y="927"/>
                    </a:lnTo>
                    <a:lnTo>
                      <a:pt x="2801" y="937"/>
                    </a:lnTo>
                    <a:lnTo>
                      <a:pt x="2811" y="948"/>
                    </a:lnTo>
                    <a:lnTo>
                      <a:pt x="2820" y="959"/>
                    </a:lnTo>
                    <a:lnTo>
                      <a:pt x="2833" y="968"/>
                    </a:lnTo>
                    <a:lnTo>
                      <a:pt x="2843" y="975"/>
                    </a:lnTo>
                    <a:lnTo>
                      <a:pt x="2847" y="978"/>
                    </a:lnTo>
                    <a:lnTo>
                      <a:pt x="2907" y="1005"/>
                    </a:lnTo>
                    <a:lnTo>
                      <a:pt x="2913" y="1007"/>
                    </a:lnTo>
                    <a:lnTo>
                      <a:pt x="2927" y="1015"/>
                    </a:lnTo>
                    <a:lnTo>
                      <a:pt x="2945" y="1024"/>
                    </a:lnTo>
                    <a:lnTo>
                      <a:pt x="2961" y="1032"/>
                    </a:lnTo>
                    <a:lnTo>
                      <a:pt x="2981" y="1042"/>
                    </a:lnTo>
                    <a:lnTo>
                      <a:pt x="3007" y="1054"/>
                    </a:lnTo>
                    <a:lnTo>
                      <a:pt x="3030" y="1063"/>
                    </a:lnTo>
                    <a:lnTo>
                      <a:pt x="3040" y="1067"/>
                    </a:lnTo>
                    <a:lnTo>
                      <a:pt x="3041" y="1069"/>
                    </a:lnTo>
                    <a:lnTo>
                      <a:pt x="3044" y="1074"/>
                    </a:lnTo>
                    <a:lnTo>
                      <a:pt x="3050" y="1081"/>
                    </a:lnTo>
                    <a:lnTo>
                      <a:pt x="3061" y="1088"/>
                    </a:lnTo>
                    <a:lnTo>
                      <a:pt x="3083" y="1102"/>
                    </a:lnTo>
                    <a:lnTo>
                      <a:pt x="3094" y="1108"/>
                    </a:lnTo>
                    <a:lnTo>
                      <a:pt x="3139" y="1135"/>
                    </a:lnTo>
                    <a:lnTo>
                      <a:pt x="3168" y="1140"/>
                    </a:lnTo>
                    <a:lnTo>
                      <a:pt x="3238" y="1126"/>
                    </a:lnTo>
                    <a:lnTo>
                      <a:pt x="3279" y="1104"/>
                    </a:lnTo>
                    <a:lnTo>
                      <a:pt x="3317" y="1088"/>
                    </a:lnTo>
                    <a:lnTo>
                      <a:pt x="3357" y="1078"/>
                    </a:lnTo>
                    <a:lnTo>
                      <a:pt x="3402" y="1059"/>
                    </a:lnTo>
                    <a:lnTo>
                      <a:pt x="3440" y="1045"/>
                    </a:lnTo>
                    <a:lnTo>
                      <a:pt x="3462" y="1018"/>
                    </a:lnTo>
                    <a:lnTo>
                      <a:pt x="3462" y="986"/>
                    </a:lnTo>
                    <a:lnTo>
                      <a:pt x="3438" y="957"/>
                    </a:lnTo>
                    <a:lnTo>
                      <a:pt x="3411" y="930"/>
                    </a:lnTo>
                    <a:lnTo>
                      <a:pt x="3406" y="894"/>
                    </a:lnTo>
                    <a:lnTo>
                      <a:pt x="3440" y="865"/>
                    </a:lnTo>
                    <a:lnTo>
                      <a:pt x="3476" y="829"/>
                    </a:lnTo>
                    <a:lnTo>
                      <a:pt x="3508" y="816"/>
                    </a:lnTo>
                    <a:lnTo>
                      <a:pt x="3537" y="791"/>
                    </a:lnTo>
                    <a:lnTo>
                      <a:pt x="3573" y="816"/>
                    </a:lnTo>
                    <a:lnTo>
                      <a:pt x="3586" y="851"/>
                    </a:lnTo>
                    <a:lnTo>
                      <a:pt x="3611" y="872"/>
                    </a:lnTo>
                    <a:lnTo>
                      <a:pt x="3640" y="883"/>
                    </a:lnTo>
                    <a:lnTo>
                      <a:pt x="3667" y="889"/>
                    </a:lnTo>
                    <a:lnTo>
                      <a:pt x="3780" y="894"/>
                    </a:lnTo>
                    <a:lnTo>
                      <a:pt x="3839" y="905"/>
                    </a:lnTo>
                    <a:lnTo>
                      <a:pt x="3850" y="905"/>
                    </a:lnTo>
                    <a:lnTo>
                      <a:pt x="3877" y="905"/>
                    </a:lnTo>
                    <a:lnTo>
                      <a:pt x="3906" y="905"/>
                    </a:lnTo>
                    <a:lnTo>
                      <a:pt x="3926" y="905"/>
                    </a:lnTo>
                    <a:lnTo>
                      <a:pt x="3945" y="907"/>
                    </a:lnTo>
                    <a:lnTo>
                      <a:pt x="3978" y="912"/>
                    </a:lnTo>
                    <a:lnTo>
                      <a:pt x="4007" y="917"/>
                    </a:lnTo>
                    <a:lnTo>
                      <a:pt x="4020" y="919"/>
                    </a:lnTo>
                    <a:lnTo>
                      <a:pt x="4070" y="930"/>
                    </a:lnTo>
                    <a:lnTo>
                      <a:pt x="4135" y="951"/>
                    </a:lnTo>
                    <a:lnTo>
                      <a:pt x="4200" y="962"/>
                    </a:lnTo>
                    <a:lnTo>
                      <a:pt x="4305" y="978"/>
                    </a:lnTo>
                    <a:lnTo>
                      <a:pt x="4359" y="984"/>
                    </a:lnTo>
                    <a:lnTo>
                      <a:pt x="4411" y="994"/>
                    </a:lnTo>
                    <a:lnTo>
                      <a:pt x="4504" y="986"/>
                    </a:lnTo>
                    <a:lnTo>
                      <a:pt x="4588" y="953"/>
                    </a:lnTo>
                    <a:lnTo>
                      <a:pt x="4647" y="935"/>
                    </a:lnTo>
                    <a:lnTo>
                      <a:pt x="4747" y="921"/>
                    </a:lnTo>
                    <a:lnTo>
                      <a:pt x="4830" y="924"/>
                    </a:lnTo>
                    <a:lnTo>
                      <a:pt x="4892" y="926"/>
                    </a:lnTo>
                    <a:lnTo>
                      <a:pt x="5003" y="926"/>
                    </a:lnTo>
                    <a:lnTo>
                      <a:pt x="5049" y="948"/>
                    </a:lnTo>
                    <a:lnTo>
                      <a:pt x="5079" y="957"/>
                    </a:lnTo>
                    <a:lnTo>
                      <a:pt x="5108" y="953"/>
                    </a:lnTo>
                    <a:lnTo>
                      <a:pt x="5129" y="953"/>
                    </a:lnTo>
                    <a:lnTo>
                      <a:pt x="5132" y="924"/>
                    </a:lnTo>
                    <a:lnTo>
                      <a:pt x="5127" y="920"/>
                    </a:lnTo>
                    <a:lnTo>
                      <a:pt x="5114" y="909"/>
                    </a:lnTo>
                    <a:lnTo>
                      <a:pt x="5107" y="904"/>
                    </a:lnTo>
                    <a:lnTo>
                      <a:pt x="5098" y="898"/>
                    </a:lnTo>
                    <a:lnTo>
                      <a:pt x="5090" y="893"/>
                    </a:lnTo>
                    <a:lnTo>
                      <a:pt x="5081" y="889"/>
                    </a:lnTo>
                    <a:lnTo>
                      <a:pt x="5065" y="883"/>
                    </a:lnTo>
                    <a:lnTo>
                      <a:pt x="5052" y="877"/>
                    </a:lnTo>
                    <a:lnTo>
                      <a:pt x="5042" y="872"/>
                    </a:lnTo>
                    <a:lnTo>
                      <a:pt x="5038" y="870"/>
                    </a:lnTo>
                    <a:lnTo>
                      <a:pt x="5014" y="856"/>
                    </a:lnTo>
                    <a:lnTo>
                      <a:pt x="4995" y="840"/>
                    </a:lnTo>
                    <a:lnTo>
                      <a:pt x="4976" y="824"/>
                    </a:lnTo>
                    <a:lnTo>
                      <a:pt x="4944" y="797"/>
                    </a:lnTo>
                    <a:lnTo>
                      <a:pt x="4928" y="786"/>
                    </a:lnTo>
                    <a:lnTo>
                      <a:pt x="4968" y="759"/>
                    </a:lnTo>
                    <a:lnTo>
                      <a:pt x="5011" y="741"/>
                    </a:lnTo>
                    <a:lnTo>
                      <a:pt x="5052" y="730"/>
                    </a:lnTo>
                    <a:lnTo>
                      <a:pt x="5095" y="721"/>
                    </a:lnTo>
                    <a:lnTo>
                      <a:pt x="5148" y="732"/>
                    </a:lnTo>
                    <a:lnTo>
                      <a:pt x="5348" y="730"/>
                    </a:lnTo>
                    <a:lnTo>
                      <a:pt x="5396" y="732"/>
                    </a:lnTo>
                    <a:lnTo>
                      <a:pt x="5461" y="735"/>
                    </a:lnTo>
                    <a:lnTo>
                      <a:pt x="5495" y="735"/>
                    </a:lnTo>
                    <a:lnTo>
                      <a:pt x="5549" y="748"/>
                    </a:lnTo>
                    <a:lnTo>
                      <a:pt x="5607" y="775"/>
                    </a:lnTo>
                    <a:lnTo>
                      <a:pt x="5677" y="816"/>
                    </a:lnTo>
                    <a:lnTo>
                      <a:pt x="5760" y="872"/>
                    </a:lnTo>
                    <a:lnTo>
                      <a:pt x="5841" y="913"/>
                    </a:lnTo>
                    <a:lnTo>
                      <a:pt x="5895" y="930"/>
                    </a:lnTo>
                    <a:lnTo>
                      <a:pt x="5940" y="953"/>
                    </a:lnTo>
                    <a:lnTo>
                      <a:pt x="5970" y="970"/>
                    </a:lnTo>
                    <a:lnTo>
                      <a:pt x="6013" y="986"/>
                    </a:lnTo>
                    <a:lnTo>
                      <a:pt x="6045" y="986"/>
                    </a:lnTo>
                    <a:lnTo>
                      <a:pt x="6066" y="970"/>
                    </a:lnTo>
                    <a:lnTo>
                      <a:pt x="6097" y="962"/>
                    </a:lnTo>
                    <a:lnTo>
                      <a:pt x="6131" y="967"/>
                    </a:lnTo>
                    <a:lnTo>
                      <a:pt x="6147" y="973"/>
                    </a:lnTo>
                    <a:lnTo>
                      <a:pt x="6169" y="1002"/>
                    </a:lnTo>
                    <a:lnTo>
                      <a:pt x="6228" y="1011"/>
                    </a:lnTo>
                    <a:lnTo>
                      <a:pt x="6245" y="1043"/>
                    </a:lnTo>
                    <a:lnTo>
                      <a:pt x="6215" y="1051"/>
                    </a:lnTo>
                    <a:lnTo>
                      <a:pt x="6151" y="1054"/>
                    </a:lnTo>
                    <a:lnTo>
                      <a:pt x="6115" y="1056"/>
                    </a:lnTo>
                    <a:lnTo>
                      <a:pt x="6120" y="1078"/>
                    </a:lnTo>
                    <a:lnTo>
                      <a:pt x="6129" y="1099"/>
                    </a:lnTo>
                    <a:lnTo>
                      <a:pt x="6156" y="1113"/>
                    </a:lnTo>
                    <a:lnTo>
                      <a:pt x="6245" y="1115"/>
                    </a:lnTo>
                    <a:lnTo>
                      <a:pt x="6277" y="1126"/>
                    </a:lnTo>
                    <a:lnTo>
                      <a:pt x="6274" y="1164"/>
                    </a:lnTo>
                    <a:lnTo>
                      <a:pt x="6261" y="1172"/>
                    </a:lnTo>
                    <a:lnTo>
                      <a:pt x="6261" y="1174"/>
                    </a:lnTo>
                    <a:lnTo>
                      <a:pt x="6261" y="1176"/>
                    </a:lnTo>
                    <a:lnTo>
                      <a:pt x="6258" y="1180"/>
                    </a:lnTo>
                    <a:lnTo>
                      <a:pt x="6250" y="1185"/>
                    </a:lnTo>
                    <a:lnTo>
                      <a:pt x="6231" y="1195"/>
                    </a:lnTo>
                    <a:lnTo>
                      <a:pt x="6221" y="1199"/>
                    </a:lnTo>
                    <a:lnTo>
                      <a:pt x="6201" y="1229"/>
                    </a:lnTo>
                    <a:lnTo>
                      <a:pt x="6196" y="1248"/>
                    </a:lnTo>
                    <a:lnTo>
                      <a:pt x="6193" y="1252"/>
                    </a:lnTo>
                    <a:lnTo>
                      <a:pt x="6185" y="1264"/>
                    </a:lnTo>
                    <a:lnTo>
                      <a:pt x="6179" y="1271"/>
                    </a:lnTo>
                    <a:lnTo>
                      <a:pt x="6172" y="1276"/>
                    </a:lnTo>
                    <a:lnTo>
                      <a:pt x="6165" y="1282"/>
                    </a:lnTo>
                    <a:lnTo>
                      <a:pt x="6156" y="1286"/>
                    </a:lnTo>
                    <a:lnTo>
                      <a:pt x="6146" y="1288"/>
                    </a:lnTo>
                    <a:lnTo>
                      <a:pt x="6139" y="1289"/>
                    </a:lnTo>
                    <a:lnTo>
                      <a:pt x="6130" y="1289"/>
                    </a:lnTo>
                    <a:lnTo>
                      <a:pt x="6124" y="1289"/>
                    </a:lnTo>
                    <a:lnTo>
                      <a:pt x="6114" y="1287"/>
                    </a:lnTo>
                    <a:lnTo>
                      <a:pt x="6110" y="1286"/>
                    </a:lnTo>
                    <a:lnTo>
                      <a:pt x="6081" y="1291"/>
                    </a:lnTo>
                    <a:lnTo>
                      <a:pt x="6048" y="1297"/>
                    </a:lnTo>
                    <a:lnTo>
                      <a:pt x="5994" y="1304"/>
                    </a:lnTo>
                    <a:lnTo>
                      <a:pt x="5929" y="1307"/>
                    </a:lnTo>
                    <a:lnTo>
                      <a:pt x="5879" y="1315"/>
                    </a:lnTo>
                    <a:lnTo>
                      <a:pt x="5872" y="1316"/>
                    </a:lnTo>
                    <a:lnTo>
                      <a:pt x="5854" y="1318"/>
                    </a:lnTo>
                    <a:lnTo>
                      <a:pt x="5840" y="1319"/>
                    </a:lnTo>
                    <a:lnTo>
                      <a:pt x="5825" y="1320"/>
                    </a:lnTo>
                    <a:lnTo>
                      <a:pt x="5813" y="1320"/>
                    </a:lnTo>
                    <a:lnTo>
                      <a:pt x="5808" y="1320"/>
                    </a:lnTo>
                    <a:lnTo>
                      <a:pt x="5776" y="1329"/>
                    </a:lnTo>
                    <a:lnTo>
                      <a:pt x="5744" y="1351"/>
                    </a:lnTo>
                    <a:lnTo>
                      <a:pt x="5746" y="1380"/>
                    </a:lnTo>
                    <a:lnTo>
                      <a:pt x="5776" y="1399"/>
                    </a:lnTo>
                    <a:lnTo>
                      <a:pt x="5798" y="1439"/>
                    </a:lnTo>
                    <a:lnTo>
                      <a:pt x="5841" y="1459"/>
                    </a:lnTo>
                    <a:lnTo>
                      <a:pt x="5854" y="1480"/>
                    </a:lnTo>
                    <a:lnTo>
                      <a:pt x="5881" y="1507"/>
                    </a:lnTo>
                    <a:lnTo>
                      <a:pt x="5883" y="1509"/>
                    </a:lnTo>
                    <a:lnTo>
                      <a:pt x="5888" y="1516"/>
                    </a:lnTo>
                    <a:lnTo>
                      <a:pt x="5892" y="1519"/>
                    </a:lnTo>
                    <a:lnTo>
                      <a:pt x="5896" y="1522"/>
                    </a:lnTo>
                    <a:lnTo>
                      <a:pt x="5900" y="1524"/>
                    </a:lnTo>
                    <a:lnTo>
                      <a:pt x="5906" y="1525"/>
                    </a:lnTo>
                    <a:lnTo>
                      <a:pt x="5920" y="1530"/>
                    </a:lnTo>
                    <a:lnTo>
                      <a:pt x="5924" y="1531"/>
                    </a:lnTo>
                    <a:lnTo>
                      <a:pt x="5962" y="1569"/>
                    </a:lnTo>
                    <a:lnTo>
                      <a:pt x="5963" y="1570"/>
                    </a:lnTo>
                    <a:lnTo>
                      <a:pt x="5965" y="1572"/>
                    </a:lnTo>
                    <a:lnTo>
                      <a:pt x="5967" y="1577"/>
                    </a:lnTo>
                    <a:lnTo>
                      <a:pt x="5970" y="1585"/>
                    </a:lnTo>
                    <a:lnTo>
                      <a:pt x="5974" y="1604"/>
                    </a:lnTo>
                    <a:lnTo>
                      <a:pt x="5976" y="1612"/>
                    </a:lnTo>
                    <a:lnTo>
                      <a:pt x="5971" y="1616"/>
                    </a:lnTo>
                    <a:lnTo>
                      <a:pt x="5963" y="1625"/>
                    </a:lnTo>
                    <a:lnTo>
                      <a:pt x="5957" y="1629"/>
                    </a:lnTo>
                    <a:lnTo>
                      <a:pt x="5951" y="1632"/>
                    </a:lnTo>
                    <a:lnTo>
                      <a:pt x="5946" y="1636"/>
                    </a:lnTo>
                    <a:lnTo>
                      <a:pt x="5940" y="1637"/>
                    </a:lnTo>
                    <a:lnTo>
                      <a:pt x="5921" y="1636"/>
                    </a:lnTo>
                    <a:lnTo>
                      <a:pt x="5911" y="1633"/>
                    </a:lnTo>
                    <a:lnTo>
                      <a:pt x="5884" y="1647"/>
                    </a:lnTo>
                    <a:lnTo>
                      <a:pt x="5865" y="1658"/>
                    </a:lnTo>
                    <a:lnTo>
                      <a:pt x="5854" y="1677"/>
                    </a:lnTo>
                    <a:lnTo>
                      <a:pt x="5846" y="1701"/>
                    </a:lnTo>
                    <a:lnTo>
                      <a:pt x="5832" y="1739"/>
                    </a:lnTo>
                    <a:lnTo>
                      <a:pt x="5808" y="1788"/>
                    </a:lnTo>
                    <a:lnTo>
                      <a:pt x="5789" y="1822"/>
                    </a:lnTo>
                    <a:lnTo>
                      <a:pt x="5789" y="1863"/>
                    </a:lnTo>
                    <a:lnTo>
                      <a:pt x="5762" y="1892"/>
                    </a:lnTo>
                    <a:lnTo>
                      <a:pt x="5708" y="1936"/>
                    </a:lnTo>
                    <a:lnTo>
                      <a:pt x="5711" y="1937"/>
                    </a:lnTo>
                    <a:lnTo>
                      <a:pt x="5716" y="1938"/>
                    </a:lnTo>
                    <a:lnTo>
                      <a:pt x="5716" y="1940"/>
                    </a:lnTo>
                    <a:lnTo>
                      <a:pt x="5713" y="1943"/>
                    </a:lnTo>
                    <a:lnTo>
                      <a:pt x="5707" y="1946"/>
                    </a:lnTo>
                    <a:lnTo>
                      <a:pt x="5697" y="1952"/>
                    </a:lnTo>
                    <a:lnTo>
                      <a:pt x="5674" y="1966"/>
                    </a:lnTo>
                    <a:lnTo>
                      <a:pt x="5652" y="1980"/>
                    </a:lnTo>
                    <a:lnTo>
                      <a:pt x="5637" y="1991"/>
                    </a:lnTo>
                    <a:lnTo>
                      <a:pt x="5630" y="1995"/>
                    </a:lnTo>
                    <a:lnTo>
                      <a:pt x="5627" y="1997"/>
                    </a:lnTo>
                    <a:lnTo>
                      <a:pt x="5620" y="2001"/>
                    </a:lnTo>
                    <a:lnTo>
                      <a:pt x="5608" y="2008"/>
                    </a:lnTo>
                    <a:lnTo>
                      <a:pt x="5593" y="2017"/>
                    </a:lnTo>
                    <a:lnTo>
                      <a:pt x="5580" y="2025"/>
                    </a:lnTo>
                    <a:lnTo>
                      <a:pt x="5572" y="2032"/>
                    </a:lnTo>
                    <a:lnTo>
                      <a:pt x="5566" y="2036"/>
                    </a:lnTo>
                    <a:lnTo>
                      <a:pt x="5558" y="2041"/>
                    </a:lnTo>
                    <a:lnTo>
                      <a:pt x="5544" y="2049"/>
                    </a:lnTo>
                    <a:lnTo>
                      <a:pt x="5529" y="2057"/>
                    </a:lnTo>
                    <a:lnTo>
                      <a:pt x="5515" y="2063"/>
                    </a:lnTo>
                    <a:lnTo>
                      <a:pt x="5509" y="2065"/>
                    </a:lnTo>
                    <a:lnTo>
                      <a:pt x="5505" y="2068"/>
                    </a:lnTo>
                    <a:lnTo>
                      <a:pt x="5495" y="2075"/>
                    </a:lnTo>
                    <a:lnTo>
                      <a:pt x="5491" y="2080"/>
                    </a:lnTo>
                    <a:lnTo>
                      <a:pt x="5487" y="2085"/>
                    </a:lnTo>
                    <a:lnTo>
                      <a:pt x="5484" y="2090"/>
                    </a:lnTo>
                    <a:lnTo>
                      <a:pt x="5482" y="2095"/>
                    </a:lnTo>
                    <a:lnTo>
                      <a:pt x="5480" y="2109"/>
                    </a:lnTo>
                    <a:lnTo>
                      <a:pt x="5476" y="2129"/>
                    </a:lnTo>
                    <a:lnTo>
                      <a:pt x="5471" y="2145"/>
                    </a:lnTo>
                    <a:lnTo>
                      <a:pt x="5468" y="2152"/>
                    </a:lnTo>
                    <a:lnTo>
                      <a:pt x="5485" y="2195"/>
                    </a:lnTo>
                    <a:lnTo>
                      <a:pt x="5488" y="2199"/>
                    </a:lnTo>
                    <a:lnTo>
                      <a:pt x="5493" y="2210"/>
                    </a:lnTo>
                    <a:lnTo>
                      <a:pt x="5495" y="2217"/>
                    </a:lnTo>
                    <a:lnTo>
                      <a:pt x="5498" y="2224"/>
                    </a:lnTo>
                    <a:lnTo>
                      <a:pt x="5499" y="2230"/>
                    </a:lnTo>
                    <a:lnTo>
                      <a:pt x="5499" y="2236"/>
                    </a:lnTo>
                    <a:lnTo>
                      <a:pt x="5498" y="2241"/>
                    </a:lnTo>
                    <a:lnTo>
                      <a:pt x="5499" y="2247"/>
                    </a:lnTo>
                    <a:lnTo>
                      <a:pt x="5500" y="2252"/>
                    </a:lnTo>
                    <a:lnTo>
                      <a:pt x="5502" y="2257"/>
                    </a:lnTo>
                    <a:lnTo>
                      <a:pt x="5505" y="2265"/>
                    </a:lnTo>
                    <a:lnTo>
                      <a:pt x="5506" y="2268"/>
                    </a:lnTo>
                    <a:lnTo>
                      <a:pt x="5507" y="2271"/>
                    </a:lnTo>
                    <a:lnTo>
                      <a:pt x="5507" y="2280"/>
                    </a:lnTo>
                    <a:lnTo>
                      <a:pt x="5506" y="2292"/>
                    </a:lnTo>
                    <a:lnTo>
                      <a:pt x="5504" y="2303"/>
                    </a:lnTo>
                    <a:lnTo>
                      <a:pt x="5502" y="2309"/>
                    </a:lnTo>
                    <a:lnTo>
                      <a:pt x="5501" y="2316"/>
                    </a:lnTo>
                    <a:lnTo>
                      <a:pt x="5501" y="2323"/>
                    </a:lnTo>
                    <a:lnTo>
                      <a:pt x="5501" y="2330"/>
                    </a:lnTo>
                    <a:lnTo>
                      <a:pt x="5501" y="2341"/>
                    </a:lnTo>
                    <a:lnTo>
                      <a:pt x="5501" y="2346"/>
                    </a:lnTo>
                    <a:lnTo>
                      <a:pt x="5526" y="2384"/>
                    </a:lnTo>
                    <a:lnTo>
                      <a:pt x="5527" y="2387"/>
                    </a:lnTo>
                    <a:lnTo>
                      <a:pt x="5531" y="2395"/>
                    </a:lnTo>
                    <a:lnTo>
                      <a:pt x="5536" y="2409"/>
                    </a:lnTo>
                    <a:lnTo>
                      <a:pt x="5544" y="2427"/>
                    </a:lnTo>
                    <a:lnTo>
                      <a:pt x="5549" y="2438"/>
                    </a:lnTo>
                    <a:lnTo>
                      <a:pt x="5555" y="2446"/>
                    </a:lnTo>
                    <a:lnTo>
                      <a:pt x="5561" y="2455"/>
                    </a:lnTo>
                    <a:lnTo>
                      <a:pt x="5567" y="2463"/>
                    </a:lnTo>
                    <a:lnTo>
                      <a:pt x="5577" y="2474"/>
                    </a:lnTo>
                    <a:lnTo>
                      <a:pt x="5582" y="2479"/>
                    </a:lnTo>
                    <a:lnTo>
                      <a:pt x="5598" y="2495"/>
                    </a:lnTo>
                    <a:lnTo>
                      <a:pt x="5617" y="2511"/>
                    </a:lnTo>
                    <a:lnTo>
                      <a:pt x="5639" y="2543"/>
                    </a:lnTo>
                    <a:lnTo>
                      <a:pt x="5684" y="2583"/>
                    </a:lnTo>
                    <a:lnTo>
                      <a:pt x="5701" y="2592"/>
                    </a:lnTo>
                    <a:lnTo>
                      <a:pt x="5668" y="2616"/>
                    </a:lnTo>
                    <a:lnTo>
                      <a:pt x="5670" y="2617"/>
                    </a:lnTo>
                    <a:lnTo>
                      <a:pt x="5671" y="2618"/>
                    </a:lnTo>
                    <a:lnTo>
                      <a:pt x="5670" y="2619"/>
                    </a:lnTo>
                    <a:lnTo>
                      <a:pt x="5667" y="2621"/>
                    </a:lnTo>
                    <a:lnTo>
                      <a:pt x="5662" y="2622"/>
                    </a:lnTo>
                    <a:lnTo>
                      <a:pt x="5652" y="2624"/>
                    </a:lnTo>
                    <a:lnTo>
                      <a:pt x="5634" y="2628"/>
                    </a:lnTo>
                    <a:lnTo>
                      <a:pt x="5624" y="2631"/>
                    </a:lnTo>
                    <a:lnTo>
                      <a:pt x="5618" y="2632"/>
                    </a:lnTo>
                    <a:lnTo>
                      <a:pt x="5617" y="2632"/>
                    </a:lnTo>
                    <a:lnTo>
                      <a:pt x="5607" y="2657"/>
                    </a:lnTo>
                    <a:lnTo>
                      <a:pt x="5614" y="2705"/>
                    </a:lnTo>
                    <a:lnTo>
                      <a:pt x="5593" y="2761"/>
                    </a:lnTo>
                    <a:lnTo>
                      <a:pt x="5585" y="2848"/>
                    </a:lnTo>
                    <a:lnTo>
                      <a:pt x="5571" y="2896"/>
                    </a:lnTo>
                    <a:lnTo>
                      <a:pt x="5555" y="2943"/>
                    </a:lnTo>
                    <a:lnTo>
                      <a:pt x="5549" y="2991"/>
                    </a:lnTo>
                    <a:lnTo>
                      <a:pt x="5531" y="3024"/>
                    </a:lnTo>
                    <a:lnTo>
                      <a:pt x="5527" y="3017"/>
                    </a:lnTo>
                    <a:lnTo>
                      <a:pt x="5518" y="3003"/>
                    </a:lnTo>
                    <a:lnTo>
                      <a:pt x="5509" y="2986"/>
                    </a:lnTo>
                    <a:lnTo>
                      <a:pt x="5504" y="2972"/>
                    </a:lnTo>
                    <a:lnTo>
                      <a:pt x="5501" y="2961"/>
                    </a:lnTo>
                    <a:lnTo>
                      <a:pt x="5495" y="2948"/>
                    </a:lnTo>
                    <a:lnTo>
                      <a:pt x="5491" y="2935"/>
                    </a:lnTo>
                    <a:lnTo>
                      <a:pt x="5488" y="2923"/>
                    </a:lnTo>
                    <a:lnTo>
                      <a:pt x="5484" y="2912"/>
                    </a:lnTo>
                    <a:lnTo>
                      <a:pt x="5477" y="2900"/>
                    </a:lnTo>
                    <a:lnTo>
                      <a:pt x="5472" y="2890"/>
                    </a:lnTo>
                    <a:lnTo>
                      <a:pt x="5468" y="2886"/>
                    </a:lnTo>
                    <a:lnTo>
                      <a:pt x="5461" y="2840"/>
                    </a:lnTo>
                    <a:lnTo>
                      <a:pt x="5436" y="2813"/>
                    </a:lnTo>
                    <a:lnTo>
                      <a:pt x="5394" y="2802"/>
                    </a:lnTo>
                    <a:lnTo>
                      <a:pt x="5342" y="2788"/>
                    </a:lnTo>
                    <a:lnTo>
                      <a:pt x="5331" y="2734"/>
                    </a:lnTo>
                    <a:lnTo>
                      <a:pt x="5302" y="2675"/>
                    </a:lnTo>
                    <a:lnTo>
                      <a:pt x="5299" y="2671"/>
                    </a:lnTo>
                    <a:lnTo>
                      <a:pt x="5290" y="2659"/>
                    </a:lnTo>
                    <a:lnTo>
                      <a:pt x="5286" y="2652"/>
                    </a:lnTo>
                    <a:lnTo>
                      <a:pt x="5283" y="2645"/>
                    </a:lnTo>
                    <a:lnTo>
                      <a:pt x="5280" y="2638"/>
                    </a:lnTo>
                    <a:lnTo>
                      <a:pt x="5277" y="2632"/>
                    </a:lnTo>
                    <a:lnTo>
                      <a:pt x="5273" y="2618"/>
                    </a:lnTo>
                    <a:lnTo>
                      <a:pt x="5268" y="2601"/>
                    </a:lnTo>
                    <a:lnTo>
                      <a:pt x="5261" y="2584"/>
                    </a:lnTo>
                    <a:lnTo>
                      <a:pt x="5259" y="2578"/>
                    </a:lnTo>
                    <a:lnTo>
                      <a:pt x="5245" y="2535"/>
                    </a:lnTo>
                    <a:lnTo>
                      <a:pt x="5244" y="2531"/>
                    </a:lnTo>
                    <a:lnTo>
                      <a:pt x="5241" y="2522"/>
                    </a:lnTo>
                    <a:lnTo>
                      <a:pt x="5236" y="2509"/>
                    </a:lnTo>
                    <a:lnTo>
                      <a:pt x="5232" y="2497"/>
                    </a:lnTo>
                    <a:lnTo>
                      <a:pt x="5229" y="2483"/>
                    </a:lnTo>
                    <a:lnTo>
                      <a:pt x="5226" y="2462"/>
                    </a:lnTo>
                    <a:lnTo>
                      <a:pt x="5224" y="2445"/>
                    </a:lnTo>
                    <a:lnTo>
                      <a:pt x="5223" y="2438"/>
                    </a:lnTo>
                    <a:lnTo>
                      <a:pt x="5221" y="2365"/>
                    </a:lnTo>
                    <a:lnTo>
                      <a:pt x="5223" y="2292"/>
                    </a:lnTo>
                    <a:lnTo>
                      <a:pt x="5250" y="2243"/>
                    </a:lnTo>
                    <a:lnTo>
                      <a:pt x="5254" y="2238"/>
                    </a:lnTo>
                    <a:lnTo>
                      <a:pt x="5260" y="2225"/>
                    </a:lnTo>
                    <a:lnTo>
                      <a:pt x="5268" y="2209"/>
                    </a:lnTo>
                    <a:lnTo>
                      <a:pt x="5272" y="2195"/>
                    </a:lnTo>
                    <a:lnTo>
                      <a:pt x="5274" y="2190"/>
                    </a:lnTo>
                    <a:lnTo>
                      <a:pt x="5277" y="2184"/>
                    </a:lnTo>
                    <a:lnTo>
                      <a:pt x="5281" y="2178"/>
                    </a:lnTo>
                    <a:lnTo>
                      <a:pt x="5285" y="2174"/>
                    </a:lnTo>
                    <a:lnTo>
                      <a:pt x="5294" y="2166"/>
                    </a:lnTo>
                    <a:lnTo>
                      <a:pt x="5297" y="2162"/>
                    </a:lnTo>
                    <a:lnTo>
                      <a:pt x="5335" y="2076"/>
                    </a:lnTo>
                    <a:lnTo>
                      <a:pt x="5340" y="2011"/>
                    </a:lnTo>
                    <a:lnTo>
                      <a:pt x="5372" y="1968"/>
                    </a:lnTo>
                    <a:lnTo>
                      <a:pt x="5394" y="1930"/>
                    </a:lnTo>
                    <a:lnTo>
                      <a:pt x="5402" y="1865"/>
                    </a:lnTo>
                    <a:lnTo>
                      <a:pt x="5394" y="1817"/>
                    </a:lnTo>
                    <a:lnTo>
                      <a:pt x="5396" y="1772"/>
                    </a:lnTo>
                    <a:lnTo>
                      <a:pt x="5367" y="1766"/>
                    </a:lnTo>
                    <a:lnTo>
                      <a:pt x="5340" y="1785"/>
                    </a:lnTo>
                    <a:lnTo>
                      <a:pt x="5310" y="1815"/>
                    </a:lnTo>
                    <a:lnTo>
                      <a:pt x="5264" y="1865"/>
                    </a:lnTo>
                    <a:lnTo>
                      <a:pt x="5227" y="1914"/>
                    </a:lnTo>
                    <a:lnTo>
                      <a:pt x="5173" y="1968"/>
                    </a:lnTo>
                    <a:lnTo>
                      <a:pt x="5124" y="2033"/>
                    </a:lnTo>
                    <a:lnTo>
                      <a:pt x="5065" y="2074"/>
                    </a:lnTo>
                    <a:lnTo>
                      <a:pt x="5030" y="2130"/>
                    </a:lnTo>
                    <a:lnTo>
                      <a:pt x="4976" y="2173"/>
                    </a:lnTo>
                    <a:lnTo>
                      <a:pt x="4951" y="2205"/>
                    </a:lnTo>
                    <a:lnTo>
                      <a:pt x="4911" y="2230"/>
                    </a:lnTo>
                    <a:lnTo>
                      <a:pt x="4860" y="2222"/>
                    </a:lnTo>
                    <a:lnTo>
                      <a:pt x="4838" y="2189"/>
                    </a:lnTo>
                    <a:lnTo>
                      <a:pt x="4814" y="2166"/>
                    </a:lnTo>
                    <a:lnTo>
                      <a:pt x="4782" y="2149"/>
                    </a:lnTo>
                    <a:lnTo>
                      <a:pt x="4760" y="2149"/>
                    </a:lnTo>
                    <a:lnTo>
                      <a:pt x="4758" y="2152"/>
                    </a:lnTo>
                    <a:lnTo>
                      <a:pt x="4753" y="2155"/>
                    </a:lnTo>
                    <a:lnTo>
                      <a:pt x="4744" y="2159"/>
                    </a:lnTo>
                    <a:lnTo>
                      <a:pt x="4733" y="2162"/>
                    </a:lnTo>
                    <a:lnTo>
                      <a:pt x="4720" y="2166"/>
                    </a:lnTo>
                    <a:lnTo>
                      <a:pt x="4707" y="2169"/>
                    </a:lnTo>
                    <a:lnTo>
                      <a:pt x="4697" y="2172"/>
                    </a:lnTo>
                    <a:lnTo>
                      <a:pt x="4693" y="2173"/>
                    </a:lnTo>
                    <a:lnTo>
                      <a:pt x="4652" y="2195"/>
                    </a:lnTo>
                    <a:lnTo>
                      <a:pt x="4629" y="2222"/>
                    </a:lnTo>
                    <a:lnTo>
                      <a:pt x="4553" y="2254"/>
                    </a:lnTo>
                    <a:lnTo>
                      <a:pt x="4491" y="2273"/>
                    </a:lnTo>
                    <a:lnTo>
                      <a:pt x="4438" y="2311"/>
                    </a:lnTo>
                    <a:lnTo>
                      <a:pt x="4432" y="2384"/>
                    </a:lnTo>
                    <a:lnTo>
                      <a:pt x="4407" y="2425"/>
                    </a:lnTo>
                    <a:lnTo>
                      <a:pt x="4418" y="2468"/>
                    </a:lnTo>
                    <a:lnTo>
                      <a:pt x="4394" y="2538"/>
                    </a:lnTo>
                    <a:lnTo>
                      <a:pt x="4394" y="2578"/>
                    </a:lnTo>
                    <a:lnTo>
                      <a:pt x="4386" y="2619"/>
                    </a:lnTo>
                    <a:lnTo>
                      <a:pt x="4384" y="2621"/>
                    </a:lnTo>
                    <a:lnTo>
                      <a:pt x="4378" y="2628"/>
                    </a:lnTo>
                    <a:lnTo>
                      <a:pt x="4375" y="2631"/>
                    </a:lnTo>
                    <a:lnTo>
                      <a:pt x="4373" y="2636"/>
                    </a:lnTo>
                    <a:lnTo>
                      <a:pt x="4371" y="2640"/>
                    </a:lnTo>
                    <a:lnTo>
                      <a:pt x="4370" y="2646"/>
                    </a:lnTo>
                    <a:lnTo>
                      <a:pt x="4371" y="2651"/>
                    </a:lnTo>
                    <a:lnTo>
                      <a:pt x="4373" y="2657"/>
                    </a:lnTo>
                    <a:lnTo>
                      <a:pt x="4377" y="2663"/>
                    </a:lnTo>
                    <a:lnTo>
                      <a:pt x="4380" y="2669"/>
                    </a:lnTo>
                    <a:lnTo>
                      <a:pt x="4388" y="2677"/>
                    </a:lnTo>
                    <a:lnTo>
                      <a:pt x="4391" y="2680"/>
                    </a:lnTo>
                    <a:lnTo>
                      <a:pt x="4443" y="2702"/>
                    </a:lnTo>
                    <a:lnTo>
                      <a:pt x="4499" y="2748"/>
                    </a:lnTo>
                    <a:lnTo>
                      <a:pt x="4542" y="2797"/>
                    </a:lnTo>
                    <a:lnTo>
                      <a:pt x="4577" y="2829"/>
                    </a:lnTo>
                    <a:lnTo>
                      <a:pt x="4618" y="2894"/>
                    </a:lnTo>
                    <a:lnTo>
                      <a:pt x="4629" y="2937"/>
                    </a:lnTo>
                    <a:lnTo>
                      <a:pt x="4629" y="2988"/>
                    </a:lnTo>
                    <a:lnTo>
                      <a:pt x="4636" y="3051"/>
                    </a:lnTo>
                    <a:lnTo>
                      <a:pt x="4650" y="3126"/>
                    </a:lnTo>
                    <a:lnTo>
                      <a:pt x="4642" y="3202"/>
                    </a:lnTo>
                    <a:lnTo>
                      <a:pt x="4658" y="3304"/>
                    </a:lnTo>
                    <a:lnTo>
                      <a:pt x="4672" y="3358"/>
                    </a:lnTo>
                    <a:lnTo>
                      <a:pt x="4679" y="3409"/>
                    </a:lnTo>
                    <a:lnTo>
                      <a:pt x="4669" y="3447"/>
                    </a:lnTo>
                    <a:lnTo>
                      <a:pt x="4634" y="3499"/>
                    </a:lnTo>
                    <a:lnTo>
                      <a:pt x="4585" y="3555"/>
                    </a:lnTo>
                    <a:lnTo>
                      <a:pt x="4550" y="3619"/>
                    </a:lnTo>
                    <a:lnTo>
                      <a:pt x="4508" y="3679"/>
                    </a:lnTo>
                    <a:lnTo>
                      <a:pt x="4477" y="3733"/>
                    </a:lnTo>
                    <a:lnTo>
                      <a:pt x="4443" y="3741"/>
                    </a:lnTo>
                    <a:lnTo>
                      <a:pt x="4427" y="3698"/>
                    </a:lnTo>
                    <a:lnTo>
                      <a:pt x="4423" y="3694"/>
                    </a:lnTo>
                    <a:lnTo>
                      <a:pt x="4415" y="3684"/>
                    </a:lnTo>
                    <a:lnTo>
                      <a:pt x="4409" y="3679"/>
                    </a:lnTo>
                    <a:lnTo>
                      <a:pt x="4404" y="3676"/>
                    </a:lnTo>
                    <a:lnTo>
                      <a:pt x="4401" y="3675"/>
                    </a:lnTo>
                    <a:lnTo>
                      <a:pt x="4398" y="3673"/>
                    </a:lnTo>
                    <a:lnTo>
                      <a:pt x="4394" y="3673"/>
                    </a:lnTo>
                    <a:lnTo>
                      <a:pt x="4391" y="3673"/>
                    </a:lnTo>
                    <a:lnTo>
                      <a:pt x="4389" y="3676"/>
                    </a:lnTo>
                    <a:lnTo>
                      <a:pt x="4386" y="3677"/>
                    </a:lnTo>
                    <a:lnTo>
                      <a:pt x="4384" y="3680"/>
                    </a:lnTo>
                    <a:lnTo>
                      <a:pt x="4381" y="3683"/>
                    </a:lnTo>
                    <a:lnTo>
                      <a:pt x="4377" y="3690"/>
                    </a:lnTo>
                    <a:lnTo>
                      <a:pt x="4374" y="3698"/>
                    </a:lnTo>
                    <a:lnTo>
                      <a:pt x="4367" y="3716"/>
                    </a:lnTo>
                    <a:lnTo>
                      <a:pt x="4362" y="3731"/>
                    </a:lnTo>
                    <a:lnTo>
                      <a:pt x="4351" y="3749"/>
                    </a:lnTo>
                    <a:lnTo>
                      <a:pt x="4335" y="3773"/>
                    </a:lnTo>
                    <a:lnTo>
                      <a:pt x="4320" y="3794"/>
                    </a:lnTo>
                    <a:lnTo>
                      <a:pt x="4313" y="3803"/>
                    </a:lnTo>
                    <a:lnTo>
                      <a:pt x="4272" y="3889"/>
                    </a:lnTo>
                    <a:lnTo>
                      <a:pt x="4241" y="3941"/>
                    </a:lnTo>
                    <a:lnTo>
                      <a:pt x="4246" y="3992"/>
                    </a:lnTo>
                    <a:lnTo>
                      <a:pt x="4281" y="4049"/>
                    </a:lnTo>
                    <a:lnTo>
                      <a:pt x="4316" y="4092"/>
                    </a:lnTo>
                    <a:lnTo>
                      <a:pt x="4362" y="4148"/>
                    </a:lnTo>
                    <a:lnTo>
                      <a:pt x="4370" y="4156"/>
                    </a:lnTo>
                    <a:lnTo>
                      <a:pt x="4387" y="4170"/>
                    </a:lnTo>
                    <a:lnTo>
                      <a:pt x="4394" y="4179"/>
                    </a:lnTo>
                    <a:lnTo>
                      <a:pt x="4401" y="4185"/>
                    </a:lnTo>
                    <a:lnTo>
                      <a:pt x="4402" y="4188"/>
                    </a:lnTo>
                    <a:lnTo>
                      <a:pt x="4403" y="4190"/>
                    </a:lnTo>
                    <a:lnTo>
                      <a:pt x="4402" y="4192"/>
                    </a:lnTo>
                    <a:lnTo>
                      <a:pt x="4400" y="4192"/>
                    </a:lnTo>
                    <a:lnTo>
                      <a:pt x="4396" y="4193"/>
                    </a:lnTo>
                    <a:lnTo>
                      <a:pt x="4395" y="4195"/>
                    </a:lnTo>
                    <a:lnTo>
                      <a:pt x="4394" y="4197"/>
                    </a:lnTo>
                    <a:lnTo>
                      <a:pt x="4393" y="4201"/>
                    </a:lnTo>
                    <a:lnTo>
                      <a:pt x="4394" y="4211"/>
                    </a:lnTo>
                    <a:lnTo>
                      <a:pt x="4396" y="4222"/>
                    </a:lnTo>
                    <a:lnTo>
                      <a:pt x="4402" y="4242"/>
                    </a:lnTo>
                    <a:lnTo>
                      <a:pt x="4405" y="4251"/>
                    </a:lnTo>
                    <a:lnTo>
                      <a:pt x="4362" y="4314"/>
                    </a:lnTo>
                    <a:lnTo>
                      <a:pt x="4299" y="4386"/>
                    </a:lnTo>
                    <a:lnTo>
                      <a:pt x="4272" y="4281"/>
                    </a:lnTo>
                    <a:lnTo>
                      <a:pt x="4243" y="4224"/>
                    </a:lnTo>
                    <a:lnTo>
                      <a:pt x="4230" y="4170"/>
                    </a:lnTo>
                    <a:lnTo>
                      <a:pt x="4176" y="4159"/>
                    </a:lnTo>
                    <a:lnTo>
                      <a:pt x="4130" y="4127"/>
                    </a:lnTo>
                    <a:lnTo>
                      <a:pt x="4087" y="4078"/>
                    </a:lnTo>
                    <a:lnTo>
                      <a:pt x="4087" y="3990"/>
                    </a:lnTo>
                    <a:lnTo>
                      <a:pt x="4095" y="3909"/>
                    </a:lnTo>
                    <a:lnTo>
                      <a:pt x="4088" y="3909"/>
                    </a:lnTo>
                    <a:lnTo>
                      <a:pt x="4072" y="3911"/>
                    </a:lnTo>
                    <a:lnTo>
                      <a:pt x="4053" y="3913"/>
                    </a:lnTo>
                    <a:lnTo>
                      <a:pt x="4038" y="3916"/>
                    </a:lnTo>
                    <a:lnTo>
                      <a:pt x="4033" y="3920"/>
                    </a:lnTo>
                    <a:lnTo>
                      <a:pt x="4025" y="3925"/>
                    </a:lnTo>
                    <a:lnTo>
                      <a:pt x="4018" y="3931"/>
                    </a:lnTo>
                    <a:lnTo>
                      <a:pt x="4009" y="3939"/>
                    </a:lnTo>
                    <a:lnTo>
                      <a:pt x="3996" y="3952"/>
                    </a:lnTo>
                    <a:lnTo>
                      <a:pt x="3990" y="3957"/>
                    </a:lnTo>
                    <a:lnTo>
                      <a:pt x="3987" y="3951"/>
                    </a:lnTo>
                    <a:lnTo>
                      <a:pt x="3982" y="3937"/>
                    </a:lnTo>
                    <a:lnTo>
                      <a:pt x="3978" y="3929"/>
                    </a:lnTo>
                    <a:lnTo>
                      <a:pt x="3973" y="3923"/>
                    </a:lnTo>
                    <a:lnTo>
                      <a:pt x="3970" y="3921"/>
                    </a:lnTo>
                    <a:lnTo>
                      <a:pt x="3968" y="3918"/>
                    </a:lnTo>
                    <a:lnTo>
                      <a:pt x="3966" y="3917"/>
                    </a:lnTo>
                    <a:lnTo>
                      <a:pt x="3963" y="3916"/>
                    </a:lnTo>
                    <a:lnTo>
                      <a:pt x="3951" y="3915"/>
                    </a:lnTo>
                    <a:lnTo>
                      <a:pt x="3936" y="3913"/>
                    </a:lnTo>
                    <a:lnTo>
                      <a:pt x="3923" y="3910"/>
                    </a:lnTo>
                    <a:lnTo>
                      <a:pt x="3917" y="3909"/>
                    </a:lnTo>
                    <a:lnTo>
                      <a:pt x="3815" y="3954"/>
                    </a:lnTo>
                    <a:lnTo>
                      <a:pt x="3764" y="3986"/>
                    </a:lnTo>
                    <a:lnTo>
                      <a:pt x="3737" y="4035"/>
                    </a:lnTo>
                    <a:lnTo>
                      <a:pt x="3739" y="4078"/>
                    </a:lnTo>
                    <a:lnTo>
                      <a:pt x="3748" y="4152"/>
                    </a:lnTo>
                    <a:lnTo>
                      <a:pt x="3796" y="4186"/>
                    </a:lnTo>
                    <a:lnTo>
                      <a:pt x="3825" y="4206"/>
                    </a:lnTo>
                    <a:lnTo>
                      <a:pt x="3831" y="4208"/>
                    </a:lnTo>
                    <a:lnTo>
                      <a:pt x="3842" y="4211"/>
                    </a:lnTo>
                    <a:lnTo>
                      <a:pt x="3848" y="4211"/>
                    </a:lnTo>
                    <a:lnTo>
                      <a:pt x="3852" y="4211"/>
                    </a:lnTo>
                    <a:lnTo>
                      <a:pt x="3855" y="4211"/>
                    </a:lnTo>
                    <a:lnTo>
                      <a:pt x="3857" y="4209"/>
                    </a:lnTo>
                    <a:lnTo>
                      <a:pt x="3858" y="4208"/>
                    </a:lnTo>
                    <a:lnTo>
                      <a:pt x="3858" y="4206"/>
                    </a:lnTo>
                    <a:lnTo>
                      <a:pt x="3859" y="4200"/>
                    </a:lnTo>
                    <a:lnTo>
                      <a:pt x="3861" y="4194"/>
                    </a:lnTo>
                    <a:lnTo>
                      <a:pt x="3863" y="4187"/>
                    </a:lnTo>
                    <a:lnTo>
                      <a:pt x="3866" y="4180"/>
                    </a:lnTo>
                    <a:lnTo>
                      <a:pt x="3872" y="4169"/>
                    </a:lnTo>
                    <a:lnTo>
                      <a:pt x="3874" y="4165"/>
                    </a:lnTo>
                    <a:lnTo>
                      <a:pt x="3904" y="4141"/>
                    </a:lnTo>
                    <a:lnTo>
                      <a:pt x="3931" y="4130"/>
                    </a:lnTo>
                    <a:lnTo>
                      <a:pt x="3928" y="4189"/>
                    </a:lnTo>
                    <a:lnTo>
                      <a:pt x="3915" y="4229"/>
                    </a:lnTo>
                    <a:lnTo>
                      <a:pt x="3915" y="4232"/>
                    </a:lnTo>
                    <a:lnTo>
                      <a:pt x="3915" y="4237"/>
                    </a:lnTo>
                    <a:lnTo>
                      <a:pt x="3914" y="4246"/>
                    </a:lnTo>
                    <a:lnTo>
                      <a:pt x="3910" y="4256"/>
                    </a:lnTo>
                    <a:lnTo>
                      <a:pt x="3906" y="4265"/>
                    </a:lnTo>
                    <a:lnTo>
                      <a:pt x="3904" y="4278"/>
                    </a:lnTo>
                    <a:lnTo>
                      <a:pt x="3903" y="4293"/>
                    </a:lnTo>
                    <a:lnTo>
                      <a:pt x="3902" y="4309"/>
                    </a:lnTo>
                    <a:lnTo>
                      <a:pt x="3901" y="4336"/>
                    </a:lnTo>
                    <a:lnTo>
                      <a:pt x="3901" y="4348"/>
                    </a:lnTo>
                    <a:lnTo>
                      <a:pt x="3912" y="4386"/>
                    </a:lnTo>
                    <a:lnTo>
                      <a:pt x="3914" y="4388"/>
                    </a:lnTo>
                    <a:lnTo>
                      <a:pt x="3920" y="4392"/>
                    </a:lnTo>
                    <a:lnTo>
                      <a:pt x="3924" y="4396"/>
                    </a:lnTo>
                    <a:lnTo>
                      <a:pt x="3927" y="4400"/>
                    </a:lnTo>
                    <a:lnTo>
                      <a:pt x="3929" y="4405"/>
                    </a:lnTo>
                    <a:lnTo>
                      <a:pt x="3931" y="4411"/>
                    </a:lnTo>
                    <a:lnTo>
                      <a:pt x="3932" y="4416"/>
                    </a:lnTo>
                    <a:lnTo>
                      <a:pt x="3936" y="4421"/>
                    </a:lnTo>
                    <a:lnTo>
                      <a:pt x="3941" y="4427"/>
                    </a:lnTo>
                    <a:lnTo>
                      <a:pt x="3945" y="4432"/>
                    </a:lnTo>
                    <a:lnTo>
                      <a:pt x="3950" y="4437"/>
                    </a:lnTo>
                    <a:lnTo>
                      <a:pt x="3954" y="4441"/>
                    </a:lnTo>
                    <a:lnTo>
                      <a:pt x="3957" y="4446"/>
                    </a:lnTo>
                    <a:lnTo>
                      <a:pt x="3958" y="4451"/>
                    </a:lnTo>
                    <a:lnTo>
                      <a:pt x="3958" y="4456"/>
                    </a:lnTo>
                    <a:lnTo>
                      <a:pt x="3960" y="4459"/>
                    </a:lnTo>
                    <a:lnTo>
                      <a:pt x="3963" y="4463"/>
                    </a:lnTo>
                    <a:lnTo>
                      <a:pt x="3966" y="4466"/>
                    </a:lnTo>
                    <a:lnTo>
                      <a:pt x="3969" y="4470"/>
                    </a:lnTo>
                    <a:lnTo>
                      <a:pt x="3972" y="4473"/>
                    </a:lnTo>
                    <a:lnTo>
                      <a:pt x="3974" y="4478"/>
                    </a:lnTo>
                    <a:lnTo>
                      <a:pt x="3977" y="4483"/>
                    </a:lnTo>
                    <a:lnTo>
                      <a:pt x="3978" y="4488"/>
                    </a:lnTo>
                    <a:lnTo>
                      <a:pt x="3980" y="4493"/>
                    </a:lnTo>
                    <a:lnTo>
                      <a:pt x="3982" y="4495"/>
                    </a:lnTo>
                    <a:lnTo>
                      <a:pt x="3985" y="4498"/>
                    </a:lnTo>
                    <a:lnTo>
                      <a:pt x="3987" y="4500"/>
                    </a:lnTo>
                    <a:lnTo>
                      <a:pt x="3991" y="4504"/>
                    </a:lnTo>
                    <a:lnTo>
                      <a:pt x="3993" y="4509"/>
                    </a:lnTo>
                    <a:lnTo>
                      <a:pt x="3995" y="4515"/>
                    </a:lnTo>
                    <a:lnTo>
                      <a:pt x="3998" y="4524"/>
                    </a:lnTo>
                    <a:lnTo>
                      <a:pt x="4002" y="4533"/>
                    </a:lnTo>
                    <a:lnTo>
                      <a:pt x="4008" y="4540"/>
                    </a:lnTo>
                    <a:lnTo>
                      <a:pt x="4013" y="4548"/>
                    </a:lnTo>
                    <a:lnTo>
                      <a:pt x="4023" y="4560"/>
                    </a:lnTo>
                    <a:lnTo>
                      <a:pt x="4027" y="4564"/>
                    </a:lnTo>
                    <a:lnTo>
                      <a:pt x="4044" y="4583"/>
                    </a:lnTo>
                    <a:lnTo>
                      <a:pt x="4070" y="4605"/>
                    </a:lnTo>
                    <a:lnTo>
                      <a:pt x="4070" y="4629"/>
                    </a:lnTo>
                    <a:lnTo>
                      <a:pt x="4049" y="4672"/>
                    </a:lnTo>
                    <a:lnTo>
                      <a:pt x="4047" y="4702"/>
                    </a:lnTo>
                    <a:lnTo>
                      <a:pt x="4047" y="4704"/>
                    </a:lnTo>
                    <a:lnTo>
                      <a:pt x="4045" y="4712"/>
                    </a:lnTo>
                    <a:lnTo>
                      <a:pt x="4042" y="4717"/>
                    </a:lnTo>
                    <a:lnTo>
                      <a:pt x="4040" y="4723"/>
                    </a:lnTo>
                    <a:lnTo>
                      <a:pt x="4036" y="4728"/>
                    </a:lnTo>
                    <a:lnTo>
                      <a:pt x="4031" y="4735"/>
                    </a:lnTo>
                    <a:lnTo>
                      <a:pt x="4023" y="4743"/>
                    </a:lnTo>
                    <a:lnTo>
                      <a:pt x="4020" y="4749"/>
                    </a:lnTo>
                    <a:lnTo>
                      <a:pt x="4017" y="4754"/>
                    </a:lnTo>
                    <a:lnTo>
                      <a:pt x="4009" y="4764"/>
                    </a:lnTo>
                    <a:lnTo>
                      <a:pt x="4005" y="4770"/>
                    </a:lnTo>
                    <a:lnTo>
                      <a:pt x="4002" y="4774"/>
                    </a:lnTo>
                    <a:lnTo>
                      <a:pt x="4001" y="4779"/>
                    </a:lnTo>
                    <a:lnTo>
                      <a:pt x="4001" y="4782"/>
                    </a:lnTo>
                    <a:lnTo>
                      <a:pt x="4001" y="4785"/>
                    </a:lnTo>
                    <a:lnTo>
                      <a:pt x="3999" y="4788"/>
                    </a:lnTo>
                    <a:lnTo>
                      <a:pt x="3996" y="4793"/>
                    </a:lnTo>
                    <a:lnTo>
                      <a:pt x="3990" y="4799"/>
                    </a:lnTo>
                    <a:lnTo>
                      <a:pt x="3984" y="4805"/>
                    </a:lnTo>
                    <a:lnTo>
                      <a:pt x="3981" y="4809"/>
                    </a:lnTo>
                    <a:lnTo>
                      <a:pt x="3979" y="4811"/>
                    </a:lnTo>
                    <a:lnTo>
                      <a:pt x="3979" y="4812"/>
                    </a:lnTo>
                    <a:lnTo>
                      <a:pt x="3977" y="4815"/>
                    </a:lnTo>
                    <a:lnTo>
                      <a:pt x="3966" y="4823"/>
                    </a:lnTo>
                    <a:lnTo>
                      <a:pt x="3941" y="4841"/>
                    </a:lnTo>
                    <a:lnTo>
                      <a:pt x="3933" y="4848"/>
                    </a:lnTo>
                    <a:lnTo>
                      <a:pt x="3934" y="4847"/>
                    </a:lnTo>
                    <a:lnTo>
                      <a:pt x="3933" y="4847"/>
                    </a:lnTo>
                    <a:lnTo>
                      <a:pt x="3927" y="4851"/>
                    </a:lnTo>
                    <a:lnTo>
                      <a:pt x="3910" y="4864"/>
                    </a:lnTo>
                    <a:lnTo>
                      <a:pt x="3892" y="4876"/>
                    </a:lnTo>
                    <a:lnTo>
                      <a:pt x="3887" y="4881"/>
                    </a:lnTo>
                    <a:lnTo>
                      <a:pt x="3884" y="4883"/>
                    </a:lnTo>
                    <a:lnTo>
                      <a:pt x="3877" y="4888"/>
                    </a:lnTo>
                    <a:lnTo>
                      <a:pt x="3861" y="4901"/>
                    </a:lnTo>
                    <a:lnTo>
                      <a:pt x="3843" y="4917"/>
                    </a:lnTo>
                    <a:lnTo>
                      <a:pt x="3827" y="4931"/>
                    </a:lnTo>
                    <a:lnTo>
                      <a:pt x="3820" y="4936"/>
                    </a:lnTo>
                    <a:lnTo>
                      <a:pt x="3804" y="4942"/>
                    </a:lnTo>
                    <a:lnTo>
                      <a:pt x="3777" y="4958"/>
                    </a:lnTo>
                    <a:lnTo>
                      <a:pt x="3776" y="4960"/>
                    </a:lnTo>
                    <a:lnTo>
                      <a:pt x="3755" y="4969"/>
                    </a:lnTo>
                    <a:lnTo>
                      <a:pt x="3742" y="4975"/>
                    </a:lnTo>
                    <a:lnTo>
                      <a:pt x="3736" y="4980"/>
                    </a:lnTo>
                    <a:lnTo>
                      <a:pt x="3730" y="4982"/>
                    </a:lnTo>
                    <a:lnTo>
                      <a:pt x="3723" y="4985"/>
                    </a:lnTo>
                    <a:lnTo>
                      <a:pt x="3721" y="4986"/>
                    </a:lnTo>
                    <a:lnTo>
                      <a:pt x="3720" y="4988"/>
                    </a:lnTo>
                    <a:lnTo>
                      <a:pt x="3719" y="4989"/>
                    </a:lnTo>
                    <a:lnTo>
                      <a:pt x="3719" y="4991"/>
                    </a:lnTo>
                    <a:lnTo>
                      <a:pt x="3719" y="4995"/>
                    </a:lnTo>
                    <a:lnTo>
                      <a:pt x="3719" y="4999"/>
                    </a:lnTo>
                    <a:lnTo>
                      <a:pt x="3717" y="5000"/>
                    </a:lnTo>
                    <a:lnTo>
                      <a:pt x="3716" y="5002"/>
                    </a:lnTo>
                    <a:lnTo>
                      <a:pt x="3715" y="5004"/>
                    </a:lnTo>
                    <a:lnTo>
                      <a:pt x="3712" y="5005"/>
                    </a:lnTo>
                    <a:lnTo>
                      <a:pt x="3705" y="5008"/>
                    </a:lnTo>
                    <a:lnTo>
                      <a:pt x="3691" y="5010"/>
                    </a:lnTo>
                    <a:lnTo>
                      <a:pt x="3662" y="5011"/>
                    </a:lnTo>
                    <a:lnTo>
                      <a:pt x="3640" y="5013"/>
                    </a:lnTo>
                    <a:lnTo>
                      <a:pt x="3622" y="5014"/>
                    </a:lnTo>
                    <a:lnTo>
                      <a:pt x="3607" y="5017"/>
                    </a:lnTo>
                    <a:lnTo>
                      <a:pt x="3594" y="5022"/>
                    </a:lnTo>
                    <a:lnTo>
                      <a:pt x="3584" y="5024"/>
                    </a:lnTo>
                    <a:lnTo>
                      <a:pt x="3573" y="5025"/>
                    </a:lnTo>
                    <a:lnTo>
                      <a:pt x="3562" y="5026"/>
                    </a:lnTo>
                    <a:lnTo>
                      <a:pt x="3556" y="5026"/>
                    </a:lnTo>
                    <a:lnTo>
                      <a:pt x="3550" y="5027"/>
                    </a:lnTo>
                    <a:lnTo>
                      <a:pt x="3545" y="5029"/>
                    </a:lnTo>
                    <a:lnTo>
                      <a:pt x="3539" y="5031"/>
                    </a:lnTo>
                    <a:lnTo>
                      <a:pt x="3526" y="5036"/>
                    </a:lnTo>
                    <a:lnTo>
                      <a:pt x="3510" y="5039"/>
                    </a:lnTo>
                    <a:lnTo>
                      <a:pt x="3498" y="5040"/>
                    </a:lnTo>
                    <a:lnTo>
                      <a:pt x="3492" y="5041"/>
                    </a:lnTo>
                    <a:lnTo>
                      <a:pt x="3488" y="5041"/>
                    </a:lnTo>
                    <a:lnTo>
                      <a:pt x="3478" y="5042"/>
                    </a:lnTo>
                    <a:lnTo>
                      <a:pt x="3466" y="5043"/>
                    </a:lnTo>
                    <a:lnTo>
                      <a:pt x="3456" y="5043"/>
                    </a:lnTo>
                    <a:lnTo>
                      <a:pt x="3447" y="5043"/>
                    </a:lnTo>
                    <a:lnTo>
                      <a:pt x="3433" y="5044"/>
                    </a:lnTo>
                    <a:lnTo>
                      <a:pt x="3421" y="5046"/>
                    </a:lnTo>
                    <a:lnTo>
                      <a:pt x="3415" y="5048"/>
                    </a:lnTo>
                    <a:lnTo>
                      <a:pt x="3409" y="5050"/>
                    </a:lnTo>
                    <a:lnTo>
                      <a:pt x="3397" y="5053"/>
                    </a:lnTo>
                    <a:lnTo>
                      <a:pt x="3391" y="5055"/>
                    </a:lnTo>
                    <a:lnTo>
                      <a:pt x="3388" y="5056"/>
                    </a:lnTo>
                    <a:lnTo>
                      <a:pt x="3387" y="5057"/>
                    </a:lnTo>
                    <a:lnTo>
                      <a:pt x="3386" y="5058"/>
                    </a:lnTo>
                    <a:lnTo>
                      <a:pt x="3386" y="5059"/>
                    </a:lnTo>
                    <a:lnTo>
                      <a:pt x="3385" y="5062"/>
                    </a:lnTo>
                    <a:lnTo>
                      <a:pt x="3382" y="5064"/>
                    </a:lnTo>
                    <a:lnTo>
                      <a:pt x="3376" y="5066"/>
                    </a:lnTo>
                    <a:lnTo>
                      <a:pt x="3370" y="5069"/>
                    </a:lnTo>
                    <a:lnTo>
                      <a:pt x="3366" y="5072"/>
                    </a:lnTo>
                    <a:lnTo>
                      <a:pt x="3363" y="5076"/>
                    </a:lnTo>
                    <a:lnTo>
                      <a:pt x="3361" y="5079"/>
                    </a:lnTo>
                    <a:lnTo>
                      <a:pt x="3359" y="5082"/>
                    </a:lnTo>
                    <a:lnTo>
                      <a:pt x="3356" y="5084"/>
                    </a:lnTo>
                    <a:lnTo>
                      <a:pt x="3350" y="5086"/>
                    </a:lnTo>
                    <a:lnTo>
                      <a:pt x="3341" y="5087"/>
                    </a:lnTo>
                    <a:lnTo>
                      <a:pt x="3332" y="5089"/>
                    </a:lnTo>
                    <a:lnTo>
                      <a:pt x="3327" y="5091"/>
                    </a:lnTo>
                    <a:lnTo>
                      <a:pt x="3323" y="5092"/>
                    </a:lnTo>
                    <a:lnTo>
                      <a:pt x="3322" y="5094"/>
                    </a:lnTo>
                    <a:lnTo>
                      <a:pt x="3320" y="5095"/>
                    </a:lnTo>
                    <a:lnTo>
                      <a:pt x="3317" y="5097"/>
                    </a:lnTo>
                    <a:lnTo>
                      <a:pt x="3312" y="5099"/>
                    </a:lnTo>
                    <a:lnTo>
                      <a:pt x="3303" y="5102"/>
                    </a:lnTo>
                    <a:lnTo>
                      <a:pt x="3287" y="5104"/>
                    </a:lnTo>
                    <a:lnTo>
                      <a:pt x="3279" y="5106"/>
                    </a:lnTo>
                    <a:lnTo>
                      <a:pt x="3273" y="5110"/>
                    </a:lnTo>
                    <a:lnTo>
                      <a:pt x="3260" y="5120"/>
                    </a:lnTo>
                    <a:lnTo>
                      <a:pt x="3252" y="5127"/>
                    </a:lnTo>
                    <a:lnTo>
                      <a:pt x="3248" y="5133"/>
                    </a:lnTo>
                    <a:lnTo>
                      <a:pt x="3245" y="5139"/>
                    </a:lnTo>
                    <a:lnTo>
                      <a:pt x="3243" y="5144"/>
                    </a:lnTo>
                    <a:lnTo>
                      <a:pt x="3241" y="5148"/>
                    </a:lnTo>
                    <a:lnTo>
                      <a:pt x="3239" y="5151"/>
                    </a:lnTo>
                    <a:lnTo>
                      <a:pt x="3237" y="5153"/>
                    </a:lnTo>
                    <a:lnTo>
                      <a:pt x="3233" y="5155"/>
                    </a:lnTo>
                    <a:lnTo>
                      <a:pt x="3226" y="5157"/>
                    </a:lnTo>
                    <a:lnTo>
                      <a:pt x="3225" y="5158"/>
                    </a:lnTo>
                    <a:lnTo>
                      <a:pt x="3223" y="5162"/>
                    </a:lnTo>
                    <a:lnTo>
                      <a:pt x="3217" y="5168"/>
                    </a:lnTo>
                    <a:lnTo>
                      <a:pt x="3213" y="5173"/>
                    </a:lnTo>
                    <a:lnTo>
                      <a:pt x="3211" y="5176"/>
                    </a:lnTo>
                    <a:lnTo>
                      <a:pt x="3210" y="5178"/>
                    </a:lnTo>
                    <a:lnTo>
                      <a:pt x="3210" y="5180"/>
                    </a:lnTo>
                    <a:lnTo>
                      <a:pt x="3210" y="5181"/>
                    </a:lnTo>
                    <a:lnTo>
                      <a:pt x="3209" y="5182"/>
                    </a:lnTo>
                    <a:lnTo>
                      <a:pt x="3207" y="5184"/>
                    </a:lnTo>
                    <a:lnTo>
                      <a:pt x="3204" y="5185"/>
                    </a:lnTo>
                    <a:lnTo>
                      <a:pt x="3201" y="5187"/>
                    </a:lnTo>
                    <a:lnTo>
                      <a:pt x="3199" y="5188"/>
                    </a:lnTo>
                    <a:lnTo>
                      <a:pt x="3198" y="5190"/>
                    </a:lnTo>
                    <a:lnTo>
                      <a:pt x="3198" y="5193"/>
                    </a:lnTo>
                    <a:lnTo>
                      <a:pt x="3198" y="5199"/>
                    </a:lnTo>
                    <a:lnTo>
                      <a:pt x="3199" y="5205"/>
                    </a:lnTo>
                    <a:lnTo>
                      <a:pt x="3204" y="5216"/>
                    </a:lnTo>
                    <a:lnTo>
                      <a:pt x="3206" y="5220"/>
                    </a:lnTo>
                    <a:lnTo>
                      <a:pt x="3198" y="5244"/>
                    </a:lnTo>
                    <a:lnTo>
                      <a:pt x="3231" y="5260"/>
                    </a:lnTo>
                    <a:lnTo>
                      <a:pt x="3244" y="5263"/>
                    </a:lnTo>
                    <a:lnTo>
                      <a:pt x="3279" y="5260"/>
                    </a:lnTo>
                    <a:lnTo>
                      <a:pt x="3303" y="5255"/>
                    </a:lnTo>
                    <a:lnTo>
                      <a:pt x="3328" y="5266"/>
                    </a:lnTo>
                    <a:lnTo>
                      <a:pt x="3327" y="5266"/>
                    </a:lnTo>
                    <a:lnTo>
                      <a:pt x="3329" y="5265"/>
                    </a:lnTo>
                    <a:lnTo>
                      <a:pt x="3336" y="5270"/>
                    </a:lnTo>
                    <a:lnTo>
                      <a:pt x="3355" y="5282"/>
                    </a:lnTo>
                    <a:lnTo>
                      <a:pt x="3374" y="5297"/>
                    </a:lnTo>
                    <a:lnTo>
                      <a:pt x="3385" y="5307"/>
                    </a:lnTo>
                    <a:lnTo>
                      <a:pt x="3390" y="5311"/>
                    </a:lnTo>
                    <a:lnTo>
                      <a:pt x="3391" y="5312"/>
                    </a:lnTo>
                    <a:lnTo>
                      <a:pt x="3395" y="5315"/>
                    </a:lnTo>
                    <a:lnTo>
                      <a:pt x="3399" y="5323"/>
                    </a:lnTo>
                    <a:lnTo>
                      <a:pt x="3406" y="5334"/>
                    </a:lnTo>
                    <a:lnTo>
                      <a:pt x="3411" y="5344"/>
                    </a:lnTo>
                    <a:lnTo>
                      <a:pt x="3420" y="5363"/>
                    </a:lnTo>
                    <a:lnTo>
                      <a:pt x="3424" y="5371"/>
                    </a:lnTo>
                    <a:lnTo>
                      <a:pt x="3433" y="5390"/>
                    </a:lnTo>
                    <a:lnTo>
                      <a:pt x="3445" y="5449"/>
                    </a:lnTo>
                    <a:lnTo>
                      <a:pt x="3433" y="5487"/>
                    </a:lnTo>
                    <a:lnTo>
                      <a:pt x="3435" y="5530"/>
                    </a:lnTo>
                    <a:lnTo>
                      <a:pt x="3438" y="5576"/>
                    </a:lnTo>
                    <a:lnTo>
                      <a:pt x="3437" y="5584"/>
                    </a:lnTo>
                    <a:lnTo>
                      <a:pt x="3433" y="5599"/>
                    </a:lnTo>
                    <a:lnTo>
                      <a:pt x="3429" y="5608"/>
                    </a:lnTo>
                    <a:lnTo>
                      <a:pt x="3425" y="5615"/>
                    </a:lnTo>
                    <a:lnTo>
                      <a:pt x="3423" y="5617"/>
                    </a:lnTo>
                    <a:lnTo>
                      <a:pt x="3421" y="5621"/>
                    </a:lnTo>
                    <a:lnTo>
                      <a:pt x="3418" y="5622"/>
                    </a:lnTo>
                    <a:lnTo>
                      <a:pt x="3416" y="5622"/>
                    </a:lnTo>
                    <a:lnTo>
                      <a:pt x="3401" y="5624"/>
                    </a:lnTo>
                    <a:lnTo>
                      <a:pt x="3382" y="5627"/>
                    </a:lnTo>
                    <a:lnTo>
                      <a:pt x="3364" y="5631"/>
                    </a:lnTo>
                    <a:lnTo>
                      <a:pt x="3357" y="5633"/>
                    </a:lnTo>
                    <a:lnTo>
                      <a:pt x="3339" y="5679"/>
                    </a:lnTo>
                    <a:lnTo>
                      <a:pt x="3314" y="5706"/>
                    </a:lnTo>
                    <a:lnTo>
                      <a:pt x="3313" y="5708"/>
                    </a:lnTo>
                    <a:lnTo>
                      <a:pt x="3309" y="5715"/>
                    </a:lnTo>
                    <a:lnTo>
                      <a:pt x="3306" y="5719"/>
                    </a:lnTo>
                    <a:lnTo>
                      <a:pt x="3303" y="5723"/>
                    </a:lnTo>
                    <a:lnTo>
                      <a:pt x="3298" y="5726"/>
                    </a:lnTo>
                    <a:lnTo>
                      <a:pt x="3292" y="5730"/>
                    </a:lnTo>
                    <a:lnTo>
                      <a:pt x="3284" y="5734"/>
                    </a:lnTo>
                    <a:lnTo>
                      <a:pt x="3277" y="5737"/>
                    </a:lnTo>
                    <a:lnTo>
                      <a:pt x="3272" y="5741"/>
                    </a:lnTo>
                    <a:lnTo>
                      <a:pt x="3263" y="5746"/>
                    </a:lnTo>
                    <a:lnTo>
                      <a:pt x="3254" y="5752"/>
                    </a:lnTo>
                    <a:lnTo>
                      <a:pt x="3250" y="5757"/>
                    </a:lnTo>
                    <a:lnTo>
                      <a:pt x="3246" y="5760"/>
                    </a:lnTo>
                    <a:lnTo>
                      <a:pt x="3236" y="5765"/>
                    </a:lnTo>
                    <a:lnTo>
                      <a:pt x="3218" y="5774"/>
                    </a:lnTo>
                    <a:lnTo>
                      <a:pt x="3214" y="5776"/>
                    </a:lnTo>
                    <a:lnTo>
                      <a:pt x="3184" y="5765"/>
                    </a:lnTo>
                    <a:lnTo>
                      <a:pt x="3183" y="5761"/>
                    </a:lnTo>
                    <a:lnTo>
                      <a:pt x="3177" y="5750"/>
                    </a:lnTo>
                    <a:lnTo>
                      <a:pt x="3173" y="5744"/>
                    </a:lnTo>
                    <a:lnTo>
                      <a:pt x="3169" y="5738"/>
                    </a:lnTo>
                    <a:lnTo>
                      <a:pt x="3164" y="5733"/>
                    </a:lnTo>
                    <a:lnTo>
                      <a:pt x="3157" y="5730"/>
                    </a:lnTo>
                    <a:lnTo>
                      <a:pt x="3144" y="5724"/>
                    </a:lnTo>
                    <a:lnTo>
                      <a:pt x="3131" y="5716"/>
                    </a:lnTo>
                    <a:lnTo>
                      <a:pt x="3122" y="5709"/>
                    </a:lnTo>
                    <a:lnTo>
                      <a:pt x="3117" y="5706"/>
                    </a:lnTo>
                    <a:lnTo>
                      <a:pt x="3094" y="5681"/>
                    </a:lnTo>
                    <a:lnTo>
                      <a:pt x="3074" y="5652"/>
                    </a:lnTo>
                    <a:lnTo>
                      <a:pt x="3073" y="5649"/>
                    </a:lnTo>
                    <a:lnTo>
                      <a:pt x="3070" y="5641"/>
                    </a:lnTo>
                    <a:lnTo>
                      <a:pt x="3067" y="5630"/>
                    </a:lnTo>
                    <a:lnTo>
                      <a:pt x="3063" y="5620"/>
                    </a:lnTo>
                    <a:lnTo>
                      <a:pt x="3061" y="5609"/>
                    </a:lnTo>
                    <a:lnTo>
                      <a:pt x="3058" y="5598"/>
                    </a:lnTo>
                    <a:lnTo>
                      <a:pt x="3056" y="5590"/>
                    </a:lnTo>
                    <a:lnTo>
                      <a:pt x="3056" y="5587"/>
                    </a:lnTo>
                    <a:lnTo>
                      <a:pt x="3036" y="5549"/>
                    </a:lnTo>
                    <a:lnTo>
                      <a:pt x="3013" y="5517"/>
                    </a:lnTo>
                    <a:lnTo>
                      <a:pt x="2972" y="5508"/>
                    </a:lnTo>
                    <a:lnTo>
                      <a:pt x="2942" y="5503"/>
                    </a:lnTo>
                    <a:lnTo>
                      <a:pt x="2923" y="5503"/>
                    </a:lnTo>
                    <a:lnTo>
                      <a:pt x="2901" y="5519"/>
                    </a:lnTo>
                    <a:lnTo>
                      <a:pt x="2883" y="5546"/>
                    </a:lnTo>
                    <a:lnTo>
                      <a:pt x="2891" y="5627"/>
                    </a:lnTo>
                    <a:lnTo>
                      <a:pt x="2885" y="5676"/>
                    </a:lnTo>
                    <a:lnTo>
                      <a:pt x="2896" y="5724"/>
                    </a:lnTo>
                    <a:lnTo>
                      <a:pt x="2898" y="5728"/>
                    </a:lnTo>
                    <a:lnTo>
                      <a:pt x="2901" y="5736"/>
                    </a:lnTo>
                    <a:lnTo>
                      <a:pt x="2906" y="5749"/>
                    </a:lnTo>
                    <a:lnTo>
                      <a:pt x="2910" y="5765"/>
                    </a:lnTo>
                    <a:lnTo>
                      <a:pt x="2911" y="5770"/>
                    </a:lnTo>
                    <a:lnTo>
                      <a:pt x="2913" y="5774"/>
                    </a:lnTo>
                    <a:lnTo>
                      <a:pt x="2917" y="5778"/>
                    </a:lnTo>
                    <a:lnTo>
                      <a:pt x="2920" y="5783"/>
                    </a:lnTo>
                    <a:lnTo>
                      <a:pt x="2926" y="5790"/>
                    </a:lnTo>
                    <a:lnTo>
                      <a:pt x="2935" y="5798"/>
                    </a:lnTo>
                    <a:lnTo>
                      <a:pt x="2949" y="5807"/>
                    </a:lnTo>
                    <a:lnTo>
                      <a:pt x="2955" y="5811"/>
                    </a:lnTo>
                    <a:lnTo>
                      <a:pt x="3020" y="5873"/>
                    </a:lnTo>
                    <a:lnTo>
                      <a:pt x="3069" y="5913"/>
                    </a:lnTo>
                    <a:lnTo>
                      <a:pt x="3075" y="5920"/>
                    </a:lnTo>
                    <a:lnTo>
                      <a:pt x="3088" y="5935"/>
                    </a:lnTo>
                    <a:lnTo>
                      <a:pt x="3096" y="5943"/>
                    </a:lnTo>
                    <a:lnTo>
                      <a:pt x="3102" y="5952"/>
                    </a:lnTo>
                    <a:lnTo>
                      <a:pt x="3106" y="5961"/>
                    </a:lnTo>
                    <a:lnTo>
                      <a:pt x="3109" y="5967"/>
                    </a:lnTo>
                    <a:lnTo>
                      <a:pt x="3111" y="5980"/>
                    </a:lnTo>
                    <a:lnTo>
                      <a:pt x="3112" y="5993"/>
                    </a:lnTo>
                    <a:lnTo>
                      <a:pt x="3112" y="6005"/>
                    </a:lnTo>
                    <a:lnTo>
                      <a:pt x="3112" y="6016"/>
                    </a:lnTo>
                    <a:lnTo>
                      <a:pt x="3114" y="6030"/>
                    </a:lnTo>
                    <a:lnTo>
                      <a:pt x="3118" y="6047"/>
                    </a:lnTo>
                    <a:lnTo>
                      <a:pt x="3123" y="6061"/>
                    </a:lnTo>
                    <a:lnTo>
                      <a:pt x="3125" y="6068"/>
                    </a:lnTo>
                    <a:lnTo>
                      <a:pt x="3136" y="6105"/>
                    </a:lnTo>
                    <a:lnTo>
                      <a:pt x="3133" y="6138"/>
                    </a:lnTo>
                    <a:lnTo>
                      <a:pt x="3090" y="6097"/>
                    </a:lnTo>
                    <a:lnTo>
                      <a:pt x="3089" y="6096"/>
                    </a:lnTo>
                    <a:lnTo>
                      <a:pt x="3084" y="6092"/>
                    </a:lnTo>
                    <a:lnTo>
                      <a:pt x="3074" y="6087"/>
                    </a:lnTo>
                    <a:lnTo>
                      <a:pt x="3061" y="6081"/>
                    </a:lnTo>
                    <a:lnTo>
                      <a:pt x="3044" y="6074"/>
                    </a:lnTo>
                    <a:lnTo>
                      <a:pt x="3029" y="6069"/>
                    </a:lnTo>
                    <a:lnTo>
                      <a:pt x="3017" y="6064"/>
                    </a:lnTo>
                    <a:lnTo>
                      <a:pt x="3013" y="6062"/>
                    </a:lnTo>
                    <a:lnTo>
                      <a:pt x="2975" y="6024"/>
                    </a:lnTo>
                    <a:lnTo>
                      <a:pt x="2937" y="5967"/>
                    </a:lnTo>
                    <a:lnTo>
                      <a:pt x="2907" y="5938"/>
                    </a:lnTo>
                    <a:lnTo>
                      <a:pt x="2883" y="5902"/>
                    </a:lnTo>
                    <a:lnTo>
                      <a:pt x="2872" y="5868"/>
                    </a:lnTo>
                    <a:lnTo>
                      <a:pt x="2845" y="5836"/>
                    </a:lnTo>
                    <a:lnTo>
                      <a:pt x="2843" y="5831"/>
                    </a:lnTo>
                    <a:lnTo>
                      <a:pt x="2839" y="5821"/>
                    </a:lnTo>
                    <a:lnTo>
                      <a:pt x="2836" y="5815"/>
                    </a:lnTo>
                    <a:lnTo>
                      <a:pt x="2833" y="5810"/>
                    </a:lnTo>
                    <a:lnTo>
                      <a:pt x="2832" y="5803"/>
                    </a:lnTo>
                    <a:lnTo>
                      <a:pt x="2831" y="5798"/>
                    </a:lnTo>
                    <a:lnTo>
                      <a:pt x="2831" y="5784"/>
                    </a:lnTo>
                    <a:lnTo>
                      <a:pt x="2829" y="5766"/>
                    </a:lnTo>
                    <a:lnTo>
                      <a:pt x="2827" y="5752"/>
                    </a:lnTo>
                    <a:lnTo>
                      <a:pt x="2826" y="5746"/>
                    </a:lnTo>
                    <a:lnTo>
                      <a:pt x="2824" y="5697"/>
                    </a:lnTo>
                    <a:lnTo>
                      <a:pt x="2829" y="5654"/>
                    </a:lnTo>
                    <a:lnTo>
                      <a:pt x="2831" y="5614"/>
                    </a:lnTo>
                    <a:lnTo>
                      <a:pt x="2831" y="5582"/>
                    </a:lnTo>
                    <a:lnTo>
                      <a:pt x="2829" y="5555"/>
                    </a:lnTo>
                    <a:lnTo>
                      <a:pt x="2818" y="5506"/>
                    </a:lnTo>
                    <a:lnTo>
                      <a:pt x="2812" y="5502"/>
                    </a:lnTo>
                    <a:lnTo>
                      <a:pt x="2798" y="5491"/>
                    </a:lnTo>
                    <a:lnTo>
                      <a:pt x="2790" y="5485"/>
                    </a:lnTo>
                    <a:lnTo>
                      <a:pt x="2783" y="5478"/>
                    </a:lnTo>
                    <a:lnTo>
                      <a:pt x="2777" y="5472"/>
                    </a:lnTo>
                    <a:lnTo>
                      <a:pt x="2775" y="5465"/>
                    </a:lnTo>
                    <a:lnTo>
                      <a:pt x="2773" y="5456"/>
                    </a:lnTo>
                    <a:lnTo>
                      <a:pt x="2772" y="5446"/>
                    </a:lnTo>
                    <a:lnTo>
                      <a:pt x="2769" y="5435"/>
                    </a:lnTo>
                    <a:lnTo>
                      <a:pt x="2764" y="5422"/>
                    </a:lnTo>
                    <a:lnTo>
                      <a:pt x="2759" y="5409"/>
                    </a:lnTo>
                    <a:lnTo>
                      <a:pt x="2753" y="5396"/>
                    </a:lnTo>
                    <a:lnTo>
                      <a:pt x="2749" y="5388"/>
                    </a:lnTo>
                    <a:lnTo>
                      <a:pt x="2748" y="5384"/>
                    </a:lnTo>
                    <a:lnTo>
                      <a:pt x="2724" y="5368"/>
                    </a:lnTo>
                    <a:lnTo>
                      <a:pt x="2716" y="5314"/>
                    </a:lnTo>
                    <a:lnTo>
                      <a:pt x="2689" y="5282"/>
                    </a:lnTo>
                    <a:lnTo>
                      <a:pt x="2667" y="5285"/>
                    </a:lnTo>
                    <a:lnTo>
                      <a:pt x="2649" y="5301"/>
                    </a:lnTo>
                    <a:lnTo>
                      <a:pt x="2643" y="5307"/>
                    </a:lnTo>
                    <a:lnTo>
                      <a:pt x="2639" y="5313"/>
                    </a:lnTo>
                    <a:lnTo>
                      <a:pt x="2636" y="5318"/>
                    </a:lnTo>
                    <a:lnTo>
                      <a:pt x="2633" y="5325"/>
                    </a:lnTo>
                    <a:lnTo>
                      <a:pt x="2628" y="5335"/>
                    </a:lnTo>
                    <a:lnTo>
                      <a:pt x="2627" y="5339"/>
                    </a:lnTo>
                    <a:lnTo>
                      <a:pt x="2611" y="5350"/>
                    </a:lnTo>
                    <a:lnTo>
                      <a:pt x="2595" y="5363"/>
                    </a:lnTo>
                    <a:lnTo>
                      <a:pt x="2579" y="5355"/>
                    </a:lnTo>
                    <a:lnTo>
                      <a:pt x="2548" y="5307"/>
                    </a:lnTo>
                    <a:lnTo>
                      <a:pt x="2547" y="5303"/>
                    </a:lnTo>
                    <a:lnTo>
                      <a:pt x="2543" y="5297"/>
                    </a:lnTo>
                    <a:lnTo>
                      <a:pt x="2537" y="5288"/>
                    </a:lnTo>
                    <a:lnTo>
                      <a:pt x="2527" y="5280"/>
                    </a:lnTo>
                    <a:lnTo>
                      <a:pt x="2517" y="5270"/>
                    </a:lnTo>
                    <a:lnTo>
                      <a:pt x="2507" y="5258"/>
                    </a:lnTo>
                    <a:lnTo>
                      <a:pt x="2501" y="5248"/>
                    </a:lnTo>
                    <a:lnTo>
                      <a:pt x="2498" y="5244"/>
                    </a:lnTo>
                    <a:lnTo>
                      <a:pt x="2493" y="5241"/>
                    </a:lnTo>
                    <a:lnTo>
                      <a:pt x="2485" y="5231"/>
                    </a:lnTo>
                    <a:lnTo>
                      <a:pt x="2479" y="5225"/>
                    </a:lnTo>
                    <a:lnTo>
                      <a:pt x="2474" y="5218"/>
                    </a:lnTo>
                    <a:lnTo>
                      <a:pt x="2470" y="5212"/>
                    </a:lnTo>
                    <a:lnTo>
                      <a:pt x="2465" y="5204"/>
                    </a:lnTo>
                    <a:lnTo>
                      <a:pt x="2460" y="5190"/>
                    </a:lnTo>
                    <a:lnTo>
                      <a:pt x="2454" y="5179"/>
                    </a:lnTo>
                    <a:lnTo>
                      <a:pt x="2450" y="5172"/>
                    </a:lnTo>
                    <a:lnTo>
                      <a:pt x="2449" y="5168"/>
                    </a:lnTo>
                    <a:lnTo>
                      <a:pt x="2422" y="5131"/>
                    </a:lnTo>
                    <a:lnTo>
                      <a:pt x="2384" y="5085"/>
                    </a:lnTo>
                    <a:lnTo>
                      <a:pt x="2385" y="5080"/>
                    </a:lnTo>
                    <a:lnTo>
                      <a:pt x="2389" y="5069"/>
                    </a:lnTo>
                    <a:lnTo>
                      <a:pt x="2392" y="5054"/>
                    </a:lnTo>
                    <a:lnTo>
                      <a:pt x="2393" y="5042"/>
                    </a:lnTo>
                    <a:lnTo>
                      <a:pt x="2392" y="5036"/>
                    </a:lnTo>
                    <a:lnTo>
                      <a:pt x="2390" y="5029"/>
                    </a:lnTo>
                    <a:lnTo>
                      <a:pt x="2388" y="5022"/>
                    </a:lnTo>
                    <a:lnTo>
                      <a:pt x="2384" y="5014"/>
                    </a:lnTo>
                    <a:lnTo>
                      <a:pt x="2379" y="5001"/>
                    </a:lnTo>
                    <a:lnTo>
                      <a:pt x="2377" y="4996"/>
                    </a:lnTo>
                    <a:lnTo>
                      <a:pt x="2352" y="4974"/>
                    </a:lnTo>
                    <a:lnTo>
                      <a:pt x="2348" y="4976"/>
                    </a:lnTo>
                    <a:lnTo>
                      <a:pt x="2336" y="4981"/>
                    </a:lnTo>
                    <a:lnTo>
                      <a:pt x="2317" y="4988"/>
                    </a:lnTo>
                    <a:lnTo>
                      <a:pt x="2293" y="4999"/>
                    </a:lnTo>
                    <a:lnTo>
                      <a:pt x="2287" y="5002"/>
                    </a:lnTo>
                    <a:lnTo>
                      <a:pt x="2282" y="5007"/>
                    </a:lnTo>
                    <a:lnTo>
                      <a:pt x="2277" y="5011"/>
                    </a:lnTo>
                    <a:lnTo>
                      <a:pt x="2273" y="5016"/>
                    </a:lnTo>
                    <a:lnTo>
                      <a:pt x="2268" y="5026"/>
                    </a:lnTo>
                    <a:lnTo>
                      <a:pt x="2263" y="5038"/>
                    </a:lnTo>
                    <a:lnTo>
                      <a:pt x="2261" y="5056"/>
                    </a:lnTo>
                    <a:lnTo>
                      <a:pt x="2260" y="5064"/>
                    </a:lnTo>
                    <a:lnTo>
                      <a:pt x="2244" y="5080"/>
                    </a:lnTo>
                    <a:lnTo>
                      <a:pt x="2218" y="5118"/>
                    </a:lnTo>
                    <a:lnTo>
                      <a:pt x="2196" y="5145"/>
                    </a:lnTo>
                    <a:lnTo>
                      <a:pt x="2175" y="5163"/>
                    </a:lnTo>
                    <a:lnTo>
                      <a:pt x="2137" y="5179"/>
                    </a:lnTo>
                    <a:lnTo>
                      <a:pt x="2123" y="5185"/>
                    </a:lnTo>
                    <a:lnTo>
                      <a:pt x="2091" y="5201"/>
                    </a:lnTo>
                    <a:lnTo>
                      <a:pt x="2045" y="5209"/>
                    </a:lnTo>
                    <a:lnTo>
                      <a:pt x="2004" y="5220"/>
                    </a:lnTo>
                    <a:lnTo>
                      <a:pt x="1972" y="5233"/>
                    </a:lnTo>
                    <a:lnTo>
                      <a:pt x="1956" y="5245"/>
                    </a:lnTo>
                    <a:lnTo>
                      <a:pt x="1944" y="5254"/>
                    </a:lnTo>
                    <a:lnTo>
                      <a:pt x="1934" y="5261"/>
                    </a:lnTo>
                    <a:lnTo>
                      <a:pt x="1924" y="5269"/>
                    </a:lnTo>
                    <a:lnTo>
                      <a:pt x="1909" y="5280"/>
                    </a:lnTo>
                    <a:lnTo>
                      <a:pt x="1892" y="5291"/>
                    </a:lnTo>
                    <a:lnTo>
                      <a:pt x="1878" y="5302"/>
                    </a:lnTo>
                    <a:lnTo>
                      <a:pt x="1873" y="5307"/>
                    </a:lnTo>
                    <a:lnTo>
                      <a:pt x="1873" y="5309"/>
                    </a:lnTo>
                    <a:lnTo>
                      <a:pt x="1872" y="5316"/>
                    </a:lnTo>
                    <a:lnTo>
                      <a:pt x="1870" y="5321"/>
                    </a:lnTo>
                    <a:lnTo>
                      <a:pt x="1868" y="5327"/>
                    </a:lnTo>
                    <a:lnTo>
                      <a:pt x="1864" y="5334"/>
                    </a:lnTo>
                    <a:lnTo>
                      <a:pt x="1860" y="5341"/>
                    </a:lnTo>
                    <a:lnTo>
                      <a:pt x="1850" y="5355"/>
                    </a:lnTo>
                    <a:lnTo>
                      <a:pt x="1845" y="5364"/>
                    </a:lnTo>
                    <a:lnTo>
                      <a:pt x="1841" y="5370"/>
                    </a:lnTo>
                    <a:lnTo>
                      <a:pt x="1838" y="5379"/>
                    </a:lnTo>
                    <a:lnTo>
                      <a:pt x="1835" y="5388"/>
                    </a:lnTo>
                    <a:lnTo>
                      <a:pt x="1832" y="5394"/>
                    </a:lnTo>
                    <a:lnTo>
                      <a:pt x="1829" y="5401"/>
                    </a:lnTo>
                    <a:lnTo>
                      <a:pt x="1824" y="5411"/>
                    </a:lnTo>
                    <a:lnTo>
                      <a:pt x="1822" y="5418"/>
                    </a:lnTo>
                    <a:lnTo>
                      <a:pt x="1822" y="5422"/>
                    </a:lnTo>
                    <a:lnTo>
                      <a:pt x="1823" y="5424"/>
                    </a:lnTo>
                    <a:lnTo>
                      <a:pt x="1824" y="5426"/>
                    </a:lnTo>
                    <a:lnTo>
                      <a:pt x="1824" y="5430"/>
                    </a:lnTo>
                    <a:lnTo>
                      <a:pt x="1823" y="5433"/>
                    </a:lnTo>
                    <a:lnTo>
                      <a:pt x="1820" y="5437"/>
                    </a:lnTo>
                    <a:lnTo>
                      <a:pt x="1813" y="5444"/>
                    </a:lnTo>
                    <a:lnTo>
                      <a:pt x="1801" y="5458"/>
                    </a:lnTo>
                    <a:lnTo>
                      <a:pt x="1795" y="5466"/>
                    </a:lnTo>
                    <a:lnTo>
                      <a:pt x="1790" y="5475"/>
                    </a:lnTo>
                    <a:lnTo>
                      <a:pt x="1784" y="5485"/>
                    </a:lnTo>
                    <a:lnTo>
                      <a:pt x="1777" y="5497"/>
                    </a:lnTo>
                    <a:lnTo>
                      <a:pt x="1772" y="5507"/>
                    </a:lnTo>
                    <a:lnTo>
                      <a:pt x="1769" y="5514"/>
                    </a:lnTo>
                    <a:lnTo>
                      <a:pt x="1768" y="5517"/>
                    </a:lnTo>
                    <a:lnTo>
                      <a:pt x="1769" y="5518"/>
                    </a:lnTo>
                    <a:lnTo>
                      <a:pt x="1771" y="5522"/>
                    </a:lnTo>
                    <a:lnTo>
                      <a:pt x="1771" y="5526"/>
                    </a:lnTo>
                    <a:lnTo>
                      <a:pt x="1769" y="5531"/>
                    </a:lnTo>
                    <a:lnTo>
                      <a:pt x="1765" y="5537"/>
                    </a:lnTo>
                    <a:lnTo>
                      <a:pt x="1757" y="5544"/>
                    </a:lnTo>
                    <a:lnTo>
                      <a:pt x="1744" y="5556"/>
                    </a:lnTo>
                    <a:lnTo>
                      <a:pt x="1739" y="5562"/>
                    </a:lnTo>
                    <a:lnTo>
                      <a:pt x="1736" y="5568"/>
                    </a:lnTo>
                    <a:lnTo>
                      <a:pt x="1727" y="5573"/>
                    </a:lnTo>
                    <a:lnTo>
                      <a:pt x="1723" y="5578"/>
                    </a:lnTo>
                    <a:lnTo>
                      <a:pt x="1719" y="5581"/>
                    </a:lnTo>
                    <a:lnTo>
                      <a:pt x="1718" y="5584"/>
                    </a:lnTo>
                    <a:lnTo>
                      <a:pt x="1717" y="5587"/>
                    </a:lnTo>
                    <a:lnTo>
                      <a:pt x="1715" y="5590"/>
                    </a:lnTo>
                    <a:lnTo>
                      <a:pt x="1713" y="5595"/>
                    </a:lnTo>
                    <a:lnTo>
                      <a:pt x="1707" y="5599"/>
                    </a:lnTo>
                    <a:lnTo>
                      <a:pt x="1700" y="5603"/>
                    </a:lnTo>
                    <a:lnTo>
                      <a:pt x="1687" y="5611"/>
                    </a:lnTo>
                    <a:lnTo>
                      <a:pt x="1680" y="5616"/>
                    </a:lnTo>
                    <a:lnTo>
                      <a:pt x="1674" y="5622"/>
                    </a:lnTo>
                    <a:lnTo>
                      <a:pt x="1662" y="5630"/>
                    </a:lnTo>
                    <a:lnTo>
                      <a:pt x="1652" y="5638"/>
                    </a:lnTo>
                    <a:lnTo>
                      <a:pt x="1648" y="5642"/>
                    </a:lnTo>
                    <a:lnTo>
                      <a:pt x="1646" y="5644"/>
                    </a:lnTo>
                    <a:lnTo>
                      <a:pt x="1638" y="5649"/>
                    </a:lnTo>
                    <a:lnTo>
                      <a:pt x="1631" y="5654"/>
                    </a:lnTo>
                    <a:lnTo>
                      <a:pt x="1627" y="5658"/>
                    </a:lnTo>
                    <a:lnTo>
                      <a:pt x="1624" y="5661"/>
                    </a:lnTo>
                    <a:lnTo>
                      <a:pt x="1620" y="5663"/>
                    </a:lnTo>
                    <a:lnTo>
                      <a:pt x="1615" y="5665"/>
                    </a:lnTo>
                    <a:lnTo>
                      <a:pt x="1606" y="5668"/>
                    </a:lnTo>
                    <a:lnTo>
                      <a:pt x="1582" y="5675"/>
                    </a:lnTo>
                    <a:lnTo>
                      <a:pt x="1579" y="5676"/>
                    </a:lnTo>
                    <a:lnTo>
                      <a:pt x="1576" y="5673"/>
                    </a:lnTo>
                    <a:lnTo>
                      <a:pt x="1568" y="5665"/>
                    </a:lnTo>
                    <a:lnTo>
                      <a:pt x="1557" y="5654"/>
                    </a:lnTo>
                    <a:lnTo>
                      <a:pt x="1547" y="5643"/>
                    </a:lnTo>
                    <a:lnTo>
                      <a:pt x="1537" y="5630"/>
                    </a:lnTo>
                    <a:lnTo>
                      <a:pt x="1527" y="5615"/>
                    </a:lnTo>
                    <a:lnTo>
                      <a:pt x="1520" y="5603"/>
                    </a:lnTo>
                    <a:lnTo>
                      <a:pt x="1517" y="5598"/>
                    </a:lnTo>
                    <a:lnTo>
                      <a:pt x="1513" y="5597"/>
                    </a:lnTo>
                    <a:lnTo>
                      <a:pt x="1505" y="5593"/>
                    </a:lnTo>
                    <a:lnTo>
                      <a:pt x="1499" y="5589"/>
                    </a:lnTo>
                    <a:lnTo>
                      <a:pt x="1494" y="5584"/>
                    </a:lnTo>
                    <a:lnTo>
                      <a:pt x="1488" y="5579"/>
                    </a:lnTo>
                    <a:lnTo>
                      <a:pt x="1485" y="5571"/>
                    </a:lnTo>
                    <a:lnTo>
                      <a:pt x="1481" y="5557"/>
                    </a:lnTo>
                    <a:lnTo>
                      <a:pt x="1478" y="5546"/>
                    </a:lnTo>
                    <a:lnTo>
                      <a:pt x="1475" y="5541"/>
                    </a:lnTo>
                    <a:lnTo>
                      <a:pt x="1473" y="5537"/>
                    </a:lnTo>
                    <a:lnTo>
                      <a:pt x="1470" y="5531"/>
                    </a:lnTo>
                    <a:lnTo>
                      <a:pt x="1466" y="5525"/>
                    </a:lnTo>
                    <a:lnTo>
                      <a:pt x="1456" y="5514"/>
                    </a:lnTo>
                    <a:lnTo>
                      <a:pt x="1447" y="5504"/>
                    </a:lnTo>
                    <a:lnTo>
                      <a:pt x="1439" y="5494"/>
                    </a:lnTo>
                    <a:lnTo>
                      <a:pt x="1433" y="5485"/>
                    </a:lnTo>
                    <a:lnTo>
                      <a:pt x="1431" y="5475"/>
                    </a:lnTo>
                    <a:lnTo>
                      <a:pt x="1430" y="5466"/>
                    </a:lnTo>
                    <a:lnTo>
                      <a:pt x="1428" y="5462"/>
                    </a:lnTo>
                    <a:lnTo>
                      <a:pt x="1426" y="5456"/>
                    </a:lnTo>
                    <a:lnTo>
                      <a:pt x="1422" y="5448"/>
                    </a:lnTo>
                    <a:lnTo>
                      <a:pt x="1417" y="5438"/>
                    </a:lnTo>
                    <a:lnTo>
                      <a:pt x="1407" y="5421"/>
                    </a:lnTo>
                    <a:lnTo>
                      <a:pt x="1401" y="5409"/>
                    </a:lnTo>
                    <a:lnTo>
                      <a:pt x="1395" y="5397"/>
                    </a:lnTo>
                    <a:lnTo>
                      <a:pt x="1390" y="5384"/>
                    </a:lnTo>
                    <a:lnTo>
                      <a:pt x="1388" y="5375"/>
                    </a:lnTo>
                    <a:lnTo>
                      <a:pt x="1387" y="5367"/>
                    </a:lnTo>
                    <a:lnTo>
                      <a:pt x="1386" y="5363"/>
                    </a:lnTo>
                    <a:lnTo>
                      <a:pt x="1383" y="5357"/>
                    </a:lnTo>
                    <a:lnTo>
                      <a:pt x="1377" y="5350"/>
                    </a:lnTo>
                    <a:lnTo>
                      <a:pt x="1370" y="5339"/>
                    </a:lnTo>
                    <a:lnTo>
                      <a:pt x="1353" y="5318"/>
                    </a:lnTo>
                    <a:lnTo>
                      <a:pt x="1343" y="5303"/>
                    </a:lnTo>
                    <a:lnTo>
                      <a:pt x="1337" y="5293"/>
                    </a:lnTo>
                    <a:lnTo>
                      <a:pt x="1332" y="5282"/>
                    </a:lnTo>
                    <a:lnTo>
                      <a:pt x="1326" y="5273"/>
                    </a:lnTo>
                    <a:lnTo>
                      <a:pt x="1321" y="5263"/>
                    </a:lnTo>
                    <a:lnTo>
                      <a:pt x="1316" y="5248"/>
                    </a:lnTo>
                    <a:lnTo>
                      <a:pt x="1307" y="5222"/>
                    </a:lnTo>
                    <a:lnTo>
                      <a:pt x="1300" y="5200"/>
                    </a:lnTo>
                    <a:lnTo>
                      <a:pt x="1297" y="5190"/>
                    </a:lnTo>
                    <a:lnTo>
                      <a:pt x="1295" y="5181"/>
                    </a:lnTo>
                    <a:lnTo>
                      <a:pt x="1291" y="5163"/>
                    </a:lnTo>
                    <a:lnTo>
                      <a:pt x="1285" y="5139"/>
                    </a:lnTo>
                    <a:lnTo>
                      <a:pt x="1282" y="5122"/>
                    </a:lnTo>
                    <a:lnTo>
                      <a:pt x="1281" y="5111"/>
                    </a:lnTo>
                    <a:lnTo>
                      <a:pt x="1280" y="5107"/>
                    </a:lnTo>
                    <a:lnTo>
                      <a:pt x="1280" y="5105"/>
                    </a:lnTo>
                    <a:lnTo>
                      <a:pt x="1280" y="5097"/>
                    </a:lnTo>
                    <a:lnTo>
                      <a:pt x="1279" y="5086"/>
                    </a:lnTo>
                    <a:lnTo>
                      <a:pt x="1278" y="5071"/>
                    </a:lnTo>
                    <a:lnTo>
                      <a:pt x="1276" y="5057"/>
                    </a:lnTo>
                    <a:lnTo>
                      <a:pt x="1275" y="5048"/>
                    </a:lnTo>
                    <a:lnTo>
                      <a:pt x="1282" y="5040"/>
                    </a:lnTo>
                    <a:lnTo>
                      <a:pt x="1285" y="5038"/>
                    </a:lnTo>
                    <a:lnTo>
                      <a:pt x="1358" y="4982"/>
                    </a:lnTo>
                    <a:lnTo>
                      <a:pt x="1417" y="4913"/>
                    </a:lnTo>
                    <a:lnTo>
                      <a:pt x="1483" y="4861"/>
                    </a:lnTo>
                    <a:lnTo>
                      <a:pt x="1544" y="4847"/>
                    </a:lnTo>
                    <a:lnTo>
                      <a:pt x="1587" y="4844"/>
                    </a:lnTo>
                    <a:lnTo>
                      <a:pt x="1673" y="4760"/>
                    </a:lnTo>
                    <a:lnTo>
                      <a:pt x="1742" y="4709"/>
                    </a:lnTo>
                    <a:lnTo>
                      <a:pt x="1821" y="4611"/>
                    </a:lnTo>
                    <a:lnTo>
                      <a:pt x="1863" y="4573"/>
                    </a:lnTo>
                    <a:lnTo>
                      <a:pt x="1859" y="4566"/>
                    </a:lnTo>
                    <a:lnTo>
                      <a:pt x="1848" y="4553"/>
                    </a:lnTo>
                    <a:lnTo>
                      <a:pt x="1835" y="4538"/>
                    </a:lnTo>
                    <a:lnTo>
                      <a:pt x="1823" y="4526"/>
                    </a:lnTo>
                    <a:lnTo>
                      <a:pt x="1809" y="4515"/>
                    </a:lnTo>
                    <a:lnTo>
                      <a:pt x="1792" y="4502"/>
                    </a:lnTo>
                    <a:lnTo>
                      <a:pt x="1777" y="4493"/>
                    </a:lnTo>
                    <a:lnTo>
                      <a:pt x="1770" y="4488"/>
                    </a:lnTo>
                    <a:lnTo>
                      <a:pt x="1752" y="4457"/>
                    </a:lnTo>
                    <a:lnTo>
                      <a:pt x="1757" y="4426"/>
                    </a:lnTo>
                    <a:lnTo>
                      <a:pt x="1761" y="4424"/>
                    </a:lnTo>
                    <a:lnTo>
                      <a:pt x="1771" y="4419"/>
                    </a:lnTo>
                    <a:lnTo>
                      <a:pt x="1784" y="4413"/>
                    </a:lnTo>
                    <a:lnTo>
                      <a:pt x="1796" y="4409"/>
                    </a:lnTo>
                    <a:lnTo>
                      <a:pt x="1810" y="4404"/>
                    </a:lnTo>
                    <a:lnTo>
                      <a:pt x="1825" y="4400"/>
                    </a:lnTo>
                    <a:lnTo>
                      <a:pt x="1839" y="4397"/>
                    </a:lnTo>
                    <a:lnTo>
                      <a:pt x="1845" y="4396"/>
                    </a:lnTo>
                    <a:lnTo>
                      <a:pt x="1903" y="4377"/>
                    </a:lnTo>
                    <a:lnTo>
                      <a:pt x="1962" y="4347"/>
                    </a:lnTo>
                    <a:lnTo>
                      <a:pt x="1975" y="4293"/>
                    </a:lnTo>
                    <a:lnTo>
                      <a:pt x="1975" y="4287"/>
                    </a:lnTo>
                    <a:lnTo>
                      <a:pt x="1976" y="4270"/>
                    </a:lnTo>
                    <a:lnTo>
                      <a:pt x="1976" y="4252"/>
                    </a:lnTo>
                    <a:lnTo>
                      <a:pt x="1975" y="4238"/>
                    </a:lnTo>
                    <a:lnTo>
                      <a:pt x="1974" y="4226"/>
                    </a:lnTo>
                    <a:lnTo>
                      <a:pt x="1973" y="4211"/>
                    </a:lnTo>
                    <a:lnTo>
                      <a:pt x="1973" y="4198"/>
                    </a:lnTo>
                    <a:lnTo>
                      <a:pt x="1973" y="4192"/>
                    </a:lnTo>
                    <a:lnTo>
                      <a:pt x="1960" y="4159"/>
                    </a:lnTo>
                    <a:lnTo>
                      <a:pt x="1916" y="4086"/>
                    </a:lnTo>
                    <a:lnTo>
                      <a:pt x="1874" y="4046"/>
                    </a:lnTo>
                    <a:lnTo>
                      <a:pt x="1863" y="4042"/>
                    </a:lnTo>
                    <a:lnTo>
                      <a:pt x="1840" y="4033"/>
                    </a:lnTo>
                    <a:lnTo>
                      <a:pt x="1814" y="4022"/>
                    </a:lnTo>
                    <a:lnTo>
                      <a:pt x="1796" y="4012"/>
                    </a:lnTo>
                    <a:lnTo>
                      <a:pt x="1783" y="4003"/>
                    </a:lnTo>
                    <a:lnTo>
                      <a:pt x="1768" y="3991"/>
                    </a:lnTo>
                    <a:lnTo>
                      <a:pt x="1755" y="3980"/>
                    </a:lnTo>
                    <a:lnTo>
                      <a:pt x="1750" y="3975"/>
                    </a:lnTo>
                    <a:lnTo>
                      <a:pt x="1688" y="3949"/>
                    </a:lnTo>
                    <a:lnTo>
                      <a:pt x="1607" y="3934"/>
                    </a:lnTo>
                    <a:lnTo>
                      <a:pt x="1516" y="3911"/>
                    </a:lnTo>
                    <a:lnTo>
                      <a:pt x="1337" y="3889"/>
                    </a:lnTo>
                    <a:lnTo>
                      <a:pt x="1264" y="3870"/>
                    </a:lnTo>
                    <a:lnTo>
                      <a:pt x="1263" y="3869"/>
                    </a:lnTo>
                    <a:lnTo>
                      <a:pt x="1256" y="3867"/>
                    </a:lnTo>
                    <a:lnTo>
                      <a:pt x="1237" y="3861"/>
                    </a:lnTo>
                    <a:lnTo>
                      <a:pt x="1199" y="3850"/>
                    </a:lnTo>
                    <a:lnTo>
                      <a:pt x="1179" y="3844"/>
                    </a:lnTo>
                    <a:lnTo>
                      <a:pt x="1167" y="3839"/>
                    </a:lnTo>
                    <a:lnTo>
                      <a:pt x="1163" y="3836"/>
                    </a:lnTo>
                    <a:lnTo>
                      <a:pt x="1161" y="3835"/>
                    </a:lnTo>
                    <a:lnTo>
                      <a:pt x="1160" y="3833"/>
                    </a:lnTo>
                    <a:lnTo>
                      <a:pt x="1160" y="3832"/>
                    </a:lnTo>
                    <a:lnTo>
                      <a:pt x="1166" y="3829"/>
                    </a:lnTo>
                    <a:lnTo>
                      <a:pt x="1170" y="3829"/>
                    </a:lnTo>
                    <a:lnTo>
                      <a:pt x="1169" y="3827"/>
                    </a:lnTo>
                    <a:lnTo>
                      <a:pt x="1158" y="3821"/>
                    </a:lnTo>
                    <a:lnTo>
                      <a:pt x="1145" y="3818"/>
                    </a:lnTo>
                    <a:lnTo>
                      <a:pt x="1128" y="3816"/>
                    </a:lnTo>
                    <a:lnTo>
                      <a:pt x="1114" y="3815"/>
                    </a:lnTo>
                    <a:lnTo>
                      <a:pt x="1107" y="3814"/>
                    </a:lnTo>
                    <a:lnTo>
                      <a:pt x="1071" y="3807"/>
                    </a:lnTo>
                    <a:lnTo>
                      <a:pt x="1037" y="3812"/>
                    </a:lnTo>
                    <a:lnTo>
                      <a:pt x="1031" y="3814"/>
                    </a:lnTo>
                    <a:lnTo>
                      <a:pt x="1014" y="3818"/>
                    </a:lnTo>
                    <a:lnTo>
                      <a:pt x="995" y="3824"/>
                    </a:lnTo>
                    <a:lnTo>
                      <a:pt x="982" y="3829"/>
                    </a:lnTo>
                    <a:lnTo>
                      <a:pt x="978" y="3831"/>
                    </a:lnTo>
                    <a:lnTo>
                      <a:pt x="973" y="3835"/>
                    </a:lnTo>
                    <a:lnTo>
                      <a:pt x="971" y="3840"/>
                    </a:lnTo>
                    <a:lnTo>
                      <a:pt x="969" y="3845"/>
                    </a:lnTo>
                    <a:lnTo>
                      <a:pt x="966" y="3854"/>
                    </a:lnTo>
                    <a:lnTo>
                      <a:pt x="965" y="3857"/>
                    </a:lnTo>
                    <a:lnTo>
                      <a:pt x="953" y="3872"/>
                    </a:lnTo>
                    <a:lnTo>
                      <a:pt x="931" y="3906"/>
                    </a:lnTo>
                    <a:lnTo>
                      <a:pt x="906" y="3937"/>
                    </a:lnTo>
                    <a:lnTo>
                      <a:pt x="897" y="3971"/>
                    </a:lnTo>
                    <a:lnTo>
                      <a:pt x="889" y="3974"/>
                    </a:lnTo>
                    <a:lnTo>
                      <a:pt x="868" y="3980"/>
                    </a:lnTo>
                    <a:lnTo>
                      <a:pt x="840" y="3989"/>
                    </a:lnTo>
                    <a:lnTo>
                      <a:pt x="810" y="3997"/>
                    </a:lnTo>
                    <a:lnTo>
                      <a:pt x="799" y="4001"/>
                    </a:lnTo>
                    <a:lnTo>
                      <a:pt x="791" y="4003"/>
                    </a:lnTo>
                    <a:lnTo>
                      <a:pt x="787" y="4003"/>
                    </a:lnTo>
                    <a:lnTo>
                      <a:pt x="784" y="4002"/>
                    </a:lnTo>
                    <a:lnTo>
                      <a:pt x="784" y="3999"/>
                    </a:lnTo>
                    <a:lnTo>
                      <a:pt x="787" y="3997"/>
                    </a:lnTo>
                    <a:lnTo>
                      <a:pt x="781" y="3997"/>
                    </a:lnTo>
                    <a:lnTo>
                      <a:pt x="770" y="3997"/>
                    </a:lnTo>
                    <a:lnTo>
                      <a:pt x="755" y="3997"/>
                    </a:lnTo>
                    <a:lnTo>
                      <a:pt x="742" y="3997"/>
                    </a:lnTo>
                    <a:lnTo>
                      <a:pt x="735" y="3997"/>
                    </a:lnTo>
                    <a:lnTo>
                      <a:pt x="732" y="3997"/>
                    </a:lnTo>
                    <a:lnTo>
                      <a:pt x="726" y="3996"/>
                    </a:lnTo>
                    <a:lnTo>
                      <a:pt x="716" y="3995"/>
                    </a:lnTo>
                    <a:lnTo>
                      <a:pt x="695" y="3993"/>
                    </a:lnTo>
                    <a:lnTo>
                      <a:pt x="687" y="3993"/>
                    </a:lnTo>
                    <a:lnTo>
                      <a:pt x="668" y="3983"/>
                    </a:lnTo>
                    <a:lnTo>
                      <a:pt x="670" y="3971"/>
                    </a:lnTo>
                    <a:lnTo>
                      <a:pt x="678" y="3958"/>
                    </a:lnTo>
                    <a:lnTo>
                      <a:pt x="685" y="3937"/>
                    </a:lnTo>
                    <a:lnTo>
                      <a:pt x="695" y="3921"/>
                    </a:lnTo>
                    <a:lnTo>
                      <a:pt x="698" y="3916"/>
                    </a:lnTo>
                    <a:lnTo>
                      <a:pt x="707" y="3904"/>
                    </a:lnTo>
                    <a:lnTo>
                      <a:pt x="718" y="3890"/>
                    </a:lnTo>
                    <a:lnTo>
                      <a:pt x="731" y="3876"/>
                    </a:lnTo>
                    <a:lnTo>
                      <a:pt x="739" y="3869"/>
                    </a:lnTo>
                    <a:lnTo>
                      <a:pt x="741" y="3866"/>
                    </a:lnTo>
                    <a:lnTo>
                      <a:pt x="743" y="3863"/>
                    </a:lnTo>
                    <a:lnTo>
                      <a:pt x="750" y="3855"/>
                    </a:lnTo>
                    <a:lnTo>
                      <a:pt x="763" y="3842"/>
                    </a:lnTo>
                    <a:lnTo>
                      <a:pt x="765" y="3841"/>
                    </a:lnTo>
                    <a:lnTo>
                      <a:pt x="767" y="3826"/>
                    </a:lnTo>
                    <a:lnTo>
                      <a:pt x="767" y="3822"/>
                    </a:lnTo>
                    <a:lnTo>
                      <a:pt x="767" y="3814"/>
                    </a:lnTo>
                    <a:lnTo>
                      <a:pt x="767" y="3803"/>
                    </a:lnTo>
                    <a:lnTo>
                      <a:pt x="767" y="3792"/>
                    </a:lnTo>
                    <a:lnTo>
                      <a:pt x="767" y="3786"/>
                    </a:lnTo>
                    <a:lnTo>
                      <a:pt x="765" y="3781"/>
                    </a:lnTo>
                    <a:lnTo>
                      <a:pt x="762" y="3775"/>
                    </a:lnTo>
                    <a:lnTo>
                      <a:pt x="755" y="3763"/>
                    </a:lnTo>
                    <a:lnTo>
                      <a:pt x="751" y="3757"/>
                    </a:lnTo>
                    <a:lnTo>
                      <a:pt x="747" y="3752"/>
                    </a:lnTo>
                    <a:lnTo>
                      <a:pt x="743" y="3750"/>
                    </a:lnTo>
                    <a:lnTo>
                      <a:pt x="740" y="3749"/>
                    </a:lnTo>
                    <a:lnTo>
                      <a:pt x="737" y="3750"/>
                    </a:lnTo>
                    <a:lnTo>
                      <a:pt x="736" y="3751"/>
                    </a:lnTo>
                    <a:lnTo>
                      <a:pt x="716" y="3735"/>
                    </a:lnTo>
                    <a:lnTo>
                      <a:pt x="695" y="3710"/>
                    </a:lnTo>
                    <a:lnTo>
                      <a:pt x="664" y="3675"/>
                    </a:lnTo>
                    <a:lnTo>
                      <a:pt x="625" y="3650"/>
                    </a:lnTo>
                    <a:lnTo>
                      <a:pt x="593" y="3648"/>
                    </a:lnTo>
                    <a:lnTo>
                      <a:pt x="562" y="3659"/>
                    </a:lnTo>
                    <a:lnTo>
                      <a:pt x="558" y="3663"/>
                    </a:lnTo>
                    <a:lnTo>
                      <a:pt x="549" y="3668"/>
                    </a:lnTo>
                    <a:lnTo>
                      <a:pt x="544" y="3671"/>
                    </a:lnTo>
                    <a:lnTo>
                      <a:pt x="538" y="3673"/>
                    </a:lnTo>
                    <a:lnTo>
                      <a:pt x="533" y="3676"/>
                    </a:lnTo>
                    <a:lnTo>
                      <a:pt x="529" y="3677"/>
                    </a:lnTo>
                    <a:lnTo>
                      <a:pt x="524" y="3678"/>
                    </a:lnTo>
                    <a:lnTo>
                      <a:pt x="521" y="3680"/>
                    </a:lnTo>
                    <a:lnTo>
                      <a:pt x="519" y="3683"/>
                    </a:lnTo>
                    <a:lnTo>
                      <a:pt x="518" y="3687"/>
                    </a:lnTo>
                    <a:lnTo>
                      <a:pt x="517" y="3695"/>
                    </a:lnTo>
                    <a:lnTo>
                      <a:pt x="516" y="3698"/>
                    </a:lnTo>
                    <a:lnTo>
                      <a:pt x="449" y="3712"/>
                    </a:lnTo>
                    <a:lnTo>
                      <a:pt x="420" y="3747"/>
                    </a:lnTo>
                    <a:lnTo>
                      <a:pt x="386" y="3782"/>
                    </a:lnTo>
                    <a:lnTo>
                      <a:pt x="359" y="3816"/>
                    </a:lnTo>
                    <a:lnTo>
                      <a:pt x="318" y="3857"/>
                    </a:lnTo>
                    <a:lnTo>
                      <a:pt x="283" y="3892"/>
                    </a:lnTo>
                    <a:lnTo>
                      <a:pt x="236" y="3892"/>
                    </a:lnTo>
                    <a:lnTo>
                      <a:pt x="171" y="3892"/>
                    </a:lnTo>
                    <a:lnTo>
                      <a:pt x="62" y="3886"/>
                    </a:lnTo>
                    <a:lnTo>
                      <a:pt x="0" y="3886"/>
                    </a:lnTo>
                    <a:lnTo>
                      <a:pt x="6" y="3886"/>
                    </a:lnTo>
                    <a:lnTo>
                      <a:pt x="6" y="3815"/>
                    </a:lnTo>
                    <a:lnTo>
                      <a:pt x="30" y="3696"/>
                    </a:lnTo>
                    <a:lnTo>
                      <a:pt x="30" y="3612"/>
                    </a:lnTo>
                    <a:lnTo>
                      <a:pt x="89" y="3458"/>
                    </a:lnTo>
                    <a:lnTo>
                      <a:pt x="184" y="3256"/>
                    </a:lnTo>
                    <a:lnTo>
                      <a:pt x="291" y="3208"/>
                    </a:lnTo>
                    <a:lnTo>
                      <a:pt x="374" y="3161"/>
                    </a:lnTo>
                    <a:lnTo>
                      <a:pt x="410" y="3054"/>
                    </a:lnTo>
                    <a:lnTo>
                      <a:pt x="351" y="2971"/>
                    </a:lnTo>
                    <a:lnTo>
                      <a:pt x="351" y="2888"/>
                    </a:lnTo>
                    <a:lnTo>
                      <a:pt x="339" y="2793"/>
                    </a:lnTo>
                    <a:lnTo>
                      <a:pt x="327" y="2685"/>
                    </a:lnTo>
                    <a:lnTo>
                      <a:pt x="351" y="2613"/>
                    </a:lnTo>
                    <a:lnTo>
                      <a:pt x="362" y="2542"/>
                    </a:lnTo>
                    <a:lnTo>
                      <a:pt x="458" y="2471"/>
                    </a:lnTo>
                    <a:lnTo>
                      <a:pt x="530" y="2424"/>
                    </a:lnTo>
                    <a:lnTo>
                      <a:pt x="577" y="2352"/>
                    </a:lnTo>
                    <a:lnTo>
                      <a:pt x="585" y="2343"/>
                    </a:lnTo>
                    <a:lnTo>
                      <a:pt x="609" y="2317"/>
                    </a:lnTo>
                    <a:lnTo>
                      <a:pt x="624" y="2300"/>
                    </a:lnTo>
                    <a:lnTo>
                      <a:pt x="642" y="2282"/>
                    </a:lnTo>
                    <a:lnTo>
                      <a:pt x="663" y="2264"/>
                    </a:lnTo>
                    <a:lnTo>
                      <a:pt x="684" y="2245"/>
                    </a:lnTo>
                    <a:lnTo>
                      <a:pt x="720" y="2150"/>
                    </a:lnTo>
                    <a:lnTo>
                      <a:pt x="767" y="2067"/>
                    </a:lnTo>
                    <a:lnTo>
                      <a:pt x="767" y="1996"/>
                    </a:lnTo>
                    <a:lnTo>
                      <a:pt x="708" y="1984"/>
                    </a:lnTo>
                    <a:lnTo>
                      <a:pt x="664" y="1949"/>
                    </a:lnTo>
                    <a:close/>
                    <a:moveTo>
                      <a:pt x="5319" y="6521"/>
                    </a:moveTo>
                    <a:lnTo>
                      <a:pt x="5317" y="6520"/>
                    </a:lnTo>
                    <a:lnTo>
                      <a:pt x="5221" y="6479"/>
                    </a:lnTo>
                    <a:lnTo>
                      <a:pt x="5056" y="6438"/>
                    </a:lnTo>
                    <a:lnTo>
                      <a:pt x="4939" y="6403"/>
                    </a:lnTo>
                    <a:lnTo>
                      <a:pt x="4871" y="6335"/>
                    </a:lnTo>
                    <a:lnTo>
                      <a:pt x="4747" y="6370"/>
                    </a:lnTo>
                    <a:lnTo>
                      <a:pt x="4816" y="6466"/>
                    </a:lnTo>
                    <a:lnTo>
                      <a:pt x="4802" y="6513"/>
                    </a:lnTo>
                    <a:lnTo>
                      <a:pt x="4864" y="6595"/>
                    </a:lnTo>
                    <a:lnTo>
                      <a:pt x="4981" y="6623"/>
                    </a:lnTo>
                    <a:lnTo>
                      <a:pt x="5029" y="6705"/>
                    </a:lnTo>
                    <a:lnTo>
                      <a:pt x="5046" y="6724"/>
                    </a:lnTo>
                    <a:lnTo>
                      <a:pt x="5109" y="6675"/>
                    </a:lnTo>
                    <a:lnTo>
                      <a:pt x="5196" y="6614"/>
                    </a:lnTo>
                    <a:lnTo>
                      <a:pt x="5285" y="6544"/>
                    </a:lnTo>
                    <a:lnTo>
                      <a:pt x="5319" y="6521"/>
                    </a:lnTo>
                    <a:close/>
                    <a:moveTo>
                      <a:pt x="3966" y="5395"/>
                    </a:moveTo>
                    <a:lnTo>
                      <a:pt x="3972" y="5371"/>
                    </a:lnTo>
                    <a:lnTo>
                      <a:pt x="3984" y="5349"/>
                    </a:lnTo>
                    <a:lnTo>
                      <a:pt x="3987" y="5348"/>
                    </a:lnTo>
                    <a:lnTo>
                      <a:pt x="3994" y="5347"/>
                    </a:lnTo>
                    <a:lnTo>
                      <a:pt x="3997" y="5344"/>
                    </a:lnTo>
                    <a:lnTo>
                      <a:pt x="3999" y="5342"/>
                    </a:lnTo>
                    <a:lnTo>
                      <a:pt x="4001" y="5339"/>
                    </a:lnTo>
                    <a:lnTo>
                      <a:pt x="4002" y="5335"/>
                    </a:lnTo>
                    <a:lnTo>
                      <a:pt x="4004" y="5329"/>
                    </a:lnTo>
                    <a:lnTo>
                      <a:pt x="4005" y="5324"/>
                    </a:lnTo>
                    <a:lnTo>
                      <a:pt x="4008" y="5317"/>
                    </a:lnTo>
                    <a:lnTo>
                      <a:pt x="4010" y="5312"/>
                    </a:lnTo>
                    <a:lnTo>
                      <a:pt x="4015" y="5304"/>
                    </a:lnTo>
                    <a:lnTo>
                      <a:pt x="4018" y="5300"/>
                    </a:lnTo>
                    <a:lnTo>
                      <a:pt x="4028" y="5282"/>
                    </a:lnTo>
                    <a:lnTo>
                      <a:pt x="4029" y="5281"/>
                    </a:lnTo>
                    <a:lnTo>
                      <a:pt x="4034" y="5277"/>
                    </a:lnTo>
                    <a:lnTo>
                      <a:pt x="4039" y="5272"/>
                    </a:lnTo>
                    <a:lnTo>
                      <a:pt x="4041" y="5267"/>
                    </a:lnTo>
                    <a:lnTo>
                      <a:pt x="4045" y="5254"/>
                    </a:lnTo>
                    <a:lnTo>
                      <a:pt x="4048" y="5239"/>
                    </a:lnTo>
                    <a:lnTo>
                      <a:pt x="4048" y="5225"/>
                    </a:lnTo>
                    <a:lnTo>
                      <a:pt x="4049" y="5211"/>
                    </a:lnTo>
                    <a:lnTo>
                      <a:pt x="4051" y="5199"/>
                    </a:lnTo>
                    <a:lnTo>
                      <a:pt x="4051" y="5187"/>
                    </a:lnTo>
                    <a:lnTo>
                      <a:pt x="4053" y="5175"/>
                    </a:lnTo>
                    <a:lnTo>
                      <a:pt x="4054" y="5171"/>
                    </a:lnTo>
                    <a:lnTo>
                      <a:pt x="4065" y="5160"/>
                    </a:lnTo>
                    <a:lnTo>
                      <a:pt x="4091" y="5155"/>
                    </a:lnTo>
                    <a:lnTo>
                      <a:pt x="4097" y="5153"/>
                    </a:lnTo>
                    <a:lnTo>
                      <a:pt x="4108" y="5152"/>
                    </a:lnTo>
                    <a:lnTo>
                      <a:pt x="4117" y="5154"/>
                    </a:lnTo>
                    <a:lnTo>
                      <a:pt x="4120" y="5157"/>
                    </a:lnTo>
                    <a:lnTo>
                      <a:pt x="4121" y="5159"/>
                    </a:lnTo>
                    <a:lnTo>
                      <a:pt x="4122" y="5166"/>
                    </a:lnTo>
                    <a:lnTo>
                      <a:pt x="4123" y="5175"/>
                    </a:lnTo>
                    <a:lnTo>
                      <a:pt x="4124" y="5181"/>
                    </a:lnTo>
                    <a:lnTo>
                      <a:pt x="4126" y="5185"/>
                    </a:lnTo>
                    <a:lnTo>
                      <a:pt x="4128" y="5188"/>
                    </a:lnTo>
                    <a:lnTo>
                      <a:pt x="4129" y="5190"/>
                    </a:lnTo>
                    <a:lnTo>
                      <a:pt x="4128" y="5194"/>
                    </a:lnTo>
                    <a:lnTo>
                      <a:pt x="4126" y="5201"/>
                    </a:lnTo>
                    <a:lnTo>
                      <a:pt x="4124" y="5205"/>
                    </a:lnTo>
                    <a:lnTo>
                      <a:pt x="4121" y="5208"/>
                    </a:lnTo>
                    <a:lnTo>
                      <a:pt x="4118" y="5212"/>
                    </a:lnTo>
                    <a:lnTo>
                      <a:pt x="4114" y="5214"/>
                    </a:lnTo>
                    <a:lnTo>
                      <a:pt x="4112" y="5216"/>
                    </a:lnTo>
                    <a:lnTo>
                      <a:pt x="4109" y="5217"/>
                    </a:lnTo>
                    <a:lnTo>
                      <a:pt x="4107" y="5221"/>
                    </a:lnTo>
                    <a:lnTo>
                      <a:pt x="4105" y="5226"/>
                    </a:lnTo>
                    <a:lnTo>
                      <a:pt x="4104" y="5231"/>
                    </a:lnTo>
                    <a:lnTo>
                      <a:pt x="4104" y="5236"/>
                    </a:lnTo>
                    <a:lnTo>
                      <a:pt x="4103" y="5244"/>
                    </a:lnTo>
                    <a:lnTo>
                      <a:pt x="4103" y="5260"/>
                    </a:lnTo>
                    <a:lnTo>
                      <a:pt x="4103" y="5275"/>
                    </a:lnTo>
                    <a:lnTo>
                      <a:pt x="4104" y="5283"/>
                    </a:lnTo>
                    <a:lnTo>
                      <a:pt x="4105" y="5291"/>
                    </a:lnTo>
                    <a:lnTo>
                      <a:pt x="4105" y="5297"/>
                    </a:lnTo>
                    <a:lnTo>
                      <a:pt x="4105" y="5301"/>
                    </a:lnTo>
                    <a:lnTo>
                      <a:pt x="4103" y="5304"/>
                    </a:lnTo>
                    <a:lnTo>
                      <a:pt x="4101" y="5309"/>
                    </a:lnTo>
                    <a:lnTo>
                      <a:pt x="4096" y="5316"/>
                    </a:lnTo>
                    <a:lnTo>
                      <a:pt x="4094" y="5323"/>
                    </a:lnTo>
                    <a:lnTo>
                      <a:pt x="4091" y="5328"/>
                    </a:lnTo>
                    <a:lnTo>
                      <a:pt x="4087" y="5331"/>
                    </a:lnTo>
                    <a:lnTo>
                      <a:pt x="4082" y="5336"/>
                    </a:lnTo>
                    <a:lnTo>
                      <a:pt x="4072" y="5345"/>
                    </a:lnTo>
                    <a:lnTo>
                      <a:pt x="4068" y="5349"/>
                    </a:lnTo>
                    <a:lnTo>
                      <a:pt x="4066" y="5351"/>
                    </a:lnTo>
                    <a:lnTo>
                      <a:pt x="4066" y="5353"/>
                    </a:lnTo>
                    <a:lnTo>
                      <a:pt x="4066" y="5355"/>
                    </a:lnTo>
                    <a:lnTo>
                      <a:pt x="4066" y="5356"/>
                    </a:lnTo>
                    <a:lnTo>
                      <a:pt x="4064" y="5358"/>
                    </a:lnTo>
                    <a:lnTo>
                      <a:pt x="4061" y="5359"/>
                    </a:lnTo>
                    <a:lnTo>
                      <a:pt x="4053" y="5362"/>
                    </a:lnTo>
                    <a:lnTo>
                      <a:pt x="4046" y="5365"/>
                    </a:lnTo>
                    <a:lnTo>
                      <a:pt x="4039" y="5368"/>
                    </a:lnTo>
                    <a:lnTo>
                      <a:pt x="4034" y="5372"/>
                    </a:lnTo>
                    <a:lnTo>
                      <a:pt x="4031" y="5377"/>
                    </a:lnTo>
                    <a:lnTo>
                      <a:pt x="4025" y="5385"/>
                    </a:lnTo>
                    <a:lnTo>
                      <a:pt x="4021" y="5391"/>
                    </a:lnTo>
                    <a:lnTo>
                      <a:pt x="4019" y="5393"/>
                    </a:lnTo>
                    <a:lnTo>
                      <a:pt x="4017" y="5395"/>
                    </a:lnTo>
                    <a:lnTo>
                      <a:pt x="4013" y="5396"/>
                    </a:lnTo>
                    <a:lnTo>
                      <a:pt x="4009" y="5397"/>
                    </a:lnTo>
                    <a:lnTo>
                      <a:pt x="3999" y="5399"/>
                    </a:lnTo>
                    <a:lnTo>
                      <a:pt x="3992" y="5403"/>
                    </a:lnTo>
                    <a:lnTo>
                      <a:pt x="3988" y="5404"/>
                    </a:lnTo>
                    <a:lnTo>
                      <a:pt x="3987" y="5406"/>
                    </a:lnTo>
                    <a:lnTo>
                      <a:pt x="3986" y="5406"/>
                    </a:lnTo>
                    <a:lnTo>
                      <a:pt x="3982" y="5405"/>
                    </a:lnTo>
                    <a:lnTo>
                      <a:pt x="3971" y="5398"/>
                    </a:lnTo>
                    <a:lnTo>
                      <a:pt x="3966" y="5395"/>
                    </a:lnTo>
                    <a:close/>
                    <a:moveTo>
                      <a:pt x="4131" y="5701"/>
                    </a:moveTo>
                    <a:lnTo>
                      <a:pt x="4142" y="5684"/>
                    </a:lnTo>
                    <a:lnTo>
                      <a:pt x="4170" y="5677"/>
                    </a:lnTo>
                    <a:lnTo>
                      <a:pt x="4186" y="5673"/>
                    </a:lnTo>
                    <a:lnTo>
                      <a:pt x="4201" y="5669"/>
                    </a:lnTo>
                    <a:lnTo>
                      <a:pt x="4232" y="5667"/>
                    </a:lnTo>
                    <a:lnTo>
                      <a:pt x="4251" y="5665"/>
                    </a:lnTo>
                    <a:lnTo>
                      <a:pt x="4266" y="5664"/>
                    </a:lnTo>
                    <a:lnTo>
                      <a:pt x="4276" y="5661"/>
                    </a:lnTo>
                    <a:lnTo>
                      <a:pt x="4281" y="5657"/>
                    </a:lnTo>
                    <a:lnTo>
                      <a:pt x="4289" y="5653"/>
                    </a:lnTo>
                    <a:lnTo>
                      <a:pt x="4296" y="5648"/>
                    </a:lnTo>
                    <a:lnTo>
                      <a:pt x="4300" y="5644"/>
                    </a:lnTo>
                    <a:lnTo>
                      <a:pt x="4312" y="5637"/>
                    </a:lnTo>
                    <a:lnTo>
                      <a:pt x="4328" y="5631"/>
                    </a:lnTo>
                    <a:lnTo>
                      <a:pt x="4341" y="5630"/>
                    </a:lnTo>
                    <a:lnTo>
                      <a:pt x="4357" y="5628"/>
                    </a:lnTo>
                    <a:lnTo>
                      <a:pt x="4368" y="5626"/>
                    </a:lnTo>
                    <a:lnTo>
                      <a:pt x="4376" y="5625"/>
                    </a:lnTo>
                    <a:lnTo>
                      <a:pt x="4393" y="5626"/>
                    </a:lnTo>
                    <a:lnTo>
                      <a:pt x="4396" y="5626"/>
                    </a:lnTo>
                    <a:lnTo>
                      <a:pt x="4402" y="5627"/>
                    </a:lnTo>
                    <a:lnTo>
                      <a:pt x="4416" y="5628"/>
                    </a:lnTo>
                    <a:lnTo>
                      <a:pt x="4428" y="5629"/>
                    </a:lnTo>
                    <a:lnTo>
                      <a:pt x="4436" y="5635"/>
                    </a:lnTo>
                    <a:lnTo>
                      <a:pt x="4433" y="5652"/>
                    </a:lnTo>
                    <a:lnTo>
                      <a:pt x="4433" y="5653"/>
                    </a:lnTo>
                    <a:lnTo>
                      <a:pt x="4433" y="5655"/>
                    </a:lnTo>
                    <a:lnTo>
                      <a:pt x="4433" y="5656"/>
                    </a:lnTo>
                    <a:lnTo>
                      <a:pt x="4432" y="5657"/>
                    </a:lnTo>
                    <a:lnTo>
                      <a:pt x="4431" y="5657"/>
                    </a:lnTo>
                    <a:lnTo>
                      <a:pt x="4429" y="5657"/>
                    </a:lnTo>
                    <a:lnTo>
                      <a:pt x="4415" y="5661"/>
                    </a:lnTo>
                    <a:lnTo>
                      <a:pt x="4406" y="5664"/>
                    </a:lnTo>
                    <a:lnTo>
                      <a:pt x="4405" y="5683"/>
                    </a:lnTo>
                    <a:lnTo>
                      <a:pt x="4400" y="5692"/>
                    </a:lnTo>
                    <a:lnTo>
                      <a:pt x="4399" y="5695"/>
                    </a:lnTo>
                    <a:lnTo>
                      <a:pt x="4394" y="5702"/>
                    </a:lnTo>
                    <a:lnTo>
                      <a:pt x="4388" y="5709"/>
                    </a:lnTo>
                    <a:lnTo>
                      <a:pt x="4385" y="5712"/>
                    </a:lnTo>
                    <a:lnTo>
                      <a:pt x="4382" y="5716"/>
                    </a:lnTo>
                    <a:lnTo>
                      <a:pt x="4376" y="5742"/>
                    </a:lnTo>
                    <a:lnTo>
                      <a:pt x="4371" y="5768"/>
                    </a:lnTo>
                    <a:lnTo>
                      <a:pt x="4354" y="5789"/>
                    </a:lnTo>
                    <a:lnTo>
                      <a:pt x="4346" y="5803"/>
                    </a:lnTo>
                    <a:lnTo>
                      <a:pt x="4331" y="5799"/>
                    </a:lnTo>
                    <a:lnTo>
                      <a:pt x="4322" y="5780"/>
                    </a:lnTo>
                    <a:lnTo>
                      <a:pt x="4313" y="5770"/>
                    </a:lnTo>
                    <a:lnTo>
                      <a:pt x="4298" y="5757"/>
                    </a:lnTo>
                    <a:lnTo>
                      <a:pt x="4287" y="5741"/>
                    </a:lnTo>
                    <a:lnTo>
                      <a:pt x="4279" y="5729"/>
                    </a:lnTo>
                    <a:lnTo>
                      <a:pt x="4256" y="5724"/>
                    </a:lnTo>
                    <a:lnTo>
                      <a:pt x="4157" y="5726"/>
                    </a:lnTo>
                    <a:lnTo>
                      <a:pt x="4133" y="5719"/>
                    </a:lnTo>
                    <a:lnTo>
                      <a:pt x="4131" y="5701"/>
                    </a:lnTo>
                    <a:close/>
                    <a:moveTo>
                      <a:pt x="3912" y="6355"/>
                    </a:moveTo>
                    <a:lnTo>
                      <a:pt x="3939" y="6275"/>
                    </a:lnTo>
                    <a:lnTo>
                      <a:pt x="3973" y="6237"/>
                    </a:lnTo>
                    <a:lnTo>
                      <a:pt x="4014" y="6202"/>
                    </a:lnTo>
                    <a:lnTo>
                      <a:pt x="4018" y="6199"/>
                    </a:lnTo>
                    <a:lnTo>
                      <a:pt x="4026" y="6193"/>
                    </a:lnTo>
                    <a:lnTo>
                      <a:pt x="4038" y="6185"/>
                    </a:lnTo>
                    <a:lnTo>
                      <a:pt x="4049" y="6178"/>
                    </a:lnTo>
                    <a:lnTo>
                      <a:pt x="4062" y="6170"/>
                    </a:lnTo>
                    <a:lnTo>
                      <a:pt x="4077" y="6161"/>
                    </a:lnTo>
                    <a:lnTo>
                      <a:pt x="4089" y="6154"/>
                    </a:lnTo>
                    <a:lnTo>
                      <a:pt x="4094" y="6151"/>
                    </a:lnTo>
                    <a:lnTo>
                      <a:pt x="4140" y="6127"/>
                    </a:lnTo>
                    <a:lnTo>
                      <a:pt x="4144" y="6124"/>
                    </a:lnTo>
                    <a:lnTo>
                      <a:pt x="4154" y="6117"/>
                    </a:lnTo>
                    <a:lnTo>
                      <a:pt x="4160" y="6113"/>
                    </a:lnTo>
                    <a:lnTo>
                      <a:pt x="4168" y="6109"/>
                    </a:lnTo>
                    <a:lnTo>
                      <a:pt x="4176" y="6105"/>
                    </a:lnTo>
                    <a:lnTo>
                      <a:pt x="4185" y="6103"/>
                    </a:lnTo>
                    <a:lnTo>
                      <a:pt x="4204" y="6099"/>
                    </a:lnTo>
                    <a:lnTo>
                      <a:pt x="4224" y="6095"/>
                    </a:lnTo>
                    <a:lnTo>
                      <a:pt x="4238" y="6090"/>
                    </a:lnTo>
                    <a:lnTo>
                      <a:pt x="4244" y="6089"/>
                    </a:lnTo>
                    <a:lnTo>
                      <a:pt x="4282" y="6082"/>
                    </a:lnTo>
                    <a:lnTo>
                      <a:pt x="4306" y="6087"/>
                    </a:lnTo>
                    <a:lnTo>
                      <a:pt x="4317" y="6105"/>
                    </a:lnTo>
                    <a:lnTo>
                      <a:pt x="4311" y="6122"/>
                    </a:lnTo>
                    <a:lnTo>
                      <a:pt x="4307" y="6122"/>
                    </a:lnTo>
                    <a:lnTo>
                      <a:pt x="4297" y="6124"/>
                    </a:lnTo>
                    <a:lnTo>
                      <a:pt x="4284" y="6126"/>
                    </a:lnTo>
                    <a:lnTo>
                      <a:pt x="4268" y="6129"/>
                    </a:lnTo>
                    <a:lnTo>
                      <a:pt x="4246" y="6136"/>
                    </a:lnTo>
                    <a:lnTo>
                      <a:pt x="4241" y="6138"/>
                    </a:lnTo>
                    <a:lnTo>
                      <a:pt x="4194" y="6140"/>
                    </a:lnTo>
                    <a:lnTo>
                      <a:pt x="4191" y="6142"/>
                    </a:lnTo>
                    <a:lnTo>
                      <a:pt x="4187" y="6145"/>
                    </a:lnTo>
                    <a:lnTo>
                      <a:pt x="4180" y="6150"/>
                    </a:lnTo>
                    <a:lnTo>
                      <a:pt x="4169" y="6154"/>
                    </a:lnTo>
                    <a:lnTo>
                      <a:pt x="4158" y="6158"/>
                    </a:lnTo>
                    <a:lnTo>
                      <a:pt x="4149" y="6164"/>
                    </a:lnTo>
                    <a:lnTo>
                      <a:pt x="4144" y="6168"/>
                    </a:lnTo>
                    <a:lnTo>
                      <a:pt x="4143" y="6170"/>
                    </a:lnTo>
                    <a:lnTo>
                      <a:pt x="4145" y="6192"/>
                    </a:lnTo>
                    <a:lnTo>
                      <a:pt x="4169" y="6210"/>
                    </a:lnTo>
                    <a:lnTo>
                      <a:pt x="4174" y="6214"/>
                    </a:lnTo>
                    <a:lnTo>
                      <a:pt x="4178" y="6220"/>
                    </a:lnTo>
                    <a:lnTo>
                      <a:pt x="4182" y="6226"/>
                    </a:lnTo>
                    <a:lnTo>
                      <a:pt x="4185" y="6233"/>
                    </a:lnTo>
                    <a:lnTo>
                      <a:pt x="4189" y="6245"/>
                    </a:lnTo>
                    <a:lnTo>
                      <a:pt x="4190" y="6250"/>
                    </a:lnTo>
                    <a:lnTo>
                      <a:pt x="4177" y="6266"/>
                    </a:lnTo>
                    <a:lnTo>
                      <a:pt x="4154" y="6282"/>
                    </a:lnTo>
                    <a:lnTo>
                      <a:pt x="4145" y="6299"/>
                    </a:lnTo>
                    <a:lnTo>
                      <a:pt x="4147" y="6299"/>
                    </a:lnTo>
                    <a:lnTo>
                      <a:pt x="4150" y="6301"/>
                    </a:lnTo>
                    <a:lnTo>
                      <a:pt x="4150" y="6303"/>
                    </a:lnTo>
                    <a:lnTo>
                      <a:pt x="4148" y="6305"/>
                    </a:lnTo>
                    <a:lnTo>
                      <a:pt x="4144" y="6309"/>
                    </a:lnTo>
                    <a:lnTo>
                      <a:pt x="4137" y="6315"/>
                    </a:lnTo>
                    <a:lnTo>
                      <a:pt x="4112" y="6333"/>
                    </a:lnTo>
                    <a:lnTo>
                      <a:pt x="4105" y="6339"/>
                    </a:lnTo>
                    <a:lnTo>
                      <a:pt x="4083" y="6342"/>
                    </a:lnTo>
                    <a:lnTo>
                      <a:pt x="4065" y="6363"/>
                    </a:lnTo>
                    <a:lnTo>
                      <a:pt x="4049" y="6371"/>
                    </a:lnTo>
                    <a:lnTo>
                      <a:pt x="4029" y="6382"/>
                    </a:lnTo>
                    <a:lnTo>
                      <a:pt x="4009" y="6427"/>
                    </a:lnTo>
                    <a:lnTo>
                      <a:pt x="3973" y="6436"/>
                    </a:lnTo>
                    <a:lnTo>
                      <a:pt x="3958" y="6443"/>
                    </a:lnTo>
                    <a:lnTo>
                      <a:pt x="3928" y="6446"/>
                    </a:lnTo>
                    <a:lnTo>
                      <a:pt x="3915" y="6416"/>
                    </a:lnTo>
                    <a:lnTo>
                      <a:pt x="3912" y="6355"/>
                    </a:lnTo>
                    <a:close/>
                    <a:moveTo>
                      <a:pt x="3503" y="6387"/>
                    </a:moveTo>
                    <a:lnTo>
                      <a:pt x="3468" y="6374"/>
                    </a:lnTo>
                    <a:lnTo>
                      <a:pt x="3447" y="6355"/>
                    </a:lnTo>
                    <a:lnTo>
                      <a:pt x="3430" y="6331"/>
                    </a:lnTo>
                    <a:lnTo>
                      <a:pt x="3412" y="6293"/>
                    </a:lnTo>
                    <a:lnTo>
                      <a:pt x="3398" y="6261"/>
                    </a:lnTo>
                    <a:lnTo>
                      <a:pt x="3401" y="6226"/>
                    </a:lnTo>
                    <a:lnTo>
                      <a:pt x="3409" y="6202"/>
                    </a:lnTo>
                    <a:lnTo>
                      <a:pt x="3423" y="6172"/>
                    </a:lnTo>
                    <a:lnTo>
                      <a:pt x="3447" y="6145"/>
                    </a:lnTo>
                    <a:lnTo>
                      <a:pt x="3468" y="6124"/>
                    </a:lnTo>
                    <a:lnTo>
                      <a:pt x="3516" y="6114"/>
                    </a:lnTo>
                    <a:lnTo>
                      <a:pt x="3553" y="6114"/>
                    </a:lnTo>
                    <a:lnTo>
                      <a:pt x="3570" y="6105"/>
                    </a:lnTo>
                    <a:lnTo>
                      <a:pt x="3599" y="6078"/>
                    </a:lnTo>
                    <a:lnTo>
                      <a:pt x="3604" y="6051"/>
                    </a:lnTo>
                    <a:lnTo>
                      <a:pt x="3613" y="6025"/>
                    </a:lnTo>
                    <a:lnTo>
                      <a:pt x="3639" y="5998"/>
                    </a:lnTo>
                    <a:lnTo>
                      <a:pt x="3671" y="5995"/>
                    </a:lnTo>
                    <a:lnTo>
                      <a:pt x="3674" y="5995"/>
                    </a:lnTo>
                    <a:lnTo>
                      <a:pt x="3684" y="5995"/>
                    </a:lnTo>
                    <a:lnTo>
                      <a:pt x="3689" y="5994"/>
                    </a:lnTo>
                    <a:lnTo>
                      <a:pt x="3695" y="5993"/>
                    </a:lnTo>
                    <a:lnTo>
                      <a:pt x="3700" y="5991"/>
                    </a:lnTo>
                    <a:lnTo>
                      <a:pt x="3706" y="5988"/>
                    </a:lnTo>
                    <a:lnTo>
                      <a:pt x="3720" y="5976"/>
                    </a:lnTo>
                    <a:lnTo>
                      <a:pt x="3736" y="5961"/>
                    </a:lnTo>
                    <a:lnTo>
                      <a:pt x="3750" y="5947"/>
                    </a:lnTo>
                    <a:lnTo>
                      <a:pt x="3764" y="5933"/>
                    </a:lnTo>
                    <a:lnTo>
                      <a:pt x="3776" y="5922"/>
                    </a:lnTo>
                    <a:lnTo>
                      <a:pt x="3781" y="5918"/>
                    </a:lnTo>
                    <a:lnTo>
                      <a:pt x="3786" y="5911"/>
                    </a:lnTo>
                    <a:lnTo>
                      <a:pt x="3797" y="5894"/>
                    </a:lnTo>
                    <a:lnTo>
                      <a:pt x="3806" y="5884"/>
                    </a:lnTo>
                    <a:lnTo>
                      <a:pt x="3815" y="5877"/>
                    </a:lnTo>
                    <a:lnTo>
                      <a:pt x="3818" y="5872"/>
                    </a:lnTo>
                    <a:lnTo>
                      <a:pt x="3821" y="5868"/>
                    </a:lnTo>
                    <a:lnTo>
                      <a:pt x="3823" y="5864"/>
                    </a:lnTo>
                    <a:lnTo>
                      <a:pt x="3824" y="5858"/>
                    </a:lnTo>
                    <a:lnTo>
                      <a:pt x="3824" y="5847"/>
                    </a:lnTo>
                    <a:lnTo>
                      <a:pt x="3824" y="5837"/>
                    </a:lnTo>
                    <a:lnTo>
                      <a:pt x="3824" y="5827"/>
                    </a:lnTo>
                    <a:lnTo>
                      <a:pt x="3824" y="5824"/>
                    </a:lnTo>
                    <a:lnTo>
                      <a:pt x="3850" y="5816"/>
                    </a:lnTo>
                    <a:lnTo>
                      <a:pt x="3872" y="5818"/>
                    </a:lnTo>
                    <a:lnTo>
                      <a:pt x="3883" y="5858"/>
                    </a:lnTo>
                    <a:lnTo>
                      <a:pt x="3887" y="5867"/>
                    </a:lnTo>
                    <a:lnTo>
                      <a:pt x="3896" y="5885"/>
                    </a:lnTo>
                    <a:lnTo>
                      <a:pt x="3904" y="5900"/>
                    </a:lnTo>
                    <a:lnTo>
                      <a:pt x="3910" y="5915"/>
                    </a:lnTo>
                    <a:lnTo>
                      <a:pt x="3911" y="5935"/>
                    </a:lnTo>
                    <a:lnTo>
                      <a:pt x="3910" y="5967"/>
                    </a:lnTo>
                    <a:lnTo>
                      <a:pt x="3907" y="5996"/>
                    </a:lnTo>
                    <a:lnTo>
                      <a:pt x="3906" y="6009"/>
                    </a:lnTo>
                    <a:lnTo>
                      <a:pt x="3907" y="6014"/>
                    </a:lnTo>
                    <a:lnTo>
                      <a:pt x="3910" y="6025"/>
                    </a:lnTo>
                    <a:lnTo>
                      <a:pt x="3912" y="6042"/>
                    </a:lnTo>
                    <a:lnTo>
                      <a:pt x="3912" y="6057"/>
                    </a:lnTo>
                    <a:lnTo>
                      <a:pt x="3913" y="6068"/>
                    </a:lnTo>
                    <a:lnTo>
                      <a:pt x="3915" y="6074"/>
                    </a:lnTo>
                    <a:lnTo>
                      <a:pt x="3916" y="6077"/>
                    </a:lnTo>
                    <a:lnTo>
                      <a:pt x="3915" y="6081"/>
                    </a:lnTo>
                    <a:lnTo>
                      <a:pt x="3914" y="6084"/>
                    </a:lnTo>
                    <a:lnTo>
                      <a:pt x="3912" y="6089"/>
                    </a:lnTo>
                    <a:lnTo>
                      <a:pt x="3907" y="6101"/>
                    </a:lnTo>
                    <a:lnTo>
                      <a:pt x="3903" y="6113"/>
                    </a:lnTo>
                    <a:lnTo>
                      <a:pt x="3900" y="6117"/>
                    </a:lnTo>
                    <a:lnTo>
                      <a:pt x="3897" y="6123"/>
                    </a:lnTo>
                    <a:lnTo>
                      <a:pt x="3891" y="6126"/>
                    </a:lnTo>
                    <a:lnTo>
                      <a:pt x="3886" y="6129"/>
                    </a:lnTo>
                    <a:lnTo>
                      <a:pt x="3874" y="6133"/>
                    </a:lnTo>
                    <a:lnTo>
                      <a:pt x="3869" y="6134"/>
                    </a:lnTo>
                    <a:lnTo>
                      <a:pt x="3866" y="6136"/>
                    </a:lnTo>
                    <a:lnTo>
                      <a:pt x="3864" y="6138"/>
                    </a:lnTo>
                    <a:lnTo>
                      <a:pt x="3863" y="6141"/>
                    </a:lnTo>
                    <a:lnTo>
                      <a:pt x="3861" y="6145"/>
                    </a:lnTo>
                    <a:lnTo>
                      <a:pt x="3858" y="6161"/>
                    </a:lnTo>
                    <a:lnTo>
                      <a:pt x="3854" y="6178"/>
                    </a:lnTo>
                    <a:lnTo>
                      <a:pt x="3851" y="6184"/>
                    </a:lnTo>
                    <a:lnTo>
                      <a:pt x="3851" y="6190"/>
                    </a:lnTo>
                    <a:lnTo>
                      <a:pt x="3851" y="6195"/>
                    </a:lnTo>
                    <a:lnTo>
                      <a:pt x="3851" y="6199"/>
                    </a:lnTo>
                    <a:lnTo>
                      <a:pt x="3851" y="6205"/>
                    </a:lnTo>
                    <a:lnTo>
                      <a:pt x="3851" y="6211"/>
                    </a:lnTo>
                    <a:lnTo>
                      <a:pt x="3850" y="6217"/>
                    </a:lnTo>
                    <a:lnTo>
                      <a:pt x="3848" y="6223"/>
                    </a:lnTo>
                    <a:lnTo>
                      <a:pt x="3844" y="6237"/>
                    </a:lnTo>
                    <a:lnTo>
                      <a:pt x="3842" y="6248"/>
                    </a:lnTo>
                    <a:lnTo>
                      <a:pt x="3841" y="6253"/>
                    </a:lnTo>
                    <a:lnTo>
                      <a:pt x="3838" y="6258"/>
                    </a:lnTo>
                    <a:lnTo>
                      <a:pt x="3836" y="6262"/>
                    </a:lnTo>
                    <a:lnTo>
                      <a:pt x="3832" y="6266"/>
                    </a:lnTo>
                    <a:lnTo>
                      <a:pt x="3828" y="6269"/>
                    </a:lnTo>
                    <a:lnTo>
                      <a:pt x="3824" y="6273"/>
                    </a:lnTo>
                    <a:lnTo>
                      <a:pt x="3823" y="6276"/>
                    </a:lnTo>
                    <a:lnTo>
                      <a:pt x="3822" y="6278"/>
                    </a:lnTo>
                    <a:lnTo>
                      <a:pt x="3820" y="6285"/>
                    </a:lnTo>
                    <a:lnTo>
                      <a:pt x="3816" y="6295"/>
                    </a:lnTo>
                    <a:lnTo>
                      <a:pt x="3814" y="6302"/>
                    </a:lnTo>
                    <a:lnTo>
                      <a:pt x="3814" y="6307"/>
                    </a:lnTo>
                    <a:lnTo>
                      <a:pt x="3814" y="6312"/>
                    </a:lnTo>
                    <a:lnTo>
                      <a:pt x="3814" y="6316"/>
                    </a:lnTo>
                    <a:lnTo>
                      <a:pt x="3814" y="6319"/>
                    </a:lnTo>
                    <a:lnTo>
                      <a:pt x="3811" y="6323"/>
                    </a:lnTo>
                    <a:lnTo>
                      <a:pt x="3807" y="6328"/>
                    </a:lnTo>
                    <a:lnTo>
                      <a:pt x="3800" y="6333"/>
                    </a:lnTo>
                    <a:lnTo>
                      <a:pt x="3793" y="6339"/>
                    </a:lnTo>
                    <a:lnTo>
                      <a:pt x="3789" y="6343"/>
                    </a:lnTo>
                    <a:lnTo>
                      <a:pt x="3786" y="6346"/>
                    </a:lnTo>
                    <a:lnTo>
                      <a:pt x="3784" y="6348"/>
                    </a:lnTo>
                    <a:lnTo>
                      <a:pt x="3783" y="6350"/>
                    </a:lnTo>
                    <a:lnTo>
                      <a:pt x="3780" y="6351"/>
                    </a:lnTo>
                    <a:lnTo>
                      <a:pt x="3776" y="6353"/>
                    </a:lnTo>
                    <a:lnTo>
                      <a:pt x="3767" y="6355"/>
                    </a:lnTo>
                    <a:lnTo>
                      <a:pt x="3752" y="6359"/>
                    </a:lnTo>
                    <a:lnTo>
                      <a:pt x="3742" y="6362"/>
                    </a:lnTo>
                    <a:lnTo>
                      <a:pt x="3738" y="6363"/>
                    </a:lnTo>
                    <a:lnTo>
                      <a:pt x="3734" y="6364"/>
                    </a:lnTo>
                    <a:lnTo>
                      <a:pt x="3727" y="6365"/>
                    </a:lnTo>
                    <a:lnTo>
                      <a:pt x="3720" y="6365"/>
                    </a:lnTo>
                    <a:lnTo>
                      <a:pt x="3699" y="6367"/>
                    </a:lnTo>
                    <a:lnTo>
                      <a:pt x="3680" y="6369"/>
                    </a:lnTo>
                    <a:lnTo>
                      <a:pt x="3665" y="6370"/>
                    </a:lnTo>
                    <a:lnTo>
                      <a:pt x="3658" y="6371"/>
                    </a:lnTo>
                    <a:lnTo>
                      <a:pt x="3653" y="6372"/>
                    </a:lnTo>
                    <a:lnTo>
                      <a:pt x="3637" y="6376"/>
                    </a:lnTo>
                    <a:lnTo>
                      <a:pt x="3620" y="6380"/>
                    </a:lnTo>
                    <a:lnTo>
                      <a:pt x="3607" y="6382"/>
                    </a:lnTo>
                    <a:lnTo>
                      <a:pt x="3586" y="6389"/>
                    </a:lnTo>
                    <a:lnTo>
                      <a:pt x="3575" y="6392"/>
                    </a:lnTo>
                    <a:lnTo>
                      <a:pt x="3548" y="6392"/>
                    </a:lnTo>
                    <a:lnTo>
                      <a:pt x="3526" y="6387"/>
                    </a:lnTo>
                    <a:lnTo>
                      <a:pt x="3524" y="6388"/>
                    </a:lnTo>
                    <a:lnTo>
                      <a:pt x="3518" y="6390"/>
                    </a:lnTo>
                    <a:lnTo>
                      <a:pt x="3513" y="6390"/>
                    </a:lnTo>
                    <a:lnTo>
                      <a:pt x="3510" y="6390"/>
                    </a:lnTo>
                    <a:lnTo>
                      <a:pt x="3506" y="6389"/>
                    </a:lnTo>
                    <a:lnTo>
                      <a:pt x="3503" y="6387"/>
                    </a:lnTo>
                    <a:close/>
                    <a:moveTo>
                      <a:pt x="3377" y="6653"/>
                    </a:moveTo>
                    <a:lnTo>
                      <a:pt x="3396" y="6672"/>
                    </a:lnTo>
                    <a:lnTo>
                      <a:pt x="3470" y="6674"/>
                    </a:lnTo>
                    <a:lnTo>
                      <a:pt x="3584" y="6673"/>
                    </a:lnTo>
                    <a:lnTo>
                      <a:pt x="3712" y="6670"/>
                    </a:lnTo>
                    <a:lnTo>
                      <a:pt x="3706" y="6644"/>
                    </a:lnTo>
                    <a:lnTo>
                      <a:pt x="3702" y="6641"/>
                    </a:lnTo>
                    <a:lnTo>
                      <a:pt x="3697" y="6633"/>
                    </a:lnTo>
                    <a:lnTo>
                      <a:pt x="3689" y="6626"/>
                    </a:lnTo>
                    <a:lnTo>
                      <a:pt x="3684" y="6621"/>
                    </a:lnTo>
                    <a:lnTo>
                      <a:pt x="3675" y="6620"/>
                    </a:lnTo>
                    <a:lnTo>
                      <a:pt x="3660" y="6618"/>
                    </a:lnTo>
                    <a:lnTo>
                      <a:pt x="3647" y="6616"/>
                    </a:lnTo>
                    <a:lnTo>
                      <a:pt x="3641" y="6615"/>
                    </a:lnTo>
                    <a:lnTo>
                      <a:pt x="3637" y="6614"/>
                    </a:lnTo>
                    <a:lnTo>
                      <a:pt x="3626" y="6611"/>
                    </a:lnTo>
                    <a:lnTo>
                      <a:pt x="3615" y="6607"/>
                    </a:lnTo>
                    <a:lnTo>
                      <a:pt x="3607" y="6605"/>
                    </a:lnTo>
                    <a:lnTo>
                      <a:pt x="3592" y="6604"/>
                    </a:lnTo>
                    <a:lnTo>
                      <a:pt x="3566" y="6602"/>
                    </a:lnTo>
                    <a:lnTo>
                      <a:pt x="3542" y="6601"/>
                    </a:lnTo>
                    <a:lnTo>
                      <a:pt x="3530" y="6601"/>
                    </a:lnTo>
                    <a:lnTo>
                      <a:pt x="3492" y="6602"/>
                    </a:lnTo>
                    <a:lnTo>
                      <a:pt x="3395" y="6604"/>
                    </a:lnTo>
                    <a:lnTo>
                      <a:pt x="3380" y="6626"/>
                    </a:lnTo>
                    <a:lnTo>
                      <a:pt x="3373" y="6649"/>
                    </a:lnTo>
                    <a:lnTo>
                      <a:pt x="3375" y="6650"/>
                    </a:lnTo>
                    <a:lnTo>
                      <a:pt x="3377" y="6653"/>
                    </a:lnTo>
                    <a:close/>
                    <a:moveTo>
                      <a:pt x="3289" y="6623"/>
                    </a:moveTo>
                    <a:lnTo>
                      <a:pt x="3251" y="6596"/>
                    </a:lnTo>
                    <a:lnTo>
                      <a:pt x="3236" y="6571"/>
                    </a:lnTo>
                    <a:lnTo>
                      <a:pt x="3255" y="6563"/>
                    </a:lnTo>
                    <a:lnTo>
                      <a:pt x="3289" y="6559"/>
                    </a:lnTo>
                    <a:lnTo>
                      <a:pt x="3320" y="6561"/>
                    </a:lnTo>
                    <a:lnTo>
                      <a:pt x="3341" y="6581"/>
                    </a:lnTo>
                    <a:lnTo>
                      <a:pt x="3320" y="6596"/>
                    </a:lnTo>
                    <a:lnTo>
                      <a:pt x="3315" y="6601"/>
                    </a:lnTo>
                    <a:lnTo>
                      <a:pt x="3303" y="6611"/>
                    </a:lnTo>
                    <a:lnTo>
                      <a:pt x="3292" y="6620"/>
                    </a:lnTo>
                    <a:lnTo>
                      <a:pt x="3289" y="6623"/>
                    </a:lnTo>
                    <a:close/>
                    <a:moveTo>
                      <a:pt x="3178" y="6500"/>
                    </a:moveTo>
                    <a:lnTo>
                      <a:pt x="3113" y="6450"/>
                    </a:lnTo>
                    <a:lnTo>
                      <a:pt x="3108" y="6445"/>
                    </a:lnTo>
                    <a:lnTo>
                      <a:pt x="3094" y="6435"/>
                    </a:lnTo>
                    <a:lnTo>
                      <a:pt x="3077" y="6423"/>
                    </a:lnTo>
                    <a:lnTo>
                      <a:pt x="3065" y="6414"/>
                    </a:lnTo>
                    <a:lnTo>
                      <a:pt x="3054" y="6409"/>
                    </a:lnTo>
                    <a:lnTo>
                      <a:pt x="3037" y="6403"/>
                    </a:lnTo>
                    <a:lnTo>
                      <a:pt x="3023" y="6398"/>
                    </a:lnTo>
                    <a:lnTo>
                      <a:pt x="3017" y="6396"/>
                    </a:lnTo>
                    <a:lnTo>
                      <a:pt x="3011" y="6390"/>
                    </a:lnTo>
                    <a:lnTo>
                      <a:pt x="3000" y="6377"/>
                    </a:lnTo>
                    <a:lnTo>
                      <a:pt x="2985" y="6363"/>
                    </a:lnTo>
                    <a:lnTo>
                      <a:pt x="2974" y="6351"/>
                    </a:lnTo>
                    <a:lnTo>
                      <a:pt x="2962" y="6342"/>
                    </a:lnTo>
                    <a:lnTo>
                      <a:pt x="2946" y="6329"/>
                    </a:lnTo>
                    <a:lnTo>
                      <a:pt x="2932" y="6319"/>
                    </a:lnTo>
                    <a:lnTo>
                      <a:pt x="2925" y="6315"/>
                    </a:lnTo>
                    <a:lnTo>
                      <a:pt x="2918" y="6310"/>
                    </a:lnTo>
                    <a:lnTo>
                      <a:pt x="2899" y="6301"/>
                    </a:lnTo>
                    <a:lnTo>
                      <a:pt x="2890" y="6294"/>
                    </a:lnTo>
                    <a:lnTo>
                      <a:pt x="2881" y="6288"/>
                    </a:lnTo>
                    <a:lnTo>
                      <a:pt x="2877" y="6285"/>
                    </a:lnTo>
                    <a:lnTo>
                      <a:pt x="2874" y="6282"/>
                    </a:lnTo>
                    <a:lnTo>
                      <a:pt x="2872" y="6279"/>
                    </a:lnTo>
                    <a:lnTo>
                      <a:pt x="2871" y="6277"/>
                    </a:lnTo>
                    <a:lnTo>
                      <a:pt x="2868" y="6259"/>
                    </a:lnTo>
                    <a:lnTo>
                      <a:pt x="2861" y="6233"/>
                    </a:lnTo>
                    <a:lnTo>
                      <a:pt x="2855" y="6208"/>
                    </a:lnTo>
                    <a:lnTo>
                      <a:pt x="2853" y="6197"/>
                    </a:lnTo>
                    <a:lnTo>
                      <a:pt x="2782" y="6145"/>
                    </a:lnTo>
                    <a:lnTo>
                      <a:pt x="2757" y="6081"/>
                    </a:lnTo>
                    <a:lnTo>
                      <a:pt x="2698" y="6040"/>
                    </a:lnTo>
                    <a:lnTo>
                      <a:pt x="2679" y="6008"/>
                    </a:lnTo>
                    <a:lnTo>
                      <a:pt x="2717" y="5991"/>
                    </a:lnTo>
                    <a:lnTo>
                      <a:pt x="2750" y="5995"/>
                    </a:lnTo>
                    <a:lnTo>
                      <a:pt x="2798" y="6031"/>
                    </a:lnTo>
                    <a:lnTo>
                      <a:pt x="2826" y="6045"/>
                    </a:lnTo>
                    <a:lnTo>
                      <a:pt x="2863" y="6081"/>
                    </a:lnTo>
                    <a:lnTo>
                      <a:pt x="2886" y="6114"/>
                    </a:lnTo>
                    <a:lnTo>
                      <a:pt x="2887" y="6116"/>
                    </a:lnTo>
                    <a:lnTo>
                      <a:pt x="2891" y="6122"/>
                    </a:lnTo>
                    <a:lnTo>
                      <a:pt x="2897" y="6130"/>
                    </a:lnTo>
                    <a:lnTo>
                      <a:pt x="2907" y="6139"/>
                    </a:lnTo>
                    <a:lnTo>
                      <a:pt x="2917" y="6146"/>
                    </a:lnTo>
                    <a:lnTo>
                      <a:pt x="2925" y="6152"/>
                    </a:lnTo>
                    <a:lnTo>
                      <a:pt x="2934" y="6157"/>
                    </a:lnTo>
                    <a:lnTo>
                      <a:pt x="2945" y="6165"/>
                    </a:lnTo>
                    <a:lnTo>
                      <a:pt x="2955" y="6171"/>
                    </a:lnTo>
                    <a:lnTo>
                      <a:pt x="2963" y="6176"/>
                    </a:lnTo>
                    <a:lnTo>
                      <a:pt x="2966" y="6178"/>
                    </a:lnTo>
                    <a:lnTo>
                      <a:pt x="2970" y="6180"/>
                    </a:lnTo>
                    <a:lnTo>
                      <a:pt x="2975" y="6184"/>
                    </a:lnTo>
                    <a:lnTo>
                      <a:pt x="2980" y="6190"/>
                    </a:lnTo>
                    <a:lnTo>
                      <a:pt x="2989" y="6198"/>
                    </a:lnTo>
                    <a:lnTo>
                      <a:pt x="2997" y="6204"/>
                    </a:lnTo>
                    <a:lnTo>
                      <a:pt x="3006" y="6210"/>
                    </a:lnTo>
                    <a:lnTo>
                      <a:pt x="3017" y="6221"/>
                    </a:lnTo>
                    <a:lnTo>
                      <a:pt x="3030" y="6231"/>
                    </a:lnTo>
                    <a:lnTo>
                      <a:pt x="3040" y="6238"/>
                    </a:lnTo>
                    <a:lnTo>
                      <a:pt x="3044" y="6241"/>
                    </a:lnTo>
                    <a:lnTo>
                      <a:pt x="3048" y="6246"/>
                    </a:lnTo>
                    <a:lnTo>
                      <a:pt x="3053" y="6251"/>
                    </a:lnTo>
                    <a:lnTo>
                      <a:pt x="3057" y="6258"/>
                    </a:lnTo>
                    <a:lnTo>
                      <a:pt x="3063" y="6271"/>
                    </a:lnTo>
                    <a:lnTo>
                      <a:pt x="3068" y="6277"/>
                    </a:lnTo>
                    <a:lnTo>
                      <a:pt x="3074" y="6283"/>
                    </a:lnTo>
                    <a:lnTo>
                      <a:pt x="3088" y="6293"/>
                    </a:lnTo>
                    <a:lnTo>
                      <a:pt x="3106" y="6307"/>
                    </a:lnTo>
                    <a:lnTo>
                      <a:pt x="3124" y="6319"/>
                    </a:lnTo>
                    <a:lnTo>
                      <a:pt x="3136" y="6328"/>
                    </a:lnTo>
                    <a:lnTo>
                      <a:pt x="3140" y="6331"/>
                    </a:lnTo>
                    <a:lnTo>
                      <a:pt x="3142" y="6331"/>
                    </a:lnTo>
                    <a:lnTo>
                      <a:pt x="3146" y="6333"/>
                    </a:lnTo>
                    <a:lnTo>
                      <a:pt x="3149" y="6335"/>
                    </a:lnTo>
                    <a:lnTo>
                      <a:pt x="3152" y="6339"/>
                    </a:lnTo>
                    <a:lnTo>
                      <a:pt x="3155" y="6342"/>
                    </a:lnTo>
                    <a:lnTo>
                      <a:pt x="3157" y="6348"/>
                    </a:lnTo>
                    <a:lnTo>
                      <a:pt x="3163" y="6361"/>
                    </a:lnTo>
                    <a:lnTo>
                      <a:pt x="3168" y="6375"/>
                    </a:lnTo>
                    <a:lnTo>
                      <a:pt x="3172" y="6385"/>
                    </a:lnTo>
                    <a:lnTo>
                      <a:pt x="3173" y="6389"/>
                    </a:lnTo>
                    <a:lnTo>
                      <a:pt x="3173" y="6388"/>
                    </a:lnTo>
                    <a:lnTo>
                      <a:pt x="3172" y="6387"/>
                    </a:lnTo>
                    <a:lnTo>
                      <a:pt x="3172" y="6392"/>
                    </a:lnTo>
                    <a:lnTo>
                      <a:pt x="3176" y="6409"/>
                    </a:lnTo>
                    <a:lnTo>
                      <a:pt x="3180" y="6427"/>
                    </a:lnTo>
                    <a:lnTo>
                      <a:pt x="3181" y="6439"/>
                    </a:lnTo>
                    <a:lnTo>
                      <a:pt x="3182" y="6444"/>
                    </a:lnTo>
                    <a:lnTo>
                      <a:pt x="3182" y="6445"/>
                    </a:lnTo>
                    <a:lnTo>
                      <a:pt x="3183" y="6446"/>
                    </a:lnTo>
                    <a:lnTo>
                      <a:pt x="3186" y="6451"/>
                    </a:lnTo>
                    <a:lnTo>
                      <a:pt x="3187" y="6453"/>
                    </a:lnTo>
                    <a:lnTo>
                      <a:pt x="3189" y="6456"/>
                    </a:lnTo>
                    <a:lnTo>
                      <a:pt x="3189" y="6460"/>
                    </a:lnTo>
                    <a:lnTo>
                      <a:pt x="3189" y="6465"/>
                    </a:lnTo>
                    <a:lnTo>
                      <a:pt x="3186" y="6484"/>
                    </a:lnTo>
                    <a:lnTo>
                      <a:pt x="3186" y="6494"/>
                    </a:lnTo>
                    <a:lnTo>
                      <a:pt x="3185" y="6495"/>
                    </a:lnTo>
                    <a:lnTo>
                      <a:pt x="3183" y="6497"/>
                    </a:lnTo>
                    <a:lnTo>
                      <a:pt x="3181" y="6500"/>
                    </a:lnTo>
                    <a:lnTo>
                      <a:pt x="3178" y="6500"/>
                    </a:lnTo>
                    <a:close/>
                    <a:moveTo>
                      <a:pt x="1824" y="5825"/>
                    </a:moveTo>
                    <a:lnTo>
                      <a:pt x="1811" y="5791"/>
                    </a:lnTo>
                    <a:lnTo>
                      <a:pt x="1808" y="5788"/>
                    </a:lnTo>
                    <a:lnTo>
                      <a:pt x="1801" y="5780"/>
                    </a:lnTo>
                    <a:lnTo>
                      <a:pt x="1798" y="5775"/>
                    </a:lnTo>
                    <a:lnTo>
                      <a:pt x="1795" y="5771"/>
                    </a:lnTo>
                    <a:lnTo>
                      <a:pt x="1793" y="5766"/>
                    </a:lnTo>
                    <a:lnTo>
                      <a:pt x="1793" y="5762"/>
                    </a:lnTo>
                    <a:lnTo>
                      <a:pt x="1797" y="5751"/>
                    </a:lnTo>
                    <a:lnTo>
                      <a:pt x="1804" y="5741"/>
                    </a:lnTo>
                    <a:lnTo>
                      <a:pt x="1811" y="5731"/>
                    </a:lnTo>
                    <a:lnTo>
                      <a:pt x="1813" y="5726"/>
                    </a:lnTo>
                    <a:lnTo>
                      <a:pt x="1839" y="5702"/>
                    </a:lnTo>
                    <a:lnTo>
                      <a:pt x="1876" y="5695"/>
                    </a:lnTo>
                    <a:lnTo>
                      <a:pt x="1876" y="5726"/>
                    </a:lnTo>
                    <a:lnTo>
                      <a:pt x="1873" y="5758"/>
                    </a:lnTo>
                    <a:lnTo>
                      <a:pt x="1873" y="5760"/>
                    </a:lnTo>
                    <a:lnTo>
                      <a:pt x="1876" y="5764"/>
                    </a:lnTo>
                    <a:lnTo>
                      <a:pt x="1879" y="5766"/>
                    </a:lnTo>
                    <a:lnTo>
                      <a:pt x="1882" y="5769"/>
                    </a:lnTo>
                    <a:lnTo>
                      <a:pt x="1888" y="5771"/>
                    </a:lnTo>
                    <a:lnTo>
                      <a:pt x="1895" y="5772"/>
                    </a:lnTo>
                    <a:lnTo>
                      <a:pt x="1909" y="5774"/>
                    </a:lnTo>
                    <a:lnTo>
                      <a:pt x="1921" y="5776"/>
                    </a:lnTo>
                    <a:lnTo>
                      <a:pt x="1930" y="5777"/>
                    </a:lnTo>
                    <a:lnTo>
                      <a:pt x="1933" y="5778"/>
                    </a:lnTo>
                    <a:lnTo>
                      <a:pt x="1938" y="5801"/>
                    </a:lnTo>
                    <a:lnTo>
                      <a:pt x="1938" y="5805"/>
                    </a:lnTo>
                    <a:lnTo>
                      <a:pt x="1937" y="5814"/>
                    </a:lnTo>
                    <a:lnTo>
                      <a:pt x="1936" y="5818"/>
                    </a:lnTo>
                    <a:lnTo>
                      <a:pt x="1933" y="5823"/>
                    </a:lnTo>
                    <a:lnTo>
                      <a:pt x="1931" y="5825"/>
                    </a:lnTo>
                    <a:lnTo>
                      <a:pt x="1927" y="5826"/>
                    </a:lnTo>
                    <a:lnTo>
                      <a:pt x="1919" y="5825"/>
                    </a:lnTo>
                    <a:lnTo>
                      <a:pt x="1915" y="5824"/>
                    </a:lnTo>
                    <a:lnTo>
                      <a:pt x="1913" y="5824"/>
                    </a:lnTo>
                    <a:lnTo>
                      <a:pt x="1908" y="5825"/>
                    </a:lnTo>
                    <a:lnTo>
                      <a:pt x="1904" y="5827"/>
                    </a:lnTo>
                    <a:lnTo>
                      <a:pt x="1897" y="5830"/>
                    </a:lnTo>
                    <a:lnTo>
                      <a:pt x="1882" y="5839"/>
                    </a:lnTo>
                    <a:lnTo>
                      <a:pt x="1869" y="5843"/>
                    </a:lnTo>
                    <a:lnTo>
                      <a:pt x="1861" y="5846"/>
                    </a:lnTo>
                    <a:lnTo>
                      <a:pt x="1858" y="5847"/>
                    </a:lnTo>
                    <a:lnTo>
                      <a:pt x="1858" y="5846"/>
                    </a:lnTo>
                    <a:lnTo>
                      <a:pt x="1856" y="5844"/>
                    </a:lnTo>
                    <a:lnTo>
                      <a:pt x="1853" y="5841"/>
                    </a:lnTo>
                    <a:lnTo>
                      <a:pt x="1847" y="5839"/>
                    </a:lnTo>
                    <a:lnTo>
                      <a:pt x="1839" y="5836"/>
                    </a:lnTo>
                    <a:lnTo>
                      <a:pt x="1832" y="5831"/>
                    </a:lnTo>
                    <a:lnTo>
                      <a:pt x="1826" y="5826"/>
                    </a:lnTo>
                    <a:lnTo>
                      <a:pt x="1824" y="5825"/>
                    </a:lnTo>
                    <a:close/>
                    <a:moveTo>
                      <a:pt x="4664" y="4356"/>
                    </a:moveTo>
                    <a:lnTo>
                      <a:pt x="4662" y="4327"/>
                    </a:lnTo>
                    <a:lnTo>
                      <a:pt x="4645" y="4311"/>
                    </a:lnTo>
                    <a:lnTo>
                      <a:pt x="4617" y="4297"/>
                    </a:lnTo>
                    <a:lnTo>
                      <a:pt x="4593" y="4292"/>
                    </a:lnTo>
                    <a:lnTo>
                      <a:pt x="4585" y="4280"/>
                    </a:lnTo>
                    <a:lnTo>
                      <a:pt x="4590" y="4265"/>
                    </a:lnTo>
                    <a:lnTo>
                      <a:pt x="4610" y="4246"/>
                    </a:lnTo>
                    <a:lnTo>
                      <a:pt x="4624" y="4230"/>
                    </a:lnTo>
                    <a:lnTo>
                      <a:pt x="4649" y="4213"/>
                    </a:lnTo>
                    <a:lnTo>
                      <a:pt x="4681" y="4196"/>
                    </a:lnTo>
                    <a:lnTo>
                      <a:pt x="4699" y="4176"/>
                    </a:lnTo>
                    <a:lnTo>
                      <a:pt x="4728" y="4156"/>
                    </a:lnTo>
                    <a:lnTo>
                      <a:pt x="4731" y="4153"/>
                    </a:lnTo>
                    <a:lnTo>
                      <a:pt x="4745" y="4137"/>
                    </a:lnTo>
                    <a:lnTo>
                      <a:pt x="4766" y="4116"/>
                    </a:lnTo>
                    <a:lnTo>
                      <a:pt x="4775" y="4110"/>
                    </a:lnTo>
                    <a:lnTo>
                      <a:pt x="4795" y="4094"/>
                    </a:lnTo>
                    <a:lnTo>
                      <a:pt x="4832" y="4085"/>
                    </a:lnTo>
                    <a:lnTo>
                      <a:pt x="4836" y="4084"/>
                    </a:lnTo>
                    <a:lnTo>
                      <a:pt x="4852" y="4085"/>
                    </a:lnTo>
                    <a:lnTo>
                      <a:pt x="4863" y="4086"/>
                    </a:lnTo>
                    <a:lnTo>
                      <a:pt x="4875" y="4087"/>
                    </a:lnTo>
                    <a:lnTo>
                      <a:pt x="4882" y="4087"/>
                    </a:lnTo>
                    <a:lnTo>
                      <a:pt x="4887" y="4087"/>
                    </a:lnTo>
                    <a:lnTo>
                      <a:pt x="4914" y="4087"/>
                    </a:lnTo>
                    <a:lnTo>
                      <a:pt x="4928" y="4079"/>
                    </a:lnTo>
                    <a:lnTo>
                      <a:pt x="4935" y="4045"/>
                    </a:lnTo>
                    <a:lnTo>
                      <a:pt x="4935" y="4016"/>
                    </a:lnTo>
                    <a:lnTo>
                      <a:pt x="4928" y="4004"/>
                    </a:lnTo>
                    <a:lnTo>
                      <a:pt x="4920" y="3986"/>
                    </a:lnTo>
                    <a:lnTo>
                      <a:pt x="4916" y="3964"/>
                    </a:lnTo>
                    <a:lnTo>
                      <a:pt x="4914" y="3947"/>
                    </a:lnTo>
                    <a:lnTo>
                      <a:pt x="4914" y="3929"/>
                    </a:lnTo>
                    <a:lnTo>
                      <a:pt x="4912" y="3928"/>
                    </a:lnTo>
                    <a:lnTo>
                      <a:pt x="4912" y="3924"/>
                    </a:lnTo>
                    <a:lnTo>
                      <a:pt x="4914" y="3922"/>
                    </a:lnTo>
                    <a:lnTo>
                      <a:pt x="4917" y="3918"/>
                    </a:lnTo>
                    <a:lnTo>
                      <a:pt x="4920" y="3916"/>
                    </a:lnTo>
                    <a:lnTo>
                      <a:pt x="4925" y="3914"/>
                    </a:lnTo>
                    <a:lnTo>
                      <a:pt x="4948" y="3908"/>
                    </a:lnTo>
                    <a:lnTo>
                      <a:pt x="4958" y="3904"/>
                    </a:lnTo>
                    <a:lnTo>
                      <a:pt x="4992" y="3902"/>
                    </a:lnTo>
                    <a:lnTo>
                      <a:pt x="5006" y="3910"/>
                    </a:lnTo>
                    <a:lnTo>
                      <a:pt x="5012" y="3922"/>
                    </a:lnTo>
                    <a:lnTo>
                      <a:pt x="5013" y="3923"/>
                    </a:lnTo>
                    <a:lnTo>
                      <a:pt x="5015" y="3925"/>
                    </a:lnTo>
                    <a:lnTo>
                      <a:pt x="5017" y="3929"/>
                    </a:lnTo>
                    <a:lnTo>
                      <a:pt x="5019" y="3937"/>
                    </a:lnTo>
                    <a:lnTo>
                      <a:pt x="5023" y="3945"/>
                    </a:lnTo>
                    <a:lnTo>
                      <a:pt x="5026" y="3954"/>
                    </a:lnTo>
                    <a:lnTo>
                      <a:pt x="5030" y="3960"/>
                    </a:lnTo>
                    <a:lnTo>
                      <a:pt x="5031" y="3962"/>
                    </a:lnTo>
                    <a:lnTo>
                      <a:pt x="5049" y="3971"/>
                    </a:lnTo>
                    <a:lnTo>
                      <a:pt x="5061" y="4001"/>
                    </a:lnTo>
                    <a:lnTo>
                      <a:pt x="5058" y="4023"/>
                    </a:lnTo>
                    <a:lnTo>
                      <a:pt x="5058" y="4025"/>
                    </a:lnTo>
                    <a:lnTo>
                      <a:pt x="5056" y="4032"/>
                    </a:lnTo>
                    <a:lnTo>
                      <a:pt x="5054" y="4035"/>
                    </a:lnTo>
                    <a:lnTo>
                      <a:pt x="5052" y="4038"/>
                    </a:lnTo>
                    <a:lnTo>
                      <a:pt x="5049" y="4042"/>
                    </a:lnTo>
                    <a:lnTo>
                      <a:pt x="5044" y="4043"/>
                    </a:lnTo>
                    <a:lnTo>
                      <a:pt x="5036" y="4046"/>
                    </a:lnTo>
                    <a:lnTo>
                      <a:pt x="5030" y="4049"/>
                    </a:lnTo>
                    <a:lnTo>
                      <a:pt x="5028" y="4051"/>
                    </a:lnTo>
                    <a:lnTo>
                      <a:pt x="5027" y="4052"/>
                    </a:lnTo>
                    <a:lnTo>
                      <a:pt x="5027" y="4073"/>
                    </a:lnTo>
                    <a:lnTo>
                      <a:pt x="5028" y="4073"/>
                    </a:lnTo>
                    <a:lnTo>
                      <a:pt x="5030" y="4076"/>
                    </a:lnTo>
                    <a:lnTo>
                      <a:pt x="5031" y="4078"/>
                    </a:lnTo>
                    <a:lnTo>
                      <a:pt x="5031" y="4081"/>
                    </a:lnTo>
                    <a:lnTo>
                      <a:pt x="5029" y="4086"/>
                    </a:lnTo>
                    <a:lnTo>
                      <a:pt x="5027" y="4090"/>
                    </a:lnTo>
                    <a:lnTo>
                      <a:pt x="5022" y="4097"/>
                    </a:lnTo>
                    <a:lnTo>
                      <a:pt x="5019" y="4101"/>
                    </a:lnTo>
                    <a:lnTo>
                      <a:pt x="5017" y="4108"/>
                    </a:lnTo>
                    <a:lnTo>
                      <a:pt x="5010" y="4125"/>
                    </a:lnTo>
                    <a:lnTo>
                      <a:pt x="5001" y="4140"/>
                    </a:lnTo>
                    <a:lnTo>
                      <a:pt x="4997" y="4146"/>
                    </a:lnTo>
                    <a:lnTo>
                      <a:pt x="4995" y="4151"/>
                    </a:lnTo>
                    <a:lnTo>
                      <a:pt x="4995" y="4156"/>
                    </a:lnTo>
                    <a:lnTo>
                      <a:pt x="4996" y="4168"/>
                    </a:lnTo>
                    <a:lnTo>
                      <a:pt x="5000" y="4181"/>
                    </a:lnTo>
                    <a:lnTo>
                      <a:pt x="5003" y="4192"/>
                    </a:lnTo>
                    <a:lnTo>
                      <a:pt x="5004" y="4196"/>
                    </a:lnTo>
                    <a:lnTo>
                      <a:pt x="5006" y="4196"/>
                    </a:lnTo>
                    <a:lnTo>
                      <a:pt x="5009" y="4197"/>
                    </a:lnTo>
                    <a:lnTo>
                      <a:pt x="5011" y="4199"/>
                    </a:lnTo>
                    <a:lnTo>
                      <a:pt x="5012" y="4201"/>
                    </a:lnTo>
                    <a:lnTo>
                      <a:pt x="5012" y="4203"/>
                    </a:lnTo>
                    <a:lnTo>
                      <a:pt x="5012" y="4208"/>
                    </a:lnTo>
                    <a:lnTo>
                      <a:pt x="5012" y="4224"/>
                    </a:lnTo>
                    <a:lnTo>
                      <a:pt x="5010" y="4240"/>
                    </a:lnTo>
                    <a:lnTo>
                      <a:pt x="5007" y="4249"/>
                    </a:lnTo>
                    <a:lnTo>
                      <a:pt x="5007" y="4255"/>
                    </a:lnTo>
                    <a:lnTo>
                      <a:pt x="5007" y="4259"/>
                    </a:lnTo>
                    <a:lnTo>
                      <a:pt x="5005" y="4261"/>
                    </a:lnTo>
                    <a:lnTo>
                      <a:pt x="5002" y="4263"/>
                    </a:lnTo>
                    <a:lnTo>
                      <a:pt x="4997" y="4265"/>
                    </a:lnTo>
                    <a:lnTo>
                      <a:pt x="4974" y="4270"/>
                    </a:lnTo>
                    <a:lnTo>
                      <a:pt x="4965" y="4273"/>
                    </a:lnTo>
                    <a:lnTo>
                      <a:pt x="4937" y="4265"/>
                    </a:lnTo>
                    <a:lnTo>
                      <a:pt x="4920" y="4265"/>
                    </a:lnTo>
                    <a:lnTo>
                      <a:pt x="4906" y="4280"/>
                    </a:lnTo>
                    <a:lnTo>
                      <a:pt x="4896" y="4287"/>
                    </a:lnTo>
                    <a:lnTo>
                      <a:pt x="4891" y="4291"/>
                    </a:lnTo>
                    <a:lnTo>
                      <a:pt x="4888" y="4295"/>
                    </a:lnTo>
                    <a:lnTo>
                      <a:pt x="4886" y="4298"/>
                    </a:lnTo>
                    <a:lnTo>
                      <a:pt x="4884" y="4300"/>
                    </a:lnTo>
                    <a:lnTo>
                      <a:pt x="4883" y="4301"/>
                    </a:lnTo>
                    <a:lnTo>
                      <a:pt x="4880" y="4302"/>
                    </a:lnTo>
                    <a:lnTo>
                      <a:pt x="4876" y="4302"/>
                    </a:lnTo>
                    <a:lnTo>
                      <a:pt x="4856" y="4302"/>
                    </a:lnTo>
                    <a:lnTo>
                      <a:pt x="4847" y="4302"/>
                    </a:lnTo>
                    <a:lnTo>
                      <a:pt x="4847" y="4301"/>
                    </a:lnTo>
                    <a:lnTo>
                      <a:pt x="4846" y="4300"/>
                    </a:lnTo>
                    <a:lnTo>
                      <a:pt x="4840" y="4297"/>
                    </a:lnTo>
                    <a:lnTo>
                      <a:pt x="4829" y="4297"/>
                    </a:lnTo>
                    <a:lnTo>
                      <a:pt x="4818" y="4296"/>
                    </a:lnTo>
                    <a:lnTo>
                      <a:pt x="4809" y="4295"/>
                    </a:lnTo>
                    <a:lnTo>
                      <a:pt x="4805" y="4295"/>
                    </a:lnTo>
                    <a:lnTo>
                      <a:pt x="4800" y="4297"/>
                    </a:lnTo>
                    <a:lnTo>
                      <a:pt x="4796" y="4300"/>
                    </a:lnTo>
                    <a:lnTo>
                      <a:pt x="4789" y="4304"/>
                    </a:lnTo>
                    <a:lnTo>
                      <a:pt x="4779" y="4315"/>
                    </a:lnTo>
                    <a:lnTo>
                      <a:pt x="4771" y="4323"/>
                    </a:lnTo>
                    <a:lnTo>
                      <a:pt x="4769" y="4328"/>
                    </a:lnTo>
                    <a:lnTo>
                      <a:pt x="4767" y="4332"/>
                    </a:lnTo>
                    <a:lnTo>
                      <a:pt x="4766" y="4336"/>
                    </a:lnTo>
                    <a:lnTo>
                      <a:pt x="4766" y="4342"/>
                    </a:lnTo>
                    <a:lnTo>
                      <a:pt x="4766" y="4356"/>
                    </a:lnTo>
                    <a:lnTo>
                      <a:pt x="4766" y="4361"/>
                    </a:lnTo>
                    <a:lnTo>
                      <a:pt x="4767" y="4363"/>
                    </a:lnTo>
                    <a:lnTo>
                      <a:pt x="4770" y="4370"/>
                    </a:lnTo>
                    <a:lnTo>
                      <a:pt x="4771" y="4373"/>
                    </a:lnTo>
                    <a:lnTo>
                      <a:pt x="4770" y="4375"/>
                    </a:lnTo>
                    <a:lnTo>
                      <a:pt x="4769" y="4377"/>
                    </a:lnTo>
                    <a:lnTo>
                      <a:pt x="4766" y="4378"/>
                    </a:lnTo>
                    <a:lnTo>
                      <a:pt x="4746" y="4379"/>
                    </a:lnTo>
                    <a:lnTo>
                      <a:pt x="4735" y="4380"/>
                    </a:lnTo>
                    <a:lnTo>
                      <a:pt x="4718" y="4380"/>
                    </a:lnTo>
                    <a:lnTo>
                      <a:pt x="4689" y="4378"/>
                    </a:lnTo>
                    <a:lnTo>
                      <a:pt x="4642" y="4369"/>
                    </a:lnTo>
                    <a:lnTo>
                      <a:pt x="4647" y="4356"/>
                    </a:lnTo>
                    <a:lnTo>
                      <a:pt x="4664" y="4356"/>
                    </a:lnTo>
                    <a:close/>
                    <a:moveTo>
                      <a:pt x="4558" y="4445"/>
                    </a:moveTo>
                    <a:lnTo>
                      <a:pt x="4572" y="4415"/>
                    </a:lnTo>
                    <a:lnTo>
                      <a:pt x="4543" y="4407"/>
                    </a:lnTo>
                    <a:lnTo>
                      <a:pt x="4521" y="4407"/>
                    </a:lnTo>
                    <a:lnTo>
                      <a:pt x="4511" y="4423"/>
                    </a:lnTo>
                    <a:lnTo>
                      <a:pt x="4509" y="4425"/>
                    </a:lnTo>
                    <a:lnTo>
                      <a:pt x="4508" y="4426"/>
                    </a:lnTo>
                    <a:lnTo>
                      <a:pt x="4507" y="4429"/>
                    </a:lnTo>
                    <a:lnTo>
                      <a:pt x="4506" y="4431"/>
                    </a:lnTo>
                    <a:lnTo>
                      <a:pt x="4506" y="4437"/>
                    </a:lnTo>
                    <a:lnTo>
                      <a:pt x="4507" y="4443"/>
                    </a:lnTo>
                    <a:lnTo>
                      <a:pt x="4510" y="4453"/>
                    </a:lnTo>
                    <a:lnTo>
                      <a:pt x="4511" y="4457"/>
                    </a:lnTo>
                    <a:lnTo>
                      <a:pt x="4545" y="4474"/>
                    </a:lnTo>
                    <a:lnTo>
                      <a:pt x="4558" y="4445"/>
                    </a:lnTo>
                    <a:close/>
                    <a:moveTo>
                      <a:pt x="4938" y="3584"/>
                    </a:moveTo>
                    <a:lnTo>
                      <a:pt x="4929" y="3553"/>
                    </a:lnTo>
                    <a:lnTo>
                      <a:pt x="4924" y="3513"/>
                    </a:lnTo>
                    <a:lnTo>
                      <a:pt x="4933" y="3487"/>
                    </a:lnTo>
                    <a:lnTo>
                      <a:pt x="4977" y="3487"/>
                    </a:lnTo>
                    <a:lnTo>
                      <a:pt x="5017" y="3508"/>
                    </a:lnTo>
                    <a:lnTo>
                      <a:pt x="5017" y="3548"/>
                    </a:lnTo>
                    <a:lnTo>
                      <a:pt x="5026" y="3570"/>
                    </a:lnTo>
                    <a:lnTo>
                      <a:pt x="5049" y="3601"/>
                    </a:lnTo>
                    <a:lnTo>
                      <a:pt x="5087" y="3610"/>
                    </a:lnTo>
                    <a:lnTo>
                      <a:pt x="5150" y="3614"/>
                    </a:lnTo>
                    <a:lnTo>
                      <a:pt x="5172" y="3618"/>
                    </a:lnTo>
                    <a:lnTo>
                      <a:pt x="5176" y="3641"/>
                    </a:lnTo>
                    <a:lnTo>
                      <a:pt x="5153" y="3649"/>
                    </a:lnTo>
                    <a:lnTo>
                      <a:pt x="5141" y="3654"/>
                    </a:lnTo>
                    <a:lnTo>
                      <a:pt x="5137" y="3657"/>
                    </a:lnTo>
                    <a:lnTo>
                      <a:pt x="5136" y="3658"/>
                    </a:lnTo>
                    <a:lnTo>
                      <a:pt x="5114" y="3667"/>
                    </a:lnTo>
                    <a:lnTo>
                      <a:pt x="5111" y="3672"/>
                    </a:lnTo>
                    <a:lnTo>
                      <a:pt x="5108" y="3677"/>
                    </a:lnTo>
                    <a:lnTo>
                      <a:pt x="5106" y="3681"/>
                    </a:lnTo>
                    <a:lnTo>
                      <a:pt x="5105" y="3685"/>
                    </a:lnTo>
                    <a:lnTo>
                      <a:pt x="5105" y="3694"/>
                    </a:lnTo>
                    <a:lnTo>
                      <a:pt x="5105" y="3700"/>
                    </a:lnTo>
                    <a:lnTo>
                      <a:pt x="5104" y="3708"/>
                    </a:lnTo>
                    <a:lnTo>
                      <a:pt x="5101" y="3713"/>
                    </a:lnTo>
                    <a:lnTo>
                      <a:pt x="5099" y="3717"/>
                    </a:lnTo>
                    <a:lnTo>
                      <a:pt x="5097" y="3720"/>
                    </a:lnTo>
                    <a:lnTo>
                      <a:pt x="5093" y="3722"/>
                    </a:lnTo>
                    <a:lnTo>
                      <a:pt x="5087" y="3724"/>
                    </a:lnTo>
                    <a:lnTo>
                      <a:pt x="5071" y="3732"/>
                    </a:lnTo>
                    <a:lnTo>
                      <a:pt x="5065" y="3736"/>
                    </a:lnTo>
                    <a:lnTo>
                      <a:pt x="5059" y="3737"/>
                    </a:lnTo>
                    <a:lnTo>
                      <a:pt x="5049" y="3738"/>
                    </a:lnTo>
                    <a:lnTo>
                      <a:pt x="5032" y="3738"/>
                    </a:lnTo>
                    <a:lnTo>
                      <a:pt x="5020" y="3738"/>
                    </a:lnTo>
                    <a:lnTo>
                      <a:pt x="5012" y="3738"/>
                    </a:lnTo>
                    <a:lnTo>
                      <a:pt x="5009" y="3738"/>
                    </a:lnTo>
                    <a:lnTo>
                      <a:pt x="4986" y="3724"/>
                    </a:lnTo>
                    <a:lnTo>
                      <a:pt x="4990" y="3727"/>
                    </a:lnTo>
                    <a:lnTo>
                      <a:pt x="4996" y="3734"/>
                    </a:lnTo>
                    <a:lnTo>
                      <a:pt x="4996" y="3736"/>
                    </a:lnTo>
                    <a:lnTo>
                      <a:pt x="4996" y="3737"/>
                    </a:lnTo>
                    <a:lnTo>
                      <a:pt x="4996" y="3739"/>
                    </a:lnTo>
                    <a:lnTo>
                      <a:pt x="4993" y="3741"/>
                    </a:lnTo>
                    <a:lnTo>
                      <a:pt x="4991" y="3743"/>
                    </a:lnTo>
                    <a:lnTo>
                      <a:pt x="4988" y="3745"/>
                    </a:lnTo>
                    <a:lnTo>
                      <a:pt x="4984" y="3746"/>
                    </a:lnTo>
                    <a:lnTo>
                      <a:pt x="4977" y="3747"/>
                    </a:lnTo>
                    <a:lnTo>
                      <a:pt x="4966" y="3748"/>
                    </a:lnTo>
                    <a:lnTo>
                      <a:pt x="4961" y="3750"/>
                    </a:lnTo>
                    <a:lnTo>
                      <a:pt x="4958" y="3752"/>
                    </a:lnTo>
                    <a:lnTo>
                      <a:pt x="4956" y="3753"/>
                    </a:lnTo>
                    <a:lnTo>
                      <a:pt x="4955" y="3754"/>
                    </a:lnTo>
                    <a:lnTo>
                      <a:pt x="4952" y="3754"/>
                    </a:lnTo>
                    <a:lnTo>
                      <a:pt x="4947" y="3753"/>
                    </a:lnTo>
                    <a:lnTo>
                      <a:pt x="4938" y="3751"/>
                    </a:lnTo>
                    <a:lnTo>
                      <a:pt x="4918" y="3745"/>
                    </a:lnTo>
                    <a:lnTo>
                      <a:pt x="4904" y="3739"/>
                    </a:lnTo>
                    <a:lnTo>
                      <a:pt x="4896" y="3735"/>
                    </a:lnTo>
                    <a:lnTo>
                      <a:pt x="4894" y="3733"/>
                    </a:lnTo>
                    <a:lnTo>
                      <a:pt x="4929" y="3711"/>
                    </a:lnTo>
                    <a:lnTo>
                      <a:pt x="4943" y="3680"/>
                    </a:lnTo>
                    <a:lnTo>
                      <a:pt x="4951" y="3654"/>
                    </a:lnTo>
                    <a:lnTo>
                      <a:pt x="4969" y="3632"/>
                    </a:lnTo>
                    <a:lnTo>
                      <a:pt x="4968" y="3626"/>
                    </a:lnTo>
                    <a:lnTo>
                      <a:pt x="4965" y="3619"/>
                    </a:lnTo>
                    <a:lnTo>
                      <a:pt x="4963" y="3615"/>
                    </a:lnTo>
                    <a:lnTo>
                      <a:pt x="4960" y="3610"/>
                    </a:lnTo>
                    <a:lnTo>
                      <a:pt x="4954" y="3602"/>
                    </a:lnTo>
                    <a:lnTo>
                      <a:pt x="4947" y="3596"/>
                    </a:lnTo>
                    <a:lnTo>
                      <a:pt x="4941" y="3591"/>
                    </a:lnTo>
                    <a:lnTo>
                      <a:pt x="4936" y="3588"/>
                    </a:lnTo>
                    <a:lnTo>
                      <a:pt x="4935" y="3587"/>
                    </a:lnTo>
                    <a:lnTo>
                      <a:pt x="4935" y="3585"/>
                    </a:lnTo>
                    <a:lnTo>
                      <a:pt x="4936" y="3584"/>
                    </a:lnTo>
                    <a:lnTo>
                      <a:pt x="4938" y="3584"/>
                    </a:lnTo>
                    <a:close/>
                    <a:moveTo>
                      <a:pt x="4721" y="2776"/>
                    </a:moveTo>
                    <a:lnTo>
                      <a:pt x="4717" y="2803"/>
                    </a:lnTo>
                    <a:lnTo>
                      <a:pt x="4744" y="2848"/>
                    </a:lnTo>
                    <a:lnTo>
                      <a:pt x="4753" y="2888"/>
                    </a:lnTo>
                    <a:lnTo>
                      <a:pt x="4780" y="2927"/>
                    </a:lnTo>
                    <a:lnTo>
                      <a:pt x="4810" y="2966"/>
                    </a:lnTo>
                    <a:lnTo>
                      <a:pt x="4827" y="3011"/>
                    </a:lnTo>
                    <a:lnTo>
                      <a:pt x="4841" y="3055"/>
                    </a:lnTo>
                    <a:lnTo>
                      <a:pt x="4841" y="3090"/>
                    </a:lnTo>
                    <a:lnTo>
                      <a:pt x="4846" y="3134"/>
                    </a:lnTo>
                    <a:lnTo>
                      <a:pt x="4850" y="3165"/>
                    </a:lnTo>
                    <a:lnTo>
                      <a:pt x="4876" y="3182"/>
                    </a:lnTo>
                    <a:lnTo>
                      <a:pt x="4871" y="3214"/>
                    </a:lnTo>
                    <a:lnTo>
                      <a:pt x="4859" y="3235"/>
                    </a:lnTo>
                    <a:lnTo>
                      <a:pt x="4827" y="3262"/>
                    </a:lnTo>
                    <a:lnTo>
                      <a:pt x="4823" y="3270"/>
                    </a:lnTo>
                    <a:lnTo>
                      <a:pt x="4820" y="3277"/>
                    </a:lnTo>
                    <a:lnTo>
                      <a:pt x="4818" y="3284"/>
                    </a:lnTo>
                    <a:lnTo>
                      <a:pt x="4816" y="3290"/>
                    </a:lnTo>
                    <a:lnTo>
                      <a:pt x="4814" y="3298"/>
                    </a:lnTo>
                    <a:lnTo>
                      <a:pt x="4814" y="3301"/>
                    </a:lnTo>
                    <a:lnTo>
                      <a:pt x="4814" y="3341"/>
                    </a:lnTo>
                    <a:lnTo>
                      <a:pt x="4835" y="3356"/>
                    </a:lnTo>
                    <a:lnTo>
                      <a:pt x="4850" y="3367"/>
                    </a:lnTo>
                    <a:lnTo>
                      <a:pt x="4860" y="3373"/>
                    </a:lnTo>
                    <a:lnTo>
                      <a:pt x="4863" y="3377"/>
                    </a:lnTo>
                    <a:lnTo>
                      <a:pt x="4871" y="3403"/>
                    </a:lnTo>
                    <a:lnTo>
                      <a:pt x="4886" y="3430"/>
                    </a:lnTo>
                    <a:lnTo>
                      <a:pt x="4911" y="3442"/>
                    </a:lnTo>
                    <a:lnTo>
                      <a:pt x="4960" y="3438"/>
                    </a:lnTo>
                    <a:lnTo>
                      <a:pt x="4991" y="3434"/>
                    </a:lnTo>
                    <a:lnTo>
                      <a:pt x="5044" y="3430"/>
                    </a:lnTo>
                    <a:lnTo>
                      <a:pt x="5030" y="3394"/>
                    </a:lnTo>
                    <a:lnTo>
                      <a:pt x="5000" y="3363"/>
                    </a:lnTo>
                    <a:lnTo>
                      <a:pt x="4969" y="3341"/>
                    </a:lnTo>
                    <a:lnTo>
                      <a:pt x="4951" y="3315"/>
                    </a:lnTo>
                    <a:lnTo>
                      <a:pt x="4937" y="3291"/>
                    </a:lnTo>
                    <a:lnTo>
                      <a:pt x="4930" y="3275"/>
                    </a:lnTo>
                    <a:lnTo>
                      <a:pt x="4925" y="3265"/>
                    </a:lnTo>
                    <a:lnTo>
                      <a:pt x="4924" y="3262"/>
                    </a:lnTo>
                    <a:lnTo>
                      <a:pt x="4929" y="3231"/>
                    </a:lnTo>
                    <a:lnTo>
                      <a:pt x="4951" y="3214"/>
                    </a:lnTo>
                    <a:lnTo>
                      <a:pt x="4963" y="3203"/>
                    </a:lnTo>
                    <a:lnTo>
                      <a:pt x="4971" y="3197"/>
                    </a:lnTo>
                    <a:lnTo>
                      <a:pt x="4974" y="3196"/>
                    </a:lnTo>
                    <a:lnTo>
                      <a:pt x="4978" y="3196"/>
                    </a:lnTo>
                    <a:lnTo>
                      <a:pt x="4984" y="3195"/>
                    </a:lnTo>
                    <a:lnTo>
                      <a:pt x="4991" y="3195"/>
                    </a:lnTo>
                    <a:lnTo>
                      <a:pt x="5012" y="3195"/>
                    </a:lnTo>
                    <a:lnTo>
                      <a:pt x="5017" y="3195"/>
                    </a:lnTo>
                    <a:lnTo>
                      <a:pt x="5020" y="3192"/>
                    </a:lnTo>
                    <a:lnTo>
                      <a:pt x="5026" y="3182"/>
                    </a:lnTo>
                    <a:lnTo>
                      <a:pt x="5028" y="3175"/>
                    </a:lnTo>
                    <a:lnTo>
                      <a:pt x="5028" y="3167"/>
                    </a:lnTo>
                    <a:lnTo>
                      <a:pt x="5028" y="3164"/>
                    </a:lnTo>
                    <a:lnTo>
                      <a:pt x="5027" y="3160"/>
                    </a:lnTo>
                    <a:lnTo>
                      <a:pt x="5025" y="3155"/>
                    </a:lnTo>
                    <a:lnTo>
                      <a:pt x="5022" y="3151"/>
                    </a:lnTo>
                    <a:lnTo>
                      <a:pt x="5009" y="3136"/>
                    </a:lnTo>
                    <a:lnTo>
                      <a:pt x="4998" y="3121"/>
                    </a:lnTo>
                    <a:lnTo>
                      <a:pt x="4989" y="3111"/>
                    </a:lnTo>
                    <a:lnTo>
                      <a:pt x="4986" y="3108"/>
                    </a:lnTo>
                    <a:lnTo>
                      <a:pt x="4951" y="3068"/>
                    </a:lnTo>
                    <a:lnTo>
                      <a:pt x="4903" y="3032"/>
                    </a:lnTo>
                    <a:lnTo>
                      <a:pt x="4886" y="2998"/>
                    </a:lnTo>
                    <a:lnTo>
                      <a:pt x="4846" y="2958"/>
                    </a:lnTo>
                    <a:lnTo>
                      <a:pt x="4836" y="2939"/>
                    </a:lnTo>
                    <a:lnTo>
                      <a:pt x="4827" y="2925"/>
                    </a:lnTo>
                    <a:lnTo>
                      <a:pt x="4821" y="2917"/>
                    </a:lnTo>
                    <a:lnTo>
                      <a:pt x="4819" y="2914"/>
                    </a:lnTo>
                    <a:lnTo>
                      <a:pt x="4801" y="2865"/>
                    </a:lnTo>
                    <a:lnTo>
                      <a:pt x="4780" y="2848"/>
                    </a:lnTo>
                    <a:lnTo>
                      <a:pt x="4764" y="2825"/>
                    </a:lnTo>
                    <a:lnTo>
                      <a:pt x="4751" y="2810"/>
                    </a:lnTo>
                    <a:lnTo>
                      <a:pt x="4743" y="2801"/>
                    </a:lnTo>
                    <a:lnTo>
                      <a:pt x="4740" y="2799"/>
                    </a:lnTo>
                    <a:lnTo>
                      <a:pt x="4721" y="2776"/>
                    </a:lnTo>
                    <a:close/>
                    <a:moveTo>
                      <a:pt x="3082" y="473"/>
                    </a:moveTo>
                    <a:lnTo>
                      <a:pt x="3113" y="439"/>
                    </a:lnTo>
                    <a:lnTo>
                      <a:pt x="3137" y="417"/>
                    </a:lnTo>
                    <a:lnTo>
                      <a:pt x="3160" y="395"/>
                    </a:lnTo>
                    <a:lnTo>
                      <a:pt x="3180" y="377"/>
                    </a:lnTo>
                    <a:lnTo>
                      <a:pt x="3203" y="351"/>
                    </a:lnTo>
                    <a:lnTo>
                      <a:pt x="3175" y="323"/>
                    </a:lnTo>
                    <a:lnTo>
                      <a:pt x="3133" y="294"/>
                    </a:lnTo>
                    <a:lnTo>
                      <a:pt x="3071" y="297"/>
                    </a:lnTo>
                    <a:lnTo>
                      <a:pt x="2975" y="303"/>
                    </a:lnTo>
                    <a:lnTo>
                      <a:pt x="2950" y="331"/>
                    </a:lnTo>
                    <a:lnTo>
                      <a:pt x="2909" y="360"/>
                    </a:lnTo>
                    <a:lnTo>
                      <a:pt x="2880" y="400"/>
                    </a:lnTo>
                    <a:lnTo>
                      <a:pt x="2898" y="439"/>
                    </a:lnTo>
                    <a:lnTo>
                      <a:pt x="2898" y="489"/>
                    </a:lnTo>
                    <a:lnTo>
                      <a:pt x="2910" y="526"/>
                    </a:lnTo>
                    <a:lnTo>
                      <a:pt x="2952" y="553"/>
                    </a:lnTo>
                    <a:lnTo>
                      <a:pt x="3007" y="546"/>
                    </a:lnTo>
                    <a:lnTo>
                      <a:pt x="3031" y="527"/>
                    </a:lnTo>
                    <a:lnTo>
                      <a:pt x="3059" y="507"/>
                    </a:lnTo>
                    <a:lnTo>
                      <a:pt x="3082" y="473"/>
                    </a:lnTo>
                    <a:close/>
                    <a:moveTo>
                      <a:pt x="1154" y="273"/>
                    </a:moveTo>
                    <a:lnTo>
                      <a:pt x="1191" y="246"/>
                    </a:lnTo>
                    <a:lnTo>
                      <a:pt x="1228" y="273"/>
                    </a:lnTo>
                    <a:lnTo>
                      <a:pt x="1235" y="293"/>
                    </a:lnTo>
                    <a:lnTo>
                      <a:pt x="1251" y="313"/>
                    </a:lnTo>
                    <a:lnTo>
                      <a:pt x="1256" y="319"/>
                    </a:lnTo>
                    <a:lnTo>
                      <a:pt x="1270" y="329"/>
                    </a:lnTo>
                    <a:lnTo>
                      <a:pt x="1280" y="335"/>
                    </a:lnTo>
                    <a:lnTo>
                      <a:pt x="1294" y="339"/>
                    </a:lnTo>
                    <a:lnTo>
                      <a:pt x="1308" y="345"/>
                    </a:lnTo>
                    <a:lnTo>
                      <a:pt x="1321" y="348"/>
                    </a:lnTo>
                    <a:lnTo>
                      <a:pt x="1340" y="353"/>
                    </a:lnTo>
                    <a:lnTo>
                      <a:pt x="1349" y="355"/>
                    </a:lnTo>
                    <a:lnTo>
                      <a:pt x="1372" y="358"/>
                    </a:lnTo>
                    <a:lnTo>
                      <a:pt x="1388" y="378"/>
                    </a:lnTo>
                    <a:lnTo>
                      <a:pt x="1394" y="399"/>
                    </a:lnTo>
                    <a:lnTo>
                      <a:pt x="1397" y="402"/>
                    </a:lnTo>
                    <a:lnTo>
                      <a:pt x="1400" y="407"/>
                    </a:lnTo>
                    <a:lnTo>
                      <a:pt x="1400" y="410"/>
                    </a:lnTo>
                    <a:lnTo>
                      <a:pt x="1398" y="413"/>
                    </a:lnTo>
                    <a:lnTo>
                      <a:pt x="1393" y="415"/>
                    </a:lnTo>
                    <a:lnTo>
                      <a:pt x="1386" y="415"/>
                    </a:lnTo>
                    <a:lnTo>
                      <a:pt x="1373" y="416"/>
                    </a:lnTo>
                    <a:lnTo>
                      <a:pt x="1367" y="417"/>
                    </a:lnTo>
                    <a:lnTo>
                      <a:pt x="1363" y="418"/>
                    </a:lnTo>
                    <a:lnTo>
                      <a:pt x="1353" y="420"/>
                    </a:lnTo>
                    <a:lnTo>
                      <a:pt x="1343" y="421"/>
                    </a:lnTo>
                    <a:lnTo>
                      <a:pt x="1337" y="423"/>
                    </a:lnTo>
                    <a:lnTo>
                      <a:pt x="1334" y="426"/>
                    </a:lnTo>
                    <a:lnTo>
                      <a:pt x="1325" y="427"/>
                    </a:lnTo>
                    <a:lnTo>
                      <a:pt x="1315" y="429"/>
                    </a:lnTo>
                    <a:lnTo>
                      <a:pt x="1308" y="432"/>
                    </a:lnTo>
                    <a:lnTo>
                      <a:pt x="1304" y="435"/>
                    </a:lnTo>
                    <a:lnTo>
                      <a:pt x="1303" y="436"/>
                    </a:lnTo>
                    <a:lnTo>
                      <a:pt x="1303" y="437"/>
                    </a:lnTo>
                    <a:lnTo>
                      <a:pt x="1304" y="441"/>
                    </a:lnTo>
                    <a:lnTo>
                      <a:pt x="1304" y="443"/>
                    </a:lnTo>
                    <a:lnTo>
                      <a:pt x="1303" y="446"/>
                    </a:lnTo>
                    <a:lnTo>
                      <a:pt x="1299" y="449"/>
                    </a:lnTo>
                    <a:lnTo>
                      <a:pt x="1295" y="453"/>
                    </a:lnTo>
                    <a:lnTo>
                      <a:pt x="1289" y="458"/>
                    </a:lnTo>
                    <a:lnTo>
                      <a:pt x="1286" y="461"/>
                    </a:lnTo>
                    <a:lnTo>
                      <a:pt x="1284" y="464"/>
                    </a:lnTo>
                    <a:lnTo>
                      <a:pt x="1279" y="469"/>
                    </a:lnTo>
                    <a:lnTo>
                      <a:pt x="1270" y="473"/>
                    </a:lnTo>
                    <a:lnTo>
                      <a:pt x="1263" y="475"/>
                    </a:lnTo>
                    <a:lnTo>
                      <a:pt x="1258" y="475"/>
                    </a:lnTo>
                    <a:lnTo>
                      <a:pt x="1256" y="475"/>
                    </a:lnTo>
                    <a:lnTo>
                      <a:pt x="1230" y="461"/>
                    </a:lnTo>
                    <a:lnTo>
                      <a:pt x="1214" y="439"/>
                    </a:lnTo>
                    <a:lnTo>
                      <a:pt x="1208" y="430"/>
                    </a:lnTo>
                    <a:lnTo>
                      <a:pt x="1194" y="413"/>
                    </a:lnTo>
                    <a:lnTo>
                      <a:pt x="1181" y="399"/>
                    </a:lnTo>
                    <a:lnTo>
                      <a:pt x="1175" y="392"/>
                    </a:lnTo>
                    <a:lnTo>
                      <a:pt x="1175" y="358"/>
                    </a:lnTo>
                    <a:lnTo>
                      <a:pt x="1177" y="329"/>
                    </a:lnTo>
                    <a:lnTo>
                      <a:pt x="1156" y="304"/>
                    </a:lnTo>
                    <a:lnTo>
                      <a:pt x="1154" y="273"/>
                    </a:lnTo>
                    <a:close/>
                    <a:moveTo>
                      <a:pt x="867" y="269"/>
                    </a:moveTo>
                    <a:lnTo>
                      <a:pt x="869" y="235"/>
                    </a:lnTo>
                    <a:lnTo>
                      <a:pt x="883" y="206"/>
                    </a:lnTo>
                    <a:lnTo>
                      <a:pt x="904" y="192"/>
                    </a:lnTo>
                    <a:lnTo>
                      <a:pt x="939" y="204"/>
                    </a:lnTo>
                    <a:lnTo>
                      <a:pt x="971" y="227"/>
                    </a:lnTo>
                    <a:lnTo>
                      <a:pt x="972" y="229"/>
                    </a:lnTo>
                    <a:lnTo>
                      <a:pt x="977" y="232"/>
                    </a:lnTo>
                    <a:lnTo>
                      <a:pt x="981" y="240"/>
                    </a:lnTo>
                    <a:lnTo>
                      <a:pt x="985" y="251"/>
                    </a:lnTo>
                    <a:lnTo>
                      <a:pt x="992" y="268"/>
                    </a:lnTo>
                    <a:lnTo>
                      <a:pt x="994" y="273"/>
                    </a:lnTo>
                    <a:lnTo>
                      <a:pt x="992" y="272"/>
                    </a:lnTo>
                    <a:lnTo>
                      <a:pt x="989" y="273"/>
                    </a:lnTo>
                    <a:lnTo>
                      <a:pt x="990" y="276"/>
                    </a:lnTo>
                    <a:lnTo>
                      <a:pt x="993" y="280"/>
                    </a:lnTo>
                    <a:lnTo>
                      <a:pt x="1000" y="286"/>
                    </a:lnTo>
                    <a:lnTo>
                      <a:pt x="1012" y="297"/>
                    </a:lnTo>
                    <a:lnTo>
                      <a:pt x="1036" y="317"/>
                    </a:lnTo>
                    <a:lnTo>
                      <a:pt x="1048" y="328"/>
                    </a:lnTo>
                    <a:lnTo>
                      <a:pt x="1053" y="335"/>
                    </a:lnTo>
                    <a:lnTo>
                      <a:pt x="1054" y="336"/>
                    </a:lnTo>
                    <a:lnTo>
                      <a:pt x="1055" y="337"/>
                    </a:lnTo>
                    <a:lnTo>
                      <a:pt x="1057" y="339"/>
                    </a:lnTo>
                    <a:lnTo>
                      <a:pt x="1060" y="345"/>
                    </a:lnTo>
                    <a:lnTo>
                      <a:pt x="1062" y="352"/>
                    </a:lnTo>
                    <a:lnTo>
                      <a:pt x="1064" y="365"/>
                    </a:lnTo>
                    <a:lnTo>
                      <a:pt x="1066" y="376"/>
                    </a:lnTo>
                    <a:lnTo>
                      <a:pt x="1067" y="380"/>
                    </a:lnTo>
                    <a:lnTo>
                      <a:pt x="1071" y="387"/>
                    </a:lnTo>
                    <a:lnTo>
                      <a:pt x="1075" y="392"/>
                    </a:lnTo>
                    <a:lnTo>
                      <a:pt x="1078" y="397"/>
                    </a:lnTo>
                    <a:lnTo>
                      <a:pt x="1079" y="399"/>
                    </a:lnTo>
                    <a:lnTo>
                      <a:pt x="1079" y="401"/>
                    </a:lnTo>
                    <a:lnTo>
                      <a:pt x="1079" y="402"/>
                    </a:lnTo>
                    <a:lnTo>
                      <a:pt x="1078" y="403"/>
                    </a:lnTo>
                    <a:lnTo>
                      <a:pt x="1073" y="403"/>
                    </a:lnTo>
                    <a:lnTo>
                      <a:pt x="1062" y="399"/>
                    </a:lnTo>
                    <a:lnTo>
                      <a:pt x="1039" y="390"/>
                    </a:lnTo>
                    <a:lnTo>
                      <a:pt x="1026" y="383"/>
                    </a:lnTo>
                    <a:lnTo>
                      <a:pt x="1021" y="379"/>
                    </a:lnTo>
                    <a:lnTo>
                      <a:pt x="1020" y="378"/>
                    </a:lnTo>
                    <a:lnTo>
                      <a:pt x="999" y="366"/>
                    </a:lnTo>
                    <a:lnTo>
                      <a:pt x="978" y="355"/>
                    </a:lnTo>
                    <a:lnTo>
                      <a:pt x="955" y="346"/>
                    </a:lnTo>
                    <a:lnTo>
                      <a:pt x="939" y="341"/>
                    </a:lnTo>
                    <a:lnTo>
                      <a:pt x="911" y="322"/>
                    </a:lnTo>
                    <a:lnTo>
                      <a:pt x="901" y="309"/>
                    </a:lnTo>
                    <a:lnTo>
                      <a:pt x="902" y="307"/>
                    </a:lnTo>
                    <a:lnTo>
                      <a:pt x="903" y="303"/>
                    </a:lnTo>
                    <a:lnTo>
                      <a:pt x="903" y="300"/>
                    </a:lnTo>
                    <a:lnTo>
                      <a:pt x="901" y="298"/>
                    </a:lnTo>
                    <a:lnTo>
                      <a:pt x="899" y="295"/>
                    </a:lnTo>
                    <a:lnTo>
                      <a:pt x="895" y="293"/>
                    </a:lnTo>
                    <a:lnTo>
                      <a:pt x="885" y="285"/>
                    </a:lnTo>
                    <a:lnTo>
                      <a:pt x="875" y="278"/>
                    </a:lnTo>
                    <a:lnTo>
                      <a:pt x="870" y="271"/>
                    </a:lnTo>
                    <a:lnTo>
                      <a:pt x="867" y="269"/>
                    </a:lnTo>
                    <a:close/>
                    <a:moveTo>
                      <a:pt x="693" y="118"/>
                    </a:moveTo>
                    <a:lnTo>
                      <a:pt x="658" y="79"/>
                    </a:lnTo>
                    <a:lnTo>
                      <a:pt x="670" y="51"/>
                    </a:lnTo>
                    <a:lnTo>
                      <a:pt x="693" y="25"/>
                    </a:lnTo>
                    <a:lnTo>
                      <a:pt x="728" y="0"/>
                    </a:lnTo>
                    <a:lnTo>
                      <a:pt x="747" y="9"/>
                    </a:lnTo>
                    <a:lnTo>
                      <a:pt x="767" y="33"/>
                    </a:lnTo>
                    <a:lnTo>
                      <a:pt x="769" y="38"/>
                    </a:lnTo>
                    <a:lnTo>
                      <a:pt x="774" y="53"/>
                    </a:lnTo>
                    <a:lnTo>
                      <a:pt x="777" y="63"/>
                    </a:lnTo>
                    <a:lnTo>
                      <a:pt x="782" y="74"/>
                    </a:lnTo>
                    <a:lnTo>
                      <a:pt x="787" y="82"/>
                    </a:lnTo>
                    <a:lnTo>
                      <a:pt x="788" y="86"/>
                    </a:lnTo>
                    <a:lnTo>
                      <a:pt x="811" y="111"/>
                    </a:lnTo>
                    <a:lnTo>
                      <a:pt x="810" y="114"/>
                    </a:lnTo>
                    <a:lnTo>
                      <a:pt x="806" y="120"/>
                    </a:lnTo>
                    <a:lnTo>
                      <a:pt x="804" y="123"/>
                    </a:lnTo>
                    <a:lnTo>
                      <a:pt x="801" y="125"/>
                    </a:lnTo>
                    <a:lnTo>
                      <a:pt x="796" y="129"/>
                    </a:lnTo>
                    <a:lnTo>
                      <a:pt x="793" y="130"/>
                    </a:lnTo>
                    <a:lnTo>
                      <a:pt x="778" y="135"/>
                    </a:lnTo>
                    <a:lnTo>
                      <a:pt x="772" y="140"/>
                    </a:lnTo>
                    <a:lnTo>
                      <a:pt x="772" y="142"/>
                    </a:lnTo>
                    <a:lnTo>
                      <a:pt x="772" y="147"/>
                    </a:lnTo>
                    <a:lnTo>
                      <a:pt x="769" y="150"/>
                    </a:lnTo>
                    <a:lnTo>
                      <a:pt x="767" y="152"/>
                    </a:lnTo>
                    <a:lnTo>
                      <a:pt x="763" y="155"/>
                    </a:lnTo>
                    <a:lnTo>
                      <a:pt x="758" y="156"/>
                    </a:lnTo>
                    <a:lnTo>
                      <a:pt x="747" y="155"/>
                    </a:lnTo>
                    <a:lnTo>
                      <a:pt x="739" y="154"/>
                    </a:lnTo>
                    <a:lnTo>
                      <a:pt x="734" y="151"/>
                    </a:lnTo>
                    <a:lnTo>
                      <a:pt x="733" y="150"/>
                    </a:lnTo>
                    <a:lnTo>
                      <a:pt x="709" y="134"/>
                    </a:lnTo>
                    <a:lnTo>
                      <a:pt x="708" y="132"/>
                    </a:lnTo>
                    <a:lnTo>
                      <a:pt x="704" y="127"/>
                    </a:lnTo>
                    <a:lnTo>
                      <a:pt x="698" y="121"/>
                    </a:lnTo>
                    <a:lnTo>
                      <a:pt x="693" y="118"/>
                    </a:lnTo>
                    <a:close/>
                  </a:path>
                </a:pathLst>
              </a:custGeom>
              <a:solidFill>
                <a:srgbClr val="B85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2177" y="2175"/>
                <a:ext cx="1247" cy="1159"/>
              </a:xfrm>
              <a:custGeom>
                <a:avLst/>
                <a:gdLst>
                  <a:gd name="T0" fmla="*/ 75 w 4400"/>
                  <a:gd name="T1" fmla="*/ 1070 h 4093"/>
                  <a:gd name="T2" fmla="*/ 100 w 4400"/>
                  <a:gd name="T3" fmla="*/ 970 h 4093"/>
                  <a:gd name="T4" fmla="*/ 60 w 4400"/>
                  <a:gd name="T5" fmla="*/ 827 h 4093"/>
                  <a:gd name="T6" fmla="*/ 392 w 4400"/>
                  <a:gd name="T7" fmla="*/ 498 h 4093"/>
                  <a:gd name="T8" fmla="*/ 768 w 4400"/>
                  <a:gd name="T9" fmla="*/ 177 h 4093"/>
                  <a:gd name="T10" fmla="*/ 1035 w 4400"/>
                  <a:gd name="T11" fmla="*/ 18 h 4093"/>
                  <a:gd name="T12" fmla="*/ 1543 w 4400"/>
                  <a:gd name="T13" fmla="*/ 0 h 4093"/>
                  <a:gd name="T14" fmla="*/ 1706 w 4400"/>
                  <a:gd name="T15" fmla="*/ 7 h 4093"/>
                  <a:gd name="T16" fmla="*/ 1865 w 4400"/>
                  <a:gd name="T17" fmla="*/ 7 h 4093"/>
                  <a:gd name="T18" fmla="*/ 1906 w 4400"/>
                  <a:gd name="T19" fmla="*/ 199 h 4093"/>
                  <a:gd name="T20" fmla="*/ 3068 w 4400"/>
                  <a:gd name="T21" fmla="*/ 299 h 4093"/>
                  <a:gd name="T22" fmla="*/ 3194 w 4400"/>
                  <a:gd name="T23" fmla="*/ 671 h 4093"/>
                  <a:gd name="T24" fmla="*/ 3470 w 4400"/>
                  <a:gd name="T25" fmla="*/ 1166 h 4093"/>
                  <a:gd name="T26" fmla="*/ 3833 w 4400"/>
                  <a:gd name="T27" fmla="*/ 1439 h 4093"/>
                  <a:gd name="T28" fmla="*/ 4400 w 4400"/>
                  <a:gd name="T29" fmla="*/ 1457 h 4093"/>
                  <a:gd name="T30" fmla="*/ 4379 w 4400"/>
                  <a:gd name="T31" fmla="*/ 1589 h 4093"/>
                  <a:gd name="T32" fmla="*/ 4091 w 4400"/>
                  <a:gd name="T33" fmla="*/ 1948 h 4093"/>
                  <a:gd name="T34" fmla="*/ 3769 w 4400"/>
                  <a:gd name="T35" fmla="*/ 2133 h 4093"/>
                  <a:gd name="T36" fmla="*/ 3537 w 4400"/>
                  <a:gd name="T37" fmla="*/ 2476 h 4093"/>
                  <a:gd name="T38" fmla="*/ 3537 w 4400"/>
                  <a:gd name="T39" fmla="*/ 2580 h 4093"/>
                  <a:gd name="T40" fmla="*/ 3675 w 4400"/>
                  <a:gd name="T41" fmla="*/ 2892 h 4093"/>
                  <a:gd name="T42" fmla="*/ 3671 w 4400"/>
                  <a:gd name="T43" fmla="*/ 2968 h 4093"/>
                  <a:gd name="T44" fmla="*/ 3323 w 4400"/>
                  <a:gd name="T45" fmla="*/ 3152 h 4093"/>
                  <a:gd name="T46" fmla="*/ 3120 w 4400"/>
                  <a:gd name="T47" fmla="*/ 3576 h 4093"/>
                  <a:gd name="T48" fmla="*/ 3054 w 4400"/>
                  <a:gd name="T49" fmla="*/ 3753 h 4093"/>
                  <a:gd name="T50" fmla="*/ 2905 w 4400"/>
                  <a:gd name="T51" fmla="*/ 3816 h 4093"/>
                  <a:gd name="T52" fmla="*/ 2743 w 4400"/>
                  <a:gd name="T53" fmla="*/ 3982 h 4093"/>
                  <a:gd name="T54" fmla="*/ 2673 w 4400"/>
                  <a:gd name="T55" fmla="*/ 4026 h 4093"/>
                  <a:gd name="T56" fmla="*/ 2551 w 4400"/>
                  <a:gd name="T57" fmla="*/ 4037 h 4093"/>
                  <a:gd name="T58" fmla="*/ 2403 w 4400"/>
                  <a:gd name="T59" fmla="*/ 4041 h 4093"/>
                  <a:gd name="T60" fmla="*/ 2186 w 4400"/>
                  <a:gd name="T61" fmla="*/ 3941 h 4093"/>
                  <a:gd name="T62" fmla="*/ 2168 w 4400"/>
                  <a:gd name="T63" fmla="*/ 3838 h 4093"/>
                  <a:gd name="T64" fmla="*/ 2116 w 4400"/>
                  <a:gd name="T65" fmla="*/ 3732 h 4093"/>
                  <a:gd name="T66" fmla="*/ 2033 w 4400"/>
                  <a:gd name="T67" fmla="*/ 3587 h 4093"/>
                  <a:gd name="T68" fmla="*/ 2021 w 4400"/>
                  <a:gd name="T69" fmla="*/ 3532 h 4093"/>
                  <a:gd name="T70" fmla="*/ 2016 w 4400"/>
                  <a:gd name="T71" fmla="*/ 3452 h 4093"/>
                  <a:gd name="T72" fmla="*/ 1918 w 4400"/>
                  <a:gd name="T73" fmla="*/ 3172 h 4093"/>
                  <a:gd name="T74" fmla="*/ 1854 w 4400"/>
                  <a:gd name="T75" fmla="*/ 2975 h 4093"/>
                  <a:gd name="T76" fmla="*/ 1910 w 4400"/>
                  <a:gd name="T77" fmla="*/ 2872 h 4093"/>
                  <a:gd name="T78" fmla="*/ 1964 w 4400"/>
                  <a:gd name="T79" fmla="*/ 2565 h 4093"/>
                  <a:gd name="T80" fmla="*/ 1734 w 4400"/>
                  <a:gd name="T81" fmla="*/ 2214 h 4093"/>
                  <a:gd name="T82" fmla="*/ 1717 w 4400"/>
                  <a:gd name="T83" fmla="*/ 2130 h 4093"/>
                  <a:gd name="T84" fmla="*/ 1669 w 4400"/>
                  <a:gd name="T85" fmla="*/ 1998 h 4093"/>
                  <a:gd name="T86" fmla="*/ 1501 w 4400"/>
                  <a:gd name="T87" fmla="*/ 1843 h 4093"/>
                  <a:gd name="T88" fmla="*/ 1215 w 4400"/>
                  <a:gd name="T89" fmla="*/ 1686 h 4093"/>
                  <a:gd name="T90" fmla="*/ 856 w 4400"/>
                  <a:gd name="T91" fmla="*/ 1790 h 4093"/>
                  <a:gd name="T92" fmla="*/ 577 w 4400"/>
                  <a:gd name="T93" fmla="*/ 1736 h 4093"/>
                  <a:gd name="T94" fmla="*/ 466 w 4400"/>
                  <a:gd name="T95" fmla="*/ 1775 h 4093"/>
                  <a:gd name="T96" fmla="*/ 300 w 4400"/>
                  <a:gd name="T97" fmla="*/ 1622 h 4093"/>
                  <a:gd name="T98" fmla="*/ 209 w 4400"/>
                  <a:gd name="T99" fmla="*/ 1535 h 4093"/>
                  <a:gd name="T100" fmla="*/ 157 w 4400"/>
                  <a:gd name="T101" fmla="*/ 1465 h 4093"/>
                  <a:gd name="T102" fmla="*/ 3738 w 4400"/>
                  <a:gd name="T103" fmla="*/ 3471 h 4093"/>
                  <a:gd name="T104" fmla="*/ 3793 w 4400"/>
                  <a:gd name="T105" fmla="*/ 3233 h 4093"/>
                  <a:gd name="T106" fmla="*/ 3803 w 4400"/>
                  <a:gd name="T107" fmla="*/ 3136 h 4093"/>
                  <a:gd name="T108" fmla="*/ 4109 w 4400"/>
                  <a:gd name="T109" fmla="*/ 2989 h 4093"/>
                  <a:gd name="T110" fmla="*/ 4289 w 4400"/>
                  <a:gd name="T111" fmla="*/ 2911 h 4093"/>
                  <a:gd name="T112" fmla="*/ 4220 w 4400"/>
                  <a:gd name="T113" fmla="*/ 3122 h 4093"/>
                  <a:gd name="T114" fmla="*/ 4022 w 4400"/>
                  <a:gd name="T115" fmla="*/ 3384 h 4093"/>
                  <a:gd name="T116" fmla="*/ 3892 w 4400"/>
                  <a:gd name="T117" fmla="*/ 3549 h 4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00" h="4093">
                    <a:moveTo>
                      <a:pt x="41" y="1321"/>
                    </a:moveTo>
                    <a:lnTo>
                      <a:pt x="0" y="1254"/>
                    </a:lnTo>
                    <a:lnTo>
                      <a:pt x="19" y="1192"/>
                    </a:lnTo>
                    <a:lnTo>
                      <a:pt x="60" y="1137"/>
                    </a:lnTo>
                    <a:lnTo>
                      <a:pt x="61" y="1129"/>
                    </a:lnTo>
                    <a:lnTo>
                      <a:pt x="64" y="1112"/>
                    </a:lnTo>
                    <a:lnTo>
                      <a:pt x="68" y="1090"/>
                    </a:lnTo>
                    <a:lnTo>
                      <a:pt x="75" y="1070"/>
                    </a:lnTo>
                    <a:lnTo>
                      <a:pt x="79" y="1056"/>
                    </a:lnTo>
                    <a:lnTo>
                      <a:pt x="84" y="1045"/>
                    </a:lnTo>
                    <a:lnTo>
                      <a:pt x="88" y="1034"/>
                    </a:lnTo>
                    <a:lnTo>
                      <a:pt x="93" y="1022"/>
                    </a:lnTo>
                    <a:lnTo>
                      <a:pt x="98" y="1010"/>
                    </a:lnTo>
                    <a:lnTo>
                      <a:pt x="100" y="1002"/>
                    </a:lnTo>
                    <a:lnTo>
                      <a:pt x="100" y="990"/>
                    </a:lnTo>
                    <a:lnTo>
                      <a:pt x="100" y="970"/>
                    </a:lnTo>
                    <a:lnTo>
                      <a:pt x="100" y="957"/>
                    </a:lnTo>
                    <a:lnTo>
                      <a:pt x="98" y="946"/>
                    </a:lnTo>
                    <a:lnTo>
                      <a:pt x="94" y="935"/>
                    </a:lnTo>
                    <a:lnTo>
                      <a:pt x="91" y="925"/>
                    </a:lnTo>
                    <a:lnTo>
                      <a:pt x="85" y="910"/>
                    </a:lnTo>
                    <a:lnTo>
                      <a:pt x="81" y="904"/>
                    </a:lnTo>
                    <a:lnTo>
                      <a:pt x="67" y="871"/>
                    </a:lnTo>
                    <a:lnTo>
                      <a:pt x="60" y="827"/>
                    </a:lnTo>
                    <a:lnTo>
                      <a:pt x="16" y="783"/>
                    </a:lnTo>
                    <a:lnTo>
                      <a:pt x="34" y="737"/>
                    </a:lnTo>
                    <a:lnTo>
                      <a:pt x="93" y="705"/>
                    </a:lnTo>
                    <a:lnTo>
                      <a:pt x="185" y="642"/>
                    </a:lnTo>
                    <a:lnTo>
                      <a:pt x="226" y="601"/>
                    </a:lnTo>
                    <a:lnTo>
                      <a:pt x="278" y="549"/>
                    </a:lnTo>
                    <a:lnTo>
                      <a:pt x="336" y="513"/>
                    </a:lnTo>
                    <a:lnTo>
                      <a:pt x="392" y="498"/>
                    </a:lnTo>
                    <a:lnTo>
                      <a:pt x="447" y="487"/>
                    </a:lnTo>
                    <a:lnTo>
                      <a:pt x="495" y="450"/>
                    </a:lnTo>
                    <a:lnTo>
                      <a:pt x="551" y="409"/>
                    </a:lnTo>
                    <a:lnTo>
                      <a:pt x="577" y="362"/>
                    </a:lnTo>
                    <a:lnTo>
                      <a:pt x="635" y="299"/>
                    </a:lnTo>
                    <a:lnTo>
                      <a:pt x="676" y="255"/>
                    </a:lnTo>
                    <a:lnTo>
                      <a:pt x="724" y="206"/>
                    </a:lnTo>
                    <a:lnTo>
                      <a:pt x="768" y="177"/>
                    </a:lnTo>
                    <a:lnTo>
                      <a:pt x="824" y="170"/>
                    </a:lnTo>
                    <a:lnTo>
                      <a:pt x="868" y="151"/>
                    </a:lnTo>
                    <a:lnTo>
                      <a:pt x="897" y="129"/>
                    </a:lnTo>
                    <a:lnTo>
                      <a:pt x="901" y="73"/>
                    </a:lnTo>
                    <a:lnTo>
                      <a:pt x="913" y="40"/>
                    </a:lnTo>
                    <a:lnTo>
                      <a:pt x="957" y="29"/>
                    </a:lnTo>
                    <a:lnTo>
                      <a:pt x="1012" y="22"/>
                    </a:lnTo>
                    <a:lnTo>
                      <a:pt x="1035" y="18"/>
                    </a:lnTo>
                    <a:lnTo>
                      <a:pt x="1111" y="18"/>
                    </a:lnTo>
                    <a:lnTo>
                      <a:pt x="1134" y="40"/>
                    </a:lnTo>
                    <a:lnTo>
                      <a:pt x="1196" y="40"/>
                    </a:lnTo>
                    <a:lnTo>
                      <a:pt x="1200" y="18"/>
                    </a:lnTo>
                    <a:lnTo>
                      <a:pt x="1245" y="7"/>
                    </a:lnTo>
                    <a:lnTo>
                      <a:pt x="1378" y="11"/>
                    </a:lnTo>
                    <a:lnTo>
                      <a:pt x="1433" y="0"/>
                    </a:lnTo>
                    <a:lnTo>
                      <a:pt x="1543" y="0"/>
                    </a:lnTo>
                    <a:lnTo>
                      <a:pt x="1552" y="0"/>
                    </a:lnTo>
                    <a:lnTo>
                      <a:pt x="1572" y="0"/>
                    </a:lnTo>
                    <a:lnTo>
                      <a:pt x="1597" y="1"/>
                    </a:lnTo>
                    <a:lnTo>
                      <a:pt x="1617" y="3"/>
                    </a:lnTo>
                    <a:lnTo>
                      <a:pt x="1640" y="5"/>
                    </a:lnTo>
                    <a:lnTo>
                      <a:pt x="1670" y="7"/>
                    </a:lnTo>
                    <a:lnTo>
                      <a:pt x="1695" y="7"/>
                    </a:lnTo>
                    <a:lnTo>
                      <a:pt x="1706" y="7"/>
                    </a:lnTo>
                    <a:lnTo>
                      <a:pt x="1715" y="7"/>
                    </a:lnTo>
                    <a:lnTo>
                      <a:pt x="1736" y="7"/>
                    </a:lnTo>
                    <a:lnTo>
                      <a:pt x="1760" y="7"/>
                    </a:lnTo>
                    <a:lnTo>
                      <a:pt x="1779" y="7"/>
                    </a:lnTo>
                    <a:lnTo>
                      <a:pt x="1801" y="7"/>
                    </a:lnTo>
                    <a:lnTo>
                      <a:pt x="1829" y="7"/>
                    </a:lnTo>
                    <a:lnTo>
                      <a:pt x="1854" y="7"/>
                    </a:lnTo>
                    <a:lnTo>
                      <a:pt x="1865" y="7"/>
                    </a:lnTo>
                    <a:lnTo>
                      <a:pt x="1875" y="26"/>
                    </a:lnTo>
                    <a:lnTo>
                      <a:pt x="1942" y="29"/>
                    </a:lnTo>
                    <a:lnTo>
                      <a:pt x="1987" y="44"/>
                    </a:lnTo>
                    <a:lnTo>
                      <a:pt x="1990" y="73"/>
                    </a:lnTo>
                    <a:lnTo>
                      <a:pt x="1961" y="121"/>
                    </a:lnTo>
                    <a:lnTo>
                      <a:pt x="1938" y="147"/>
                    </a:lnTo>
                    <a:lnTo>
                      <a:pt x="1912" y="173"/>
                    </a:lnTo>
                    <a:lnTo>
                      <a:pt x="1906" y="199"/>
                    </a:lnTo>
                    <a:lnTo>
                      <a:pt x="1924" y="211"/>
                    </a:lnTo>
                    <a:lnTo>
                      <a:pt x="1956" y="235"/>
                    </a:lnTo>
                    <a:lnTo>
                      <a:pt x="1997" y="266"/>
                    </a:lnTo>
                    <a:lnTo>
                      <a:pt x="2027" y="372"/>
                    </a:lnTo>
                    <a:lnTo>
                      <a:pt x="2847" y="409"/>
                    </a:lnTo>
                    <a:lnTo>
                      <a:pt x="2942" y="350"/>
                    </a:lnTo>
                    <a:lnTo>
                      <a:pt x="3006" y="313"/>
                    </a:lnTo>
                    <a:lnTo>
                      <a:pt x="3068" y="299"/>
                    </a:lnTo>
                    <a:lnTo>
                      <a:pt x="3127" y="302"/>
                    </a:lnTo>
                    <a:lnTo>
                      <a:pt x="3160" y="331"/>
                    </a:lnTo>
                    <a:lnTo>
                      <a:pt x="3178" y="388"/>
                    </a:lnTo>
                    <a:lnTo>
                      <a:pt x="3164" y="446"/>
                    </a:lnTo>
                    <a:lnTo>
                      <a:pt x="3116" y="479"/>
                    </a:lnTo>
                    <a:lnTo>
                      <a:pt x="3127" y="539"/>
                    </a:lnTo>
                    <a:lnTo>
                      <a:pt x="3157" y="620"/>
                    </a:lnTo>
                    <a:lnTo>
                      <a:pt x="3194" y="671"/>
                    </a:lnTo>
                    <a:lnTo>
                      <a:pt x="3260" y="708"/>
                    </a:lnTo>
                    <a:lnTo>
                      <a:pt x="3345" y="757"/>
                    </a:lnTo>
                    <a:lnTo>
                      <a:pt x="3371" y="827"/>
                    </a:lnTo>
                    <a:lnTo>
                      <a:pt x="3393" y="908"/>
                    </a:lnTo>
                    <a:lnTo>
                      <a:pt x="3415" y="966"/>
                    </a:lnTo>
                    <a:lnTo>
                      <a:pt x="3412" y="1048"/>
                    </a:lnTo>
                    <a:lnTo>
                      <a:pt x="3426" y="1118"/>
                    </a:lnTo>
                    <a:lnTo>
                      <a:pt x="3470" y="1166"/>
                    </a:lnTo>
                    <a:lnTo>
                      <a:pt x="3514" y="1184"/>
                    </a:lnTo>
                    <a:lnTo>
                      <a:pt x="3570" y="1218"/>
                    </a:lnTo>
                    <a:lnTo>
                      <a:pt x="3636" y="1251"/>
                    </a:lnTo>
                    <a:lnTo>
                      <a:pt x="3677" y="1288"/>
                    </a:lnTo>
                    <a:lnTo>
                      <a:pt x="3703" y="1340"/>
                    </a:lnTo>
                    <a:lnTo>
                      <a:pt x="3740" y="1391"/>
                    </a:lnTo>
                    <a:lnTo>
                      <a:pt x="3784" y="1428"/>
                    </a:lnTo>
                    <a:lnTo>
                      <a:pt x="3833" y="1439"/>
                    </a:lnTo>
                    <a:lnTo>
                      <a:pt x="3914" y="1439"/>
                    </a:lnTo>
                    <a:lnTo>
                      <a:pt x="3973" y="1428"/>
                    </a:lnTo>
                    <a:lnTo>
                      <a:pt x="4156" y="1428"/>
                    </a:lnTo>
                    <a:lnTo>
                      <a:pt x="4197" y="1399"/>
                    </a:lnTo>
                    <a:lnTo>
                      <a:pt x="4227" y="1373"/>
                    </a:lnTo>
                    <a:lnTo>
                      <a:pt x="4271" y="1366"/>
                    </a:lnTo>
                    <a:lnTo>
                      <a:pt x="4375" y="1376"/>
                    </a:lnTo>
                    <a:lnTo>
                      <a:pt x="4400" y="1457"/>
                    </a:lnTo>
                    <a:lnTo>
                      <a:pt x="4382" y="1509"/>
                    </a:lnTo>
                    <a:lnTo>
                      <a:pt x="4383" y="1511"/>
                    </a:lnTo>
                    <a:lnTo>
                      <a:pt x="4383" y="1516"/>
                    </a:lnTo>
                    <a:lnTo>
                      <a:pt x="4384" y="1525"/>
                    </a:lnTo>
                    <a:lnTo>
                      <a:pt x="4382" y="1538"/>
                    </a:lnTo>
                    <a:lnTo>
                      <a:pt x="4380" y="1557"/>
                    </a:lnTo>
                    <a:lnTo>
                      <a:pt x="4379" y="1575"/>
                    </a:lnTo>
                    <a:lnTo>
                      <a:pt x="4379" y="1589"/>
                    </a:lnTo>
                    <a:lnTo>
                      <a:pt x="4379" y="1594"/>
                    </a:lnTo>
                    <a:lnTo>
                      <a:pt x="4290" y="1649"/>
                    </a:lnTo>
                    <a:lnTo>
                      <a:pt x="4257" y="1712"/>
                    </a:lnTo>
                    <a:lnTo>
                      <a:pt x="4223" y="1761"/>
                    </a:lnTo>
                    <a:lnTo>
                      <a:pt x="4202" y="1801"/>
                    </a:lnTo>
                    <a:lnTo>
                      <a:pt x="4153" y="1863"/>
                    </a:lnTo>
                    <a:lnTo>
                      <a:pt x="4112" y="1922"/>
                    </a:lnTo>
                    <a:lnTo>
                      <a:pt x="4091" y="1948"/>
                    </a:lnTo>
                    <a:lnTo>
                      <a:pt x="4010" y="1989"/>
                    </a:lnTo>
                    <a:lnTo>
                      <a:pt x="3987" y="2008"/>
                    </a:lnTo>
                    <a:lnTo>
                      <a:pt x="3935" y="2048"/>
                    </a:lnTo>
                    <a:lnTo>
                      <a:pt x="3906" y="2063"/>
                    </a:lnTo>
                    <a:lnTo>
                      <a:pt x="3869" y="2081"/>
                    </a:lnTo>
                    <a:lnTo>
                      <a:pt x="3847" y="2092"/>
                    </a:lnTo>
                    <a:lnTo>
                      <a:pt x="3807" y="2115"/>
                    </a:lnTo>
                    <a:lnTo>
                      <a:pt x="3769" y="2133"/>
                    </a:lnTo>
                    <a:lnTo>
                      <a:pt x="3725" y="2162"/>
                    </a:lnTo>
                    <a:lnTo>
                      <a:pt x="3677" y="2196"/>
                    </a:lnTo>
                    <a:lnTo>
                      <a:pt x="3648" y="2226"/>
                    </a:lnTo>
                    <a:lnTo>
                      <a:pt x="3615" y="2277"/>
                    </a:lnTo>
                    <a:lnTo>
                      <a:pt x="3570" y="2340"/>
                    </a:lnTo>
                    <a:lnTo>
                      <a:pt x="3555" y="2377"/>
                    </a:lnTo>
                    <a:lnTo>
                      <a:pt x="3537" y="2429"/>
                    </a:lnTo>
                    <a:lnTo>
                      <a:pt x="3537" y="2476"/>
                    </a:lnTo>
                    <a:lnTo>
                      <a:pt x="3535" y="2482"/>
                    </a:lnTo>
                    <a:lnTo>
                      <a:pt x="3531" y="2496"/>
                    </a:lnTo>
                    <a:lnTo>
                      <a:pt x="3527" y="2512"/>
                    </a:lnTo>
                    <a:lnTo>
                      <a:pt x="3526" y="2528"/>
                    </a:lnTo>
                    <a:lnTo>
                      <a:pt x="3527" y="2544"/>
                    </a:lnTo>
                    <a:lnTo>
                      <a:pt x="3531" y="2560"/>
                    </a:lnTo>
                    <a:lnTo>
                      <a:pt x="3535" y="2574"/>
                    </a:lnTo>
                    <a:lnTo>
                      <a:pt x="3537" y="2580"/>
                    </a:lnTo>
                    <a:lnTo>
                      <a:pt x="3548" y="2620"/>
                    </a:lnTo>
                    <a:lnTo>
                      <a:pt x="3589" y="2668"/>
                    </a:lnTo>
                    <a:lnTo>
                      <a:pt x="3633" y="2687"/>
                    </a:lnTo>
                    <a:lnTo>
                      <a:pt x="3680" y="2720"/>
                    </a:lnTo>
                    <a:lnTo>
                      <a:pt x="3703" y="2764"/>
                    </a:lnTo>
                    <a:lnTo>
                      <a:pt x="3688" y="2842"/>
                    </a:lnTo>
                    <a:lnTo>
                      <a:pt x="3674" y="2893"/>
                    </a:lnTo>
                    <a:lnTo>
                      <a:pt x="3675" y="2892"/>
                    </a:lnTo>
                    <a:lnTo>
                      <a:pt x="3677" y="2892"/>
                    </a:lnTo>
                    <a:lnTo>
                      <a:pt x="3677" y="2893"/>
                    </a:lnTo>
                    <a:lnTo>
                      <a:pt x="3678" y="2896"/>
                    </a:lnTo>
                    <a:lnTo>
                      <a:pt x="3678" y="2903"/>
                    </a:lnTo>
                    <a:lnTo>
                      <a:pt x="3677" y="2912"/>
                    </a:lnTo>
                    <a:lnTo>
                      <a:pt x="3674" y="2934"/>
                    </a:lnTo>
                    <a:lnTo>
                      <a:pt x="3672" y="2954"/>
                    </a:lnTo>
                    <a:lnTo>
                      <a:pt x="3671" y="2968"/>
                    </a:lnTo>
                    <a:lnTo>
                      <a:pt x="3670" y="2975"/>
                    </a:lnTo>
                    <a:lnTo>
                      <a:pt x="3581" y="3027"/>
                    </a:lnTo>
                    <a:lnTo>
                      <a:pt x="3544" y="3045"/>
                    </a:lnTo>
                    <a:lnTo>
                      <a:pt x="3496" y="3074"/>
                    </a:lnTo>
                    <a:lnTo>
                      <a:pt x="3445" y="3096"/>
                    </a:lnTo>
                    <a:lnTo>
                      <a:pt x="3407" y="3118"/>
                    </a:lnTo>
                    <a:lnTo>
                      <a:pt x="3375" y="3137"/>
                    </a:lnTo>
                    <a:lnTo>
                      <a:pt x="3323" y="3152"/>
                    </a:lnTo>
                    <a:lnTo>
                      <a:pt x="3290" y="3222"/>
                    </a:lnTo>
                    <a:lnTo>
                      <a:pt x="3271" y="3300"/>
                    </a:lnTo>
                    <a:lnTo>
                      <a:pt x="3260" y="3373"/>
                    </a:lnTo>
                    <a:lnTo>
                      <a:pt x="3256" y="3433"/>
                    </a:lnTo>
                    <a:lnTo>
                      <a:pt x="3238" y="3477"/>
                    </a:lnTo>
                    <a:lnTo>
                      <a:pt x="3194" y="3509"/>
                    </a:lnTo>
                    <a:lnTo>
                      <a:pt x="3149" y="3529"/>
                    </a:lnTo>
                    <a:lnTo>
                      <a:pt x="3120" y="3576"/>
                    </a:lnTo>
                    <a:lnTo>
                      <a:pt x="3113" y="3617"/>
                    </a:lnTo>
                    <a:lnTo>
                      <a:pt x="3094" y="3654"/>
                    </a:lnTo>
                    <a:lnTo>
                      <a:pt x="3094" y="3675"/>
                    </a:lnTo>
                    <a:lnTo>
                      <a:pt x="3082" y="3724"/>
                    </a:lnTo>
                    <a:lnTo>
                      <a:pt x="3072" y="3750"/>
                    </a:lnTo>
                    <a:lnTo>
                      <a:pt x="3068" y="3750"/>
                    </a:lnTo>
                    <a:lnTo>
                      <a:pt x="3060" y="3751"/>
                    </a:lnTo>
                    <a:lnTo>
                      <a:pt x="3054" y="3753"/>
                    </a:lnTo>
                    <a:lnTo>
                      <a:pt x="3048" y="3755"/>
                    </a:lnTo>
                    <a:lnTo>
                      <a:pt x="3041" y="3760"/>
                    </a:lnTo>
                    <a:lnTo>
                      <a:pt x="3035" y="3764"/>
                    </a:lnTo>
                    <a:lnTo>
                      <a:pt x="3013" y="3779"/>
                    </a:lnTo>
                    <a:lnTo>
                      <a:pt x="3006" y="3782"/>
                    </a:lnTo>
                    <a:lnTo>
                      <a:pt x="2961" y="3790"/>
                    </a:lnTo>
                    <a:lnTo>
                      <a:pt x="2936" y="3808"/>
                    </a:lnTo>
                    <a:lnTo>
                      <a:pt x="2905" y="3816"/>
                    </a:lnTo>
                    <a:lnTo>
                      <a:pt x="2835" y="3897"/>
                    </a:lnTo>
                    <a:lnTo>
                      <a:pt x="2773" y="3956"/>
                    </a:lnTo>
                    <a:lnTo>
                      <a:pt x="2771" y="3959"/>
                    </a:lnTo>
                    <a:lnTo>
                      <a:pt x="2766" y="3968"/>
                    </a:lnTo>
                    <a:lnTo>
                      <a:pt x="2762" y="3972"/>
                    </a:lnTo>
                    <a:lnTo>
                      <a:pt x="2757" y="3977"/>
                    </a:lnTo>
                    <a:lnTo>
                      <a:pt x="2751" y="3980"/>
                    </a:lnTo>
                    <a:lnTo>
                      <a:pt x="2743" y="3982"/>
                    </a:lnTo>
                    <a:lnTo>
                      <a:pt x="2734" y="3984"/>
                    </a:lnTo>
                    <a:lnTo>
                      <a:pt x="2724" y="3988"/>
                    </a:lnTo>
                    <a:lnTo>
                      <a:pt x="2712" y="3994"/>
                    </a:lnTo>
                    <a:lnTo>
                      <a:pt x="2701" y="4000"/>
                    </a:lnTo>
                    <a:lnTo>
                      <a:pt x="2684" y="4011"/>
                    </a:lnTo>
                    <a:lnTo>
                      <a:pt x="2676" y="4015"/>
                    </a:lnTo>
                    <a:lnTo>
                      <a:pt x="2676" y="4019"/>
                    </a:lnTo>
                    <a:lnTo>
                      <a:pt x="2673" y="4026"/>
                    </a:lnTo>
                    <a:lnTo>
                      <a:pt x="2670" y="4031"/>
                    </a:lnTo>
                    <a:lnTo>
                      <a:pt x="2666" y="4034"/>
                    </a:lnTo>
                    <a:lnTo>
                      <a:pt x="2659" y="4037"/>
                    </a:lnTo>
                    <a:lnTo>
                      <a:pt x="2651" y="4037"/>
                    </a:lnTo>
                    <a:lnTo>
                      <a:pt x="2625" y="4037"/>
                    </a:lnTo>
                    <a:lnTo>
                      <a:pt x="2591" y="4037"/>
                    </a:lnTo>
                    <a:lnTo>
                      <a:pt x="2563" y="4037"/>
                    </a:lnTo>
                    <a:lnTo>
                      <a:pt x="2551" y="4037"/>
                    </a:lnTo>
                    <a:lnTo>
                      <a:pt x="2546" y="4037"/>
                    </a:lnTo>
                    <a:lnTo>
                      <a:pt x="2533" y="4036"/>
                    </a:lnTo>
                    <a:lnTo>
                      <a:pt x="2516" y="4036"/>
                    </a:lnTo>
                    <a:lnTo>
                      <a:pt x="2496" y="4037"/>
                    </a:lnTo>
                    <a:lnTo>
                      <a:pt x="2470" y="4039"/>
                    </a:lnTo>
                    <a:lnTo>
                      <a:pt x="2440" y="4040"/>
                    </a:lnTo>
                    <a:lnTo>
                      <a:pt x="2414" y="4041"/>
                    </a:lnTo>
                    <a:lnTo>
                      <a:pt x="2403" y="4041"/>
                    </a:lnTo>
                    <a:lnTo>
                      <a:pt x="2359" y="4067"/>
                    </a:lnTo>
                    <a:lnTo>
                      <a:pt x="2319" y="4086"/>
                    </a:lnTo>
                    <a:lnTo>
                      <a:pt x="2275" y="4093"/>
                    </a:lnTo>
                    <a:lnTo>
                      <a:pt x="2241" y="4070"/>
                    </a:lnTo>
                    <a:lnTo>
                      <a:pt x="2182" y="3971"/>
                    </a:lnTo>
                    <a:lnTo>
                      <a:pt x="2183" y="3967"/>
                    </a:lnTo>
                    <a:lnTo>
                      <a:pt x="2184" y="3956"/>
                    </a:lnTo>
                    <a:lnTo>
                      <a:pt x="2186" y="3941"/>
                    </a:lnTo>
                    <a:lnTo>
                      <a:pt x="2190" y="3927"/>
                    </a:lnTo>
                    <a:lnTo>
                      <a:pt x="2191" y="3911"/>
                    </a:lnTo>
                    <a:lnTo>
                      <a:pt x="2191" y="3892"/>
                    </a:lnTo>
                    <a:lnTo>
                      <a:pt x="2190" y="3877"/>
                    </a:lnTo>
                    <a:lnTo>
                      <a:pt x="2190" y="3872"/>
                    </a:lnTo>
                    <a:lnTo>
                      <a:pt x="2186" y="3866"/>
                    </a:lnTo>
                    <a:lnTo>
                      <a:pt x="2178" y="3855"/>
                    </a:lnTo>
                    <a:lnTo>
                      <a:pt x="2168" y="3838"/>
                    </a:lnTo>
                    <a:lnTo>
                      <a:pt x="2160" y="3823"/>
                    </a:lnTo>
                    <a:lnTo>
                      <a:pt x="2152" y="3806"/>
                    </a:lnTo>
                    <a:lnTo>
                      <a:pt x="2141" y="3787"/>
                    </a:lnTo>
                    <a:lnTo>
                      <a:pt x="2131" y="3771"/>
                    </a:lnTo>
                    <a:lnTo>
                      <a:pt x="2127" y="3764"/>
                    </a:lnTo>
                    <a:lnTo>
                      <a:pt x="2126" y="3760"/>
                    </a:lnTo>
                    <a:lnTo>
                      <a:pt x="2122" y="3748"/>
                    </a:lnTo>
                    <a:lnTo>
                      <a:pt x="2116" y="3732"/>
                    </a:lnTo>
                    <a:lnTo>
                      <a:pt x="2109" y="3716"/>
                    </a:lnTo>
                    <a:lnTo>
                      <a:pt x="2100" y="3701"/>
                    </a:lnTo>
                    <a:lnTo>
                      <a:pt x="2090" y="3684"/>
                    </a:lnTo>
                    <a:lnTo>
                      <a:pt x="2078" y="3664"/>
                    </a:lnTo>
                    <a:lnTo>
                      <a:pt x="2064" y="3639"/>
                    </a:lnTo>
                    <a:lnTo>
                      <a:pt x="2049" y="3615"/>
                    </a:lnTo>
                    <a:lnTo>
                      <a:pt x="2040" y="3598"/>
                    </a:lnTo>
                    <a:lnTo>
                      <a:pt x="2033" y="3587"/>
                    </a:lnTo>
                    <a:lnTo>
                      <a:pt x="2031" y="3584"/>
                    </a:lnTo>
                    <a:lnTo>
                      <a:pt x="2029" y="3580"/>
                    </a:lnTo>
                    <a:lnTo>
                      <a:pt x="2026" y="3572"/>
                    </a:lnTo>
                    <a:lnTo>
                      <a:pt x="2023" y="3566"/>
                    </a:lnTo>
                    <a:lnTo>
                      <a:pt x="2021" y="3560"/>
                    </a:lnTo>
                    <a:lnTo>
                      <a:pt x="2020" y="3553"/>
                    </a:lnTo>
                    <a:lnTo>
                      <a:pt x="2020" y="3547"/>
                    </a:lnTo>
                    <a:lnTo>
                      <a:pt x="2021" y="3532"/>
                    </a:lnTo>
                    <a:lnTo>
                      <a:pt x="2022" y="3515"/>
                    </a:lnTo>
                    <a:lnTo>
                      <a:pt x="2023" y="3506"/>
                    </a:lnTo>
                    <a:lnTo>
                      <a:pt x="2022" y="3497"/>
                    </a:lnTo>
                    <a:lnTo>
                      <a:pt x="2022" y="3489"/>
                    </a:lnTo>
                    <a:lnTo>
                      <a:pt x="2020" y="3480"/>
                    </a:lnTo>
                    <a:lnTo>
                      <a:pt x="2016" y="3466"/>
                    </a:lnTo>
                    <a:lnTo>
                      <a:pt x="2015" y="3457"/>
                    </a:lnTo>
                    <a:lnTo>
                      <a:pt x="2016" y="3452"/>
                    </a:lnTo>
                    <a:lnTo>
                      <a:pt x="2016" y="3451"/>
                    </a:lnTo>
                    <a:lnTo>
                      <a:pt x="2002" y="3329"/>
                    </a:lnTo>
                    <a:lnTo>
                      <a:pt x="1987" y="3244"/>
                    </a:lnTo>
                    <a:lnTo>
                      <a:pt x="1942" y="3196"/>
                    </a:lnTo>
                    <a:lnTo>
                      <a:pt x="1938" y="3193"/>
                    </a:lnTo>
                    <a:lnTo>
                      <a:pt x="1928" y="3184"/>
                    </a:lnTo>
                    <a:lnTo>
                      <a:pt x="1923" y="3179"/>
                    </a:lnTo>
                    <a:lnTo>
                      <a:pt x="1918" y="3172"/>
                    </a:lnTo>
                    <a:lnTo>
                      <a:pt x="1912" y="3166"/>
                    </a:lnTo>
                    <a:lnTo>
                      <a:pt x="1909" y="3159"/>
                    </a:lnTo>
                    <a:lnTo>
                      <a:pt x="1899" y="3137"/>
                    </a:lnTo>
                    <a:lnTo>
                      <a:pt x="1886" y="3104"/>
                    </a:lnTo>
                    <a:lnTo>
                      <a:pt x="1873" y="3075"/>
                    </a:lnTo>
                    <a:lnTo>
                      <a:pt x="1868" y="3063"/>
                    </a:lnTo>
                    <a:lnTo>
                      <a:pt x="1861" y="3033"/>
                    </a:lnTo>
                    <a:lnTo>
                      <a:pt x="1854" y="2975"/>
                    </a:lnTo>
                    <a:lnTo>
                      <a:pt x="1875" y="2926"/>
                    </a:lnTo>
                    <a:lnTo>
                      <a:pt x="1878" y="2924"/>
                    </a:lnTo>
                    <a:lnTo>
                      <a:pt x="1884" y="2917"/>
                    </a:lnTo>
                    <a:lnTo>
                      <a:pt x="1892" y="2906"/>
                    </a:lnTo>
                    <a:lnTo>
                      <a:pt x="1898" y="2893"/>
                    </a:lnTo>
                    <a:lnTo>
                      <a:pt x="1901" y="2886"/>
                    </a:lnTo>
                    <a:lnTo>
                      <a:pt x="1906" y="2879"/>
                    </a:lnTo>
                    <a:lnTo>
                      <a:pt x="1910" y="2872"/>
                    </a:lnTo>
                    <a:lnTo>
                      <a:pt x="1915" y="2866"/>
                    </a:lnTo>
                    <a:lnTo>
                      <a:pt x="1924" y="2856"/>
                    </a:lnTo>
                    <a:lnTo>
                      <a:pt x="1927" y="2853"/>
                    </a:lnTo>
                    <a:lnTo>
                      <a:pt x="1964" y="2801"/>
                    </a:lnTo>
                    <a:lnTo>
                      <a:pt x="2002" y="2757"/>
                    </a:lnTo>
                    <a:lnTo>
                      <a:pt x="2016" y="2676"/>
                    </a:lnTo>
                    <a:lnTo>
                      <a:pt x="2002" y="2617"/>
                    </a:lnTo>
                    <a:lnTo>
                      <a:pt x="1964" y="2565"/>
                    </a:lnTo>
                    <a:lnTo>
                      <a:pt x="1932" y="2531"/>
                    </a:lnTo>
                    <a:lnTo>
                      <a:pt x="1901" y="2499"/>
                    </a:lnTo>
                    <a:lnTo>
                      <a:pt x="1865" y="2406"/>
                    </a:lnTo>
                    <a:lnTo>
                      <a:pt x="1820" y="2354"/>
                    </a:lnTo>
                    <a:lnTo>
                      <a:pt x="1791" y="2292"/>
                    </a:lnTo>
                    <a:lnTo>
                      <a:pt x="1747" y="2232"/>
                    </a:lnTo>
                    <a:lnTo>
                      <a:pt x="1743" y="2227"/>
                    </a:lnTo>
                    <a:lnTo>
                      <a:pt x="1734" y="2214"/>
                    </a:lnTo>
                    <a:lnTo>
                      <a:pt x="1729" y="2205"/>
                    </a:lnTo>
                    <a:lnTo>
                      <a:pt x="1724" y="2197"/>
                    </a:lnTo>
                    <a:lnTo>
                      <a:pt x="1722" y="2188"/>
                    </a:lnTo>
                    <a:lnTo>
                      <a:pt x="1721" y="2180"/>
                    </a:lnTo>
                    <a:lnTo>
                      <a:pt x="1721" y="2171"/>
                    </a:lnTo>
                    <a:lnTo>
                      <a:pt x="1720" y="2162"/>
                    </a:lnTo>
                    <a:lnTo>
                      <a:pt x="1719" y="2150"/>
                    </a:lnTo>
                    <a:lnTo>
                      <a:pt x="1717" y="2130"/>
                    </a:lnTo>
                    <a:lnTo>
                      <a:pt x="1715" y="2104"/>
                    </a:lnTo>
                    <a:lnTo>
                      <a:pt x="1711" y="2082"/>
                    </a:lnTo>
                    <a:lnTo>
                      <a:pt x="1710" y="2073"/>
                    </a:lnTo>
                    <a:lnTo>
                      <a:pt x="1707" y="2064"/>
                    </a:lnTo>
                    <a:lnTo>
                      <a:pt x="1704" y="2054"/>
                    </a:lnTo>
                    <a:lnTo>
                      <a:pt x="1698" y="2044"/>
                    </a:lnTo>
                    <a:lnTo>
                      <a:pt x="1684" y="2022"/>
                    </a:lnTo>
                    <a:lnTo>
                      <a:pt x="1669" y="1998"/>
                    </a:lnTo>
                    <a:lnTo>
                      <a:pt x="1656" y="1979"/>
                    </a:lnTo>
                    <a:lnTo>
                      <a:pt x="1651" y="1971"/>
                    </a:lnTo>
                    <a:lnTo>
                      <a:pt x="1566" y="1863"/>
                    </a:lnTo>
                    <a:lnTo>
                      <a:pt x="1566" y="1863"/>
                    </a:lnTo>
                    <a:lnTo>
                      <a:pt x="1562" y="1862"/>
                    </a:lnTo>
                    <a:lnTo>
                      <a:pt x="1551" y="1858"/>
                    </a:lnTo>
                    <a:lnTo>
                      <a:pt x="1521" y="1849"/>
                    </a:lnTo>
                    <a:lnTo>
                      <a:pt x="1501" y="1843"/>
                    </a:lnTo>
                    <a:lnTo>
                      <a:pt x="1480" y="1835"/>
                    </a:lnTo>
                    <a:lnTo>
                      <a:pt x="1459" y="1827"/>
                    </a:lnTo>
                    <a:lnTo>
                      <a:pt x="1439" y="1819"/>
                    </a:lnTo>
                    <a:lnTo>
                      <a:pt x="1408" y="1806"/>
                    </a:lnTo>
                    <a:lnTo>
                      <a:pt x="1396" y="1801"/>
                    </a:lnTo>
                    <a:lnTo>
                      <a:pt x="1352" y="1723"/>
                    </a:lnTo>
                    <a:lnTo>
                      <a:pt x="1293" y="1709"/>
                    </a:lnTo>
                    <a:lnTo>
                      <a:pt x="1215" y="1686"/>
                    </a:lnTo>
                    <a:lnTo>
                      <a:pt x="1163" y="1694"/>
                    </a:lnTo>
                    <a:lnTo>
                      <a:pt x="1145" y="1720"/>
                    </a:lnTo>
                    <a:lnTo>
                      <a:pt x="1090" y="1745"/>
                    </a:lnTo>
                    <a:lnTo>
                      <a:pt x="1064" y="1761"/>
                    </a:lnTo>
                    <a:lnTo>
                      <a:pt x="1015" y="1775"/>
                    </a:lnTo>
                    <a:lnTo>
                      <a:pt x="964" y="1786"/>
                    </a:lnTo>
                    <a:lnTo>
                      <a:pt x="927" y="1790"/>
                    </a:lnTo>
                    <a:lnTo>
                      <a:pt x="856" y="1790"/>
                    </a:lnTo>
                    <a:lnTo>
                      <a:pt x="791" y="1767"/>
                    </a:lnTo>
                    <a:lnTo>
                      <a:pt x="757" y="1753"/>
                    </a:lnTo>
                    <a:lnTo>
                      <a:pt x="728" y="1735"/>
                    </a:lnTo>
                    <a:lnTo>
                      <a:pt x="679" y="1698"/>
                    </a:lnTo>
                    <a:lnTo>
                      <a:pt x="635" y="1701"/>
                    </a:lnTo>
                    <a:lnTo>
                      <a:pt x="603" y="1720"/>
                    </a:lnTo>
                    <a:lnTo>
                      <a:pt x="580" y="1735"/>
                    </a:lnTo>
                    <a:lnTo>
                      <a:pt x="577" y="1736"/>
                    </a:lnTo>
                    <a:lnTo>
                      <a:pt x="568" y="1739"/>
                    </a:lnTo>
                    <a:lnTo>
                      <a:pt x="556" y="1745"/>
                    </a:lnTo>
                    <a:lnTo>
                      <a:pt x="543" y="1753"/>
                    </a:lnTo>
                    <a:lnTo>
                      <a:pt x="527" y="1762"/>
                    </a:lnTo>
                    <a:lnTo>
                      <a:pt x="510" y="1770"/>
                    </a:lnTo>
                    <a:lnTo>
                      <a:pt x="497" y="1776"/>
                    </a:lnTo>
                    <a:lnTo>
                      <a:pt x="492" y="1779"/>
                    </a:lnTo>
                    <a:lnTo>
                      <a:pt x="466" y="1775"/>
                    </a:lnTo>
                    <a:lnTo>
                      <a:pt x="414" y="1738"/>
                    </a:lnTo>
                    <a:lnTo>
                      <a:pt x="370" y="1704"/>
                    </a:lnTo>
                    <a:lnTo>
                      <a:pt x="364" y="1699"/>
                    </a:lnTo>
                    <a:lnTo>
                      <a:pt x="351" y="1686"/>
                    </a:lnTo>
                    <a:lnTo>
                      <a:pt x="337" y="1669"/>
                    </a:lnTo>
                    <a:lnTo>
                      <a:pt x="325" y="1653"/>
                    </a:lnTo>
                    <a:lnTo>
                      <a:pt x="315" y="1638"/>
                    </a:lnTo>
                    <a:lnTo>
                      <a:pt x="300" y="1622"/>
                    </a:lnTo>
                    <a:lnTo>
                      <a:pt x="290" y="1611"/>
                    </a:lnTo>
                    <a:lnTo>
                      <a:pt x="284" y="1605"/>
                    </a:lnTo>
                    <a:lnTo>
                      <a:pt x="248" y="1564"/>
                    </a:lnTo>
                    <a:lnTo>
                      <a:pt x="242" y="1562"/>
                    </a:lnTo>
                    <a:lnTo>
                      <a:pt x="230" y="1553"/>
                    </a:lnTo>
                    <a:lnTo>
                      <a:pt x="223" y="1548"/>
                    </a:lnTo>
                    <a:lnTo>
                      <a:pt x="215" y="1541"/>
                    </a:lnTo>
                    <a:lnTo>
                      <a:pt x="209" y="1535"/>
                    </a:lnTo>
                    <a:lnTo>
                      <a:pt x="203" y="1527"/>
                    </a:lnTo>
                    <a:lnTo>
                      <a:pt x="193" y="1513"/>
                    </a:lnTo>
                    <a:lnTo>
                      <a:pt x="179" y="1500"/>
                    </a:lnTo>
                    <a:lnTo>
                      <a:pt x="172" y="1493"/>
                    </a:lnTo>
                    <a:lnTo>
                      <a:pt x="167" y="1486"/>
                    </a:lnTo>
                    <a:lnTo>
                      <a:pt x="161" y="1479"/>
                    </a:lnTo>
                    <a:lnTo>
                      <a:pt x="159" y="1472"/>
                    </a:lnTo>
                    <a:lnTo>
                      <a:pt x="157" y="1465"/>
                    </a:lnTo>
                    <a:lnTo>
                      <a:pt x="153" y="1457"/>
                    </a:lnTo>
                    <a:lnTo>
                      <a:pt x="148" y="1449"/>
                    </a:lnTo>
                    <a:lnTo>
                      <a:pt x="143" y="1441"/>
                    </a:lnTo>
                    <a:lnTo>
                      <a:pt x="134" y="1429"/>
                    </a:lnTo>
                    <a:lnTo>
                      <a:pt x="130" y="1424"/>
                    </a:lnTo>
                    <a:lnTo>
                      <a:pt x="86" y="1376"/>
                    </a:lnTo>
                    <a:lnTo>
                      <a:pt x="41" y="1321"/>
                    </a:lnTo>
                    <a:close/>
                    <a:moveTo>
                      <a:pt x="3738" y="3471"/>
                    </a:moveTo>
                    <a:lnTo>
                      <a:pt x="3717" y="3438"/>
                    </a:lnTo>
                    <a:lnTo>
                      <a:pt x="3711" y="3396"/>
                    </a:lnTo>
                    <a:lnTo>
                      <a:pt x="3735" y="3357"/>
                    </a:lnTo>
                    <a:lnTo>
                      <a:pt x="3768" y="3300"/>
                    </a:lnTo>
                    <a:lnTo>
                      <a:pt x="3771" y="3291"/>
                    </a:lnTo>
                    <a:lnTo>
                      <a:pt x="3776" y="3272"/>
                    </a:lnTo>
                    <a:lnTo>
                      <a:pt x="3785" y="3250"/>
                    </a:lnTo>
                    <a:lnTo>
                      <a:pt x="3793" y="3233"/>
                    </a:lnTo>
                    <a:lnTo>
                      <a:pt x="3795" y="3227"/>
                    </a:lnTo>
                    <a:lnTo>
                      <a:pt x="3797" y="3220"/>
                    </a:lnTo>
                    <a:lnTo>
                      <a:pt x="3798" y="3212"/>
                    </a:lnTo>
                    <a:lnTo>
                      <a:pt x="3799" y="3205"/>
                    </a:lnTo>
                    <a:lnTo>
                      <a:pt x="3800" y="3190"/>
                    </a:lnTo>
                    <a:lnTo>
                      <a:pt x="3801" y="3176"/>
                    </a:lnTo>
                    <a:lnTo>
                      <a:pt x="3803" y="3158"/>
                    </a:lnTo>
                    <a:lnTo>
                      <a:pt x="3803" y="3136"/>
                    </a:lnTo>
                    <a:lnTo>
                      <a:pt x="3805" y="3115"/>
                    </a:lnTo>
                    <a:lnTo>
                      <a:pt x="3805" y="3107"/>
                    </a:lnTo>
                    <a:lnTo>
                      <a:pt x="3832" y="3053"/>
                    </a:lnTo>
                    <a:lnTo>
                      <a:pt x="3862" y="3034"/>
                    </a:lnTo>
                    <a:lnTo>
                      <a:pt x="3919" y="3014"/>
                    </a:lnTo>
                    <a:lnTo>
                      <a:pt x="3988" y="2995"/>
                    </a:lnTo>
                    <a:lnTo>
                      <a:pt x="4057" y="2989"/>
                    </a:lnTo>
                    <a:lnTo>
                      <a:pt x="4109" y="2989"/>
                    </a:lnTo>
                    <a:lnTo>
                      <a:pt x="4138" y="2965"/>
                    </a:lnTo>
                    <a:lnTo>
                      <a:pt x="4163" y="2917"/>
                    </a:lnTo>
                    <a:lnTo>
                      <a:pt x="4183" y="2881"/>
                    </a:lnTo>
                    <a:lnTo>
                      <a:pt x="4214" y="2827"/>
                    </a:lnTo>
                    <a:lnTo>
                      <a:pt x="4262" y="2827"/>
                    </a:lnTo>
                    <a:lnTo>
                      <a:pt x="4289" y="2854"/>
                    </a:lnTo>
                    <a:lnTo>
                      <a:pt x="4289" y="2881"/>
                    </a:lnTo>
                    <a:lnTo>
                      <a:pt x="4289" y="2911"/>
                    </a:lnTo>
                    <a:lnTo>
                      <a:pt x="4310" y="2938"/>
                    </a:lnTo>
                    <a:lnTo>
                      <a:pt x="4338" y="2980"/>
                    </a:lnTo>
                    <a:lnTo>
                      <a:pt x="4319" y="3007"/>
                    </a:lnTo>
                    <a:lnTo>
                      <a:pt x="4286" y="3011"/>
                    </a:lnTo>
                    <a:lnTo>
                      <a:pt x="4244" y="3014"/>
                    </a:lnTo>
                    <a:lnTo>
                      <a:pt x="4208" y="3049"/>
                    </a:lnTo>
                    <a:lnTo>
                      <a:pt x="4210" y="3098"/>
                    </a:lnTo>
                    <a:lnTo>
                      <a:pt x="4220" y="3122"/>
                    </a:lnTo>
                    <a:lnTo>
                      <a:pt x="4235" y="3161"/>
                    </a:lnTo>
                    <a:lnTo>
                      <a:pt x="4210" y="3191"/>
                    </a:lnTo>
                    <a:lnTo>
                      <a:pt x="4172" y="3224"/>
                    </a:lnTo>
                    <a:lnTo>
                      <a:pt x="4138" y="3245"/>
                    </a:lnTo>
                    <a:lnTo>
                      <a:pt x="4096" y="3278"/>
                    </a:lnTo>
                    <a:lnTo>
                      <a:pt x="4057" y="3305"/>
                    </a:lnTo>
                    <a:lnTo>
                      <a:pt x="4030" y="3327"/>
                    </a:lnTo>
                    <a:lnTo>
                      <a:pt x="4022" y="3384"/>
                    </a:lnTo>
                    <a:lnTo>
                      <a:pt x="4030" y="3441"/>
                    </a:lnTo>
                    <a:lnTo>
                      <a:pt x="4033" y="3489"/>
                    </a:lnTo>
                    <a:lnTo>
                      <a:pt x="4054" y="3534"/>
                    </a:lnTo>
                    <a:lnTo>
                      <a:pt x="4027" y="3552"/>
                    </a:lnTo>
                    <a:lnTo>
                      <a:pt x="3982" y="3564"/>
                    </a:lnTo>
                    <a:lnTo>
                      <a:pt x="3961" y="3583"/>
                    </a:lnTo>
                    <a:lnTo>
                      <a:pt x="3924" y="3579"/>
                    </a:lnTo>
                    <a:lnTo>
                      <a:pt x="3892" y="3549"/>
                    </a:lnTo>
                    <a:lnTo>
                      <a:pt x="3850" y="3531"/>
                    </a:lnTo>
                    <a:lnTo>
                      <a:pt x="3798" y="3517"/>
                    </a:lnTo>
                    <a:lnTo>
                      <a:pt x="3762" y="3495"/>
                    </a:lnTo>
                    <a:lnTo>
                      <a:pt x="3738" y="3471"/>
                    </a:lnTo>
                    <a:close/>
                  </a:path>
                </a:pathLst>
              </a:custGeom>
              <a:solidFill>
                <a:srgbClr val="EF9B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3257" y="768"/>
              <a:ext cx="202" cy="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1836" y="768"/>
              <a:ext cx="203" cy="1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1125" y="1592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14.2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125" y="1824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17.5</a:t>
              </a:r>
              <a:endParaRPr lang="pt-BR" sz="1400" b="1" dirty="0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1530" y="2808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15.6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530" y="3040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22.5</a:t>
              </a:r>
              <a:endParaRPr lang="pt-BR" sz="1400" b="1" dirty="0"/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2970" y="2288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9.4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2970" y="2520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14.1</a:t>
              </a:r>
              <a:endParaRPr lang="pt-BR" sz="1400" b="1" dirty="0"/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3303" y="1528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chemeClr val="bg1"/>
                  </a:solidFill>
                </a:rPr>
                <a:t>26.5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3303" y="1760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32.9</a:t>
              </a:r>
              <a:endParaRPr lang="pt-BR" sz="1400" b="1"/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4401" y="1432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chemeClr val="bg1"/>
                  </a:solidFill>
                </a:rPr>
                <a:t>84.5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4401" y="1664"/>
              <a:ext cx="625" cy="1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 smtClean="0"/>
                <a:t>132.34</a:t>
              </a:r>
              <a:endParaRPr lang="pt-BR" sz="1400" b="1" dirty="0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4914" y="2856"/>
              <a:ext cx="477" cy="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chemeClr val="bg1"/>
                  </a:solidFill>
                </a:rPr>
                <a:t>1.0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4914" y="3088"/>
              <a:ext cx="477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1.3</a:t>
              </a:r>
              <a:endParaRPr lang="pt-BR" sz="1400" b="1" dirty="0"/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2076" y="744"/>
              <a:ext cx="10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chemeClr val="tx2"/>
                  </a:solidFill>
                </a:rPr>
                <a:t>2000 (milhões)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3528" y="768"/>
              <a:ext cx="10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tx2"/>
                  </a:solidFill>
                </a:rPr>
                <a:t>2010 (milhões)</a:t>
              </a: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2747" y="3482"/>
              <a:ext cx="1049" cy="543"/>
            </a:xfrm>
            <a:prstGeom prst="rect">
              <a:avLst/>
            </a:prstGeom>
            <a:noFill/>
            <a:extLst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>
                <a:defRPr sz="1200">
                  <a:solidFill>
                    <a:schemeClr val="tx2"/>
                  </a:solidFill>
                  <a:latin typeface="+mj-lt"/>
                </a:defRPr>
              </a:lvl1pPr>
            </a:lstStyle>
            <a:p>
              <a:r>
                <a:rPr lang="pt-BR" b="1" dirty="0"/>
                <a:t>TOTAIS</a:t>
              </a:r>
            </a:p>
            <a:p>
              <a:r>
                <a:rPr lang="pt-BR" b="1" dirty="0"/>
                <a:t>2000 : </a:t>
              </a:r>
              <a:r>
                <a:rPr lang="pt-BR" dirty="0"/>
                <a:t>151 milhões</a:t>
              </a:r>
            </a:p>
            <a:p>
              <a:r>
                <a:rPr lang="pt-BR" b="1" dirty="0"/>
                <a:t>2010 : </a:t>
              </a:r>
              <a:r>
                <a:rPr lang="pt-BR" dirty="0"/>
                <a:t>221milhões</a:t>
              </a:r>
            </a:p>
            <a:p>
              <a:r>
                <a:rPr lang="pt-BR" b="1" u="sng" dirty="0">
                  <a:solidFill>
                    <a:srgbClr val="DD4B39"/>
                  </a:solidFill>
                </a:rPr>
                <a:t>Aumento de </a:t>
              </a:r>
              <a:r>
                <a:rPr lang="en-US" b="1" u="sng" dirty="0">
                  <a:solidFill>
                    <a:srgbClr val="DD4B39"/>
                  </a:solidFill>
                </a:rPr>
                <a:t>4</a:t>
              </a:r>
              <a:r>
                <a:rPr lang="pt-BR" b="1" u="sng" dirty="0">
                  <a:solidFill>
                    <a:srgbClr val="DD4B39"/>
                  </a:solidFill>
                </a:rPr>
                <a:t>6%</a:t>
              </a:r>
            </a:p>
          </p:txBody>
        </p:sp>
      </p:grp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1587500" y="3484377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+23%</a:t>
            </a:r>
            <a:endParaRPr lang="pt-BR" sz="1400" b="1" dirty="0"/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2159000" y="5398149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+44%</a:t>
            </a:r>
            <a:endParaRPr lang="pt-BR" sz="1400" b="1" dirty="0"/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4191000" y="4596399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+50%</a:t>
            </a:r>
            <a:endParaRPr lang="pt-BR" sz="1400" b="1" dirty="0"/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4660900" y="3381925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+24%</a:t>
            </a:r>
            <a:endParaRPr lang="pt-BR" sz="1400" b="1" dirty="0"/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210300" y="3214940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+57%</a:t>
            </a:r>
            <a:endParaRPr lang="pt-BR" sz="1400" b="1" dirty="0"/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6934200" y="5490939"/>
            <a:ext cx="6731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+33%</a:t>
            </a:r>
            <a:endParaRPr lang="pt-BR" sz="1400" b="1"/>
          </a:p>
        </p:txBody>
      </p: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634321" y="6439837"/>
            <a:ext cx="2549096" cy="32316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pt-BR" dirty="0" err="1"/>
              <a:t>Zimmet</a:t>
            </a:r>
            <a:r>
              <a:rPr lang="pt-BR" dirty="0"/>
              <a:t> et al. </a:t>
            </a:r>
            <a:r>
              <a:rPr lang="pt-BR" dirty="0" err="1"/>
              <a:t>Nature</a:t>
            </a:r>
            <a:r>
              <a:rPr lang="pt-BR" dirty="0"/>
              <a:t>, 414: 782-787,  2001</a:t>
            </a:r>
          </a:p>
        </p:txBody>
      </p:sp>
    </p:spTree>
    <p:extLst>
      <p:ext uri="{BB962C8B-B14F-4D97-AF65-F5344CB8AC3E}">
        <p14:creationId xmlns:p14="http://schemas.microsoft.com/office/powerpoint/2010/main" val="2570418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Diabetes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 classificação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" y="1862213"/>
            <a:ext cx="4675482" cy="430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26"/>
          <p:cNvSpPr/>
          <p:nvPr/>
        </p:nvSpPr>
        <p:spPr>
          <a:xfrm>
            <a:off x="5141142" y="3108599"/>
            <a:ext cx="1870541" cy="2128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Rectangle 27"/>
          <p:cNvSpPr/>
          <p:nvPr/>
        </p:nvSpPr>
        <p:spPr>
          <a:xfrm>
            <a:off x="5141142" y="2356312"/>
            <a:ext cx="1875275" cy="8709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8" name="TextBox 28"/>
          <p:cNvSpPr txBox="1"/>
          <p:nvPr/>
        </p:nvSpPr>
        <p:spPr>
          <a:xfrm>
            <a:off x="5089824" y="2611359"/>
            <a:ext cx="1912442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1"/>
                </a:solidFill>
                <a:latin typeface="+mj-lt"/>
              </a:rPr>
              <a:t>Tipo I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Rectangle 37"/>
          <p:cNvSpPr/>
          <p:nvPr/>
        </p:nvSpPr>
        <p:spPr>
          <a:xfrm>
            <a:off x="7011683" y="3071447"/>
            <a:ext cx="1913706" cy="2165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2" name="Rectangle 38"/>
          <p:cNvSpPr/>
          <p:nvPr/>
        </p:nvSpPr>
        <p:spPr>
          <a:xfrm>
            <a:off x="7011683" y="2356312"/>
            <a:ext cx="1913706" cy="8709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3" name="TextBox 39"/>
          <p:cNvSpPr txBox="1"/>
          <p:nvPr/>
        </p:nvSpPr>
        <p:spPr>
          <a:xfrm>
            <a:off x="6992848" y="2595578"/>
            <a:ext cx="1912946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solidFill>
                  <a:schemeClr val="bg1"/>
                </a:solidFill>
                <a:latin typeface="+mj-lt"/>
              </a:rPr>
              <a:t>Tipo II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5" name="Text Box 24"/>
          <p:cNvSpPr txBox="1">
            <a:spLocks noChangeArrowheads="1"/>
          </p:cNvSpPr>
          <p:nvPr/>
        </p:nvSpPr>
        <p:spPr bwMode="auto">
          <a:xfrm>
            <a:off x="5125183" y="3411091"/>
            <a:ext cx="1841723" cy="1200329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>
            <a:defPPr>
              <a:defRPr lang="id-ID"/>
            </a:defPPr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Doença </a:t>
            </a:r>
            <a:r>
              <a:rPr lang="pt-BR" dirty="0" err="1"/>
              <a:t>Auto-Imune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Deficiência Insulina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Jovens, Adolescentes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Auto-Anticorpos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Indivíduos Magros</a:t>
            </a:r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6991734" y="3367762"/>
            <a:ext cx="1908827" cy="1754326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90 % S. Metabólica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Resistência Insulínica e Deficiência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Indivíduos Meia 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Depósito </a:t>
            </a:r>
            <a:r>
              <a:rPr lang="pt-BR" dirty="0" err="1"/>
              <a:t>Amilóide</a:t>
            </a:r>
            <a:r>
              <a:rPr lang="pt-BR" dirty="0"/>
              <a:t> nas Ilhotas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Obesidade (85 %)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Início Geralmente Lento</a:t>
            </a:r>
          </a:p>
        </p:txBody>
      </p:sp>
    </p:spTree>
    <p:extLst>
      <p:ext uri="{BB962C8B-B14F-4D97-AF65-F5344CB8AC3E}">
        <p14:creationId xmlns:p14="http://schemas.microsoft.com/office/powerpoint/2010/main" val="11891986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61" grpId="0" animBg="1"/>
      <p:bldP spid="62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1 5"/>
          <p:cNvSpPr/>
          <p:nvPr/>
        </p:nvSpPr>
        <p:spPr>
          <a:xfrm>
            <a:off x="4851400" y="2413000"/>
            <a:ext cx="3560080" cy="3225800"/>
          </a:xfrm>
          <a:prstGeom prst="borderCallout1">
            <a:avLst>
              <a:gd name="adj1" fmla="val 25049"/>
              <a:gd name="adj2" fmla="val -485"/>
              <a:gd name="adj3" fmla="val 74705"/>
              <a:gd name="adj4" fmla="val -254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14"/>
          <p:cNvSpPr/>
          <p:nvPr/>
        </p:nvSpPr>
        <p:spPr>
          <a:xfrm>
            <a:off x="5070764" y="4614477"/>
            <a:ext cx="3182772" cy="355666"/>
          </a:xfrm>
          <a:prstGeom prst="rect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13"/>
          <p:cNvSpPr/>
          <p:nvPr/>
        </p:nvSpPr>
        <p:spPr>
          <a:xfrm>
            <a:off x="5070764" y="3178688"/>
            <a:ext cx="3182772" cy="355666"/>
          </a:xfrm>
          <a:prstGeom prst="rect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12"/>
          <p:cNvSpPr/>
          <p:nvPr/>
        </p:nvSpPr>
        <p:spPr>
          <a:xfrm>
            <a:off x="5070764" y="3901293"/>
            <a:ext cx="3182772" cy="355666"/>
          </a:xfrm>
          <a:prstGeom prst="rect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 metodologia adotada para coleta dos dados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7</a:t>
            </a:fld>
            <a:endParaRPr lang="id-ID"/>
          </a:p>
        </p:txBody>
      </p:sp>
      <p:cxnSp>
        <p:nvCxnSpPr>
          <p:cNvPr id="17" name="Straight Connector 15"/>
          <p:cNvCxnSpPr/>
          <p:nvPr/>
        </p:nvCxnSpPr>
        <p:spPr>
          <a:xfrm>
            <a:off x="8253536" y="2283834"/>
            <a:ext cx="0" cy="3105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0"/>
          <p:cNvSpPr txBox="1"/>
          <p:nvPr/>
        </p:nvSpPr>
        <p:spPr>
          <a:xfrm>
            <a:off x="4547342" y="3252646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2"/>
                </a:solidFill>
              </a:rPr>
              <a:t>O que é?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547342" y="3610092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Quantas perguntas?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547342" y="3975251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Quem responde?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547342" y="4337691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Como é medida cada resposta?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547342" y="4688435"/>
            <a:ext cx="228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>
                <a:solidFill>
                  <a:schemeClr val="tx2"/>
                </a:solidFill>
              </a:rPr>
              <a:t>O que há na pergunta 3?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547342" y="5065110"/>
            <a:ext cx="228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solidFill>
                  <a:srgbClr val="FF0000"/>
                </a:solidFill>
              </a:rPr>
              <a:t>Qual o objetivo?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34"/>
          <p:cNvSpPr txBox="1">
            <a:spLocks noChangeAspect="1"/>
          </p:cNvSpPr>
          <p:nvPr/>
        </p:nvSpPr>
        <p:spPr>
          <a:xfrm>
            <a:off x="6864604" y="3180175"/>
            <a:ext cx="1749454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Questionário</a:t>
            </a:r>
            <a:endParaRPr lang="ru-RU" sz="1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35"/>
          <p:cNvSpPr txBox="1">
            <a:spLocks noChangeAspect="1"/>
          </p:cNvSpPr>
          <p:nvPr/>
        </p:nvSpPr>
        <p:spPr>
          <a:xfrm>
            <a:off x="5808516" y="5943386"/>
            <a:ext cx="1749458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pt-BR" dirty="0" smtClean="0"/>
              <a:t>detectar </a:t>
            </a:r>
            <a:r>
              <a:rPr lang="pt-BR" dirty="0"/>
              <a:t>o risco de desenvolvimento da Diabetes do tipo II </a:t>
            </a:r>
            <a:endParaRPr lang="pt-BR" dirty="0" smtClean="0"/>
          </a:p>
          <a:p>
            <a:pPr algn="ctr"/>
            <a:r>
              <a:rPr lang="pt-BR" dirty="0" smtClean="0"/>
              <a:t>em </a:t>
            </a:r>
            <a:r>
              <a:rPr lang="pt-BR" dirty="0"/>
              <a:t>um período de 10 anos </a:t>
            </a:r>
            <a:endParaRPr lang="ru-RU" dirty="0"/>
          </a:p>
        </p:txBody>
      </p:sp>
      <p:sp>
        <p:nvSpPr>
          <p:cNvPr id="30" name="TextBox 36"/>
          <p:cNvSpPr txBox="1">
            <a:spLocks noChangeAspect="1"/>
          </p:cNvSpPr>
          <p:nvPr/>
        </p:nvSpPr>
        <p:spPr>
          <a:xfrm>
            <a:off x="6864603" y="4624289"/>
            <a:ext cx="1749456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 smtClean="0"/>
              <a:t>Perímetros</a:t>
            </a:r>
            <a:r>
              <a:rPr lang="en-US" dirty="0" smtClean="0"/>
              <a:t> dif.</a:t>
            </a:r>
            <a:endParaRPr lang="ru-RU" dirty="0"/>
          </a:p>
        </p:txBody>
      </p:sp>
      <p:sp>
        <p:nvSpPr>
          <p:cNvPr id="31" name="TextBox 37"/>
          <p:cNvSpPr txBox="1">
            <a:spLocks noChangeAspect="1"/>
          </p:cNvSpPr>
          <p:nvPr/>
        </p:nvSpPr>
        <p:spPr>
          <a:xfrm>
            <a:off x="6864603" y="3542378"/>
            <a:ext cx="1749455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Oito</a:t>
            </a:r>
            <a:endParaRPr lang="ru-RU" dirty="0"/>
          </a:p>
        </p:txBody>
      </p:sp>
      <p:sp>
        <p:nvSpPr>
          <p:cNvPr id="32" name="TextBox 38"/>
          <p:cNvSpPr txBox="1">
            <a:spLocks noChangeAspect="1"/>
          </p:cNvSpPr>
          <p:nvPr/>
        </p:nvSpPr>
        <p:spPr>
          <a:xfrm>
            <a:off x="6864603" y="3905865"/>
            <a:ext cx="1749457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cidadão</a:t>
            </a:r>
            <a:endParaRPr lang="ru-RU" dirty="0"/>
          </a:p>
        </p:txBody>
      </p:sp>
      <p:sp>
        <p:nvSpPr>
          <p:cNvPr id="33" name="TextBox 39"/>
          <p:cNvSpPr txBox="1">
            <a:spLocks noChangeAspect="1"/>
          </p:cNvSpPr>
          <p:nvPr/>
        </p:nvSpPr>
        <p:spPr>
          <a:xfrm>
            <a:off x="6886152" y="4273289"/>
            <a:ext cx="1727908" cy="351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id-ID"/>
            </a:defPPr>
            <a:lvl1pPr>
              <a:defRPr sz="12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pontos</a:t>
            </a:r>
            <a:endParaRPr lang="ru-RU" dirty="0"/>
          </a:p>
        </p:txBody>
      </p:sp>
      <p:sp>
        <p:nvSpPr>
          <p:cNvPr id="41" name="TextBox 23"/>
          <p:cNvSpPr txBox="1"/>
          <p:nvPr/>
        </p:nvSpPr>
        <p:spPr>
          <a:xfrm>
            <a:off x="4989511" y="2717586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</a:rPr>
              <a:t>Questionamentos</a:t>
            </a:r>
            <a:endParaRPr lang="id-ID" sz="2000" b="1" dirty="0">
              <a:solidFill>
                <a:srgbClr val="002060"/>
              </a:solidFill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4" y="1691142"/>
            <a:ext cx="3397841" cy="48075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7671" y="24766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Finnish</a:t>
            </a:r>
            <a:r>
              <a:rPr lang="pt-BR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diabetes </a:t>
            </a:r>
            <a:r>
              <a:rPr lang="pt-BR" i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risk</a:t>
            </a:r>
            <a:r>
              <a:rPr lang="pt-BR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score 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48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Características das perguntas [variáveis] [</a:t>
            </a:r>
            <a:r>
              <a:rPr lang="pt-BR" dirty="0" err="1" smtClean="0"/>
              <a:t>features</a:t>
            </a:r>
            <a:r>
              <a:rPr lang="pt-BR" dirty="0" smtClean="0"/>
              <a:t>]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4" y="1691142"/>
            <a:ext cx="3397841" cy="4807539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310971" y="177684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4310970" y="235992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6" name="Elipse 35"/>
          <p:cNvSpPr/>
          <p:nvPr/>
        </p:nvSpPr>
        <p:spPr>
          <a:xfrm>
            <a:off x="4310970" y="294300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7" name="Elipse 36"/>
          <p:cNvSpPr/>
          <p:nvPr/>
        </p:nvSpPr>
        <p:spPr>
          <a:xfrm>
            <a:off x="4310969" y="3526089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8" name="Elipse 37"/>
          <p:cNvSpPr/>
          <p:nvPr/>
        </p:nvSpPr>
        <p:spPr>
          <a:xfrm>
            <a:off x="4310969" y="4109171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2" name="Elipse 41"/>
          <p:cNvSpPr/>
          <p:nvPr/>
        </p:nvSpPr>
        <p:spPr>
          <a:xfrm>
            <a:off x="4310969" y="469225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3" name="Elipse 42"/>
          <p:cNvSpPr/>
          <p:nvPr/>
        </p:nvSpPr>
        <p:spPr>
          <a:xfrm>
            <a:off x="4310969" y="527533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4" name="Elipse 43"/>
          <p:cNvSpPr/>
          <p:nvPr/>
        </p:nvSpPr>
        <p:spPr>
          <a:xfrm>
            <a:off x="4310969" y="585841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02077"/>
              </p:ext>
            </p:extLst>
          </p:nvPr>
        </p:nvGraphicFramePr>
        <p:xfrm>
          <a:off x="4909744" y="1691144"/>
          <a:ext cx="3739036" cy="4696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9036"/>
              </a:tblGrid>
              <a:tr h="587120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IDADE</a:t>
                      </a:r>
                    </a:p>
                    <a:p>
                      <a:r>
                        <a:rPr lang="pt-BR" sz="1200" b="1" dirty="0" smtClean="0"/>
                        <a:t>&gt;</a:t>
                      </a:r>
                      <a:r>
                        <a:rPr lang="pt-BR" sz="1200" b="1" baseline="0" dirty="0" smtClean="0"/>
                        <a:t> Quantitativa Contínua</a:t>
                      </a:r>
                      <a:endParaRPr lang="pt-BR" sz="1200" b="1" dirty="0"/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Contínua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CINTURA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Contínua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/FRUTAS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92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aixa para baixo curva 13"/>
          <p:cNvSpPr/>
          <p:nvPr/>
        </p:nvSpPr>
        <p:spPr>
          <a:xfrm>
            <a:off x="5368878" y="4787792"/>
            <a:ext cx="3403600" cy="1283638"/>
          </a:xfrm>
          <a:prstGeom prst="ellipseRibbon">
            <a:avLst>
              <a:gd name="adj1" fmla="val 25989"/>
              <a:gd name="adj2" fmla="val 67910"/>
              <a:gd name="adj3" fmla="val 12500"/>
            </a:avLst>
          </a:prstGeom>
          <a:solidFill>
            <a:schemeClr val="bg1">
              <a:lumMod val="95000"/>
            </a:scheme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Findrisk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 smtClean="0"/>
              <a:t>Discretização</a:t>
            </a:r>
            <a:r>
              <a:rPr lang="pt-BR" dirty="0" smtClean="0"/>
              <a:t> das variáveis [categorização]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4B5-8C35-4E38-8FC1-B73EBEBA3C09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Elipse 6"/>
          <p:cNvSpPr/>
          <p:nvPr/>
        </p:nvSpPr>
        <p:spPr>
          <a:xfrm>
            <a:off x="310471" y="177684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310470" y="235992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6" name="Elipse 35"/>
          <p:cNvSpPr/>
          <p:nvPr/>
        </p:nvSpPr>
        <p:spPr>
          <a:xfrm>
            <a:off x="310470" y="294300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7" name="Elipse 36"/>
          <p:cNvSpPr/>
          <p:nvPr/>
        </p:nvSpPr>
        <p:spPr>
          <a:xfrm>
            <a:off x="310469" y="3526089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8" name="Elipse 37"/>
          <p:cNvSpPr/>
          <p:nvPr/>
        </p:nvSpPr>
        <p:spPr>
          <a:xfrm>
            <a:off x="310469" y="4109171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2" name="Elipse 41"/>
          <p:cNvSpPr/>
          <p:nvPr/>
        </p:nvSpPr>
        <p:spPr>
          <a:xfrm>
            <a:off x="310469" y="4692253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3" name="Elipse 42"/>
          <p:cNvSpPr/>
          <p:nvPr/>
        </p:nvSpPr>
        <p:spPr>
          <a:xfrm>
            <a:off x="310469" y="5275335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4" name="Elipse 43"/>
          <p:cNvSpPr/>
          <p:nvPr/>
        </p:nvSpPr>
        <p:spPr>
          <a:xfrm>
            <a:off x="310469" y="5858417"/>
            <a:ext cx="426027" cy="42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59172"/>
              </p:ext>
            </p:extLst>
          </p:nvPr>
        </p:nvGraphicFramePr>
        <p:xfrm>
          <a:off x="909244" y="1691144"/>
          <a:ext cx="3739036" cy="4696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9036"/>
              </a:tblGrid>
              <a:tr h="587120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IDADE</a:t>
                      </a:r>
                    </a:p>
                    <a:p>
                      <a:r>
                        <a:rPr lang="pt-BR" sz="1200" b="1" dirty="0" smtClean="0"/>
                        <a:t>&gt;</a:t>
                      </a:r>
                      <a:r>
                        <a:rPr lang="pt-BR" sz="1200" b="1" baseline="0" dirty="0" smtClean="0"/>
                        <a:t> Quantitativa </a:t>
                      </a:r>
                      <a:r>
                        <a:rPr lang="pt-BR" sz="1200" b="1" strike="sngStrike" baseline="0" dirty="0" smtClean="0"/>
                        <a:t>Contínua</a:t>
                      </a:r>
                      <a:r>
                        <a:rPr lang="pt-BR" sz="1200" b="1" baseline="0" dirty="0" smtClean="0"/>
                        <a:t> -&gt; </a:t>
                      </a:r>
                      <a:r>
                        <a:rPr lang="pt-BR" sz="1200" b="1" baseline="0" dirty="0" smtClean="0"/>
                        <a:t>Intervalar</a:t>
                      </a:r>
                      <a:endParaRPr lang="pt-BR" sz="1200" b="1" dirty="0"/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</a:t>
                      </a:r>
                      <a:r>
                        <a:rPr lang="pt-BR" sz="12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Contínua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Intervalar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CIRCUNFERÊNCIA DA CINTURA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Quantitativa </a:t>
                      </a:r>
                      <a:r>
                        <a:rPr lang="pt-BR" sz="12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Contínua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Intervalar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ATIVIDADE FÍSICA ( &gt; 30min)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CONSUMO DE LEGUMES /FRUTAS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USO DE MEDICAMENTO (ANTI-HIPERTENÇÃO)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</a:t>
                      </a:r>
                      <a:r>
                        <a:rPr lang="pt-B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GLICEMIA ELEVADA (EXAME SAÚDE)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7120"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FATOR HEREDITARIEDADE (DIABETES I ou II)</a:t>
                      </a:r>
                    </a:p>
                    <a:p>
                      <a:r>
                        <a:rPr lang="pt-B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Qualitativa Nominal</a:t>
                      </a:r>
                      <a:endParaRPr lang="pt-B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2"/>
          <a:stretch/>
        </p:blipFill>
        <p:spPr bwMode="auto">
          <a:xfrm>
            <a:off x="5729876" y="2201332"/>
            <a:ext cx="2681604" cy="136028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angulado 8"/>
          <p:cNvCxnSpPr/>
          <p:nvPr/>
        </p:nvCxnSpPr>
        <p:spPr>
          <a:xfrm>
            <a:off x="4455876" y="2034815"/>
            <a:ext cx="1104900" cy="796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7313797" y="2175364"/>
            <a:ext cx="906515" cy="1563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7125970" y="3902508"/>
            <a:ext cx="553454" cy="953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931314" y="5318125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Categorização em faixas </a:t>
            </a:r>
          </a:p>
          <a:p>
            <a:pPr algn="ctr"/>
            <a:r>
              <a:rPr lang="pt-BR" sz="1400" b="1" dirty="0" smtClean="0">
                <a:solidFill>
                  <a:srgbClr val="FF0000"/>
                </a:solidFill>
                <a:latin typeface="+mj-lt"/>
              </a:rPr>
              <a:t>(medida em pontos)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721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9">
      <a:majorFont>
        <a:latin typeface="La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Preview">
      <a:dk1>
        <a:sysClr val="windowText" lastClr="000000"/>
      </a:dk1>
      <a:lt1>
        <a:sysClr val="window" lastClr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10205</TotalTime>
  <Words>2126</Words>
  <Application>Microsoft Office PowerPoint</Application>
  <PresentationFormat>Apresentação na tela (4:3)</PresentationFormat>
  <Paragraphs>650</Paragraphs>
  <Slides>33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Droid Sans Fallback</vt:lpstr>
      <vt:lpstr>Lato</vt:lpstr>
      <vt:lpstr>Leelawadee</vt:lpstr>
      <vt:lpstr>Open sans</vt:lpstr>
      <vt:lpstr>Open sans</vt:lpstr>
      <vt:lpstr>Times New Roman</vt:lpstr>
      <vt:lpstr>Office Theme</vt:lpstr>
      <vt:lpstr>Custom Design</vt:lpstr>
      <vt:lpstr>Verão 2017 - IME</vt:lpstr>
      <vt:lpstr>Apresentação do PowerPoint</vt:lpstr>
      <vt:lpstr>Apresentação do PowerPoint</vt:lpstr>
      <vt:lpstr>Sobre a Diabetes</vt:lpstr>
      <vt:lpstr>Sobre a Diabetes</vt:lpstr>
      <vt:lpstr>Sobre a Diabetes</vt:lpstr>
      <vt:lpstr>Sobre o Findrisk</vt:lpstr>
      <vt:lpstr>Sobre o Findrisk</vt:lpstr>
      <vt:lpstr>Sobre o Findrisk</vt:lpstr>
      <vt:lpstr>Sobre o Findrisk</vt:lpstr>
      <vt:lpstr>Coleta dos dados</vt:lpstr>
      <vt:lpstr>Tabulação dos dados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Análise Descritiva</vt:lpstr>
      <vt:lpstr>Relação entre Variáveis</vt:lpstr>
      <vt:lpstr>Modelagem Estatística</vt:lpstr>
      <vt:lpstr>Modelagem Estatística</vt:lpstr>
      <vt:lpstr>Modelagem Estatística</vt:lpstr>
      <vt:lpstr>Modelagem Estatística</vt:lpstr>
      <vt:lpstr>Modelagem Estatística</vt:lpstr>
      <vt:lpstr>Modelagem Estatística</vt:lpstr>
      <vt:lpstr>Modelagem Estatística</vt:lpstr>
      <vt:lpstr>Considerações Finais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MITRA</dc:title>
  <dc:creator>Muse</dc:creator>
  <cp:lastModifiedBy>Cleibson Almeida</cp:lastModifiedBy>
  <cp:revision>637</cp:revision>
  <dcterms:created xsi:type="dcterms:W3CDTF">2015-01-25T15:51:40Z</dcterms:created>
  <dcterms:modified xsi:type="dcterms:W3CDTF">2017-02-02T04:55:04Z</dcterms:modified>
</cp:coreProperties>
</file>