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5"/>
  </p:notesMasterIdLst>
  <p:handoutMasterIdLst>
    <p:handoutMasterId r:id="rId16"/>
  </p:handoutMasterIdLst>
  <p:sldIdLst>
    <p:sldId id="256" r:id="rId2"/>
    <p:sldId id="277" r:id="rId3"/>
    <p:sldId id="278" r:id="rId4"/>
    <p:sldId id="279" r:id="rId5"/>
    <p:sldId id="280" r:id="rId6"/>
    <p:sldId id="281" r:id="rId7"/>
    <p:sldId id="282" r:id="rId8"/>
    <p:sldId id="283" r:id="rId9"/>
    <p:sldId id="285" r:id="rId10"/>
    <p:sldId id="286" r:id="rId11"/>
    <p:sldId id="287" r:id="rId12"/>
    <p:sldId id="288" r:id="rId13"/>
    <p:sldId id="276" r:id="rId14"/>
  </p:sldIdLst>
  <p:sldSz cx="10693400" cy="7561263"/>
  <p:notesSz cx="6918325" cy="9223375"/>
  <p:embeddedFontLst>
    <p:embeddedFont>
      <p:font typeface="Open Sans" panose="020B0606030504020204" pitchFamily="34" charset="0"/>
      <p:regular r:id="rId17"/>
      <p:bold r:id="rId18"/>
      <p:italic r:id="rId19"/>
      <p:boldItalic r:id="rId20"/>
    </p:embeddedFont>
    <p:embeddedFont>
      <p:font typeface="Open Sans Semibold" panose="020B060603050402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a:defRPr lang="pl-PL"/>
    </a:defPPr>
    <a:lvl1pPr marL="0" algn="l" defTabSz="1168248" rtl="0" eaLnBrk="1" latinLnBrk="0" hangingPunct="1">
      <a:defRPr sz="2300" kern="1200">
        <a:solidFill>
          <a:schemeClr val="tx1"/>
        </a:solidFill>
        <a:latin typeface="+mn-lt"/>
        <a:ea typeface="+mn-ea"/>
        <a:cs typeface="+mn-cs"/>
      </a:defRPr>
    </a:lvl1pPr>
    <a:lvl2pPr marL="584124" algn="l" defTabSz="1168248" rtl="0" eaLnBrk="1" latinLnBrk="0" hangingPunct="1">
      <a:defRPr sz="2300" kern="1200">
        <a:solidFill>
          <a:schemeClr val="tx1"/>
        </a:solidFill>
        <a:latin typeface="+mn-lt"/>
        <a:ea typeface="+mn-ea"/>
        <a:cs typeface="+mn-cs"/>
      </a:defRPr>
    </a:lvl2pPr>
    <a:lvl3pPr marL="1168248" algn="l" defTabSz="1168248" rtl="0" eaLnBrk="1" latinLnBrk="0" hangingPunct="1">
      <a:defRPr sz="2300" kern="1200">
        <a:solidFill>
          <a:schemeClr val="tx1"/>
        </a:solidFill>
        <a:latin typeface="+mn-lt"/>
        <a:ea typeface="+mn-ea"/>
        <a:cs typeface="+mn-cs"/>
      </a:defRPr>
    </a:lvl3pPr>
    <a:lvl4pPr marL="1752371" algn="l" defTabSz="1168248" rtl="0" eaLnBrk="1" latinLnBrk="0" hangingPunct="1">
      <a:defRPr sz="2300" kern="1200">
        <a:solidFill>
          <a:schemeClr val="tx1"/>
        </a:solidFill>
        <a:latin typeface="+mn-lt"/>
        <a:ea typeface="+mn-ea"/>
        <a:cs typeface="+mn-cs"/>
      </a:defRPr>
    </a:lvl4pPr>
    <a:lvl5pPr marL="2336494" algn="l" defTabSz="1168248" rtl="0" eaLnBrk="1" latinLnBrk="0" hangingPunct="1">
      <a:defRPr sz="2300" kern="1200">
        <a:solidFill>
          <a:schemeClr val="tx1"/>
        </a:solidFill>
        <a:latin typeface="+mn-lt"/>
        <a:ea typeface="+mn-ea"/>
        <a:cs typeface="+mn-cs"/>
      </a:defRPr>
    </a:lvl5pPr>
    <a:lvl6pPr marL="2920618" algn="l" defTabSz="1168248" rtl="0" eaLnBrk="1" latinLnBrk="0" hangingPunct="1">
      <a:defRPr sz="2300" kern="1200">
        <a:solidFill>
          <a:schemeClr val="tx1"/>
        </a:solidFill>
        <a:latin typeface="+mn-lt"/>
        <a:ea typeface="+mn-ea"/>
        <a:cs typeface="+mn-cs"/>
      </a:defRPr>
    </a:lvl6pPr>
    <a:lvl7pPr marL="3504742" algn="l" defTabSz="1168248" rtl="0" eaLnBrk="1" latinLnBrk="0" hangingPunct="1">
      <a:defRPr sz="2300" kern="1200">
        <a:solidFill>
          <a:schemeClr val="tx1"/>
        </a:solidFill>
        <a:latin typeface="+mn-lt"/>
        <a:ea typeface="+mn-ea"/>
        <a:cs typeface="+mn-cs"/>
      </a:defRPr>
    </a:lvl7pPr>
    <a:lvl8pPr marL="4088865" algn="l" defTabSz="1168248" rtl="0" eaLnBrk="1" latinLnBrk="0" hangingPunct="1">
      <a:defRPr sz="2300" kern="1200">
        <a:solidFill>
          <a:schemeClr val="tx1"/>
        </a:solidFill>
        <a:latin typeface="+mn-lt"/>
        <a:ea typeface="+mn-ea"/>
        <a:cs typeface="+mn-cs"/>
      </a:defRPr>
    </a:lvl8pPr>
    <a:lvl9pPr marL="4672989" algn="l" defTabSz="1168248"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73">
          <p15:clr>
            <a:srgbClr val="A4A3A4"/>
          </p15:clr>
        </p15:guide>
        <p15:guide id="3" orient="horz" pos="669">
          <p15:clr>
            <a:srgbClr val="A4A3A4"/>
          </p15:clr>
        </p15:guide>
        <p15:guide id="4" pos="3840">
          <p15:clr>
            <a:srgbClr val="A4A3A4"/>
          </p15:clr>
        </p15:guide>
        <p15:guide id="5" pos="448">
          <p15:clr>
            <a:srgbClr val="A4A3A4"/>
          </p15:clr>
        </p15:guide>
        <p15:guide id="6" pos="7308">
          <p15:clr>
            <a:srgbClr val="A4A3A4"/>
          </p15:clr>
        </p15:guide>
        <p15:guide id="7" orient="horz" pos="2382">
          <p15:clr>
            <a:srgbClr val="A4A3A4"/>
          </p15:clr>
        </p15:guide>
        <p15:guide id="8" orient="horz" pos="4269">
          <p15:clr>
            <a:srgbClr val="A4A3A4"/>
          </p15:clr>
        </p15:guide>
        <p15:guide id="9" orient="horz" pos="738">
          <p15:clr>
            <a:srgbClr val="A4A3A4"/>
          </p15:clr>
        </p15:guide>
        <p15:guide id="10" pos="3368">
          <p15:clr>
            <a:srgbClr val="A4A3A4"/>
          </p15:clr>
        </p15:guide>
        <p15:guide id="11" pos="393">
          <p15:clr>
            <a:srgbClr val="A4A3A4"/>
          </p15:clr>
        </p15:guide>
        <p15:guide id="12" pos="64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5">
          <p15:clr>
            <a:srgbClr val="A4A3A4"/>
          </p15:clr>
        </p15:guide>
        <p15:guide id="4" pos="21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Styl jasny 1 — Ak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6301" autoAdjust="0"/>
  </p:normalViewPr>
  <p:slideViewPr>
    <p:cSldViewPr>
      <p:cViewPr varScale="1">
        <p:scale>
          <a:sx n="111" d="100"/>
          <a:sy n="111" d="100"/>
        </p:scale>
        <p:origin x="1632" y="216"/>
      </p:cViewPr>
      <p:guideLst>
        <p:guide orient="horz" pos="2160"/>
        <p:guide orient="horz" pos="3873"/>
        <p:guide orient="horz" pos="669"/>
        <p:guide pos="3840"/>
        <p:guide pos="448"/>
        <p:guide pos="7308"/>
        <p:guide orient="horz" pos="2382"/>
        <p:guide orient="horz" pos="4269"/>
        <p:guide orient="horz" pos="738"/>
        <p:guide pos="3368"/>
        <p:guide pos="393"/>
        <p:guide pos="641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16" y="96"/>
      </p:cViewPr>
      <p:guideLst>
        <p:guide orient="horz" pos="2880"/>
        <p:guide pos="2160"/>
        <p:guide orient="horz" pos="2905"/>
        <p:guide pos="21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97941" cy="461169"/>
          </a:xfrm>
          <a:prstGeom prst="rect">
            <a:avLst/>
          </a:prstGeom>
        </p:spPr>
        <p:txBody>
          <a:bodyPr vert="horz" lIns="92236" tIns="46118" rIns="92236" bIns="46118" rtlCol="0"/>
          <a:lstStyle>
            <a:lvl1pPr algn="l">
              <a:defRPr sz="1200"/>
            </a:lvl1pPr>
          </a:lstStyle>
          <a:p>
            <a:endParaRPr lang="pl-PL"/>
          </a:p>
        </p:txBody>
      </p:sp>
      <p:sp>
        <p:nvSpPr>
          <p:cNvPr id="3" name="Symbol zastępczy daty 2"/>
          <p:cNvSpPr>
            <a:spLocks noGrp="1"/>
          </p:cNvSpPr>
          <p:nvPr>
            <p:ph type="dt" sz="quarter" idx="1"/>
          </p:nvPr>
        </p:nvSpPr>
        <p:spPr>
          <a:xfrm>
            <a:off x="3918783" y="0"/>
            <a:ext cx="2997941" cy="461169"/>
          </a:xfrm>
          <a:prstGeom prst="rect">
            <a:avLst/>
          </a:prstGeom>
        </p:spPr>
        <p:txBody>
          <a:bodyPr vert="horz" lIns="92236" tIns="46118" rIns="92236" bIns="46118" rtlCol="0"/>
          <a:lstStyle>
            <a:lvl1pPr algn="r">
              <a:defRPr sz="1200"/>
            </a:lvl1pPr>
          </a:lstStyle>
          <a:p>
            <a:fld id="{FD8F8847-F2BF-4FA3-A87A-B31285F5781F}" type="datetimeFigureOut">
              <a:rPr lang="pl-PL" smtClean="0"/>
              <a:t>23.07.2024</a:t>
            </a:fld>
            <a:endParaRPr lang="pl-PL"/>
          </a:p>
        </p:txBody>
      </p:sp>
      <p:sp>
        <p:nvSpPr>
          <p:cNvPr id="4" name="Symbol zastępczy stopki 3"/>
          <p:cNvSpPr>
            <a:spLocks noGrp="1"/>
          </p:cNvSpPr>
          <p:nvPr>
            <p:ph type="ftr" sz="quarter" idx="2"/>
          </p:nvPr>
        </p:nvSpPr>
        <p:spPr>
          <a:xfrm>
            <a:off x="0" y="8760605"/>
            <a:ext cx="2997941" cy="461169"/>
          </a:xfrm>
          <a:prstGeom prst="rect">
            <a:avLst/>
          </a:prstGeom>
        </p:spPr>
        <p:txBody>
          <a:bodyPr vert="horz" lIns="92236" tIns="46118" rIns="92236" bIns="46118" rtlCol="0" anchor="b"/>
          <a:lstStyle>
            <a:lvl1pPr algn="l">
              <a:defRPr sz="1200"/>
            </a:lvl1pPr>
          </a:lstStyle>
          <a:p>
            <a:endParaRPr lang="pl-PL"/>
          </a:p>
        </p:txBody>
      </p:sp>
      <p:sp>
        <p:nvSpPr>
          <p:cNvPr id="5" name="Symbol zastępczy numeru slajdu 4"/>
          <p:cNvSpPr>
            <a:spLocks noGrp="1"/>
          </p:cNvSpPr>
          <p:nvPr>
            <p:ph type="sldNum" sz="quarter" idx="3"/>
          </p:nvPr>
        </p:nvSpPr>
        <p:spPr>
          <a:xfrm>
            <a:off x="3918783" y="8760605"/>
            <a:ext cx="2997941" cy="461169"/>
          </a:xfrm>
          <a:prstGeom prst="rect">
            <a:avLst/>
          </a:prstGeom>
        </p:spPr>
        <p:txBody>
          <a:bodyPr vert="horz" lIns="92236" tIns="46118" rIns="92236" bIns="46118" rtlCol="0" anchor="b"/>
          <a:lstStyle>
            <a:lvl1pPr algn="r">
              <a:defRPr sz="1200"/>
            </a:lvl1pPr>
          </a:lstStyle>
          <a:p>
            <a:fld id="{7474E115-19B9-42A0-A18A-813EB378AF90}" type="slidenum">
              <a:rPr lang="pl-PL" smtClean="0"/>
              <a:t>‹Nº›</a:t>
            </a:fld>
            <a:endParaRPr lang="pl-PL"/>
          </a:p>
        </p:txBody>
      </p:sp>
    </p:spTree>
    <p:extLst>
      <p:ext uri="{BB962C8B-B14F-4D97-AF65-F5344CB8AC3E}">
        <p14:creationId xmlns:p14="http://schemas.microsoft.com/office/powerpoint/2010/main" val="3588518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97941" cy="461169"/>
          </a:xfrm>
          <a:prstGeom prst="rect">
            <a:avLst/>
          </a:prstGeom>
        </p:spPr>
        <p:txBody>
          <a:bodyPr vert="horz" lIns="92236" tIns="46118" rIns="92236" bIns="46118" rtlCol="0"/>
          <a:lstStyle>
            <a:lvl1pPr algn="l">
              <a:defRPr sz="1200"/>
            </a:lvl1pPr>
          </a:lstStyle>
          <a:p>
            <a:endParaRPr lang="pl-PL"/>
          </a:p>
        </p:txBody>
      </p:sp>
      <p:sp>
        <p:nvSpPr>
          <p:cNvPr id="3" name="Symbol zastępczy daty 2"/>
          <p:cNvSpPr>
            <a:spLocks noGrp="1"/>
          </p:cNvSpPr>
          <p:nvPr>
            <p:ph type="dt" idx="1"/>
          </p:nvPr>
        </p:nvSpPr>
        <p:spPr>
          <a:xfrm>
            <a:off x="3918783" y="0"/>
            <a:ext cx="2997941" cy="461169"/>
          </a:xfrm>
          <a:prstGeom prst="rect">
            <a:avLst/>
          </a:prstGeom>
        </p:spPr>
        <p:txBody>
          <a:bodyPr vert="horz" lIns="92236" tIns="46118" rIns="92236" bIns="46118" rtlCol="0"/>
          <a:lstStyle>
            <a:lvl1pPr algn="r">
              <a:defRPr sz="1200"/>
            </a:lvl1pPr>
          </a:lstStyle>
          <a:p>
            <a:fld id="{644778BF-1F19-4B1E-B8F8-D8AD300F194E}" type="datetimeFigureOut">
              <a:rPr lang="pl-PL" smtClean="0"/>
              <a:t>23.07.2024</a:t>
            </a:fld>
            <a:endParaRPr lang="pl-PL"/>
          </a:p>
        </p:txBody>
      </p:sp>
      <p:sp>
        <p:nvSpPr>
          <p:cNvPr id="4" name="Symbol zastępczy obrazu slajdu 3"/>
          <p:cNvSpPr>
            <a:spLocks noGrp="1" noRot="1" noChangeAspect="1"/>
          </p:cNvSpPr>
          <p:nvPr>
            <p:ph type="sldImg" idx="2"/>
          </p:nvPr>
        </p:nvSpPr>
        <p:spPr>
          <a:xfrm>
            <a:off x="1014413" y="692150"/>
            <a:ext cx="4889500" cy="3459163"/>
          </a:xfrm>
          <a:prstGeom prst="rect">
            <a:avLst/>
          </a:prstGeom>
          <a:noFill/>
          <a:ln w="12700">
            <a:solidFill>
              <a:prstClr val="black"/>
            </a:solidFill>
          </a:ln>
        </p:spPr>
        <p:txBody>
          <a:bodyPr vert="horz" lIns="92236" tIns="46118" rIns="92236" bIns="46118" rtlCol="0" anchor="ctr"/>
          <a:lstStyle/>
          <a:p>
            <a:endParaRPr lang="pl-PL"/>
          </a:p>
        </p:txBody>
      </p:sp>
      <p:sp>
        <p:nvSpPr>
          <p:cNvPr id="5" name="Symbol zastępczy notatek 4"/>
          <p:cNvSpPr>
            <a:spLocks noGrp="1"/>
          </p:cNvSpPr>
          <p:nvPr>
            <p:ph type="body" sz="quarter" idx="3"/>
          </p:nvPr>
        </p:nvSpPr>
        <p:spPr>
          <a:xfrm>
            <a:off x="691833" y="4381103"/>
            <a:ext cx="5534660" cy="4150519"/>
          </a:xfrm>
          <a:prstGeom prst="rect">
            <a:avLst/>
          </a:prstGeom>
        </p:spPr>
        <p:txBody>
          <a:bodyPr vert="horz" lIns="92236" tIns="46118" rIns="92236" bIns="46118"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760605"/>
            <a:ext cx="2997941" cy="461169"/>
          </a:xfrm>
          <a:prstGeom prst="rect">
            <a:avLst/>
          </a:prstGeom>
        </p:spPr>
        <p:txBody>
          <a:bodyPr vert="horz" lIns="92236" tIns="46118" rIns="92236" bIns="46118" rtlCol="0" anchor="b"/>
          <a:lstStyle>
            <a:lvl1pPr algn="l">
              <a:defRPr sz="1200"/>
            </a:lvl1pPr>
          </a:lstStyle>
          <a:p>
            <a:endParaRPr lang="pl-PL"/>
          </a:p>
        </p:txBody>
      </p:sp>
      <p:sp>
        <p:nvSpPr>
          <p:cNvPr id="7" name="Symbol zastępczy numeru slajdu 6"/>
          <p:cNvSpPr>
            <a:spLocks noGrp="1"/>
          </p:cNvSpPr>
          <p:nvPr>
            <p:ph type="sldNum" sz="quarter" idx="5"/>
          </p:nvPr>
        </p:nvSpPr>
        <p:spPr>
          <a:xfrm>
            <a:off x="3918783" y="8760605"/>
            <a:ext cx="2997941" cy="461169"/>
          </a:xfrm>
          <a:prstGeom prst="rect">
            <a:avLst/>
          </a:prstGeom>
        </p:spPr>
        <p:txBody>
          <a:bodyPr vert="horz" lIns="92236" tIns="46118" rIns="92236" bIns="46118" rtlCol="0" anchor="b"/>
          <a:lstStyle>
            <a:lvl1pPr algn="r">
              <a:defRPr sz="1200"/>
            </a:lvl1pPr>
          </a:lstStyle>
          <a:p>
            <a:fld id="{FCDFE2E3-267B-48A0-BDA9-D3E6B8F40A13}" type="slidenum">
              <a:rPr lang="pl-PL" smtClean="0"/>
              <a:t>‹Nº›</a:t>
            </a:fld>
            <a:endParaRPr lang="pl-PL"/>
          </a:p>
        </p:txBody>
      </p:sp>
    </p:spTree>
    <p:extLst>
      <p:ext uri="{BB962C8B-B14F-4D97-AF65-F5344CB8AC3E}">
        <p14:creationId xmlns:p14="http://schemas.microsoft.com/office/powerpoint/2010/main" val="4144843092"/>
      </p:ext>
    </p:extLst>
  </p:cSld>
  <p:clrMap bg1="lt1" tx1="dk1" bg2="lt2" tx2="dk2" accent1="accent1" accent2="accent2" accent3="accent3" accent4="accent4" accent5="accent5" accent6="accent6" hlink="hlink" folHlink="folHlink"/>
  <p:notesStyle>
    <a:lvl1pPr marL="0" algn="l" defTabSz="876207" rtl="0" eaLnBrk="1" latinLnBrk="0" hangingPunct="1">
      <a:defRPr sz="1200" kern="1200">
        <a:solidFill>
          <a:schemeClr val="tx1"/>
        </a:solidFill>
        <a:latin typeface="+mn-lt"/>
        <a:ea typeface="+mn-ea"/>
        <a:cs typeface="+mn-cs"/>
      </a:defRPr>
    </a:lvl1pPr>
    <a:lvl2pPr marL="438104" algn="l" defTabSz="876207" rtl="0" eaLnBrk="1" latinLnBrk="0" hangingPunct="1">
      <a:defRPr sz="1200" kern="1200">
        <a:solidFill>
          <a:schemeClr val="tx1"/>
        </a:solidFill>
        <a:latin typeface="+mn-lt"/>
        <a:ea typeface="+mn-ea"/>
        <a:cs typeface="+mn-cs"/>
      </a:defRPr>
    </a:lvl2pPr>
    <a:lvl3pPr marL="876207" algn="l" defTabSz="876207" rtl="0" eaLnBrk="1" latinLnBrk="0" hangingPunct="1">
      <a:defRPr sz="1200" kern="1200">
        <a:solidFill>
          <a:schemeClr val="tx1"/>
        </a:solidFill>
        <a:latin typeface="+mn-lt"/>
        <a:ea typeface="+mn-ea"/>
        <a:cs typeface="+mn-cs"/>
      </a:defRPr>
    </a:lvl3pPr>
    <a:lvl4pPr marL="1314311" algn="l" defTabSz="876207" rtl="0" eaLnBrk="1" latinLnBrk="0" hangingPunct="1">
      <a:defRPr sz="1200" kern="1200">
        <a:solidFill>
          <a:schemeClr val="tx1"/>
        </a:solidFill>
        <a:latin typeface="+mn-lt"/>
        <a:ea typeface="+mn-ea"/>
        <a:cs typeface="+mn-cs"/>
      </a:defRPr>
    </a:lvl4pPr>
    <a:lvl5pPr marL="1752415" algn="l" defTabSz="876207" rtl="0" eaLnBrk="1" latinLnBrk="0" hangingPunct="1">
      <a:defRPr sz="1200" kern="1200">
        <a:solidFill>
          <a:schemeClr val="tx1"/>
        </a:solidFill>
        <a:latin typeface="+mn-lt"/>
        <a:ea typeface="+mn-ea"/>
        <a:cs typeface="+mn-cs"/>
      </a:defRPr>
    </a:lvl5pPr>
    <a:lvl6pPr marL="2190518" algn="l" defTabSz="876207" rtl="0" eaLnBrk="1" latinLnBrk="0" hangingPunct="1">
      <a:defRPr sz="1200" kern="1200">
        <a:solidFill>
          <a:schemeClr val="tx1"/>
        </a:solidFill>
        <a:latin typeface="+mn-lt"/>
        <a:ea typeface="+mn-ea"/>
        <a:cs typeface="+mn-cs"/>
      </a:defRPr>
    </a:lvl6pPr>
    <a:lvl7pPr marL="2628622" algn="l" defTabSz="876207" rtl="0" eaLnBrk="1" latinLnBrk="0" hangingPunct="1">
      <a:defRPr sz="1200" kern="1200">
        <a:solidFill>
          <a:schemeClr val="tx1"/>
        </a:solidFill>
        <a:latin typeface="+mn-lt"/>
        <a:ea typeface="+mn-ea"/>
        <a:cs typeface="+mn-cs"/>
      </a:defRPr>
    </a:lvl7pPr>
    <a:lvl8pPr marL="3066726" algn="l" defTabSz="876207" rtl="0" eaLnBrk="1" latinLnBrk="0" hangingPunct="1">
      <a:defRPr sz="1200" kern="1200">
        <a:solidFill>
          <a:schemeClr val="tx1"/>
        </a:solidFill>
        <a:latin typeface="+mn-lt"/>
        <a:ea typeface="+mn-ea"/>
        <a:cs typeface="+mn-cs"/>
      </a:defRPr>
    </a:lvl8pPr>
    <a:lvl9pPr marL="3504829" algn="l" defTabSz="87620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5347089" y="5047591"/>
            <a:ext cx="4824148" cy="1203541"/>
          </a:xfrm>
        </p:spPr>
        <p:txBody>
          <a:bodyPr anchor="b">
            <a:normAutofit/>
          </a:bodyPr>
          <a:lstStyle>
            <a:lvl1pPr algn="l">
              <a:defRPr sz="2300" b="1"/>
            </a:lvl1pPr>
          </a:lstStyle>
          <a:p>
            <a:r>
              <a:rPr lang="en-US" dirty="0"/>
              <a:t>Click to add title</a:t>
            </a:r>
            <a:endParaRPr lang="pl-PL" dirty="0"/>
          </a:p>
        </p:txBody>
      </p:sp>
      <p:sp>
        <p:nvSpPr>
          <p:cNvPr id="3" name="Podtytuł 2"/>
          <p:cNvSpPr>
            <a:spLocks noGrp="1"/>
          </p:cNvSpPr>
          <p:nvPr>
            <p:ph type="subTitle" idx="1" hasCustomPrompt="1"/>
          </p:nvPr>
        </p:nvSpPr>
        <p:spPr>
          <a:xfrm>
            <a:off x="5346700" y="6261224"/>
            <a:ext cx="4824149" cy="709401"/>
          </a:xfrm>
        </p:spPr>
        <p:txBody>
          <a:bodyPr>
            <a:normAutofit/>
          </a:bodyPr>
          <a:lstStyle>
            <a:lvl1pPr marL="0" indent="0" algn="l">
              <a:buNone/>
              <a:defRPr sz="1700" b="1" i="1">
                <a:solidFill>
                  <a:schemeClr val="accent2"/>
                </a:solidFill>
                <a:latin typeface="+mj-lt"/>
              </a:defRPr>
            </a:lvl1pPr>
            <a:lvl2pPr marL="584124" indent="0" algn="ctr">
              <a:buNone/>
              <a:defRPr>
                <a:solidFill>
                  <a:schemeClr val="tx1">
                    <a:tint val="75000"/>
                  </a:schemeClr>
                </a:solidFill>
              </a:defRPr>
            </a:lvl2pPr>
            <a:lvl3pPr marL="1168248" indent="0" algn="ctr">
              <a:buNone/>
              <a:defRPr>
                <a:solidFill>
                  <a:schemeClr val="tx1">
                    <a:tint val="75000"/>
                  </a:schemeClr>
                </a:solidFill>
              </a:defRPr>
            </a:lvl3pPr>
            <a:lvl4pPr marL="1752371" indent="0" algn="ctr">
              <a:buNone/>
              <a:defRPr>
                <a:solidFill>
                  <a:schemeClr val="tx1">
                    <a:tint val="75000"/>
                  </a:schemeClr>
                </a:solidFill>
              </a:defRPr>
            </a:lvl4pPr>
            <a:lvl5pPr marL="2336494" indent="0" algn="ctr">
              <a:buNone/>
              <a:defRPr>
                <a:solidFill>
                  <a:schemeClr val="tx1">
                    <a:tint val="75000"/>
                  </a:schemeClr>
                </a:solidFill>
              </a:defRPr>
            </a:lvl5pPr>
            <a:lvl6pPr marL="2920618" indent="0" algn="ctr">
              <a:buNone/>
              <a:defRPr>
                <a:solidFill>
                  <a:schemeClr val="tx1">
                    <a:tint val="75000"/>
                  </a:schemeClr>
                </a:solidFill>
              </a:defRPr>
            </a:lvl6pPr>
            <a:lvl7pPr marL="3504742" indent="0" algn="ctr">
              <a:buNone/>
              <a:defRPr>
                <a:solidFill>
                  <a:schemeClr val="tx1">
                    <a:tint val="75000"/>
                  </a:schemeClr>
                </a:solidFill>
              </a:defRPr>
            </a:lvl7pPr>
            <a:lvl8pPr marL="4088865" indent="0" algn="ctr">
              <a:buNone/>
              <a:defRPr>
                <a:solidFill>
                  <a:schemeClr val="tx1">
                    <a:tint val="75000"/>
                  </a:schemeClr>
                </a:solidFill>
              </a:defRPr>
            </a:lvl8pPr>
            <a:lvl9pPr marL="4672989" indent="0" algn="ctr">
              <a:buNone/>
              <a:defRPr>
                <a:solidFill>
                  <a:schemeClr val="tx1">
                    <a:tint val="75000"/>
                  </a:schemeClr>
                </a:solidFill>
              </a:defRPr>
            </a:lvl9pPr>
          </a:lstStyle>
          <a:p>
            <a:r>
              <a:rPr lang="en-US" dirty="0"/>
              <a:t>Click to add subtitle</a:t>
            </a:r>
            <a:endParaRPr lang="pl-PL" dirty="0"/>
          </a:p>
        </p:txBody>
      </p:sp>
      <p:sp>
        <p:nvSpPr>
          <p:cNvPr id="4" name="Symbol zastępczy daty 3"/>
          <p:cNvSpPr>
            <a:spLocks noGrp="1"/>
          </p:cNvSpPr>
          <p:nvPr>
            <p:ph type="dt" sz="half" idx="10"/>
          </p:nvPr>
        </p:nvSpPr>
        <p:spPr>
          <a:xfrm>
            <a:off x="9136613" y="7050472"/>
            <a:ext cx="1034623" cy="402567"/>
          </a:xfrm>
          <a:prstGeom prst="rect">
            <a:avLst/>
          </a:prstGeom>
        </p:spPr>
        <p:txBody>
          <a:bodyPr/>
          <a:lstStyle>
            <a:lvl1pPr>
              <a:defRPr>
                <a:solidFill>
                  <a:schemeClr val="accent2"/>
                </a:solidFill>
              </a:defRPr>
            </a:lvl1pPr>
          </a:lstStyle>
          <a:p>
            <a:fld id="{64CA1171-5CFD-4A7B-8D18-BCFB8FFAB747}" type="datetime5">
              <a:rPr lang="en-CA" smtClean="0"/>
              <a:t>24-Jul-23</a:t>
            </a:fld>
            <a:endParaRPr lang="pl-PL" dirty="0"/>
          </a:p>
        </p:txBody>
      </p:sp>
      <p:sp>
        <p:nvSpPr>
          <p:cNvPr id="5" name="Symbol zastępczy stopki 4"/>
          <p:cNvSpPr>
            <a:spLocks noGrp="1"/>
          </p:cNvSpPr>
          <p:nvPr>
            <p:ph type="ftr" sz="quarter" idx="11"/>
          </p:nvPr>
        </p:nvSpPr>
        <p:spPr>
          <a:xfrm>
            <a:off x="1242244" y="7050472"/>
            <a:ext cx="7831205" cy="402567"/>
          </a:xfrm>
        </p:spPr>
        <p:txBody>
          <a:bodyPr/>
          <a:lstStyle>
            <a:lvl1pPr algn="r">
              <a:defRPr>
                <a:solidFill>
                  <a:schemeClr val="accent2"/>
                </a:solidFill>
              </a:defRPr>
            </a:lvl1pPr>
          </a:lstStyle>
          <a:p>
            <a:endParaRPr lang="pl-PL" dirty="0"/>
          </a:p>
        </p:txBody>
      </p:sp>
      <p:sp>
        <p:nvSpPr>
          <p:cNvPr id="10" name="Symbol zastępczy tekstu 12"/>
          <p:cNvSpPr txBox="1">
            <a:spLocks/>
          </p:cNvSpPr>
          <p:nvPr userDrawn="1"/>
        </p:nvSpPr>
        <p:spPr>
          <a:xfrm>
            <a:off x="396239" y="345514"/>
            <a:ext cx="4103515" cy="1161704"/>
          </a:xfrm>
          <a:prstGeom prst="rect">
            <a:avLst/>
          </a:prstGeom>
        </p:spPr>
        <p:txBody>
          <a:bodyPr vert="horz" lIns="91440" tIns="45720" rIns="91440" bIns="45720" rtlCol="0" anchor="t">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indent="0" algn="l" defTabSz="972000" rtl="0" eaLnBrk="1" fontAlgn="auto" latinLnBrk="0" hangingPunct="1">
              <a:lnSpc>
                <a:spcPct val="100000"/>
              </a:lnSpc>
              <a:spcBef>
                <a:spcPts val="0"/>
              </a:spcBef>
              <a:spcAft>
                <a:spcPts val="0"/>
              </a:spcAft>
              <a:buClrTx/>
              <a:buSzTx/>
              <a:buFont typeface="Arial" panose="020B0604020202020204" pitchFamily="34" charset="0"/>
              <a:buNone/>
              <a:tabLst/>
              <a:defRPr/>
            </a:pPr>
            <a:r>
              <a:rPr lang="pl-PL"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Layers</a:t>
            </a:r>
            <a:r>
              <a:rPr lang="pl-PL" sz="22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 of possibilities</a:t>
            </a:r>
            <a:endParaRPr lang="pl-PL" sz="2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indent="0" defTabSz="972000">
              <a:lnSpc>
                <a:spcPct val="100000"/>
              </a:lnSpc>
              <a:spcBef>
                <a:spcPts val="0"/>
              </a:spcBef>
              <a:buFont typeface="Arial" panose="020B0604020202020204" pitchFamily="34" charset="0"/>
              <a:buNone/>
            </a:pPr>
            <a:endParaRPr lang="pl-PL"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Obraz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6239" y="345514"/>
            <a:ext cx="7410028" cy="3691734"/>
          </a:xfrm>
          <a:prstGeom prst="rect">
            <a:avLst/>
          </a:prstGeom>
          <a:ln>
            <a:noFill/>
          </a:ln>
        </p:spPr>
      </p:pic>
      <p:pic>
        <p:nvPicPr>
          <p:cNvPr id="9" name="Imagen 8"/>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803900" y="4125417"/>
            <a:ext cx="2514600" cy="722014"/>
          </a:xfrm>
          <a:prstGeom prst="rect">
            <a:avLst/>
          </a:prstGeom>
        </p:spPr>
      </p:pic>
    </p:spTree>
    <p:extLst>
      <p:ext uri="{BB962C8B-B14F-4D97-AF65-F5344CB8AC3E}">
        <p14:creationId xmlns:p14="http://schemas.microsoft.com/office/powerpoint/2010/main" val="202637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ntent, Peak">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en-US" dirty="0"/>
              <a:t>Click to edit title</a:t>
            </a:r>
            <a:endParaRPr lang="pl-PL" dirty="0"/>
          </a:p>
        </p:txBody>
      </p:sp>
      <p:sp>
        <p:nvSpPr>
          <p:cNvPr id="3" name="Symbol zastępczy zawartości 2"/>
          <p:cNvSpPr>
            <a:spLocks noGrp="1"/>
          </p:cNvSpPr>
          <p:nvPr>
            <p:ph idx="1" hasCustomPrompt="1"/>
          </p:nvPr>
        </p:nvSpPr>
        <p:spPr/>
        <p:txBody>
          <a:bodyPr/>
          <a:lstStyle>
            <a:lvl1pPr>
              <a:defRPr baseline="0"/>
            </a:lvl1pPr>
            <a:lvl2pPr>
              <a:defRPr/>
            </a:lvl2pPr>
            <a:lvl3pPr>
              <a:defRPr/>
            </a:lvl3pPr>
            <a:lvl4pPr>
              <a:defRPr/>
            </a:lvl4pPr>
            <a:lvl5pPr>
              <a:defRPr/>
            </a:lvl5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4" name="Symbol zastępczy daty 3"/>
          <p:cNvSpPr>
            <a:spLocks noGrp="1"/>
          </p:cNvSpPr>
          <p:nvPr>
            <p:ph type="dt" sz="half" idx="10"/>
          </p:nvPr>
        </p:nvSpPr>
        <p:spPr>
          <a:xfrm>
            <a:off x="7746979" y="7050472"/>
            <a:ext cx="1168657" cy="402567"/>
          </a:xfrm>
          <a:prstGeom prst="rect">
            <a:avLst/>
          </a:prstGeom>
        </p:spPr>
        <p:txBody>
          <a:bodyPr/>
          <a:lstStyle>
            <a:lvl1pPr>
              <a:defRPr sz="1100">
                <a:latin typeface="+mj-lt"/>
              </a:defRPr>
            </a:lvl1pPr>
          </a:lstStyle>
          <a:p>
            <a:fld id="{D1C4FF99-90F1-488D-989D-4D0BD24A3932}" type="datetime5">
              <a:rPr lang="en-CA" smtClean="0"/>
              <a:t>24-Jul-23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1514620B-DEBF-4C07-876B-EAEF2E4D105D}" type="slidenum">
              <a:rPr lang="pl-PL" smtClean="0"/>
              <a:t>‹Nº›</a:t>
            </a:fld>
            <a:endParaRPr lang="pl-PL" dirty="0"/>
          </a:p>
        </p:txBody>
      </p:sp>
      <p:pic>
        <p:nvPicPr>
          <p:cNvPr id="7" name="Imagen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978803" y="7087182"/>
            <a:ext cx="1216288" cy="345046"/>
          </a:xfrm>
          <a:prstGeom prst="rect">
            <a:avLst/>
          </a:prstGeom>
        </p:spPr>
      </p:pic>
    </p:spTree>
    <p:extLst>
      <p:ext uri="{BB962C8B-B14F-4D97-AF65-F5344CB8AC3E}">
        <p14:creationId xmlns:p14="http://schemas.microsoft.com/office/powerpoint/2010/main" val="54243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No Peak">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en-US" dirty="0"/>
              <a:t>Click to edit title</a:t>
            </a:r>
            <a:endParaRPr lang="pl-PL" dirty="0"/>
          </a:p>
        </p:txBody>
      </p:sp>
      <p:sp>
        <p:nvSpPr>
          <p:cNvPr id="3" name="Symbol zastępczy zawartości 2"/>
          <p:cNvSpPr>
            <a:spLocks noGrp="1"/>
          </p:cNvSpPr>
          <p:nvPr>
            <p:ph idx="1" hasCustomPrompt="1"/>
          </p:nvPr>
        </p:nvSpPr>
        <p:spPr/>
        <p:txBody>
          <a:bodyPr/>
          <a:lstStyle>
            <a:lvl1pPr>
              <a:defRPr/>
            </a:lvl1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4" name="Symbol zastępczy daty 3"/>
          <p:cNvSpPr>
            <a:spLocks noGrp="1"/>
          </p:cNvSpPr>
          <p:nvPr>
            <p:ph type="dt" sz="half" idx="10"/>
          </p:nvPr>
        </p:nvSpPr>
        <p:spPr>
          <a:xfrm>
            <a:off x="7746979" y="7050472"/>
            <a:ext cx="1168657" cy="402567"/>
          </a:xfrm>
          <a:prstGeom prst="rect">
            <a:avLst/>
          </a:prstGeom>
        </p:spPr>
        <p:txBody>
          <a:bodyPr/>
          <a:lstStyle/>
          <a:p>
            <a:fld id="{BFF43F4B-E2FE-444D-96A9-595C18E248A0}" type="datetime5">
              <a:rPr lang="en-CA" smtClean="0"/>
              <a:t>24-Jul-23</a:t>
            </a:fld>
            <a:endParaRPr lang="pl-PL"/>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A8C2BBE0-159F-4401-B469-7F3944BB894C}" type="slidenum">
              <a:rPr lang="pl-PL" smtClean="0"/>
              <a:t>‹Nº›</a:t>
            </a:fld>
            <a:endParaRPr lang="pl-PL" dirty="0"/>
          </a:p>
        </p:txBody>
      </p:sp>
      <p:pic>
        <p:nvPicPr>
          <p:cNvPr id="7" name="Imagen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978803" y="7087182"/>
            <a:ext cx="1216288" cy="345046"/>
          </a:xfrm>
          <a:prstGeom prst="rect">
            <a:avLst/>
          </a:prstGeom>
        </p:spPr>
      </p:pic>
    </p:spTree>
    <p:extLst>
      <p:ext uri="{BB962C8B-B14F-4D97-AF65-F5344CB8AC3E}">
        <p14:creationId xmlns:p14="http://schemas.microsoft.com/office/powerpoint/2010/main" val="116050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lumn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en-US" dirty="0"/>
              <a:t>Click to edit title</a:t>
            </a:r>
            <a:endParaRPr lang="pl-PL" dirty="0"/>
          </a:p>
        </p:txBody>
      </p:sp>
      <p:sp>
        <p:nvSpPr>
          <p:cNvPr id="3" name="Symbol zastępczy zawartości 2"/>
          <p:cNvSpPr>
            <a:spLocks noGrp="1"/>
          </p:cNvSpPr>
          <p:nvPr>
            <p:ph sz="half" idx="1" hasCustomPrompt="1"/>
          </p:nvPr>
        </p:nvSpPr>
        <p:spPr>
          <a:xfrm>
            <a:off x="522164" y="1161297"/>
            <a:ext cx="4723633" cy="5787686"/>
          </a:xfrm>
        </p:spPr>
        <p:txBody>
          <a:bodyPr>
            <a:normAutofit/>
          </a:bodyPr>
          <a:lstStyle>
            <a:lvl1pPr>
              <a:defRPr sz="2000"/>
            </a:lvl1pPr>
            <a:lvl2pPr>
              <a:defRPr sz="1800"/>
            </a:lvl2pPr>
            <a:lvl3pPr>
              <a:defRPr sz="1600"/>
            </a:lvl3pPr>
            <a:lvl4pPr>
              <a:defRPr sz="1600"/>
            </a:lvl4pPr>
            <a:lvl5pPr>
              <a:defRPr sz="1200"/>
            </a:lvl5pPr>
            <a:lvl6pPr>
              <a:defRPr sz="2300"/>
            </a:lvl6pPr>
            <a:lvl7pPr>
              <a:defRPr sz="2300"/>
            </a:lvl7pPr>
            <a:lvl8pPr>
              <a:defRPr sz="2300"/>
            </a:lvl8pPr>
            <a:lvl9pPr>
              <a:defRPr sz="2300"/>
            </a:lvl9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4" name="Symbol zastępczy zawartości 3"/>
          <p:cNvSpPr>
            <a:spLocks noGrp="1"/>
          </p:cNvSpPr>
          <p:nvPr>
            <p:ph sz="half" idx="2" hasCustomPrompt="1"/>
          </p:nvPr>
        </p:nvSpPr>
        <p:spPr>
          <a:xfrm>
            <a:off x="5430280" y="1161297"/>
            <a:ext cx="4740956" cy="5787686"/>
          </a:xfrm>
        </p:spPr>
        <p:txBody>
          <a:bodyPr>
            <a:normAutofit/>
          </a:bodyPr>
          <a:lstStyle>
            <a:lvl1pPr>
              <a:defRPr sz="2000"/>
            </a:lvl1pPr>
            <a:lvl2pPr>
              <a:defRPr sz="1800"/>
            </a:lvl2pPr>
            <a:lvl3pPr>
              <a:defRPr sz="1600"/>
            </a:lvl3pPr>
            <a:lvl4pPr>
              <a:defRPr sz="1400"/>
            </a:lvl4pPr>
            <a:lvl5pPr>
              <a:defRPr sz="1200"/>
            </a:lvl5pPr>
            <a:lvl6pPr>
              <a:defRPr sz="2300"/>
            </a:lvl6pPr>
            <a:lvl7pPr>
              <a:defRPr sz="2300"/>
            </a:lvl7pPr>
            <a:lvl8pPr>
              <a:defRPr sz="2300"/>
            </a:lvl8pPr>
            <a:lvl9pPr>
              <a:defRPr sz="2300"/>
            </a:lvl9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5" name="Symbol zastępczy daty 4"/>
          <p:cNvSpPr>
            <a:spLocks noGrp="1"/>
          </p:cNvSpPr>
          <p:nvPr>
            <p:ph type="dt" sz="half" idx="10"/>
          </p:nvPr>
        </p:nvSpPr>
        <p:spPr>
          <a:xfrm>
            <a:off x="7746979" y="7050472"/>
            <a:ext cx="1168657" cy="402567"/>
          </a:xfrm>
          <a:prstGeom prst="rect">
            <a:avLst/>
          </a:prstGeom>
        </p:spPr>
        <p:txBody>
          <a:bodyPr/>
          <a:lstStyle/>
          <a:p>
            <a:fld id="{AE71F971-2BCB-4961-B1B7-FB7BB1C842C2}" type="datetime5">
              <a:rPr lang="en-CA" smtClean="0"/>
              <a:t>24-Jul-23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C2BBE0-159F-4401-B469-7F3944BB894C}" type="slidenum">
              <a:rPr lang="pl-PL" smtClean="0"/>
              <a:t>‹Nº›</a:t>
            </a:fld>
            <a:endParaRPr lang="pl-PL"/>
          </a:p>
        </p:txBody>
      </p:sp>
      <p:pic>
        <p:nvPicPr>
          <p:cNvPr id="8" name="Imagen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978803" y="7087182"/>
            <a:ext cx="1216288" cy="345046"/>
          </a:xfrm>
          <a:prstGeom prst="rect">
            <a:avLst/>
          </a:prstGeom>
        </p:spPr>
      </p:pic>
    </p:spTree>
    <p:extLst>
      <p:ext uri="{BB962C8B-B14F-4D97-AF65-F5344CB8AC3E}">
        <p14:creationId xmlns:p14="http://schemas.microsoft.com/office/powerpoint/2010/main" val="15686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Title, 2 Columns with Headings">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534670" y="0"/>
            <a:ext cx="9624060" cy="1044327"/>
          </a:xfrm>
        </p:spPr>
        <p:txBody>
          <a:bodyPr/>
          <a:lstStyle>
            <a:lvl1pPr>
              <a:defRPr lang="pl-PL"/>
            </a:lvl1pPr>
          </a:lstStyle>
          <a:p>
            <a:r>
              <a:rPr lang="en-US" dirty="0"/>
              <a:t>Click to edit title</a:t>
            </a:r>
            <a:endParaRPr lang="pl-PL" dirty="0"/>
          </a:p>
        </p:txBody>
      </p:sp>
      <p:sp>
        <p:nvSpPr>
          <p:cNvPr id="3" name="Symbol zastępczy tekstu 2"/>
          <p:cNvSpPr>
            <a:spLocks noGrp="1"/>
          </p:cNvSpPr>
          <p:nvPr>
            <p:ph type="body" idx="1" hasCustomPrompt="1"/>
          </p:nvPr>
        </p:nvSpPr>
        <p:spPr>
          <a:xfrm>
            <a:off x="534670" y="1188343"/>
            <a:ext cx="4724775" cy="705368"/>
          </a:xfrm>
        </p:spPr>
        <p:txBody>
          <a:bodyPr anchor="b">
            <a:noAutofit/>
          </a:bodyPr>
          <a:lstStyle>
            <a:lvl1pPr marL="0" indent="0">
              <a:buNone/>
              <a:defRPr sz="2000" b="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584124" indent="0">
              <a:buNone/>
              <a:defRPr sz="2600" b="1"/>
            </a:lvl2pPr>
            <a:lvl3pPr marL="1168248" indent="0">
              <a:buNone/>
              <a:defRPr sz="2300" b="1"/>
            </a:lvl3pPr>
            <a:lvl4pPr marL="1752371" indent="0">
              <a:buNone/>
              <a:defRPr sz="2000" b="1"/>
            </a:lvl4pPr>
            <a:lvl5pPr marL="2336494" indent="0">
              <a:buNone/>
              <a:defRPr sz="2000" b="1"/>
            </a:lvl5pPr>
            <a:lvl6pPr marL="2920618" indent="0">
              <a:buNone/>
              <a:defRPr sz="2000" b="1"/>
            </a:lvl6pPr>
            <a:lvl7pPr marL="3504742" indent="0">
              <a:buNone/>
              <a:defRPr sz="2000" b="1"/>
            </a:lvl7pPr>
            <a:lvl8pPr marL="4088865" indent="0">
              <a:buNone/>
              <a:defRPr sz="2000" b="1"/>
            </a:lvl8pPr>
            <a:lvl9pPr marL="4672989" indent="0">
              <a:buNone/>
              <a:defRPr sz="2000" b="1"/>
            </a:lvl9pPr>
          </a:lstStyle>
          <a:p>
            <a:pPr lvl="0"/>
            <a:r>
              <a:rPr lang="en-US" dirty="0"/>
              <a:t>Click to edit text</a:t>
            </a:r>
            <a:endParaRPr lang="pl-PL" dirty="0"/>
          </a:p>
        </p:txBody>
      </p:sp>
      <p:sp>
        <p:nvSpPr>
          <p:cNvPr id="4" name="Symbol zastępczy zawartości 3"/>
          <p:cNvSpPr>
            <a:spLocks noGrp="1"/>
          </p:cNvSpPr>
          <p:nvPr>
            <p:ph sz="half" idx="2" hasCustomPrompt="1"/>
          </p:nvPr>
        </p:nvSpPr>
        <p:spPr>
          <a:xfrm>
            <a:off x="534670" y="1908423"/>
            <a:ext cx="4724775" cy="5040560"/>
          </a:xfrm>
        </p:spPr>
        <p:txBody>
          <a:bodyPr>
            <a:normAutofit/>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5" name="Symbol zastępczy tekstu 4"/>
          <p:cNvSpPr>
            <a:spLocks noGrp="1"/>
          </p:cNvSpPr>
          <p:nvPr>
            <p:ph type="body" sz="quarter" idx="3" hasCustomPrompt="1"/>
          </p:nvPr>
        </p:nvSpPr>
        <p:spPr>
          <a:xfrm>
            <a:off x="5432099" y="1188343"/>
            <a:ext cx="4726632" cy="705368"/>
          </a:xfrm>
        </p:spPr>
        <p:txBody>
          <a:bodyPr anchor="b">
            <a:noAutofit/>
          </a:bodyPr>
          <a:lstStyle>
            <a:lvl1pPr marL="0" indent="0">
              <a:buNone/>
              <a:defRPr sz="2000" b="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584124" indent="0">
              <a:buNone/>
              <a:defRPr sz="2600" b="1"/>
            </a:lvl2pPr>
            <a:lvl3pPr marL="1168248" indent="0">
              <a:buNone/>
              <a:defRPr sz="2300" b="1"/>
            </a:lvl3pPr>
            <a:lvl4pPr marL="1752371" indent="0">
              <a:buNone/>
              <a:defRPr sz="2000" b="1"/>
            </a:lvl4pPr>
            <a:lvl5pPr marL="2336494" indent="0">
              <a:buNone/>
              <a:defRPr sz="2000" b="1"/>
            </a:lvl5pPr>
            <a:lvl6pPr marL="2920618" indent="0">
              <a:buNone/>
              <a:defRPr sz="2000" b="1"/>
            </a:lvl6pPr>
            <a:lvl7pPr marL="3504742" indent="0">
              <a:buNone/>
              <a:defRPr sz="2000" b="1"/>
            </a:lvl7pPr>
            <a:lvl8pPr marL="4088865" indent="0">
              <a:buNone/>
              <a:defRPr sz="2000" b="1"/>
            </a:lvl8pPr>
            <a:lvl9pPr marL="4672989" indent="0">
              <a:buNone/>
              <a:defRPr sz="2000" b="1"/>
            </a:lvl9pPr>
          </a:lstStyle>
          <a:p>
            <a:pPr lvl="0"/>
            <a:r>
              <a:rPr lang="en-US" dirty="0"/>
              <a:t>Click to edit text</a:t>
            </a:r>
            <a:endParaRPr lang="pl-PL" dirty="0"/>
          </a:p>
        </p:txBody>
      </p:sp>
      <p:sp>
        <p:nvSpPr>
          <p:cNvPr id="6" name="Symbol zastępczy zawartości 5"/>
          <p:cNvSpPr>
            <a:spLocks noGrp="1"/>
          </p:cNvSpPr>
          <p:nvPr>
            <p:ph sz="quarter" idx="4" hasCustomPrompt="1"/>
          </p:nvPr>
        </p:nvSpPr>
        <p:spPr>
          <a:xfrm>
            <a:off x="5432099" y="1908423"/>
            <a:ext cx="4726632" cy="5040560"/>
          </a:xfrm>
        </p:spPr>
        <p:txBody>
          <a:bodyPr>
            <a:normAutofit/>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a:t>Click to edit text</a:t>
            </a:r>
            <a:endParaRPr lang="pl-PL" dirty="0"/>
          </a:p>
          <a:p>
            <a:pPr lvl="1"/>
            <a:r>
              <a:rPr lang="en-US" dirty="0"/>
              <a:t>Second level</a:t>
            </a:r>
            <a:endParaRPr lang="pl-PL" dirty="0"/>
          </a:p>
          <a:p>
            <a:pPr lvl="2"/>
            <a:r>
              <a:rPr lang="en-US" dirty="0"/>
              <a:t>Third level</a:t>
            </a:r>
            <a:endParaRPr lang="pl-PL" dirty="0"/>
          </a:p>
          <a:p>
            <a:pPr lvl="3"/>
            <a:r>
              <a:rPr lang="en-US" dirty="0"/>
              <a:t>Fourth level</a:t>
            </a:r>
            <a:endParaRPr lang="pl-PL" dirty="0"/>
          </a:p>
          <a:p>
            <a:pPr lvl="4"/>
            <a:r>
              <a:rPr lang="en-US" dirty="0"/>
              <a:t>Fifth level</a:t>
            </a:r>
            <a:endParaRPr lang="pl-PL" dirty="0"/>
          </a:p>
        </p:txBody>
      </p:sp>
      <p:sp>
        <p:nvSpPr>
          <p:cNvPr id="7" name="Symbol zastępczy daty 6"/>
          <p:cNvSpPr>
            <a:spLocks noGrp="1"/>
          </p:cNvSpPr>
          <p:nvPr>
            <p:ph type="dt" sz="half" idx="10"/>
          </p:nvPr>
        </p:nvSpPr>
        <p:spPr>
          <a:xfrm>
            <a:off x="7746979" y="7050472"/>
            <a:ext cx="1168657" cy="402567"/>
          </a:xfrm>
          <a:prstGeom prst="rect">
            <a:avLst/>
          </a:prstGeom>
        </p:spPr>
        <p:txBody>
          <a:bodyPr/>
          <a:lstStyle/>
          <a:p>
            <a:fld id="{C0CDE196-65F1-4F76-8030-F3822FD5EFF3}" type="datetime5">
              <a:rPr lang="en-CA" smtClean="0"/>
              <a:t>24-Jul-23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8C2BBE0-159F-4401-B469-7F3944BB894C}" type="slidenum">
              <a:rPr lang="pl-PL" smtClean="0"/>
              <a:t>‹Nº›</a:t>
            </a:fld>
            <a:endParaRPr lang="pl-PL"/>
          </a:p>
        </p:txBody>
      </p:sp>
      <p:pic>
        <p:nvPicPr>
          <p:cNvPr id="10" name="Imagen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978803" y="7087182"/>
            <a:ext cx="1216288" cy="345046"/>
          </a:xfrm>
          <a:prstGeom prst="rect">
            <a:avLst/>
          </a:prstGeom>
        </p:spPr>
      </p:pic>
    </p:spTree>
    <p:extLst>
      <p:ext uri="{BB962C8B-B14F-4D97-AF65-F5344CB8AC3E}">
        <p14:creationId xmlns:p14="http://schemas.microsoft.com/office/powerpoint/2010/main" val="345252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Title ">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844705" y="1764407"/>
            <a:ext cx="9089390" cy="826788"/>
          </a:xfrm>
        </p:spPr>
        <p:txBody>
          <a:bodyPr anchor="b">
            <a:normAutofit/>
          </a:bodyPr>
          <a:lstStyle>
            <a:lvl1pPr algn="l">
              <a:defRPr sz="2300" b="1" cap="none" baseline="0"/>
            </a:lvl1pPr>
          </a:lstStyle>
          <a:p>
            <a:r>
              <a:rPr lang="en-US" dirty="0"/>
              <a:t>Click to add Section Title</a:t>
            </a:r>
            <a:endParaRPr lang="pl-PL" dirty="0"/>
          </a:p>
        </p:txBody>
      </p:sp>
      <p:sp>
        <p:nvSpPr>
          <p:cNvPr id="3" name="Symbol zastępczy tekstu 2"/>
          <p:cNvSpPr>
            <a:spLocks noGrp="1"/>
          </p:cNvSpPr>
          <p:nvPr>
            <p:ph type="body" idx="1" hasCustomPrompt="1"/>
          </p:nvPr>
        </p:nvSpPr>
        <p:spPr>
          <a:xfrm>
            <a:off x="844705" y="2784467"/>
            <a:ext cx="9089390" cy="760684"/>
          </a:xfrm>
        </p:spPr>
        <p:txBody>
          <a:bodyPr anchor="t">
            <a:normAutofit/>
          </a:bodyPr>
          <a:lstStyle>
            <a:lvl1pPr marL="0" indent="0">
              <a:buNone/>
              <a:defRPr sz="1700">
                <a:solidFill>
                  <a:schemeClr val="accent2"/>
                </a:solidFill>
              </a:defRPr>
            </a:lvl1pPr>
            <a:lvl2pPr marL="584124" indent="0">
              <a:buNone/>
              <a:defRPr sz="2300">
                <a:solidFill>
                  <a:schemeClr val="tx1">
                    <a:tint val="75000"/>
                  </a:schemeClr>
                </a:solidFill>
              </a:defRPr>
            </a:lvl2pPr>
            <a:lvl3pPr marL="1168248" indent="0">
              <a:buNone/>
              <a:defRPr sz="2000">
                <a:solidFill>
                  <a:schemeClr val="tx1">
                    <a:tint val="75000"/>
                  </a:schemeClr>
                </a:solidFill>
              </a:defRPr>
            </a:lvl3pPr>
            <a:lvl4pPr marL="1752371" indent="0">
              <a:buNone/>
              <a:defRPr sz="1900">
                <a:solidFill>
                  <a:schemeClr val="tx1">
                    <a:tint val="75000"/>
                  </a:schemeClr>
                </a:solidFill>
              </a:defRPr>
            </a:lvl4pPr>
            <a:lvl5pPr marL="2336494" indent="0">
              <a:buNone/>
              <a:defRPr sz="1900">
                <a:solidFill>
                  <a:schemeClr val="tx1">
                    <a:tint val="75000"/>
                  </a:schemeClr>
                </a:solidFill>
              </a:defRPr>
            </a:lvl5pPr>
            <a:lvl6pPr marL="2920618" indent="0">
              <a:buNone/>
              <a:defRPr sz="1900">
                <a:solidFill>
                  <a:schemeClr val="tx1">
                    <a:tint val="75000"/>
                  </a:schemeClr>
                </a:solidFill>
              </a:defRPr>
            </a:lvl6pPr>
            <a:lvl7pPr marL="3504742" indent="0">
              <a:buNone/>
              <a:defRPr sz="1900">
                <a:solidFill>
                  <a:schemeClr val="tx1">
                    <a:tint val="75000"/>
                  </a:schemeClr>
                </a:solidFill>
              </a:defRPr>
            </a:lvl7pPr>
            <a:lvl8pPr marL="4088865" indent="0">
              <a:buNone/>
              <a:defRPr sz="1900">
                <a:solidFill>
                  <a:schemeClr val="tx1">
                    <a:tint val="75000"/>
                  </a:schemeClr>
                </a:solidFill>
              </a:defRPr>
            </a:lvl8pPr>
            <a:lvl9pPr marL="4672989" indent="0">
              <a:buNone/>
              <a:defRPr sz="1900">
                <a:solidFill>
                  <a:schemeClr val="tx1">
                    <a:tint val="75000"/>
                  </a:schemeClr>
                </a:solidFill>
              </a:defRPr>
            </a:lvl9pPr>
          </a:lstStyle>
          <a:p>
            <a:pPr lvl="0"/>
            <a:r>
              <a:rPr lang="en-US" dirty="0"/>
              <a:t>Click to add additional information</a:t>
            </a:r>
            <a:endParaRPr lang="pl-PL" dirty="0"/>
          </a:p>
        </p:txBody>
      </p:sp>
      <p:cxnSp>
        <p:nvCxnSpPr>
          <p:cNvPr id="7" name="Łącznik prosty 6"/>
          <p:cNvCxnSpPr/>
          <p:nvPr userDrawn="1"/>
        </p:nvCxnSpPr>
        <p:spPr>
          <a:xfrm>
            <a:off x="988299" y="2700511"/>
            <a:ext cx="1014175" cy="0"/>
          </a:xfrm>
          <a:prstGeom prst="line">
            <a:avLst/>
          </a:prstGeom>
          <a:ln w="38100">
            <a:solidFill>
              <a:srgbClr val="AA714C"/>
            </a:solidFill>
          </a:ln>
        </p:spPr>
        <p:style>
          <a:lnRef idx="1">
            <a:schemeClr val="accent1"/>
          </a:lnRef>
          <a:fillRef idx="0">
            <a:schemeClr val="accent1"/>
          </a:fillRef>
          <a:effectRef idx="0">
            <a:schemeClr val="accent1"/>
          </a:effectRef>
          <a:fontRef idx="minor">
            <a:schemeClr val="tx1"/>
          </a:fontRef>
        </p:style>
      </p:cxn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44705" y="846461"/>
            <a:ext cx="2514600" cy="722014"/>
          </a:xfrm>
          <a:prstGeom prst="rect">
            <a:avLst/>
          </a:prstGeom>
        </p:spPr>
      </p:pic>
    </p:spTree>
    <p:extLst>
      <p:ext uri="{BB962C8B-B14F-4D97-AF65-F5344CB8AC3E}">
        <p14:creationId xmlns:p14="http://schemas.microsoft.com/office/powerpoint/2010/main" val="17681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Peak">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baseline="0"/>
            </a:lvl1pPr>
          </a:lstStyle>
          <a:p>
            <a:r>
              <a:rPr lang="en-US" dirty="0"/>
              <a:t>Click to edit title</a:t>
            </a:r>
            <a:endParaRPr lang="pl-PL" dirty="0"/>
          </a:p>
        </p:txBody>
      </p:sp>
      <p:sp>
        <p:nvSpPr>
          <p:cNvPr id="3" name="Symbol zastępczy daty 2"/>
          <p:cNvSpPr>
            <a:spLocks noGrp="1"/>
          </p:cNvSpPr>
          <p:nvPr>
            <p:ph type="dt" sz="half" idx="10"/>
          </p:nvPr>
        </p:nvSpPr>
        <p:spPr>
          <a:xfrm>
            <a:off x="7746979" y="7050472"/>
            <a:ext cx="1168657" cy="402567"/>
          </a:xfrm>
          <a:prstGeom prst="rect">
            <a:avLst/>
          </a:prstGeom>
        </p:spPr>
        <p:txBody>
          <a:bodyPr/>
          <a:lstStyle/>
          <a:p>
            <a:fld id="{D9ADF32C-02E9-4D86-B198-5EB2105B513D}" type="datetime5">
              <a:rPr lang="en-CA" smtClean="0"/>
              <a:t>24-Jul-23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8C2BBE0-159F-4401-B469-7F3944BB894C}" type="slidenum">
              <a:rPr lang="pl-PL" smtClean="0"/>
              <a:t>‹Nº›</a:t>
            </a:fld>
            <a:endParaRPr lang="pl-PL"/>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978803" y="7087182"/>
            <a:ext cx="1216288" cy="345046"/>
          </a:xfrm>
          <a:prstGeom prst="rect">
            <a:avLst/>
          </a:prstGeom>
        </p:spPr>
      </p:pic>
    </p:spTree>
    <p:extLst>
      <p:ext uri="{BB962C8B-B14F-4D97-AF65-F5344CB8AC3E}">
        <p14:creationId xmlns:p14="http://schemas.microsoft.com/office/powerpoint/2010/main" val="258178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Fina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6210796" y="4788743"/>
            <a:ext cx="4104331" cy="520150"/>
          </a:xfrm>
        </p:spPr>
        <p:txBody>
          <a:bodyPr anchor="t">
            <a:normAutofit/>
          </a:bodyPr>
          <a:lstStyle>
            <a:lvl1pPr algn="l">
              <a:defRPr sz="2300" b="1" baseline="0"/>
            </a:lvl1pPr>
          </a:lstStyle>
          <a:p>
            <a:r>
              <a:rPr lang="en-US" dirty="0"/>
              <a:t>Click to edit text</a:t>
            </a:r>
            <a:endParaRPr lang="pl-PL" dirty="0"/>
          </a:p>
        </p:txBody>
      </p:sp>
      <p:sp>
        <p:nvSpPr>
          <p:cNvPr id="3" name="Podtytuł 2"/>
          <p:cNvSpPr>
            <a:spLocks noGrp="1"/>
          </p:cNvSpPr>
          <p:nvPr>
            <p:ph type="subTitle" idx="1" hasCustomPrompt="1"/>
          </p:nvPr>
        </p:nvSpPr>
        <p:spPr>
          <a:xfrm>
            <a:off x="6199084" y="5508823"/>
            <a:ext cx="4116044" cy="1367386"/>
          </a:xfrm>
        </p:spPr>
        <p:txBody>
          <a:bodyPr>
            <a:normAutofit/>
          </a:bodyPr>
          <a:lstStyle>
            <a:lvl1pPr marL="0" indent="0" algn="l">
              <a:buNone/>
              <a:defRPr sz="1100" b="0" i="0">
                <a:solidFill>
                  <a:schemeClr val="accent2"/>
                </a:solidFill>
                <a:latin typeface="+mj-lt"/>
              </a:defRPr>
            </a:lvl1pPr>
            <a:lvl2pPr marL="584124" indent="0" algn="ctr">
              <a:buNone/>
              <a:defRPr>
                <a:solidFill>
                  <a:schemeClr val="tx1">
                    <a:tint val="75000"/>
                  </a:schemeClr>
                </a:solidFill>
              </a:defRPr>
            </a:lvl2pPr>
            <a:lvl3pPr marL="1168248" indent="0" algn="ctr">
              <a:buNone/>
              <a:defRPr>
                <a:solidFill>
                  <a:schemeClr val="tx1">
                    <a:tint val="75000"/>
                  </a:schemeClr>
                </a:solidFill>
              </a:defRPr>
            </a:lvl3pPr>
            <a:lvl4pPr marL="1752371" indent="0" algn="ctr">
              <a:buNone/>
              <a:defRPr>
                <a:solidFill>
                  <a:schemeClr val="tx1">
                    <a:tint val="75000"/>
                  </a:schemeClr>
                </a:solidFill>
              </a:defRPr>
            </a:lvl4pPr>
            <a:lvl5pPr marL="2336494" indent="0" algn="ctr">
              <a:buNone/>
              <a:defRPr>
                <a:solidFill>
                  <a:schemeClr val="tx1">
                    <a:tint val="75000"/>
                  </a:schemeClr>
                </a:solidFill>
              </a:defRPr>
            </a:lvl5pPr>
            <a:lvl6pPr marL="2920618" indent="0" algn="ctr">
              <a:buNone/>
              <a:defRPr>
                <a:solidFill>
                  <a:schemeClr val="tx1">
                    <a:tint val="75000"/>
                  </a:schemeClr>
                </a:solidFill>
              </a:defRPr>
            </a:lvl6pPr>
            <a:lvl7pPr marL="3504742" indent="0" algn="ctr">
              <a:buNone/>
              <a:defRPr>
                <a:solidFill>
                  <a:schemeClr val="tx1">
                    <a:tint val="75000"/>
                  </a:schemeClr>
                </a:solidFill>
              </a:defRPr>
            </a:lvl7pPr>
            <a:lvl8pPr marL="4088865" indent="0" algn="ctr">
              <a:buNone/>
              <a:defRPr>
                <a:solidFill>
                  <a:schemeClr val="tx1">
                    <a:tint val="75000"/>
                  </a:schemeClr>
                </a:solidFill>
              </a:defRPr>
            </a:lvl8pPr>
            <a:lvl9pPr marL="4672989" indent="0" algn="ctr">
              <a:buNone/>
              <a:defRPr>
                <a:solidFill>
                  <a:schemeClr val="tx1">
                    <a:tint val="75000"/>
                  </a:schemeClr>
                </a:solidFill>
              </a:defRPr>
            </a:lvl9pPr>
          </a:lstStyle>
          <a:p>
            <a:r>
              <a:rPr lang="en-US" dirty="0"/>
              <a:t>Click to edit text</a:t>
            </a:r>
            <a:endParaRPr lang="pl-PL" dirty="0"/>
          </a:p>
        </p:txBody>
      </p:sp>
      <p:sp>
        <p:nvSpPr>
          <p:cNvPr id="4" name="Symbol zastępczy daty 3"/>
          <p:cNvSpPr>
            <a:spLocks noGrp="1"/>
          </p:cNvSpPr>
          <p:nvPr>
            <p:ph type="dt" sz="half" idx="10"/>
          </p:nvPr>
        </p:nvSpPr>
        <p:spPr>
          <a:xfrm>
            <a:off x="9136613" y="6882162"/>
            <a:ext cx="1168657" cy="402567"/>
          </a:xfrm>
          <a:prstGeom prst="rect">
            <a:avLst/>
          </a:prstGeom>
        </p:spPr>
        <p:txBody>
          <a:bodyPr/>
          <a:lstStyle>
            <a:lvl1pPr>
              <a:defRPr>
                <a:solidFill>
                  <a:schemeClr val="accent3"/>
                </a:solidFill>
              </a:defRPr>
            </a:lvl1pPr>
          </a:lstStyle>
          <a:p>
            <a:fld id="{EAF5A166-5423-4E18-B159-3BADF0DE58EA}" type="datetime5">
              <a:rPr lang="en-CA" smtClean="0"/>
              <a:t>24-Jul-23</a:t>
            </a:fld>
            <a:endParaRPr lang="pl-PL"/>
          </a:p>
        </p:txBody>
      </p:sp>
      <p:sp>
        <p:nvSpPr>
          <p:cNvPr id="5" name="Symbol zastępczy stopki 4"/>
          <p:cNvSpPr>
            <a:spLocks noGrp="1"/>
          </p:cNvSpPr>
          <p:nvPr>
            <p:ph type="ftr" sz="quarter" idx="11"/>
          </p:nvPr>
        </p:nvSpPr>
        <p:spPr>
          <a:xfrm>
            <a:off x="2883256" y="6882162"/>
            <a:ext cx="6190193" cy="402567"/>
          </a:xfrm>
        </p:spPr>
        <p:txBody>
          <a:bodyPr/>
          <a:lstStyle>
            <a:lvl1pPr algn="r">
              <a:defRPr>
                <a:solidFill>
                  <a:schemeClr val="accent3"/>
                </a:solidFill>
              </a:defRPr>
            </a:lvl1pPr>
          </a:lstStyle>
          <a:p>
            <a:endParaRPr lang="pl-PL"/>
          </a:p>
        </p:txBody>
      </p:sp>
      <p:cxnSp>
        <p:nvCxnSpPr>
          <p:cNvPr id="14" name="Łącznik prosty 5"/>
          <p:cNvCxnSpPr/>
          <p:nvPr userDrawn="1"/>
        </p:nvCxnSpPr>
        <p:spPr>
          <a:xfrm>
            <a:off x="6354812" y="5364807"/>
            <a:ext cx="1014175" cy="0"/>
          </a:xfrm>
          <a:prstGeom prst="line">
            <a:avLst/>
          </a:prstGeom>
          <a:ln w="38100">
            <a:solidFill>
              <a:srgbClr val="AA714C"/>
            </a:solidFill>
          </a:ln>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226483" y="3922714"/>
            <a:ext cx="2514600" cy="722014"/>
          </a:xfrm>
          <a:prstGeom prst="rect">
            <a:avLst/>
          </a:prstGeom>
        </p:spPr>
      </p:pic>
    </p:spTree>
    <p:extLst>
      <p:ext uri="{BB962C8B-B14F-4D97-AF65-F5344CB8AC3E}">
        <p14:creationId xmlns:p14="http://schemas.microsoft.com/office/powerpoint/2010/main" val="425263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pic>
        <p:nvPicPr>
          <p:cNvPr id="8" name="Obraz 7"/>
          <p:cNvPicPr>
            <a:picLocks noChangeAspect="1"/>
          </p:cNvPicPr>
          <p:nvPr/>
        </p:nvPicPr>
        <p:blipFill>
          <a:blip r:embed="rId11"/>
          <a:stretch>
            <a:fillRect/>
          </a:stretch>
        </p:blipFill>
        <p:spPr>
          <a:xfrm>
            <a:off x="9077822" y="7076582"/>
            <a:ext cx="1117269" cy="322495"/>
          </a:xfrm>
          <a:prstGeom prst="rect">
            <a:avLst/>
          </a:prstGeom>
          <a:noFill/>
          <a:ln>
            <a:noFill/>
          </a:ln>
        </p:spPr>
      </p:pic>
      <p:sp>
        <p:nvSpPr>
          <p:cNvPr id="2" name="Symbol zastępczy tytułu 1"/>
          <p:cNvSpPr>
            <a:spLocks noGrp="1"/>
          </p:cNvSpPr>
          <p:nvPr>
            <p:ph type="title"/>
          </p:nvPr>
        </p:nvSpPr>
        <p:spPr>
          <a:xfrm>
            <a:off x="522164" y="1"/>
            <a:ext cx="9672927" cy="1023099"/>
          </a:xfrm>
          <a:prstGeom prst="rect">
            <a:avLst/>
          </a:prstGeom>
        </p:spPr>
        <p:txBody>
          <a:bodyPr vert="horz" lIns="116812" tIns="58405" rIns="116812" bIns="58405" rtlCol="0" anchor="b">
            <a:normAutofit/>
          </a:bodyPr>
          <a:lstStyle/>
          <a:p>
            <a:r>
              <a:rPr lang="en-US" dirty="0"/>
              <a:t>Click to edit styles</a:t>
            </a:r>
            <a:endParaRPr lang="pl-PL" dirty="0"/>
          </a:p>
        </p:txBody>
      </p:sp>
      <p:sp>
        <p:nvSpPr>
          <p:cNvPr id="3" name="Symbol zastępczy tekstu 2"/>
          <p:cNvSpPr>
            <a:spLocks noGrp="1"/>
          </p:cNvSpPr>
          <p:nvPr>
            <p:ph type="body" idx="1"/>
          </p:nvPr>
        </p:nvSpPr>
        <p:spPr>
          <a:xfrm>
            <a:off x="522164" y="1161298"/>
            <a:ext cx="9672927" cy="5787685"/>
          </a:xfrm>
          <a:prstGeom prst="rect">
            <a:avLst/>
          </a:prstGeom>
        </p:spPr>
        <p:txBody>
          <a:bodyPr vert="horz" lIns="116812" tIns="58405" rIns="116812" bIns="58405"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pl-PL" dirty="0"/>
          </a:p>
        </p:txBody>
      </p:sp>
      <p:sp>
        <p:nvSpPr>
          <p:cNvPr id="5" name="Symbol zastępczy stopki 4"/>
          <p:cNvSpPr>
            <a:spLocks noGrp="1"/>
          </p:cNvSpPr>
          <p:nvPr>
            <p:ph type="ftr" sz="quarter" idx="3"/>
          </p:nvPr>
        </p:nvSpPr>
        <p:spPr>
          <a:xfrm>
            <a:off x="522164" y="7050472"/>
            <a:ext cx="7161649" cy="402567"/>
          </a:xfrm>
          <a:prstGeom prst="rect">
            <a:avLst/>
          </a:prstGeom>
        </p:spPr>
        <p:txBody>
          <a:bodyPr vert="horz" lIns="116812" tIns="58405" rIns="116812" bIns="58405" rtlCol="0" anchor="ctr"/>
          <a:lstStyle>
            <a:lvl1pPr algn="l">
              <a:defRPr sz="1100">
                <a:solidFill>
                  <a:schemeClr val="accent3"/>
                </a:solidFill>
                <a:latin typeface="+mj-lt"/>
              </a:defRPr>
            </a:lvl1pPr>
          </a:lstStyle>
          <a:p>
            <a:endParaRPr lang="pl-PL" dirty="0"/>
          </a:p>
        </p:txBody>
      </p:sp>
      <p:sp>
        <p:nvSpPr>
          <p:cNvPr id="6" name="Symbol zastępczy numeru slajdu 5"/>
          <p:cNvSpPr>
            <a:spLocks noGrp="1"/>
          </p:cNvSpPr>
          <p:nvPr>
            <p:ph type="sldNum" sz="quarter" idx="4"/>
          </p:nvPr>
        </p:nvSpPr>
        <p:spPr>
          <a:xfrm>
            <a:off x="112007" y="7050472"/>
            <a:ext cx="410157" cy="402567"/>
          </a:xfrm>
          <a:prstGeom prst="rect">
            <a:avLst/>
          </a:prstGeom>
        </p:spPr>
        <p:txBody>
          <a:bodyPr vert="horz" lIns="116812" tIns="58405" rIns="116812" bIns="58405" rtlCol="0" anchor="ctr"/>
          <a:lstStyle>
            <a:lvl1pPr algn="ctr">
              <a:defRPr sz="1100">
                <a:solidFill>
                  <a:schemeClr val="accent3"/>
                </a:solidFill>
                <a:latin typeface="+mj-lt"/>
              </a:defRPr>
            </a:lvl1pPr>
          </a:lstStyle>
          <a:p>
            <a:fld id="{DBB2107D-1FB1-43E4-AEAE-B470E33D4570}" type="slidenum">
              <a:rPr lang="pl-PL" smtClean="0"/>
              <a:t>‹Nº›</a:t>
            </a:fld>
            <a:endParaRPr lang="pl-PL" dirty="0"/>
          </a:p>
        </p:txBody>
      </p:sp>
      <p:sp>
        <p:nvSpPr>
          <p:cNvPr id="10" name="Symbol zastępczy daty 2"/>
          <p:cNvSpPr>
            <a:spLocks noGrp="1"/>
          </p:cNvSpPr>
          <p:nvPr>
            <p:ph type="dt" sz="half" idx="2"/>
          </p:nvPr>
        </p:nvSpPr>
        <p:spPr>
          <a:xfrm>
            <a:off x="7746979" y="7050472"/>
            <a:ext cx="1168657" cy="402567"/>
          </a:xfrm>
          <a:prstGeom prst="rect">
            <a:avLst/>
          </a:prstGeom>
        </p:spPr>
        <p:txBody>
          <a:bodyPr anchor="ctr"/>
          <a:lstStyle>
            <a:lvl1pPr algn="r">
              <a:defRPr sz="1100">
                <a:solidFill>
                  <a:schemeClr val="accent3"/>
                </a:solidFill>
                <a:latin typeface="+mj-lt"/>
              </a:defRPr>
            </a:lvl1pPr>
          </a:lstStyle>
          <a:p>
            <a:fld id="{DA624BA4-98FA-4C25-9385-C013B3118B42}" type="datetime5">
              <a:rPr lang="en-CA" smtClean="0"/>
              <a:t>24-Jul-23</a:t>
            </a:fld>
            <a:endParaRPr lang="pl-PL" dirty="0"/>
          </a:p>
        </p:txBody>
      </p:sp>
    </p:spTree>
    <p:extLst>
      <p:ext uri="{BB962C8B-B14F-4D97-AF65-F5344CB8AC3E}">
        <p14:creationId xmlns:p14="http://schemas.microsoft.com/office/powerpoint/2010/main" val="377654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53" r:id="rId5"/>
    <p:sldLayoutId id="2147483651" r:id="rId6"/>
    <p:sldLayoutId id="2147483654" r:id="rId7"/>
    <p:sldLayoutId id="2147483662" r:id="rId8"/>
  </p:sldLayoutIdLst>
  <p:hf hdr="0"/>
  <p:txStyles>
    <p:titleStyle>
      <a:lvl1pPr algn="l" defTabSz="1168248" rtl="0" eaLnBrk="1" latinLnBrk="0" hangingPunct="1">
        <a:spcBef>
          <a:spcPct val="0"/>
        </a:spcBef>
        <a:buNone/>
        <a:defRPr sz="2300" b="1" kern="1200">
          <a:solidFill>
            <a:schemeClr val="accent3"/>
          </a:solidFill>
          <a:latin typeface="+mj-lt"/>
          <a:ea typeface="+mj-ea"/>
          <a:cs typeface="+mj-cs"/>
        </a:defRPr>
      </a:lvl1pPr>
    </p:titleStyle>
    <p:bodyStyle>
      <a:lvl1pPr marL="342268" indent="-342268" algn="l" defTabSz="1168248" rtl="0" eaLnBrk="1" latinLnBrk="0" hangingPunct="1">
        <a:spcBef>
          <a:spcPct val="20000"/>
        </a:spcBef>
        <a:buClr>
          <a:schemeClr val="accent3"/>
        </a:buClr>
        <a:buFont typeface="Wingdings" panose="05000000000000000000" pitchFamily="2" charset="2"/>
        <a:buChar char="§"/>
        <a:defRPr sz="2000" kern="1200">
          <a:solidFill>
            <a:schemeClr val="tx1"/>
          </a:solidFill>
          <a:latin typeface="+mn-lt"/>
          <a:ea typeface="+mn-ea"/>
          <a:cs typeface="+mn-cs"/>
        </a:defRPr>
      </a:lvl1pPr>
      <a:lvl2pPr marL="683016" indent="-273815" algn="l" defTabSz="1168248" rtl="0" eaLnBrk="1" latinLnBrk="0" hangingPunct="1">
        <a:spcBef>
          <a:spcPct val="20000"/>
        </a:spcBef>
        <a:buClr>
          <a:schemeClr val="accent3"/>
        </a:buClr>
        <a:buFont typeface="Wingdings" panose="05000000000000000000" pitchFamily="2" charset="2"/>
        <a:buChar char="§"/>
        <a:defRPr sz="1800" kern="1200">
          <a:solidFill>
            <a:schemeClr val="tx1"/>
          </a:solidFill>
          <a:latin typeface="+mn-lt"/>
          <a:ea typeface="+mn-ea"/>
          <a:cs typeface="+mn-cs"/>
        </a:defRPr>
      </a:lvl2pPr>
      <a:lvl3pPr marL="1034411" indent="-287506" algn="l" defTabSz="1168248" rtl="0" eaLnBrk="1" latinLnBrk="0" hangingPunct="1">
        <a:spcBef>
          <a:spcPct val="20000"/>
        </a:spcBef>
        <a:buClr>
          <a:schemeClr val="accent3"/>
        </a:buClr>
        <a:buFont typeface="Wingdings" panose="05000000000000000000" pitchFamily="2" charset="2"/>
        <a:buChar char="§"/>
        <a:defRPr sz="1600" kern="1200">
          <a:solidFill>
            <a:schemeClr val="tx1"/>
          </a:solidFill>
          <a:latin typeface="+mn-lt"/>
          <a:ea typeface="+mn-ea"/>
          <a:cs typeface="+mn-cs"/>
        </a:defRPr>
      </a:lvl3pPr>
      <a:lvl4pPr marL="1375159" indent="-289027" algn="l" defTabSz="1168248" rtl="0" eaLnBrk="1" latinLnBrk="0" hangingPunct="1">
        <a:spcBef>
          <a:spcPct val="20000"/>
        </a:spcBef>
        <a:buClr>
          <a:schemeClr val="accent3"/>
        </a:buClr>
        <a:buFont typeface="Wingdings" panose="05000000000000000000" pitchFamily="2" charset="2"/>
        <a:buChar char="§"/>
        <a:defRPr sz="1400" kern="1200">
          <a:solidFill>
            <a:schemeClr val="tx1"/>
          </a:solidFill>
          <a:latin typeface="+mn-lt"/>
          <a:ea typeface="+mn-ea"/>
          <a:cs typeface="+mn-cs"/>
        </a:defRPr>
      </a:lvl4pPr>
      <a:lvl5pPr marL="1629198" indent="-205361" algn="l" defTabSz="1168248" rtl="0" eaLnBrk="1" latinLnBrk="0" hangingPunct="1">
        <a:spcBef>
          <a:spcPct val="200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3212680" indent="-292061" algn="l" defTabSz="1168248"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796804" indent="-292061" algn="l" defTabSz="1168248"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380928" indent="-292061" algn="l" defTabSz="1168248"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4965051" indent="-292061" algn="l" defTabSz="1168248"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pl-PL"/>
      </a:defPPr>
      <a:lvl1pPr marL="0" algn="l" defTabSz="1168248" rtl="0" eaLnBrk="1" latinLnBrk="0" hangingPunct="1">
        <a:defRPr sz="2300" kern="1200">
          <a:solidFill>
            <a:schemeClr val="tx1"/>
          </a:solidFill>
          <a:latin typeface="+mn-lt"/>
          <a:ea typeface="+mn-ea"/>
          <a:cs typeface="+mn-cs"/>
        </a:defRPr>
      </a:lvl1pPr>
      <a:lvl2pPr marL="584124" algn="l" defTabSz="1168248" rtl="0" eaLnBrk="1" latinLnBrk="0" hangingPunct="1">
        <a:defRPr sz="2300" kern="1200">
          <a:solidFill>
            <a:schemeClr val="tx1"/>
          </a:solidFill>
          <a:latin typeface="+mn-lt"/>
          <a:ea typeface="+mn-ea"/>
          <a:cs typeface="+mn-cs"/>
        </a:defRPr>
      </a:lvl2pPr>
      <a:lvl3pPr marL="1168248" algn="l" defTabSz="1168248" rtl="0" eaLnBrk="1" latinLnBrk="0" hangingPunct="1">
        <a:defRPr sz="2300" kern="1200">
          <a:solidFill>
            <a:schemeClr val="tx1"/>
          </a:solidFill>
          <a:latin typeface="+mn-lt"/>
          <a:ea typeface="+mn-ea"/>
          <a:cs typeface="+mn-cs"/>
        </a:defRPr>
      </a:lvl3pPr>
      <a:lvl4pPr marL="1752371" algn="l" defTabSz="1168248" rtl="0" eaLnBrk="1" latinLnBrk="0" hangingPunct="1">
        <a:defRPr sz="2300" kern="1200">
          <a:solidFill>
            <a:schemeClr val="tx1"/>
          </a:solidFill>
          <a:latin typeface="+mn-lt"/>
          <a:ea typeface="+mn-ea"/>
          <a:cs typeface="+mn-cs"/>
        </a:defRPr>
      </a:lvl4pPr>
      <a:lvl5pPr marL="2336494" algn="l" defTabSz="1168248" rtl="0" eaLnBrk="1" latinLnBrk="0" hangingPunct="1">
        <a:defRPr sz="2300" kern="1200">
          <a:solidFill>
            <a:schemeClr val="tx1"/>
          </a:solidFill>
          <a:latin typeface="+mn-lt"/>
          <a:ea typeface="+mn-ea"/>
          <a:cs typeface="+mn-cs"/>
        </a:defRPr>
      </a:lvl5pPr>
      <a:lvl6pPr marL="2920618" algn="l" defTabSz="1168248" rtl="0" eaLnBrk="1" latinLnBrk="0" hangingPunct="1">
        <a:defRPr sz="2300" kern="1200">
          <a:solidFill>
            <a:schemeClr val="tx1"/>
          </a:solidFill>
          <a:latin typeface="+mn-lt"/>
          <a:ea typeface="+mn-ea"/>
          <a:cs typeface="+mn-cs"/>
        </a:defRPr>
      </a:lvl6pPr>
      <a:lvl7pPr marL="3504742" algn="l" defTabSz="1168248" rtl="0" eaLnBrk="1" latinLnBrk="0" hangingPunct="1">
        <a:defRPr sz="2300" kern="1200">
          <a:solidFill>
            <a:schemeClr val="tx1"/>
          </a:solidFill>
          <a:latin typeface="+mn-lt"/>
          <a:ea typeface="+mn-ea"/>
          <a:cs typeface="+mn-cs"/>
        </a:defRPr>
      </a:lvl7pPr>
      <a:lvl8pPr marL="4088865" algn="l" defTabSz="1168248" rtl="0" eaLnBrk="1" latinLnBrk="0" hangingPunct="1">
        <a:defRPr sz="2300" kern="1200">
          <a:solidFill>
            <a:schemeClr val="tx1"/>
          </a:solidFill>
          <a:latin typeface="+mn-lt"/>
          <a:ea typeface="+mn-ea"/>
          <a:cs typeface="+mn-cs"/>
        </a:defRPr>
      </a:lvl8pPr>
      <a:lvl9pPr marL="4672989" algn="l" defTabSz="116824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file:///kwjdeais60/DronSG/bk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kwjdeais60:97/jderest/v3/orchestrator/ORCH_Generacion_Conteo_Dron" TargetMode="External"/><Relationship Id="rId2" Type="http://schemas.openxmlformats.org/officeDocument/2006/relationships/hyperlink" Target="http://kwjdeais60:99/jderest/v3/orchestrator/ORCH_Generacion_Conteo_Dron" TargetMode="External"/><Relationship Id="rId1" Type="http://schemas.openxmlformats.org/officeDocument/2006/relationships/slideLayout" Target="../slideLayouts/slideLayout6.xml"/><Relationship Id="rId4" Type="http://schemas.openxmlformats.org/officeDocument/2006/relationships/hyperlink" Target="http://kwjdeais20:94/jderest/v3/orchestrator/ORCH_Generacion_Conteo_Dr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kwjdeais60/DronSG/i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err="1"/>
              <a:t>Conteo</a:t>
            </a:r>
            <a:r>
              <a:rPr lang="en-US" dirty="0"/>
              <a:t> </a:t>
            </a:r>
            <a:r>
              <a:rPr lang="en-US" dirty="0" err="1"/>
              <a:t>Cíclico</a:t>
            </a:r>
            <a:r>
              <a:rPr lang="en-US" dirty="0"/>
              <a:t> con Dron</a:t>
            </a:r>
            <a:endParaRPr lang="en-CA" dirty="0"/>
          </a:p>
        </p:txBody>
      </p:sp>
      <p:sp>
        <p:nvSpPr>
          <p:cNvPr id="10" name="Subtitle 9"/>
          <p:cNvSpPr>
            <a:spLocks noGrp="1"/>
          </p:cNvSpPr>
          <p:nvPr>
            <p:ph type="subTitle" idx="1"/>
          </p:nvPr>
        </p:nvSpPr>
        <p:spPr/>
        <p:txBody>
          <a:bodyPr/>
          <a:lstStyle/>
          <a:p>
            <a:r>
              <a:rPr lang="en-CA" dirty="0" err="1"/>
              <a:t>Integración</a:t>
            </a:r>
            <a:r>
              <a:rPr lang="en-CA" dirty="0"/>
              <a:t> con JDE – </a:t>
            </a:r>
            <a:r>
              <a:rPr lang="en-CA" dirty="0" err="1"/>
              <a:t>Flujo</a:t>
            </a:r>
            <a:r>
              <a:rPr lang="en-CA" dirty="0"/>
              <a:t> 1 – </a:t>
            </a:r>
            <a:r>
              <a:rPr lang="en-CA" dirty="0" err="1"/>
              <a:t>Generación</a:t>
            </a:r>
            <a:r>
              <a:rPr lang="en-CA" dirty="0"/>
              <a:t> </a:t>
            </a:r>
            <a:r>
              <a:rPr lang="en-CA" dirty="0" err="1"/>
              <a:t>Conteo</a:t>
            </a:r>
            <a:endParaRPr lang="en-CA" dirty="0"/>
          </a:p>
        </p:txBody>
      </p:sp>
    </p:spTree>
    <p:extLst>
      <p:ext uri="{BB962C8B-B14F-4D97-AF65-F5344CB8AC3E}">
        <p14:creationId xmlns:p14="http://schemas.microsoft.com/office/powerpoint/2010/main" val="77498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0343AD-F078-B6C2-F90F-C0CF72435457}"/>
              </a:ext>
            </a:extLst>
          </p:cNvPr>
          <p:cNvSpPr>
            <a:spLocks noGrp="1"/>
          </p:cNvSpPr>
          <p:nvPr>
            <p:ph type="title"/>
          </p:nvPr>
        </p:nvSpPr>
        <p:spPr/>
        <p:txBody>
          <a:bodyPr/>
          <a:lstStyle/>
          <a:p>
            <a:r>
              <a:rPr lang="en-CA" dirty="0"/>
              <a:t>Paso 3 – </a:t>
            </a:r>
            <a:r>
              <a:rPr lang="es-CL" dirty="0"/>
              <a:t>Almacenamiento de Archivos en carpeta IN</a:t>
            </a:r>
          </a:p>
        </p:txBody>
      </p:sp>
      <p:graphicFrame>
        <p:nvGraphicFramePr>
          <p:cNvPr id="2" name="Objeto 1">
            <a:extLst>
              <a:ext uri="{FF2B5EF4-FFF2-40B4-BE49-F238E27FC236}">
                <a16:creationId xmlns:a16="http://schemas.microsoft.com/office/drawing/2014/main" id="{A429FAD7-13E2-CFEA-6AF6-BAAAE8460C3B}"/>
              </a:ext>
            </a:extLst>
          </p:cNvPr>
          <p:cNvGraphicFramePr>
            <a:graphicFrameLocks noChangeAspect="1"/>
          </p:cNvGraphicFramePr>
          <p:nvPr>
            <p:extLst>
              <p:ext uri="{D42A27DB-BD31-4B8C-83A1-F6EECF244321}">
                <p14:modId xmlns:p14="http://schemas.microsoft.com/office/powerpoint/2010/main" val="3722421311"/>
              </p:ext>
            </p:extLst>
          </p:nvPr>
        </p:nvGraphicFramePr>
        <p:xfrm>
          <a:off x="4554612" y="3446363"/>
          <a:ext cx="958850" cy="622300"/>
        </p:xfrm>
        <a:graphic>
          <a:graphicData uri="http://schemas.openxmlformats.org/presentationml/2006/ole">
            <mc:AlternateContent xmlns:mc="http://schemas.openxmlformats.org/markup-compatibility/2006">
              <mc:Choice xmlns:v="urn:schemas-microsoft-com:vml" Requires="v">
                <p:oleObj name="Objeto empaquetador del shell" showAsIcon="1" r:id="rId2" imgW="957605" imgH="624355" progId="Package">
                  <p:embed/>
                </p:oleObj>
              </mc:Choice>
              <mc:Fallback>
                <p:oleObj name="Objeto empaquetador del shell" showAsIcon="1" r:id="rId2" imgW="957605" imgH="624355" progId="Package">
                  <p:embed/>
                  <p:pic>
                    <p:nvPicPr>
                      <p:cNvPr id="0" name="Object 3"/>
                      <p:cNvPicPr>
                        <a:picLocks noChangeAspect="1" noChangeArrowheads="1"/>
                      </p:cNvPicPr>
                      <p:nvPr/>
                    </p:nvPicPr>
                    <p:blipFill>
                      <a:blip r:embed="rId3"/>
                      <a:srcRect/>
                      <a:stretch>
                        <a:fillRect/>
                      </a:stretch>
                    </p:blipFill>
                    <p:spPr bwMode="auto">
                      <a:xfrm>
                        <a:off x="4554612" y="3446363"/>
                        <a:ext cx="9588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to 4">
            <a:extLst>
              <a:ext uri="{FF2B5EF4-FFF2-40B4-BE49-F238E27FC236}">
                <a16:creationId xmlns:a16="http://schemas.microsoft.com/office/drawing/2014/main" id="{4A051A24-6ABD-F498-DE76-F49BCF306396}"/>
              </a:ext>
            </a:extLst>
          </p:cNvPr>
          <p:cNvGraphicFramePr>
            <a:graphicFrameLocks noChangeAspect="1"/>
          </p:cNvGraphicFramePr>
          <p:nvPr>
            <p:extLst>
              <p:ext uri="{D42A27DB-BD31-4B8C-83A1-F6EECF244321}">
                <p14:modId xmlns:p14="http://schemas.microsoft.com/office/powerpoint/2010/main" val="255506178"/>
              </p:ext>
            </p:extLst>
          </p:nvPr>
        </p:nvGraphicFramePr>
        <p:xfrm>
          <a:off x="4554612" y="4068663"/>
          <a:ext cx="958850" cy="622300"/>
        </p:xfrm>
        <a:graphic>
          <a:graphicData uri="http://schemas.openxmlformats.org/presentationml/2006/ole">
            <mc:AlternateContent xmlns:mc="http://schemas.openxmlformats.org/markup-compatibility/2006">
              <mc:Choice xmlns:v="urn:schemas-microsoft-com:vml" Requires="v">
                <p:oleObj name="Objeto empaquetador del shell" showAsIcon="1" r:id="rId4" imgW="957605" imgH="624355" progId="Package">
                  <p:embed/>
                </p:oleObj>
              </mc:Choice>
              <mc:Fallback>
                <p:oleObj name="Objeto empaquetador del shell" showAsIcon="1" r:id="rId4" imgW="957605" imgH="624355" progId="Packag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612" y="4068663"/>
                        <a:ext cx="9588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o 6">
            <a:extLst>
              <a:ext uri="{FF2B5EF4-FFF2-40B4-BE49-F238E27FC236}">
                <a16:creationId xmlns:a16="http://schemas.microsoft.com/office/drawing/2014/main" id="{ED577EA3-3281-B1F0-BBE1-EA26D1806380}"/>
              </a:ext>
            </a:extLst>
          </p:cNvPr>
          <p:cNvGraphicFramePr>
            <a:graphicFrameLocks noChangeAspect="1"/>
          </p:cNvGraphicFramePr>
          <p:nvPr>
            <p:extLst>
              <p:ext uri="{D42A27DB-BD31-4B8C-83A1-F6EECF244321}">
                <p14:modId xmlns:p14="http://schemas.microsoft.com/office/powerpoint/2010/main" val="1365862469"/>
              </p:ext>
            </p:extLst>
          </p:nvPr>
        </p:nvGraphicFramePr>
        <p:xfrm>
          <a:off x="4554612" y="4690963"/>
          <a:ext cx="958850" cy="622300"/>
        </p:xfrm>
        <a:graphic>
          <a:graphicData uri="http://schemas.openxmlformats.org/presentationml/2006/ole">
            <mc:AlternateContent xmlns:mc="http://schemas.openxmlformats.org/markup-compatibility/2006">
              <mc:Choice xmlns:v="urn:schemas-microsoft-com:vml" Requires="v">
                <p:oleObj name="Objeto empaquetador del shell" showAsIcon="1" r:id="rId6" imgW="957605" imgH="624355" progId="Package">
                  <p:embed/>
                </p:oleObj>
              </mc:Choice>
              <mc:Fallback>
                <p:oleObj name="Objeto empaquetador del shell" showAsIcon="1" r:id="rId6" imgW="957605" imgH="624355" progId="Package">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4612" y="4690963"/>
                        <a:ext cx="9588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a:extLst>
              <a:ext uri="{FF2B5EF4-FFF2-40B4-BE49-F238E27FC236}">
                <a16:creationId xmlns:a16="http://schemas.microsoft.com/office/drawing/2014/main" id="{2893ECAC-BECD-6FF6-C91E-9B79684AE5D9}"/>
              </a:ext>
            </a:extLst>
          </p:cNvPr>
          <p:cNvSpPr>
            <a:spLocks noChangeArrowheads="1"/>
          </p:cNvSpPr>
          <p:nvPr/>
        </p:nvSpPr>
        <p:spPr bwMode="auto">
          <a:xfrm>
            <a:off x="4554612" y="2989163"/>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143596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705" y="2784467"/>
            <a:ext cx="9089390" cy="4164516"/>
          </a:xfrm>
        </p:spPr>
        <p:txBody>
          <a:bodyPr>
            <a:normAutofit fontScale="47500" lnSpcReduction="20000"/>
          </a:bodyPr>
          <a:lstStyle/>
          <a:p>
            <a:pPr>
              <a:lnSpc>
                <a:spcPts val="1350"/>
              </a:lnSpc>
            </a:pPr>
            <a:r>
              <a:rPr lang="es-MX" sz="1800" dirty="0">
                <a:effectLst/>
                <a:latin typeface="Aptos" panose="020B0004020202020204" pitchFamily="34" charset="0"/>
                <a:ea typeface="Aptos" panose="020B0004020202020204" pitchFamily="34" charset="0"/>
                <a:cs typeface="Times New Roman" panose="02020603050405020304" pitchFamily="18" charset="0"/>
              </a:rPr>
              <a:t>Jsonout.txt -&gt; tiene la cabecera del conteo y luego su detalle </a:t>
            </a:r>
            <a:r>
              <a:rPr lang="es-MX" sz="1800" dirty="0" err="1">
                <a:effectLst/>
                <a:latin typeface="Aptos" panose="020B0004020202020204" pitchFamily="34" charset="0"/>
                <a:ea typeface="Aptos" panose="020B0004020202020204" pitchFamily="34" charset="0"/>
                <a:cs typeface="Times New Roman" panose="02020603050405020304" pitchFamily="18" charset="0"/>
              </a:rPr>
              <a:t>detalle</a:t>
            </a:r>
            <a:r>
              <a:rPr lang="es-MX" sz="1800" dirty="0">
                <a:effectLst/>
                <a:latin typeface="Aptos" panose="020B0004020202020204" pitchFamily="34" charset="0"/>
                <a:ea typeface="Aptos" panose="020B0004020202020204" pitchFamily="34" charset="0"/>
                <a:cs typeface="Times New Roman" panose="02020603050405020304" pitchFamily="18" charset="0"/>
              </a:rPr>
              <a:t> del conteo.</a:t>
            </a:r>
            <a:endParaRPr lang="es-CL" sz="1800" dirty="0">
              <a:effectLst/>
              <a:latin typeface="Aptos" panose="020B0004020202020204" pitchFamily="34" charset="0"/>
              <a:ea typeface="Aptos" panose="020B0004020202020204" pitchFamily="34" charset="0"/>
              <a:cs typeface="Times New Roman" panose="02020603050405020304" pitchFamily="18" charset="0"/>
            </a:endParaRP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Este archivo es que deberán leer. El resto es más un tema informativo, que muestra la transacción y su detalle de ejecución.</a:t>
            </a:r>
          </a:p>
          <a:p>
            <a:pPr>
              <a:lnSpc>
                <a:spcPts val="1350"/>
              </a:lnSpc>
            </a:pPr>
            <a:endPar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endParaRP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A modo ejemplo se presenta un registro de ese archivo:</a:t>
            </a: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{"Inventario":[{"BatchNumber":"10606","Sequence":"1","NumeroConteo":10606,"Bodega":"      SGMINA","Ubicacion":"P02002002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NumeroEtiqueta</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NrodeEPC</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","CodigoArticulo":"56817","CoordenadaX":"0","CoordenadaY":"0","TransactionId":"'e25ee0e6-740c-4b59-ad42-ae85dde31be5'","TotalBatch":"83","CoordenadaZ":"0"}</a:t>
            </a:r>
          </a:p>
          <a:p>
            <a:pPr>
              <a:lnSpc>
                <a:spcPts val="1350"/>
              </a:lnSpc>
            </a:pPr>
            <a:endPar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endParaRP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Batch</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Number</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&amp; Numero Conteo= son el nro. de conteo de JDE.</a:t>
            </a: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Sequence</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es el nro. de registro.</a:t>
            </a: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Bodega= nombre de bodega real de JDE.</a:t>
            </a: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Ubicación= la ubicación del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item</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a:t>
            </a: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NumeroEtiqueta</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Debe ser el EPC.</a:t>
            </a: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CodigoArticulo</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Es el nro. del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item</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(código de stock) de JDE.</a:t>
            </a: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TransactionID</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es la clave de la transacción.</a:t>
            </a:r>
          </a:p>
          <a:p>
            <a:pPr>
              <a:lnSpc>
                <a:spcPts val="1350"/>
              </a:lnSpc>
            </a:pP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TotalBatch</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cantidad de registros de ese conteo.</a:t>
            </a:r>
          </a:p>
          <a:p>
            <a:pPr>
              <a:lnSpc>
                <a:spcPts val="1350"/>
              </a:lnSpc>
            </a:pPr>
            <a:endPar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endParaRP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Las coordenadas ya no se envían. Ya que el mapeo lo debe tener el sistema del dron. Antes lo tenia JDE por eso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estan</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a:t>
            </a:r>
            <a:r>
              <a:rPr lang="es-CL" sz="1800" dirty="0" err="1">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ahi</a:t>
            </a: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 sin uso. </a:t>
            </a:r>
          </a:p>
        </p:txBody>
      </p:sp>
      <p:sp>
        <p:nvSpPr>
          <p:cNvPr id="4" name="Título 3">
            <a:extLst>
              <a:ext uri="{FF2B5EF4-FFF2-40B4-BE49-F238E27FC236}">
                <a16:creationId xmlns:a16="http://schemas.microsoft.com/office/drawing/2014/main" id="{700343AD-F078-B6C2-F90F-C0CF72435457}"/>
              </a:ext>
            </a:extLst>
          </p:cNvPr>
          <p:cNvSpPr>
            <a:spLocks noGrp="1"/>
          </p:cNvSpPr>
          <p:nvPr>
            <p:ph type="title"/>
          </p:nvPr>
        </p:nvSpPr>
        <p:spPr/>
        <p:txBody>
          <a:bodyPr/>
          <a:lstStyle/>
          <a:p>
            <a:r>
              <a:rPr lang="en-CA" dirty="0"/>
              <a:t>Paso 3 – </a:t>
            </a:r>
            <a:r>
              <a:rPr lang="es-CL" dirty="0"/>
              <a:t>Almacenamiento de Archivos en carpeta IN</a:t>
            </a:r>
          </a:p>
        </p:txBody>
      </p:sp>
    </p:spTree>
    <p:extLst>
      <p:ext uri="{BB962C8B-B14F-4D97-AF65-F5344CB8AC3E}">
        <p14:creationId xmlns:p14="http://schemas.microsoft.com/office/powerpoint/2010/main" val="53292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705" y="2784467"/>
            <a:ext cx="9089390" cy="4164516"/>
          </a:xfrm>
        </p:spPr>
        <p:txBody>
          <a:bodyPr>
            <a:normAutofit/>
          </a:bodyPr>
          <a:lstStyle/>
          <a:p>
            <a:pPr>
              <a:lnSpc>
                <a:spcPct val="107000"/>
              </a:lnSpc>
              <a:spcAft>
                <a:spcPts val="800"/>
              </a:spcAft>
            </a:pPr>
            <a:r>
              <a:rPr lang="es-MX" sz="1800" dirty="0">
                <a:effectLst/>
                <a:latin typeface="Aptos" panose="020B0004020202020204" pitchFamily="34" charset="0"/>
                <a:ea typeface="Aptos" panose="020B0004020202020204" pitchFamily="34" charset="0"/>
                <a:cs typeface="Times New Roman" panose="02020603050405020304" pitchFamily="18" charset="0"/>
              </a:rPr>
              <a:t>Es importante que luego de leerlos, se mueva a la carpeta </a:t>
            </a:r>
            <a:r>
              <a:rPr lang="es-MX" sz="1800" dirty="0" err="1">
                <a:effectLst/>
                <a:latin typeface="Aptos" panose="020B0004020202020204" pitchFamily="34" charset="0"/>
                <a:ea typeface="Aptos" panose="020B0004020202020204" pitchFamily="34" charset="0"/>
                <a:cs typeface="Times New Roman" panose="02020603050405020304" pitchFamily="18" charset="0"/>
              </a:rPr>
              <a:t>bkp</a:t>
            </a:r>
            <a:r>
              <a:rPr lang="es-MX" sz="1800" dirty="0">
                <a:effectLst/>
                <a:latin typeface="Aptos" panose="020B0004020202020204" pitchFamily="34" charset="0"/>
                <a:ea typeface="Aptos" panose="020B0004020202020204" pitchFamily="34" charset="0"/>
                <a:cs typeface="Times New Roman" panose="02020603050405020304" pitchFamily="18" charset="0"/>
              </a:rPr>
              <a:t>:</a:t>
            </a:r>
            <a:endParaRPr lang="es-CL" sz="1800" dirty="0">
              <a:effectLst/>
              <a:latin typeface="Aptos" panose="020B0004020202020204" pitchFamily="34" charset="0"/>
              <a:ea typeface="Aptos" panose="020B0004020202020204" pitchFamily="34" charset="0"/>
              <a:cs typeface="Times New Roman" panose="02020603050405020304" pitchFamily="18" charset="0"/>
            </a:endParaRPr>
          </a:p>
          <a:p>
            <a:r>
              <a:rPr lang="es-CL" sz="1800" dirty="0">
                <a:effectLst/>
                <a:latin typeface="Segoe UI" panose="020B0502040204020203" pitchFamily="34" charset="0"/>
                <a:ea typeface="Times New Roman" panose="02020603050405020304" pitchFamily="18" charset="0"/>
                <a:hlinkClick r:id="rId2"/>
              </a:rPr>
              <a:t>\\kwjdeais60\DronSG\bkp</a:t>
            </a:r>
            <a:endParaRPr lang="es-CL" sz="1800" dirty="0">
              <a:effectLst/>
              <a:latin typeface="Segoe UI" panose="020B0502040204020203" pitchFamily="34" charset="0"/>
              <a:ea typeface="Times New Roman" panose="02020603050405020304" pitchFamily="18" charset="0"/>
            </a:endParaRPr>
          </a:p>
          <a:p>
            <a:r>
              <a:rPr lang="es-CL" sz="1800" dirty="0">
                <a:latin typeface="Segoe UI" panose="020B0502040204020203" pitchFamily="34" charset="0"/>
                <a:ea typeface="Times New Roman" panose="02020603050405020304" pitchFamily="18" charset="0"/>
              </a:rPr>
              <a:t>(Cuando estemos en producción este link cambiara).</a:t>
            </a:r>
            <a:endParaRPr lang="es-CL" sz="1800" dirty="0">
              <a:effectLst/>
              <a:latin typeface="Times New Roman" panose="02020603050405020304" pitchFamily="18" charset="0"/>
              <a:ea typeface="Times New Roman" panose="02020603050405020304" pitchFamily="18" charset="0"/>
            </a:endParaRPr>
          </a:p>
        </p:txBody>
      </p:sp>
      <p:sp>
        <p:nvSpPr>
          <p:cNvPr id="4" name="Título 3">
            <a:extLst>
              <a:ext uri="{FF2B5EF4-FFF2-40B4-BE49-F238E27FC236}">
                <a16:creationId xmlns:a16="http://schemas.microsoft.com/office/drawing/2014/main" id="{700343AD-F078-B6C2-F90F-C0CF72435457}"/>
              </a:ext>
            </a:extLst>
          </p:cNvPr>
          <p:cNvSpPr>
            <a:spLocks noGrp="1"/>
          </p:cNvSpPr>
          <p:nvPr>
            <p:ph type="title"/>
          </p:nvPr>
        </p:nvSpPr>
        <p:spPr/>
        <p:txBody>
          <a:bodyPr/>
          <a:lstStyle/>
          <a:p>
            <a:r>
              <a:rPr lang="en-CA" dirty="0"/>
              <a:t>Paso 4 – </a:t>
            </a:r>
            <a:r>
              <a:rPr lang="es-CL" dirty="0"/>
              <a:t>Almacenamiento de Archivos en carpeta BKP</a:t>
            </a:r>
          </a:p>
        </p:txBody>
      </p:sp>
    </p:spTree>
    <p:extLst>
      <p:ext uri="{BB962C8B-B14F-4D97-AF65-F5344CB8AC3E}">
        <p14:creationId xmlns:p14="http://schemas.microsoft.com/office/powerpoint/2010/main" val="222532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CA"/>
          </a:p>
        </p:txBody>
      </p:sp>
      <p:sp>
        <p:nvSpPr>
          <p:cNvPr id="7" name="Subtitle 6"/>
          <p:cNvSpPr>
            <a:spLocks noGrp="1"/>
          </p:cNvSpPr>
          <p:nvPr>
            <p:ph type="subTitle" idx="1"/>
          </p:nvPr>
        </p:nvSpPr>
        <p:spPr/>
        <p:txBody>
          <a:bodyPr/>
          <a:lstStyle/>
          <a:p>
            <a:endParaRPr lang="en-CA"/>
          </a:p>
        </p:txBody>
      </p:sp>
      <p:sp>
        <p:nvSpPr>
          <p:cNvPr id="4" name="Date Placeholder 3"/>
          <p:cNvSpPr>
            <a:spLocks noGrp="1"/>
          </p:cNvSpPr>
          <p:nvPr>
            <p:ph type="dt" sz="half" idx="10"/>
          </p:nvPr>
        </p:nvSpPr>
        <p:spPr/>
        <p:txBody>
          <a:bodyPr/>
          <a:lstStyle/>
          <a:p>
            <a:fld id="{EAF5A166-5423-4E18-B159-3BADF0DE58EA}" type="datetime5">
              <a:rPr lang="en-CA" smtClean="0"/>
              <a:t>24-Jul-23</a:t>
            </a:fld>
            <a:endParaRPr lang="pl-PL"/>
          </a:p>
        </p:txBody>
      </p:sp>
      <p:sp>
        <p:nvSpPr>
          <p:cNvPr id="5" name="Footer Placeholder 4"/>
          <p:cNvSpPr>
            <a:spLocks noGrp="1"/>
          </p:cNvSpPr>
          <p:nvPr>
            <p:ph type="ftr" sz="quarter" idx="11"/>
          </p:nvPr>
        </p:nvSpPr>
        <p:spPr/>
        <p:txBody>
          <a:bodyPr/>
          <a:lstStyle/>
          <a:p>
            <a:endParaRPr lang="pl-PL"/>
          </a:p>
        </p:txBody>
      </p:sp>
    </p:spTree>
    <p:extLst>
      <p:ext uri="{BB962C8B-B14F-4D97-AF65-F5344CB8AC3E}">
        <p14:creationId xmlns:p14="http://schemas.microsoft.com/office/powerpoint/2010/main" val="384912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Flujo</a:t>
            </a:r>
            <a:r>
              <a:rPr lang="en-CA" dirty="0"/>
              <a:t> 1 – </a:t>
            </a:r>
            <a:r>
              <a:rPr lang="en-CA" dirty="0" err="1"/>
              <a:t>Generación</a:t>
            </a:r>
            <a:r>
              <a:rPr lang="en-CA" dirty="0"/>
              <a:t> </a:t>
            </a:r>
            <a:r>
              <a:rPr lang="en-CA" dirty="0" err="1"/>
              <a:t>Conteo</a:t>
            </a:r>
            <a:endParaRPr lang="en-CA" dirty="0"/>
          </a:p>
        </p:txBody>
      </p:sp>
      <p:sp>
        <p:nvSpPr>
          <p:cNvPr id="3" name="Content Placeholder 2"/>
          <p:cNvSpPr>
            <a:spLocks noGrp="1"/>
          </p:cNvSpPr>
          <p:nvPr>
            <p:ph idx="1"/>
          </p:nvPr>
        </p:nvSpPr>
        <p:spPr/>
        <p:txBody>
          <a:bodyPr/>
          <a:lstStyle/>
          <a:p>
            <a:r>
              <a:rPr lang="en-CA" dirty="0"/>
              <a:t>En </a:t>
            </a:r>
            <a:r>
              <a:rPr lang="en-CA" dirty="0" err="1"/>
              <a:t>este</a:t>
            </a:r>
            <a:r>
              <a:rPr lang="en-CA" dirty="0"/>
              <a:t> </a:t>
            </a:r>
            <a:r>
              <a:rPr lang="en-CA" dirty="0" err="1"/>
              <a:t>documento</a:t>
            </a:r>
            <a:r>
              <a:rPr lang="en-CA" dirty="0"/>
              <a:t> </a:t>
            </a:r>
            <a:r>
              <a:rPr lang="en-CA" dirty="0" err="1"/>
              <a:t>veremos</a:t>
            </a:r>
            <a:r>
              <a:rPr lang="en-CA" dirty="0"/>
              <a:t> </a:t>
            </a:r>
            <a:r>
              <a:rPr lang="en-CA" dirty="0" err="1"/>
              <a:t>como</a:t>
            </a:r>
            <a:r>
              <a:rPr lang="en-CA" dirty="0"/>
              <a:t> </a:t>
            </a:r>
            <a:r>
              <a:rPr lang="en-CA" dirty="0" err="1"/>
              <a:t>integrarnos</a:t>
            </a:r>
            <a:r>
              <a:rPr lang="en-CA" dirty="0"/>
              <a:t> con </a:t>
            </a:r>
            <a:r>
              <a:rPr lang="en-CA" dirty="0" err="1"/>
              <a:t>el</a:t>
            </a:r>
            <a:r>
              <a:rPr lang="en-CA" dirty="0"/>
              <a:t> </a:t>
            </a:r>
            <a:r>
              <a:rPr lang="en-CA" dirty="0" err="1"/>
              <a:t>flujo</a:t>
            </a:r>
            <a:r>
              <a:rPr lang="en-CA" dirty="0"/>
              <a:t> de </a:t>
            </a:r>
            <a:r>
              <a:rPr lang="en-CA" dirty="0" err="1"/>
              <a:t>generación</a:t>
            </a:r>
            <a:r>
              <a:rPr lang="en-CA" dirty="0"/>
              <a:t> de </a:t>
            </a:r>
            <a:r>
              <a:rPr lang="en-CA" dirty="0" err="1"/>
              <a:t>conteo</a:t>
            </a:r>
            <a:r>
              <a:rPr lang="en-CA" dirty="0"/>
              <a:t>.</a:t>
            </a:r>
          </a:p>
          <a:p>
            <a:endParaRPr lang="en-CA" dirty="0"/>
          </a:p>
        </p:txBody>
      </p:sp>
      <p:sp>
        <p:nvSpPr>
          <p:cNvPr id="4" name="Date Placeholder 3"/>
          <p:cNvSpPr>
            <a:spLocks noGrp="1"/>
          </p:cNvSpPr>
          <p:nvPr>
            <p:ph type="dt" sz="half" idx="10"/>
          </p:nvPr>
        </p:nvSpPr>
        <p:spPr/>
        <p:txBody>
          <a:bodyPr/>
          <a:lstStyle/>
          <a:p>
            <a:fld id="{D1C4FF99-90F1-488D-989D-4D0BD24A3932}" type="datetime5">
              <a:rPr lang="en-CA" smtClean="0"/>
              <a:t>24-Jul-23</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1514620B-DEBF-4C07-876B-EAEF2E4D105D}" type="slidenum">
              <a:rPr lang="pl-PL" smtClean="0"/>
              <a:t>2</a:t>
            </a:fld>
            <a:endParaRPr lang="pl-PL" dirty="0"/>
          </a:p>
        </p:txBody>
      </p:sp>
      <p:pic>
        <p:nvPicPr>
          <p:cNvPr id="8" name="Imagen 7">
            <a:extLst>
              <a:ext uri="{FF2B5EF4-FFF2-40B4-BE49-F238E27FC236}">
                <a16:creationId xmlns:a16="http://schemas.microsoft.com/office/drawing/2014/main" id="{A15B6444-2681-19CF-AB9B-A4CD82A1351B}"/>
              </a:ext>
            </a:extLst>
          </p:cNvPr>
          <p:cNvPicPr>
            <a:picLocks noChangeAspect="1"/>
          </p:cNvPicPr>
          <p:nvPr/>
        </p:nvPicPr>
        <p:blipFill>
          <a:blip r:embed="rId2"/>
          <a:stretch>
            <a:fillRect/>
          </a:stretch>
        </p:blipFill>
        <p:spPr>
          <a:xfrm>
            <a:off x="3702901" y="2124447"/>
            <a:ext cx="3311451" cy="4557158"/>
          </a:xfrm>
          <a:prstGeom prst="rect">
            <a:avLst/>
          </a:prstGeom>
        </p:spPr>
      </p:pic>
    </p:spTree>
    <p:extLst>
      <p:ext uri="{BB962C8B-B14F-4D97-AF65-F5344CB8AC3E}">
        <p14:creationId xmlns:p14="http://schemas.microsoft.com/office/powerpoint/2010/main" val="60470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Pasos del </a:t>
            </a:r>
            <a:r>
              <a:rPr lang="en-CA" dirty="0" err="1"/>
              <a:t>Proceso</a:t>
            </a:r>
            <a:endParaRPr lang="en-CA" dirty="0"/>
          </a:p>
        </p:txBody>
      </p:sp>
      <p:sp>
        <p:nvSpPr>
          <p:cNvPr id="3" name="Text Placeholder 2"/>
          <p:cNvSpPr>
            <a:spLocks noGrp="1"/>
          </p:cNvSpPr>
          <p:nvPr>
            <p:ph type="body" idx="1"/>
          </p:nvPr>
        </p:nvSpPr>
        <p:spPr>
          <a:xfrm>
            <a:off x="844705" y="2784467"/>
            <a:ext cx="9089390" cy="4164516"/>
          </a:xfrm>
        </p:spPr>
        <p:txBody>
          <a:bodyPr>
            <a:normAutofit/>
          </a:bodyPr>
          <a:lstStyle/>
          <a:p>
            <a:pPr marL="342900" indent="-342900">
              <a:buFont typeface="+mj-lt"/>
              <a:buAutoNum type="arabicPeriod"/>
            </a:pPr>
            <a:r>
              <a:rPr lang="es-CL" dirty="0"/>
              <a:t>El Sistema del dron debe iniciar la solicitud de conteo parcial o completo, invocando a la URL de JDE, se le deberá enviar ciertos parámetros que estarán detallados posteriormente.</a:t>
            </a:r>
          </a:p>
          <a:p>
            <a:pPr marL="342900" indent="-342900">
              <a:buFont typeface="+mj-lt"/>
              <a:buAutoNum type="arabicPeriod"/>
            </a:pPr>
            <a:r>
              <a:rPr lang="es-CL" dirty="0"/>
              <a:t>Con la petición enviada, según la/s ubicación/es a leer, JDE confeccionara el archivo de registros a contar. </a:t>
            </a:r>
          </a:p>
          <a:p>
            <a:pPr marL="342900" indent="-342900">
              <a:buFont typeface="+mj-lt"/>
              <a:buAutoNum type="arabicPeriod"/>
            </a:pPr>
            <a:r>
              <a:rPr lang="es-CL" dirty="0"/>
              <a:t>Una vez que este armado ese archivo, JDE lo almacenada en una carpeta compartida en directorio “in” para que el Sistema del dron lo pueda tomar. </a:t>
            </a:r>
          </a:p>
          <a:p>
            <a:pPr marL="342900" indent="-342900">
              <a:buFont typeface="+mj-lt"/>
              <a:buAutoNum type="arabicPeriod"/>
            </a:pPr>
            <a:r>
              <a:rPr lang="es-CL" dirty="0"/>
              <a:t>Cuando el sistema del dron lea/termine de leer el archivo, deberá moverlo a la carpeta </a:t>
            </a:r>
            <a:r>
              <a:rPr lang="es-CL" dirty="0" err="1"/>
              <a:t>bkp</a:t>
            </a:r>
            <a:r>
              <a:rPr lang="es-CL" dirty="0"/>
              <a:t>.</a:t>
            </a:r>
          </a:p>
          <a:p>
            <a:pPr marL="342900" indent="-342900">
              <a:buFont typeface="+mj-lt"/>
              <a:buAutoNum type="arabicPeriod"/>
            </a:pPr>
            <a:endParaRPr lang="es-CL" dirty="0"/>
          </a:p>
          <a:p>
            <a:r>
              <a:rPr lang="es-CL" dirty="0"/>
              <a:t>Consideraciones: Se recomiendo no enviar más de una solicitud de conteo a la vez, ya que los archivos se comenzarán a sobrescribir, pudiendo traer confusiones en el proceso. </a:t>
            </a:r>
          </a:p>
        </p:txBody>
      </p:sp>
    </p:spTree>
    <p:extLst>
      <p:ext uri="{BB962C8B-B14F-4D97-AF65-F5344CB8AC3E}">
        <p14:creationId xmlns:p14="http://schemas.microsoft.com/office/powerpoint/2010/main" val="251348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Paso 1 – </a:t>
            </a:r>
            <a:r>
              <a:rPr lang="en-CA" dirty="0" err="1"/>
              <a:t>Solicitud</a:t>
            </a:r>
            <a:r>
              <a:rPr lang="en-CA" dirty="0"/>
              <a:t> de </a:t>
            </a:r>
            <a:r>
              <a:rPr lang="en-CA" dirty="0" err="1"/>
              <a:t>conteo</a:t>
            </a:r>
            <a:r>
              <a:rPr lang="en-CA" dirty="0"/>
              <a:t> </a:t>
            </a:r>
            <a:r>
              <a:rPr lang="en-CA" dirty="0" err="1"/>
              <a:t>parcial</a:t>
            </a:r>
            <a:r>
              <a:rPr lang="en-CA" dirty="0"/>
              <a:t> o </a:t>
            </a:r>
            <a:r>
              <a:rPr lang="en-CA" dirty="0" err="1"/>
              <a:t>completo</a:t>
            </a:r>
            <a:endParaRPr lang="en-CA" dirty="0"/>
          </a:p>
        </p:txBody>
      </p:sp>
      <p:sp>
        <p:nvSpPr>
          <p:cNvPr id="3" name="Text Placeholder 2"/>
          <p:cNvSpPr>
            <a:spLocks noGrp="1"/>
          </p:cNvSpPr>
          <p:nvPr>
            <p:ph type="body" idx="1"/>
          </p:nvPr>
        </p:nvSpPr>
        <p:spPr>
          <a:xfrm>
            <a:off x="844705" y="2784467"/>
            <a:ext cx="9089390" cy="4164516"/>
          </a:xfrm>
        </p:spPr>
        <p:txBody>
          <a:bodyPr>
            <a:normAutofit lnSpcReduction="10000"/>
          </a:bodyPr>
          <a:lstStyle/>
          <a:p>
            <a:pPr marL="342900" indent="-342900">
              <a:buFont typeface="+mj-lt"/>
              <a:buAutoNum type="arabicPeriod"/>
            </a:pPr>
            <a:r>
              <a:rPr lang="es-MX" dirty="0"/>
              <a:t>Se debe invocar a la URL según el ambiente.</a:t>
            </a:r>
          </a:p>
          <a:p>
            <a:r>
              <a:rPr lang="es-MX" dirty="0"/>
              <a:t>Ambiente DV</a:t>
            </a:r>
          </a:p>
          <a:p>
            <a:r>
              <a:rPr lang="en-US" dirty="0"/>
              <a:t>URL: </a:t>
            </a:r>
            <a:r>
              <a:rPr lang="en-US" dirty="0">
                <a:hlinkClick r:id="rId2">
                  <a:extLst>
                    <a:ext uri="{A12FA001-AC4F-418D-AE19-62706E023703}">
                      <ahyp:hlinkClr xmlns:ahyp="http://schemas.microsoft.com/office/drawing/2018/hyperlinkcolor" val="tx"/>
                    </a:ext>
                  </a:extLst>
                </a:hlinkClick>
              </a:rPr>
              <a:t>http://kwjdeais60:99/jderest/v3/orchestrator/ORCH_Generacion_Conteo_Dron</a:t>
            </a:r>
            <a:endParaRPr lang="es-CL" dirty="0"/>
          </a:p>
          <a:p>
            <a:endParaRPr lang="es-MX" dirty="0"/>
          </a:p>
          <a:p>
            <a:r>
              <a:rPr lang="es-MX" dirty="0"/>
              <a:t>Ambiente PY</a:t>
            </a:r>
          </a:p>
          <a:p>
            <a:r>
              <a:rPr lang="en-US" dirty="0"/>
              <a:t>URL: </a:t>
            </a:r>
            <a:r>
              <a:rPr lang="en-US" dirty="0">
                <a:hlinkClick r:id="rId3">
                  <a:extLst>
                    <a:ext uri="{A12FA001-AC4F-418D-AE19-62706E023703}">
                      <ahyp:hlinkClr xmlns:ahyp="http://schemas.microsoft.com/office/drawing/2018/hyperlinkcolor" val="tx"/>
                    </a:ext>
                  </a:extLst>
                </a:hlinkClick>
              </a:rPr>
              <a:t>http://kwjdeais60:97/jderest/v3/orchestrator/ORCH_Generacion_Conteo_Dron</a:t>
            </a:r>
            <a:endParaRPr lang="es-CL" dirty="0"/>
          </a:p>
          <a:p>
            <a:endParaRPr lang="es-MX" dirty="0"/>
          </a:p>
          <a:p>
            <a:r>
              <a:rPr lang="es-MX" dirty="0"/>
              <a:t>Ambiente PD</a:t>
            </a:r>
          </a:p>
          <a:p>
            <a:r>
              <a:rPr lang="en-US" dirty="0"/>
              <a:t>URL: </a:t>
            </a:r>
            <a:r>
              <a:rPr lang="en-US" dirty="0">
                <a:hlinkClick r:id="rId4">
                  <a:extLst>
                    <a:ext uri="{A12FA001-AC4F-418D-AE19-62706E023703}">
                      <ahyp:hlinkClr xmlns:ahyp="http://schemas.microsoft.com/office/drawing/2018/hyperlinkcolor" val="tx"/>
                    </a:ext>
                  </a:extLst>
                </a:hlinkClick>
              </a:rPr>
              <a:t>http://kwjdeais20:94/jderest/v3/orchestrator/ORCH_Generacion_Conteo_Dron</a:t>
            </a:r>
            <a:endParaRPr lang="es-CL" dirty="0"/>
          </a:p>
          <a:p>
            <a:endParaRPr lang="es-CL" dirty="0"/>
          </a:p>
          <a:p>
            <a:r>
              <a:rPr lang="es-CL" dirty="0"/>
              <a:t>Con el siguiente usuario</a:t>
            </a:r>
          </a:p>
          <a:p>
            <a:r>
              <a:rPr lang="es-CL" sz="1800" dirty="0">
                <a:effectLst/>
                <a:latin typeface="Aptos" panose="020B0004020202020204" pitchFamily="34" charset="0"/>
                <a:ea typeface="Aptos" panose="020B0004020202020204" pitchFamily="34" charset="0"/>
                <a:cs typeface="Aptos" panose="020B0004020202020204" pitchFamily="34" charset="0"/>
              </a:rPr>
              <a:t>Autenticación básica:</a:t>
            </a:r>
          </a:p>
          <a:p>
            <a:r>
              <a:rPr lang="en-US" sz="1800" dirty="0">
                <a:effectLst/>
                <a:latin typeface="Aptos" panose="020B0004020202020204" pitchFamily="34" charset="0"/>
                <a:ea typeface="Aptos" panose="020B0004020202020204" pitchFamily="34" charset="0"/>
                <a:cs typeface="Aptos" panose="020B0004020202020204" pitchFamily="34" charset="0"/>
              </a:rPr>
              <a:t>JDE User: S-ORCHDRN</a:t>
            </a:r>
            <a:endParaRPr lang="es-CL" sz="1800" dirty="0">
              <a:effectLst/>
              <a:latin typeface="Aptos" panose="020B0004020202020204" pitchFamily="34" charset="0"/>
              <a:ea typeface="Aptos" panose="020B0004020202020204" pitchFamily="34" charset="0"/>
              <a:cs typeface="Aptos" panose="020B0004020202020204" pitchFamily="34" charset="0"/>
            </a:endParaRPr>
          </a:p>
          <a:p>
            <a:r>
              <a:rPr lang="en-US" sz="1800" dirty="0">
                <a:effectLst/>
                <a:latin typeface="Aptos" panose="020B0004020202020204" pitchFamily="34" charset="0"/>
                <a:ea typeface="Aptos" panose="020B0004020202020204" pitchFamily="34" charset="0"/>
                <a:cs typeface="Aptos" panose="020B0004020202020204" pitchFamily="34" charset="0"/>
              </a:rPr>
              <a:t>Password: Lr9kk#e+!a3=</a:t>
            </a:r>
            <a:r>
              <a:rPr lang="en-US" sz="1800" dirty="0" err="1">
                <a:effectLst/>
                <a:latin typeface="Aptos" panose="020B0004020202020204" pitchFamily="34" charset="0"/>
                <a:ea typeface="Aptos" panose="020B0004020202020204" pitchFamily="34" charset="0"/>
                <a:cs typeface="Aptos" panose="020B0004020202020204" pitchFamily="34" charset="0"/>
              </a:rPr>
              <a:t>RdBo</a:t>
            </a:r>
            <a:endParaRPr lang="es-CL" sz="1800" dirty="0">
              <a:effectLst/>
              <a:latin typeface="Aptos" panose="020B0004020202020204" pitchFamily="34" charset="0"/>
              <a:ea typeface="Aptos" panose="020B0004020202020204" pitchFamily="34" charset="0"/>
              <a:cs typeface="Aptos" panose="020B0004020202020204" pitchFamily="34" charset="0"/>
            </a:endParaRPr>
          </a:p>
          <a:p>
            <a:endParaRPr lang="es-CL" dirty="0"/>
          </a:p>
        </p:txBody>
      </p:sp>
    </p:spTree>
    <p:extLst>
      <p:ext uri="{BB962C8B-B14F-4D97-AF65-F5344CB8AC3E}">
        <p14:creationId xmlns:p14="http://schemas.microsoft.com/office/powerpoint/2010/main" val="62574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Paso 1 – </a:t>
            </a:r>
            <a:r>
              <a:rPr lang="es-CL" dirty="0"/>
              <a:t>Parámetros Input &amp; Output</a:t>
            </a:r>
          </a:p>
        </p:txBody>
      </p:sp>
      <p:sp>
        <p:nvSpPr>
          <p:cNvPr id="3" name="Text Placeholder 2"/>
          <p:cNvSpPr>
            <a:spLocks noGrp="1"/>
          </p:cNvSpPr>
          <p:nvPr>
            <p:ph type="body" idx="1"/>
          </p:nvPr>
        </p:nvSpPr>
        <p:spPr>
          <a:xfrm>
            <a:off x="844705" y="2784467"/>
            <a:ext cx="9089390" cy="4164516"/>
          </a:xfrm>
        </p:spPr>
        <p:txBody>
          <a:bodyPr>
            <a:normAutofit/>
          </a:bodyPr>
          <a:lstStyle/>
          <a:p>
            <a:r>
              <a:rPr lang="es-MX" dirty="0"/>
              <a:t>2. Los parámetros son:</a:t>
            </a:r>
          </a:p>
          <a:p>
            <a:r>
              <a:rPr lang="es-CL" sz="1800" dirty="0" err="1">
                <a:solidFill>
                  <a:srgbClr val="000000"/>
                </a:solidFill>
                <a:effectLst/>
                <a:highlight>
                  <a:srgbClr val="FFFFFF"/>
                </a:highlight>
                <a:latin typeface="Segoe UI" panose="020B0502040204020203" pitchFamily="34" charset="0"/>
                <a:ea typeface="Aptos" panose="020B0004020202020204" pitchFamily="34" charset="0"/>
                <a:cs typeface="Aptos" panose="020B0004020202020204" pitchFamily="34" charset="0"/>
              </a:rPr>
              <a:t>Body</a:t>
            </a:r>
            <a:r>
              <a:rPr lang="es-CL" sz="1800" dirty="0">
                <a:solidFill>
                  <a:srgbClr val="000000"/>
                </a:solidFill>
                <a:effectLst/>
                <a:highlight>
                  <a:srgbClr val="FFFFFF"/>
                </a:highlight>
                <a:latin typeface="Segoe UI" panose="020B0502040204020203" pitchFamily="34" charset="0"/>
                <a:ea typeface="Aptos" panose="020B0004020202020204" pitchFamily="34" charset="0"/>
                <a:cs typeface="Aptos" panose="020B0004020202020204" pitchFamily="34" charset="0"/>
              </a:rPr>
              <a:t>:</a:t>
            </a:r>
            <a:endParaRPr lang="es-CL" sz="1800" dirty="0">
              <a:effectLs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TransactionId</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"e25ee0e6-740c-4b59-ad42-ae85dde31be5"</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"Sucursal"</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"SGMINA"</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Ubicacion</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"PF2"</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r>
              <a:rPr lang="es-CL" sz="1800" dirty="0">
                <a:solidFill>
                  <a:srgbClr val="000000"/>
                </a:solidFill>
                <a:highlight>
                  <a:srgbClr val="FFFFFF"/>
                </a:highlight>
                <a:latin typeface="Segoe UI" panose="020B0502040204020203" pitchFamily="34" charset="0"/>
              </a:rPr>
              <a:t>Response:</a:t>
            </a:r>
          </a:p>
          <a:p>
            <a:pPr>
              <a:lnSpc>
                <a:spcPts val="1350"/>
              </a:lnSpc>
            </a:pP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n-US"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"ServiceRequest1"</a:t>
            </a: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n-US"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n-US"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reportName</a:t>
            </a:r>
            <a:r>
              <a:rPr lang="en-US"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n-US"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"R5541411"</a:t>
            </a: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n-US"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n-US"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reportVersion</a:t>
            </a:r>
            <a:r>
              <a:rPr lang="en-US"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n-US"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"SG0002"</a:t>
            </a: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n-US"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jobNumber</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98658"/>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22639</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executionServer</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"KWJDEAPP61"</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endParaRPr lang="es-CL" dirty="0"/>
          </a:p>
        </p:txBody>
      </p:sp>
    </p:spTree>
    <p:extLst>
      <p:ext uri="{BB962C8B-B14F-4D97-AF65-F5344CB8AC3E}">
        <p14:creationId xmlns:p14="http://schemas.microsoft.com/office/powerpoint/2010/main" val="1547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Paso 1 – </a:t>
            </a:r>
            <a:r>
              <a:rPr lang="es-CL" dirty="0"/>
              <a:t>Detalle Parámetros Input</a:t>
            </a:r>
          </a:p>
        </p:txBody>
      </p:sp>
      <p:sp>
        <p:nvSpPr>
          <p:cNvPr id="3" name="Text Placeholder 2"/>
          <p:cNvSpPr>
            <a:spLocks noGrp="1"/>
          </p:cNvSpPr>
          <p:nvPr>
            <p:ph type="body" idx="1"/>
          </p:nvPr>
        </p:nvSpPr>
        <p:spPr>
          <a:xfrm>
            <a:off x="844705" y="2784467"/>
            <a:ext cx="9089390" cy="4164516"/>
          </a:xfrm>
        </p:spPr>
        <p:txBody>
          <a:bodyPr>
            <a:normAutofit/>
          </a:bodyPr>
          <a:lstStyle/>
          <a:p>
            <a:pPr>
              <a:lnSpc>
                <a:spcPts val="1350"/>
              </a:lnSpc>
            </a:pPr>
            <a:endPar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endParaRPr>
          </a:p>
          <a:p>
            <a:pPr marL="285750" indent="-285750">
              <a:lnSpc>
                <a:spcPts val="1350"/>
              </a:lnSpc>
              <a:buFont typeface="Arial" panose="020B0604020202020204" pitchFamily="34" charset="0"/>
              <a:buChar char="•"/>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TransactionId</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"e25ee0e6-740c-4b59-ad42-ae85dde31be5“</a:t>
            </a:r>
            <a:endParaRPr lang="es-CL" sz="1800" dirty="0">
              <a:solidFill>
                <a:srgbClr val="000000"/>
              </a:solidFill>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endPar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Debe ser una clave qu</a:t>
            </a:r>
            <a:r>
              <a:rPr lang="es-CL" sz="1800" dirty="0">
                <a:solidFill>
                  <a:srgbClr val="000000"/>
                </a:solidFill>
                <a:highlight>
                  <a:srgbClr val="FFFFFF"/>
                </a:highlight>
                <a:latin typeface="Courier New" panose="02070309020205020404" pitchFamily="49" charset="0"/>
                <a:ea typeface="Aptos" panose="020B0004020202020204" pitchFamily="34" charset="0"/>
                <a:cs typeface="Aptos" panose="020B0004020202020204" pitchFamily="34" charset="0"/>
              </a:rPr>
              <a:t>e genera el sistema del dron, para luego hacer referencia a esa transacción particular tanto en su sistema como en todas las invocaciones/recepciones con JDE.</a:t>
            </a:r>
            <a:endPar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285750" indent="-285750">
              <a:lnSpc>
                <a:spcPts val="1350"/>
              </a:lnSpc>
              <a:buFont typeface="Arial" panose="020B0604020202020204" pitchFamily="34" charset="0"/>
              <a:buChar char="•"/>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"Sucursal"</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"SGMINA“</a:t>
            </a:r>
            <a:endParaRPr lang="es-CL" sz="1800" dirty="0">
              <a:solidFill>
                <a:srgbClr val="000000"/>
              </a:solidFill>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Entendemos que como la bodega “padre” es MINA, debe ser un dato estático, es decir siempre SGMINA.</a:t>
            </a:r>
          </a:p>
          <a:p>
            <a:pPr>
              <a:lnSpc>
                <a:spcPts val="1350"/>
              </a:lnSpc>
            </a:pPr>
            <a:endPar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285750" indent="-285750">
              <a:lnSpc>
                <a:spcPts val="1350"/>
              </a:lnSpc>
              <a:buFont typeface="Arial" panose="020B0604020202020204" pitchFamily="34" charset="0"/>
              <a:buChar char="•"/>
            </a:pP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err="1">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Ubicacion</a:t>
            </a:r>
            <a:r>
              <a:rPr lang="es-CL" sz="1800" dirty="0">
                <a:solidFill>
                  <a:srgbClr val="A3151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a:t>
            </a:r>
            <a:r>
              <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 </a:t>
            </a:r>
            <a:r>
              <a:rPr lang="es-CL" sz="1800" dirty="0">
                <a:solidFill>
                  <a:srgbClr val="0451A5"/>
                </a:solidFill>
                <a:effectLst/>
                <a:highlight>
                  <a:srgbClr val="FFFFFF"/>
                </a:highlight>
                <a:latin typeface="Courier New" panose="02070309020205020404" pitchFamily="49" charset="0"/>
                <a:ea typeface="Aptos" panose="020B0004020202020204" pitchFamily="34" charset="0"/>
                <a:cs typeface="Aptos" panose="020B0004020202020204" pitchFamily="34" charset="0"/>
              </a:rPr>
              <a:t>"PF2"</a:t>
            </a:r>
            <a:endParaRPr lang="es-CL" sz="1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a:lnSpc>
                <a:spcPts val="1350"/>
              </a:lnSpc>
            </a:pPr>
            <a:r>
              <a:rPr lang="es-CL" sz="1800" dirty="0">
                <a:solidFill>
                  <a:srgbClr val="000000"/>
                </a:solidFill>
                <a:highlight>
                  <a:srgbClr val="FFFFFF"/>
                </a:highlight>
                <a:latin typeface="Courier New" panose="02070309020205020404" pitchFamily="49" charset="0"/>
              </a:rPr>
              <a:t>Este dato es variable, ya que depende del sector que se desea contar, se debe indicar el código de esa ubicación. En la próxima hoja se detalla la tabla de ubicaciones. </a:t>
            </a:r>
          </a:p>
        </p:txBody>
      </p:sp>
    </p:spTree>
    <p:extLst>
      <p:ext uri="{BB962C8B-B14F-4D97-AF65-F5344CB8AC3E}">
        <p14:creationId xmlns:p14="http://schemas.microsoft.com/office/powerpoint/2010/main" val="390048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64" y="1"/>
            <a:ext cx="9672927" cy="1023099"/>
          </a:xfrm>
        </p:spPr>
        <p:txBody>
          <a:bodyPr anchor="b">
            <a:normAutofit/>
          </a:bodyPr>
          <a:lstStyle/>
          <a:p>
            <a:r>
              <a:rPr lang="en-CA" dirty="0"/>
              <a:t>Paso 1 – </a:t>
            </a:r>
            <a:r>
              <a:rPr lang="es-CL" dirty="0"/>
              <a:t>Detalle Ubicación</a:t>
            </a:r>
          </a:p>
        </p:txBody>
      </p:sp>
      <p:sp>
        <p:nvSpPr>
          <p:cNvPr id="3" name="Text Placeholder 2"/>
          <p:cNvSpPr>
            <a:spLocks noGrp="1"/>
          </p:cNvSpPr>
          <p:nvPr>
            <p:ph sz="half" idx="1"/>
          </p:nvPr>
        </p:nvSpPr>
        <p:spPr>
          <a:xfrm>
            <a:off x="522164" y="1161297"/>
            <a:ext cx="4723633" cy="5787686"/>
          </a:xfrm>
        </p:spPr>
        <p:txBody>
          <a:bodyPr>
            <a:normAutofit/>
          </a:bodyPr>
          <a:lstStyle/>
          <a:p>
            <a:endParaRPr lang="es-CL" dirty="0">
              <a:effectLst/>
              <a:highlight>
                <a:srgbClr val="FFFFFF"/>
              </a:highlight>
            </a:endParaRPr>
          </a:p>
          <a:p>
            <a:pPr marL="0" indent="0">
              <a:buNone/>
            </a:pPr>
            <a:r>
              <a:rPr lang="es-CL" b="1" dirty="0">
                <a:effectLst/>
                <a:highlight>
                  <a:srgbClr val="FFFFFF"/>
                </a:highlight>
              </a:rPr>
              <a:t>"</a:t>
            </a:r>
            <a:r>
              <a:rPr lang="es-CL" b="1" dirty="0" err="1">
                <a:effectLst/>
                <a:highlight>
                  <a:srgbClr val="FFFFFF"/>
                </a:highlight>
              </a:rPr>
              <a:t>Ubicacion</a:t>
            </a:r>
            <a:r>
              <a:rPr lang="es-CL" b="1" dirty="0">
                <a:effectLst/>
                <a:highlight>
                  <a:srgbClr val="FFFFFF"/>
                </a:highlight>
              </a:rPr>
              <a:t>": “</a:t>
            </a:r>
            <a:r>
              <a:rPr lang="es-CL" b="1" dirty="0">
                <a:highlight>
                  <a:srgbClr val="FFFFFF"/>
                </a:highlight>
              </a:rPr>
              <a:t>XX</a:t>
            </a:r>
            <a:r>
              <a:rPr lang="es-CL" b="1" dirty="0">
                <a:effectLst/>
                <a:highlight>
                  <a:srgbClr val="FFFFFF"/>
                </a:highlight>
              </a:rPr>
              <a:t>“</a:t>
            </a:r>
          </a:p>
          <a:p>
            <a:pPr lvl="0"/>
            <a:r>
              <a:rPr lang="es-CL" dirty="0">
                <a:effectLst/>
              </a:rPr>
              <a:t>Conteo Parcial:</a:t>
            </a:r>
          </a:p>
          <a:p>
            <a:pPr marL="742950" lvl="1" indent="-285750">
              <a:buFont typeface="+mj-lt"/>
              <a:buAutoNum type="alphaLcPeriod"/>
            </a:pPr>
            <a:r>
              <a:rPr lang="es-CL" sz="2000" dirty="0">
                <a:effectLst/>
              </a:rPr>
              <a:t>Fila 02: desde la ubicación P02002001 hasta la P02002004</a:t>
            </a:r>
          </a:p>
          <a:p>
            <a:pPr marL="742950" lvl="1" indent="-285750">
              <a:buFont typeface="+mj-lt"/>
              <a:buAutoNum type="alphaLcPeriod"/>
            </a:pPr>
            <a:r>
              <a:rPr lang="es-CL" sz="2000" dirty="0">
                <a:effectLst/>
              </a:rPr>
              <a:t>Fila 03: desde la ubicación P02003001 hasta la P02003004</a:t>
            </a:r>
          </a:p>
          <a:p>
            <a:pPr marL="572132" indent="0">
              <a:buNone/>
            </a:pPr>
            <a:endParaRPr lang="es-CL" dirty="0">
              <a:effectLst/>
            </a:endParaRPr>
          </a:p>
          <a:p>
            <a:pPr lvl="0"/>
            <a:r>
              <a:rPr lang="es-CL" dirty="0">
                <a:effectLst/>
              </a:rPr>
              <a:t>Conteo General: </a:t>
            </a:r>
          </a:p>
          <a:p>
            <a:pPr marL="457200"/>
            <a:endParaRPr lang="es-CL" dirty="0">
              <a:effectLst/>
            </a:endParaRPr>
          </a:p>
          <a:p>
            <a:pPr marL="742950" lvl="1" indent="-285750">
              <a:buFont typeface="+mj-lt"/>
              <a:buAutoNum type="alphaLcPeriod"/>
            </a:pPr>
            <a:r>
              <a:rPr lang="es-CL" sz="2000" dirty="0">
                <a:effectLst/>
              </a:rPr>
              <a:t>Ambas filas, desde la ubicación P02002001 hasta la P02003004</a:t>
            </a:r>
          </a:p>
          <a:p>
            <a:endParaRPr lang="es-CL" dirty="0">
              <a:effectLst/>
              <a:highlight>
                <a:srgbClr val="FFFFFF"/>
              </a:highlight>
            </a:endParaRPr>
          </a:p>
        </p:txBody>
      </p:sp>
      <p:pic>
        <p:nvPicPr>
          <p:cNvPr id="1026" name="Imagen 1">
            <a:extLst>
              <a:ext uri="{FF2B5EF4-FFF2-40B4-BE49-F238E27FC236}">
                <a16:creationId xmlns:a16="http://schemas.microsoft.com/office/drawing/2014/main" id="{12E983E5-C019-FC44-79EC-6205869C241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5430280" y="2893606"/>
            <a:ext cx="4740956" cy="2323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1" name="Date Placeholder 4">
            <a:extLst>
              <a:ext uri="{FF2B5EF4-FFF2-40B4-BE49-F238E27FC236}">
                <a16:creationId xmlns:a16="http://schemas.microsoft.com/office/drawing/2014/main" id="{13727031-AECE-BD2C-9B20-E0CBFACBA093}"/>
              </a:ext>
            </a:extLst>
          </p:cNvPr>
          <p:cNvSpPr>
            <a:spLocks noGrp="1"/>
          </p:cNvSpPr>
          <p:nvPr>
            <p:ph type="dt" sz="half" idx="10"/>
          </p:nvPr>
        </p:nvSpPr>
        <p:spPr>
          <a:xfrm>
            <a:off x="7746979" y="7050472"/>
            <a:ext cx="1168657" cy="402567"/>
          </a:xfrm>
        </p:spPr>
        <p:txBody>
          <a:bodyPr/>
          <a:lstStyle/>
          <a:p>
            <a:pPr>
              <a:spcAft>
                <a:spcPts val="600"/>
              </a:spcAft>
            </a:pPr>
            <a:fld id="{AE71F971-2BCB-4961-B1B7-FB7BB1C842C2}" type="datetime5">
              <a:rPr lang="en-CA" smtClean="0"/>
              <a:pPr>
                <a:spcAft>
                  <a:spcPts val="600"/>
                </a:spcAft>
              </a:pPr>
              <a:t>24-Jul-23</a:t>
            </a:fld>
            <a:endParaRPr lang="pl-PL"/>
          </a:p>
        </p:txBody>
      </p:sp>
      <p:sp>
        <p:nvSpPr>
          <p:cNvPr id="1033" name="Footer Placeholder 5">
            <a:extLst>
              <a:ext uri="{FF2B5EF4-FFF2-40B4-BE49-F238E27FC236}">
                <a16:creationId xmlns:a16="http://schemas.microsoft.com/office/drawing/2014/main" id="{4519735B-9D7A-46B1-ABA5-FE53973F2AB0}"/>
              </a:ext>
            </a:extLst>
          </p:cNvPr>
          <p:cNvSpPr>
            <a:spLocks noGrp="1"/>
          </p:cNvSpPr>
          <p:nvPr>
            <p:ph type="ftr" sz="quarter" idx="11"/>
          </p:nvPr>
        </p:nvSpPr>
        <p:spPr>
          <a:xfrm>
            <a:off x="522164" y="7050472"/>
            <a:ext cx="7161649" cy="402567"/>
          </a:xfrm>
        </p:spPr>
        <p:txBody>
          <a:bodyPr/>
          <a:lstStyle/>
          <a:p>
            <a:endParaRPr lang="pl-PL"/>
          </a:p>
        </p:txBody>
      </p:sp>
      <p:sp>
        <p:nvSpPr>
          <p:cNvPr id="1035" name="Slide Number Placeholder 6">
            <a:extLst>
              <a:ext uri="{FF2B5EF4-FFF2-40B4-BE49-F238E27FC236}">
                <a16:creationId xmlns:a16="http://schemas.microsoft.com/office/drawing/2014/main" id="{8F7AC148-40C5-147F-89E1-A64F8A9B5A12}"/>
              </a:ext>
            </a:extLst>
          </p:cNvPr>
          <p:cNvSpPr>
            <a:spLocks noGrp="1"/>
          </p:cNvSpPr>
          <p:nvPr>
            <p:ph type="sldNum" sz="quarter" idx="12"/>
          </p:nvPr>
        </p:nvSpPr>
        <p:spPr>
          <a:xfrm>
            <a:off x="112007" y="7050472"/>
            <a:ext cx="410157" cy="402567"/>
          </a:xfrm>
        </p:spPr>
        <p:txBody>
          <a:bodyPr/>
          <a:lstStyle/>
          <a:p>
            <a:pPr>
              <a:spcAft>
                <a:spcPts val="600"/>
              </a:spcAft>
            </a:pPr>
            <a:fld id="{A8C2BBE0-159F-4401-B469-7F3944BB894C}" type="slidenum">
              <a:rPr lang="pl-PL" smtClean="0"/>
              <a:pPr>
                <a:spcAft>
                  <a:spcPts val="600"/>
                </a:spcAft>
              </a:pPr>
              <a:t>7</a:t>
            </a:fld>
            <a:endParaRPr lang="pl-PL"/>
          </a:p>
        </p:txBody>
      </p:sp>
    </p:spTree>
    <p:extLst>
      <p:ext uri="{BB962C8B-B14F-4D97-AF65-F5344CB8AC3E}">
        <p14:creationId xmlns:p14="http://schemas.microsoft.com/office/powerpoint/2010/main" val="95330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Paso 1 – </a:t>
            </a:r>
            <a:r>
              <a:rPr lang="es-CL" dirty="0"/>
              <a:t>Dato a completar como parámetro en el campo ubicación</a:t>
            </a:r>
          </a:p>
        </p:txBody>
      </p:sp>
      <p:sp>
        <p:nvSpPr>
          <p:cNvPr id="3" name="Text Placeholder 2"/>
          <p:cNvSpPr>
            <a:spLocks noGrp="1"/>
          </p:cNvSpPr>
          <p:nvPr>
            <p:ph type="body" idx="1"/>
          </p:nvPr>
        </p:nvSpPr>
        <p:spPr>
          <a:xfrm>
            <a:off x="844705" y="2784467"/>
            <a:ext cx="9089390" cy="4164516"/>
          </a:xfrm>
        </p:spPr>
        <p:txBody>
          <a:bodyPr>
            <a:normAutofit/>
          </a:bodyPr>
          <a:lstStyle/>
          <a:p>
            <a:pPr>
              <a:lnSpc>
                <a:spcPts val="1350"/>
              </a:lnSpc>
            </a:pPr>
            <a:endParaRPr lang="es-CL" sz="1800" dirty="0">
              <a:solidFill>
                <a:srgbClr val="000000"/>
              </a:solidFill>
              <a:effectLst/>
              <a:highlight>
                <a:srgbClr val="FFFFFF"/>
              </a:highlight>
              <a:latin typeface="Courier New" panose="02070309020205020404" pitchFamily="49" charset="0"/>
              <a:ea typeface="Aptos" panose="020B0004020202020204" pitchFamily="34" charset="0"/>
              <a:cs typeface="Aptos" panose="020B0004020202020204" pitchFamily="34" charset="0"/>
            </a:endParaRPr>
          </a:p>
          <a:p>
            <a:pPr>
              <a:lnSpc>
                <a:spcPts val="1350"/>
              </a:lnSpc>
            </a:pPr>
            <a:endParaRPr lang="es-CL" sz="1800" dirty="0">
              <a:solidFill>
                <a:srgbClr val="000000"/>
              </a:solidFill>
              <a:highlight>
                <a:srgbClr val="FFFFFF"/>
              </a:highlight>
              <a:latin typeface="Courier New" panose="02070309020205020404" pitchFamily="49" charset="0"/>
            </a:endParaRPr>
          </a:p>
        </p:txBody>
      </p:sp>
      <p:graphicFrame>
        <p:nvGraphicFramePr>
          <p:cNvPr id="4" name="Tabla 3">
            <a:extLst>
              <a:ext uri="{FF2B5EF4-FFF2-40B4-BE49-F238E27FC236}">
                <a16:creationId xmlns:a16="http://schemas.microsoft.com/office/drawing/2014/main" id="{5D6AA9B2-749B-86AA-00CC-D6CFB4603E7E}"/>
              </a:ext>
            </a:extLst>
          </p:cNvPr>
          <p:cNvGraphicFramePr>
            <a:graphicFrameLocks noGrp="1"/>
          </p:cNvGraphicFramePr>
          <p:nvPr>
            <p:extLst>
              <p:ext uri="{D42A27DB-BD31-4B8C-83A1-F6EECF244321}">
                <p14:modId xmlns:p14="http://schemas.microsoft.com/office/powerpoint/2010/main" val="578017545"/>
              </p:ext>
            </p:extLst>
          </p:nvPr>
        </p:nvGraphicFramePr>
        <p:xfrm>
          <a:off x="1824933" y="3098885"/>
          <a:ext cx="7128934" cy="1767840"/>
        </p:xfrm>
        <a:graphic>
          <a:graphicData uri="http://schemas.openxmlformats.org/drawingml/2006/table">
            <a:tbl>
              <a:tblPr firstRow="1" bandRow="1">
                <a:tableStyleId>{5C22544A-7EE6-4342-B048-85BDC9FD1C3A}</a:tableStyleId>
              </a:tblPr>
              <a:tblGrid>
                <a:gridCol w="3564467">
                  <a:extLst>
                    <a:ext uri="{9D8B030D-6E8A-4147-A177-3AD203B41FA5}">
                      <a16:colId xmlns:a16="http://schemas.microsoft.com/office/drawing/2014/main" val="2042083765"/>
                    </a:ext>
                  </a:extLst>
                </a:gridCol>
                <a:gridCol w="3564467">
                  <a:extLst>
                    <a:ext uri="{9D8B030D-6E8A-4147-A177-3AD203B41FA5}">
                      <a16:colId xmlns:a16="http://schemas.microsoft.com/office/drawing/2014/main" val="2195991646"/>
                    </a:ext>
                  </a:extLst>
                </a:gridCol>
              </a:tblGrid>
              <a:tr h="370840">
                <a:tc>
                  <a:txBody>
                    <a:bodyPr/>
                    <a:lstStyle/>
                    <a:p>
                      <a:r>
                        <a:rPr lang="es-MX" dirty="0"/>
                        <a:t>Ubicación</a:t>
                      </a:r>
                      <a:endParaRPr lang="es-CL" dirty="0"/>
                    </a:p>
                  </a:txBody>
                  <a:tcPr/>
                </a:tc>
                <a:tc>
                  <a:txBody>
                    <a:bodyPr/>
                    <a:lstStyle/>
                    <a:p>
                      <a:r>
                        <a:rPr lang="es-MX" dirty="0"/>
                        <a:t>Código  a Enviar</a:t>
                      </a:r>
                      <a:endParaRPr lang="es-CL" dirty="0"/>
                    </a:p>
                  </a:txBody>
                  <a:tcPr/>
                </a:tc>
                <a:extLst>
                  <a:ext uri="{0D108BD9-81ED-4DB2-BD59-A6C34878D82A}">
                    <a16:rowId xmlns:a16="http://schemas.microsoft.com/office/drawing/2014/main" val="1783881179"/>
                  </a:ext>
                </a:extLst>
              </a:tr>
              <a:tr h="370840">
                <a:tc>
                  <a:txBody>
                    <a:bodyPr/>
                    <a:lstStyle/>
                    <a:p>
                      <a:r>
                        <a:rPr lang="es-MX" dirty="0"/>
                        <a:t>Fila02</a:t>
                      </a:r>
                      <a:endParaRPr lang="es-CL" dirty="0"/>
                    </a:p>
                  </a:txBody>
                  <a:tcPr/>
                </a:tc>
                <a:tc>
                  <a:txBody>
                    <a:bodyPr/>
                    <a:lstStyle/>
                    <a:p>
                      <a:r>
                        <a:rPr lang="es-MX" dirty="0"/>
                        <a:t>PF2</a:t>
                      </a:r>
                      <a:endParaRPr lang="es-CL" dirty="0"/>
                    </a:p>
                  </a:txBody>
                  <a:tcPr/>
                </a:tc>
                <a:extLst>
                  <a:ext uri="{0D108BD9-81ED-4DB2-BD59-A6C34878D82A}">
                    <a16:rowId xmlns:a16="http://schemas.microsoft.com/office/drawing/2014/main" val="3738144635"/>
                  </a:ext>
                </a:extLst>
              </a:tr>
              <a:tr h="370840">
                <a:tc>
                  <a:txBody>
                    <a:bodyPr/>
                    <a:lstStyle/>
                    <a:p>
                      <a:r>
                        <a:rPr lang="es-MX" dirty="0"/>
                        <a:t>Fila03</a:t>
                      </a:r>
                      <a:endParaRPr lang="es-CL" dirty="0"/>
                    </a:p>
                  </a:txBody>
                  <a:tcPr/>
                </a:tc>
                <a:tc>
                  <a:txBody>
                    <a:bodyPr/>
                    <a:lstStyle/>
                    <a:p>
                      <a:r>
                        <a:rPr lang="es-MX" dirty="0"/>
                        <a:t>PF3</a:t>
                      </a:r>
                      <a:endParaRPr lang="es-CL" dirty="0"/>
                    </a:p>
                  </a:txBody>
                  <a:tcPr/>
                </a:tc>
                <a:extLst>
                  <a:ext uri="{0D108BD9-81ED-4DB2-BD59-A6C34878D82A}">
                    <a16:rowId xmlns:a16="http://schemas.microsoft.com/office/drawing/2014/main" val="1514540013"/>
                  </a:ext>
                </a:extLst>
              </a:tr>
              <a:tr h="370840">
                <a:tc>
                  <a:txBody>
                    <a:bodyPr/>
                    <a:lstStyle/>
                    <a:p>
                      <a:r>
                        <a:rPr lang="es-MX" dirty="0"/>
                        <a:t>Total (Fila02+03)</a:t>
                      </a:r>
                      <a:endParaRPr lang="es-CL" dirty="0"/>
                    </a:p>
                  </a:txBody>
                  <a:tcPr/>
                </a:tc>
                <a:tc>
                  <a:txBody>
                    <a:bodyPr/>
                    <a:lstStyle/>
                    <a:p>
                      <a:r>
                        <a:rPr lang="es-MX" dirty="0"/>
                        <a:t>PT</a:t>
                      </a:r>
                      <a:endParaRPr lang="es-CL" dirty="0"/>
                    </a:p>
                  </a:txBody>
                  <a:tcPr/>
                </a:tc>
                <a:extLst>
                  <a:ext uri="{0D108BD9-81ED-4DB2-BD59-A6C34878D82A}">
                    <a16:rowId xmlns:a16="http://schemas.microsoft.com/office/drawing/2014/main" val="2581936709"/>
                  </a:ext>
                </a:extLst>
              </a:tr>
            </a:tbl>
          </a:graphicData>
        </a:graphic>
      </p:graphicFrame>
    </p:spTree>
    <p:extLst>
      <p:ext uri="{BB962C8B-B14F-4D97-AF65-F5344CB8AC3E}">
        <p14:creationId xmlns:p14="http://schemas.microsoft.com/office/powerpoint/2010/main" val="185124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705" y="2784467"/>
            <a:ext cx="9089390" cy="4164516"/>
          </a:xfrm>
        </p:spPr>
        <p:txBody>
          <a:bodyPr>
            <a:normAutofit/>
          </a:bodyPr>
          <a:lstStyle/>
          <a:p>
            <a:pPr>
              <a:lnSpc>
                <a:spcPts val="1350"/>
              </a:lnSpc>
            </a:pPr>
            <a:r>
              <a:rPr lang="es-MX" sz="1800" dirty="0">
                <a:solidFill>
                  <a:srgbClr val="000000"/>
                </a:solidFill>
                <a:highlight>
                  <a:srgbClr val="FFFFFF"/>
                </a:highlight>
                <a:latin typeface="Courier New" panose="02070309020205020404" pitchFamily="49" charset="0"/>
              </a:rPr>
              <a:t>En la carpeta in (link de DV/PY </a:t>
            </a:r>
            <a:r>
              <a:rPr lang="es-CL"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ction="ppaction://hlinkfile"/>
              </a:rPr>
              <a:t>\\kwjdeais60\DronSG\in</a:t>
            </a:r>
            <a:r>
              <a:rPr lang="es-CL" sz="1800" u="sng" dirty="0">
                <a:solidFill>
                  <a:srgbClr val="000000"/>
                </a:solidFill>
                <a:effectLst/>
                <a:highlight>
                  <a:srgbClr val="FFFFFF"/>
                </a:highlight>
                <a:latin typeface="Courier New" panose="02070309020205020404" pitchFamily="49" charset="0"/>
                <a:ea typeface="Aptos" panose="020B0004020202020204" pitchFamily="34" charset="0"/>
                <a:cs typeface="Times New Roman" panose="02020603050405020304" pitchFamily="18" charset="0"/>
              </a:rPr>
              <a:t>)</a:t>
            </a:r>
          </a:p>
          <a:p>
            <a:pPr>
              <a:lnSpc>
                <a:spcPts val="1350"/>
              </a:lnSpc>
            </a:pPr>
            <a:r>
              <a:rPr lang="es-CL" sz="1800" i="1"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Notar que el link cambiara cuando estemos en producción</a:t>
            </a:r>
          </a:p>
          <a:p>
            <a:pPr>
              <a:lnSpc>
                <a:spcPts val="1350"/>
              </a:lnSpc>
            </a:pPr>
            <a:r>
              <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rPr>
              <a:t>JDE almacenara 3 archivos por cada solicitud de transacción:</a:t>
            </a:r>
          </a:p>
          <a:p>
            <a:pPr>
              <a:lnSpc>
                <a:spcPts val="1350"/>
              </a:lnSpc>
            </a:pPr>
            <a:endParaRPr lang="es-CL" sz="1800" dirty="0">
              <a:solidFill>
                <a:srgbClr val="000000"/>
              </a:solidFill>
              <a:highlight>
                <a:srgbClr val="FFFFFF"/>
              </a:highlight>
              <a:latin typeface="Courier New" panose="02070309020205020404" pitchFamily="49" charset="0"/>
              <a:ea typeface="Aptos" panose="020B0004020202020204" pitchFamily="34" charset="0"/>
              <a:cs typeface="Times New Roman" panose="02020603050405020304" pitchFamily="18" charset="0"/>
            </a:endParaRPr>
          </a:p>
        </p:txBody>
      </p:sp>
      <p:sp>
        <p:nvSpPr>
          <p:cNvPr id="4" name="Título 3">
            <a:extLst>
              <a:ext uri="{FF2B5EF4-FFF2-40B4-BE49-F238E27FC236}">
                <a16:creationId xmlns:a16="http://schemas.microsoft.com/office/drawing/2014/main" id="{700343AD-F078-B6C2-F90F-C0CF72435457}"/>
              </a:ext>
            </a:extLst>
          </p:cNvPr>
          <p:cNvSpPr>
            <a:spLocks noGrp="1"/>
          </p:cNvSpPr>
          <p:nvPr>
            <p:ph type="title"/>
          </p:nvPr>
        </p:nvSpPr>
        <p:spPr/>
        <p:txBody>
          <a:bodyPr/>
          <a:lstStyle/>
          <a:p>
            <a:r>
              <a:rPr lang="en-CA" dirty="0"/>
              <a:t>Paso 3 – </a:t>
            </a:r>
            <a:r>
              <a:rPr lang="es-CL" dirty="0"/>
              <a:t>Almacenamiento de Archivos en carpeta IN</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81AEB0AD-8141-1A86-7900-6DA860193C4B}"/>
              </a:ext>
            </a:extLst>
          </p:cNvPr>
          <p:cNvPicPr>
            <a:picLocks noChangeAspect="1"/>
          </p:cNvPicPr>
          <p:nvPr/>
        </p:nvPicPr>
        <p:blipFill>
          <a:blip r:embed="rId3"/>
          <a:stretch>
            <a:fillRect/>
          </a:stretch>
        </p:blipFill>
        <p:spPr>
          <a:xfrm>
            <a:off x="2466380" y="3590057"/>
            <a:ext cx="5612130" cy="2553335"/>
          </a:xfrm>
          <a:prstGeom prst="rect">
            <a:avLst/>
          </a:prstGeom>
        </p:spPr>
      </p:pic>
    </p:spTree>
    <p:extLst>
      <p:ext uri="{BB962C8B-B14F-4D97-AF65-F5344CB8AC3E}">
        <p14:creationId xmlns:p14="http://schemas.microsoft.com/office/powerpoint/2010/main" val="689269207"/>
      </p:ext>
    </p:extLst>
  </p:cSld>
  <p:clrMapOvr>
    <a:masterClrMapping/>
  </p:clrMapOvr>
</p:sld>
</file>

<file path=ppt/theme/theme1.xml><?xml version="1.0" encoding="utf-8"?>
<a:theme xmlns:a="http://schemas.openxmlformats.org/drawingml/2006/main" name="KGHM Presentation EN Fonts not Embedded">
  <a:themeElements>
    <a:clrScheme name="KGHM1">
      <a:dk1>
        <a:sysClr val="windowText" lastClr="000000"/>
      </a:dk1>
      <a:lt1>
        <a:sysClr val="window" lastClr="FFFFFF"/>
      </a:lt1>
      <a:dk2>
        <a:srgbClr val="502800"/>
      </a:dk2>
      <a:lt2>
        <a:srgbClr val="DADADA"/>
      </a:lt2>
      <a:accent1>
        <a:srgbClr val="A77556"/>
      </a:accent1>
      <a:accent2>
        <a:srgbClr val="6E6E6E"/>
      </a:accent2>
      <a:accent3>
        <a:srgbClr val="00A082"/>
      </a:accent3>
      <a:accent4>
        <a:srgbClr val="8A7562"/>
      </a:accent4>
      <a:accent5>
        <a:srgbClr val="1D5C41"/>
      </a:accent5>
      <a:accent6>
        <a:srgbClr val="D3B59E"/>
      </a:accent6>
      <a:hlink>
        <a:srgbClr val="9C8878"/>
      </a:hlink>
      <a:folHlink>
        <a:srgbClr val="9F9F9F"/>
      </a:folHlink>
    </a:clrScheme>
    <a:fontScheme name="KGHM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342268" indent="-342268">
          <a:spcBef>
            <a:spcPct val="20000"/>
          </a:spcBef>
          <a:buClr>
            <a:srgbClr val="00A082"/>
          </a:buClr>
          <a:buFont typeface="Wingdings" panose="05000000000000000000" pitchFamily="2" charset="2"/>
          <a:buChar char="§"/>
          <a:defRPr sz="2000">
            <a:solidFill>
              <a:prstClr val="black"/>
            </a:solidFill>
          </a:defRPr>
        </a:defPPr>
      </a:lstStyle>
    </a:txDef>
  </a:objectDefaults>
  <a:extraClrSchemeLst/>
  <a:extLst>
    <a:ext uri="{05A4C25C-085E-4340-85A3-A5531E510DB2}">
      <thm15:themeFamily xmlns:thm15="http://schemas.microsoft.com/office/thememl/2012/main" name="KGHM Chile ENHR" id="{228E5DF8-F726-44BC-A973-644AEA23ECBD}" vid="{903E7254-857F-4B8A-975B-5039FFA1F47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Integracion con JDE - Proyecto Conteo Bodega con Dron</Template>
  <TotalTime>473</TotalTime>
  <Words>862</Words>
  <Application>Microsoft Macintosh PowerPoint</Application>
  <PresentationFormat>Personalizado</PresentationFormat>
  <Paragraphs>105</Paragraphs>
  <Slides>13</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4" baseType="lpstr">
      <vt:lpstr>Arial</vt:lpstr>
      <vt:lpstr>Open Sans</vt:lpstr>
      <vt:lpstr>Times New Roman</vt:lpstr>
      <vt:lpstr>Calibri</vt:lpstr>
      <vt:lpstr>Segoe UI</vt:lpstr>
      <vt:lpstr>Open Sans Semibold</vt:lpstr>
      <vt:lpstr>Wingdings</vt:lpstr>
      <vt:lpstr>Courier New</vt:lpstr>
      <vt:lpstr>Aptos</vt:lpstr>
      <vt:lpstr>KGHM Presentation EN Fonts not Embedded</vt:lpstr>
      <vt:lpstr>Objeto empaquetador del shell</vt:lpstr>
      <vt:lpstr>Conteo Cíclico con Dron</vt:lpstr>
      <vt:lpstr>Flujo 1 – Generación Conteo</vt:lpstr>
      <vt:lpstr>Pasos del Proceso</vt:lpstr>
      <vt:lpstr>Paso 1 – Solicitud de conteo parcial o completo</vt:lpstr>
      <vt:lpstr>Paso 1 – Parámetros Input &amp; Output</vt:lpstr>
      <vt:lpstr>Paso 1 – Detalle Parámetros Input</vt:lpstr>
      <vt:lpstr>Paso 1 – Detalle Ubicación</vt:lpstr>
      <vt:lpstr>Paso 1 – Dato a completar como parámetro en el campo ubicación</vt:lpstr>
      <vt:lpstr>Paso 3 – Almacenamiento de Archivos en carpeta IN</vt:lpstr>
      <vt:lpstr>Paso 3 – Almacenamiento de Archivos en carpeta IN</vt:lpstr>
      <vt:lpstr>Paso 3 – Almacenamiento de Archivos en carpeta IN</vt:lpstr>
      <vt:lpstr>Paso 4 – Almacenamiento de Archivos en carpeta BKP</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Carina Murad</dc:creator>
  <cp:lastModifiedBy>Roberto Dobson</cp:lastModifiedBy>
  <cp:revision>10</cp:revision>
  <cp:lastPrinted>2015-04-27T19:10:47Z</cp:lastPrinted>
  <dcterms:created xsi:type="dcterms:W3CDTF">2024-06-26T22:45:45Z</dcterms:created>
  <dcterms:modified xsi:type="dcterms:W3CDTF">2024-07-23T21:01:40Z</dcterms:modified>
</cp:coreProperties>
</file>