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  <p1510:client id="{E444A702-5BA3-4297-A1EF-5E776EBC6388}" v="8" dt="2023-01-31T14:57:4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sta" userId="a790520776acb2dd" providerId="Windows Live" clId="Web-{E444A702-5BA3-4297-A1EF-5E776EBC6388}"/>
    <pc:docChg chg="modSld">
      <pc:chgData name="Edson Costa" userId="a790520776acb2dd" providerId="Windows Live" clId="Web-{E444A702-5BA3-4297-A1EF-5E776EBC6388}" dt="2023-01-31T14:57:41.999" v="7"/>
      <pc:docMkLst>
        <pc:docMk/>
      </pc:docMkLst>
      <pc:sldChg chg="addSp delSp modSp">
        <pc:chgData name="Edson Costa" userId="a790520776acb2dd" providerId="Windows Live" clId="Web-{E444A702-5BA3-4297-A1EF-5E776EBC6388}" dt="2023-01-31T14:57:41.999" v="7"/>
        <pc:sldMkLst>
          <pc:docMk/>
          <pc:sldMk cId="3211859542" sldId="256"/>
        </pc:sldMkLst>
        <pc:spChg chg="add del mod">
          <ac:chgData name="Edson Costa" userId="a790520776acb2dd" providerId="Windows Live" clId="Web-{E444A702-5BA3-4297-A1EF-5E776EBC6388}" dt="2023-01-31T14:57:41.999" v="7"/>
          <ac:spMkLst>
            <pc:docMk/>
            <pc:sldMk cId="3211859542" sldId="256"/>
            <ac:spMk id="4" creationId="{1BA9C556-813F-52D9-C9F4-D89FE5998A1F}"/>
          </ac:spMkLst>
        </pc:spChg>
        <pc:spChg chg="add del">
          <ac:chgData name="Edson Costa" userId="a790520776acb2dd" providerId="Windows Live" clId="Web-{E444A702-5BA3-4297-A1EF-5E776EBC6388}" dt="2023-01-31T14:57:41.999" v="7"/>
          <ac:spMkLst>
            <pc:docMk/>
            <pc:sldMk cId="3211859542" sldId="256"/>
            <ac:spMk id="6" creationId="{3469E413-BCF5-4E2F-BE4B-EB617C589FA5}"/>
          </ac:spMkLst>
        </pc:spChg>
        <pc:picChg chg="add del">
          <ac:chgData name="Edson Costa" userId="a790520776acb2dd" providerId="Windows Live" clId="Web-{E444A702-5BA3-4297-A1EF-5E776EBC6388}" dt="2023-01-31T14:57:35.733" v="2"/>
          <ac:picMkLst>
            <pc:docMk/>
            <pc:sldMk cId="3211859542" sldId="256"/>
            <ac:picMk id="7" creationId="{87D43E1C-7B4D-44A2-8E6D-6786349BFB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57da89a4-318d-4b47-bf40-89f0421a20ef}">
  <we:reference id="WA200003233" version="2.0.0.3" store="pt-BR" storeType="OMEX"/>
  <we:alternateReferences/>
  <we:properties>
    <we:property name="Microsoft.Office.CampaignId" value="&quot;none&quot;"/>
    <we:property name="creatorTenantId" value="&quot;58674b1f-122e-4f0b-989f-a1e1d8191402&quot;"/>
    <we:property name="reportUrl" value="&quot;/groups/me/reports/ae7743f9-7f63-4f40-8f94-cbc0f6b816be/ReportSection?bookmarkGuid=8655a80d-95e2-43af-842f-b957c797d788&amp;bookmarkUsage=1&amp;ctid=58674b1f-122e-4f0b-989f-a1e1d8191402&amp;fromEntryPoint=export&quot;"/>
    <we:property name="reportState" value="&quot;CONNECTED&quot;"/>
    <we:property name="reportEmbeddedTime" value="&quot;2023-01-31T14:54:18.852Z&quot;"/>
    <we:property name="creatorSessionId" value="&quot;3647ca2b-e20b-4617-b1a8-8a8cf7c71353&quot;"/>
    <we:property name="creatorUserId" value="&quot;10032001E740C30F&quot;"/>
    <we:property name="reportName" value="&quot;analise_dataset_kaggle_diabetes&quot;"/>
    <we:property name="isFiltersActionButtonVisible" value="true"/>
    <we:property name="initialStateBookmark" value="&quot;H4sIAAAAAAAAA9VWUW/aMBD+K5Ofo4lQQkrfgLIJdS2IVn2Z0HSJL6krY0e208Eq/vvODmwFaWOqtkF5wf7OvvvufJ/jZ8aFrSSsbmCB7IKNFRc5cG3exSxiqgEHk8nVdX929eWmfz0iWFdOaGXZxTNzYEp098LWIL0LAj/PIwZSTqH0swKkxYhVaKxWIMU3bBaTyZka1xHDZSW1Ae/y1oFD7/aJltOcYsfvzygi5E484S3mrkFnWGnjtvOI2WYUKO3avLMQcKiVA6HIscc45C3egazdQt7OOZ6nWezxQki3WZKtRsvKUD6U5arydejzJ1A5chZIG7R2E2GoZb0Io9EOfqtrk+MMi2BSTrgVueECMnRUnDVlPzWaahPwfokBetBfhwapEpxdtNbR4fD9sjRYwjbf0T/gNpBa86nfXpuG5YdabSrcPVXSH2Wda/tm6I6VraVQh+nOCbFClXKjpZ9NftdkkcvaUhsjb4gNH8A4r9vskVThm5scaMPRDFahvy+F2cqlHe3lcPzmWs+3FwDteXyh9CEVpNSmyeFvanC+9nCPdzrF2XnGOwkURZJmaQLHviOoSqWiAGJjOsU+vtzgU+SCguGPw3wjOhxcj/eoxq/QICkZh3s61ItMn7oY//z0/qcud/u+0WfWwrTdS9IijmNoYwpZXBxbn6f8DZ/ULteL/Qs2eUVvA6099T7+ZbbH+pxA2uJtSHpdnkCvm7S6aRHeur+ttMOly/Ryt87h9xJhC6RnuB/o2tkKcpyCwpBH1ZDxuiEz9Rwo7k85jI3//yRILU3oe5C1jxoe7SwEITYik3hgg3/Ks0DL57r+DmE8COpWDAAA&quot;"/>
    <we:property name="bookmark" value="&quot;H4sIAAAAAAAAA9VWTW/bMAz9K4POxhC7cZz0lqTdUGAfQTv0UuRAWbSrVpEMSe6SFfnvo+RkawJsHYptSX2x9CiTjxSfrEcmpGsUrD7BAtkpu9BCliCMfZOyhOkOnBhzvwB7zwHSKhN9qHieF8UQYJjRKtN4abRjp4/Mg63RX0vXggoeCbyZJwyUmkEdZhUohwlr0DqjQclv2C0mk7ctrhOGy0YZC8HllQePwe0DLac5UUnfnlBEKL18wCssfYdeYmOs384T5rpRpLRrC85iwKnRHqQmxwETUPYoL571UGSlwGHB04BXUvnNEr46XzaW8qEsV00oy1g8gC5RsEjaonObCFOj2kUcne/gV6a1JV5iFU3aS78iN0ICR0/FWVP2M2uoNhEf1xihW/N1apEqIdhpb508H35c1xZr2OZ7/g+4TZQxYhY+b23H8l2rNxUeHCvp96otjXs1dC+0a5XUz9OdE+KkrtVGSz+b/EuXRalaR22MoiM2vQXrg275HakiNDc5MFagnaxif59Ju5VLluzlcPjmWs+3BwB9c/dE6VMqSG1sl8Pf1OB8HeCR6PerkyEX/RyqKi94kcOhzwiqUq0pgNyYjrGPzzb4DIWkYPhjM1+JDicfL/aopi/QICkZp3s6NAtujl2Mf757/1OXu33f6ZP3sMhGeVGlaQoZFsDT6tD6POZ/+OfWl2axf8DmL+htoLXH3se/zPZQvxMoeiKDfDQQOYwGeW9QVPGu+9tKe1x6bpa7dY7PU4QtkK7hYWBa7xoocQYaYx5NRybohszUc6BF2OU4tuH9QZJautDXoNoQNV7aWQwTuK+/A2xsuMs1DAAA&quot;"/>
    <we:property name="embedUrl" value="&quot;/reportEmbed?reportId=ae7743f9-7f63-4f40-8f94-cbc0f6b816be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8ee70a8d-60ac-474f-b26f-dde2cc6f58d7&quot;"/>
    <we:property name="pageName" value="&quot;ReportSection&quot;"/>
    <we:property name="pageDisplayName" value="&quot;Página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f577acbf-5b0b-4b4f-9948-268e97f8d3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b1e4d6ee-9f6f-43f8-a618-24f3d84da28f"/>
    <ds:schemaRef ds:uri="f577acbf-5b0b-4b4f-9948-268e97f8d3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revision>1</cp:revision>
  <dcterms:created xsi:type="dcterms:W3CDTF">2018-06-07T21:39:02Z</dcterms:created>
  <dcterms:modified xsi:type="dcterms:W3CDTF">2023-01-31T14:58:12Z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