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443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0ec482f-0073-4ed0-84a0-8ce1211dd462}">
  <we:reference id="WA200003233" version="2.0.0.3" store="pt-BR" storeType="OMEX"/>
  <we:alternateReferences/>
  <we:properties>
    <we:property name="Microsoft.Office.CampaignId" value="&quot;none&quot;"/>
    <we:property name="creatorTenantId" value="&quot;58674b1f-122e-4f0b-989f-a1e1d8191402&quot;"/>
    <we:property name="reportUrl" value="&quot;/groups/me/reports/442277dc-86bc-4bc6-97ee-23ba8a7e6c4a/ReportSection?bookmarkGuid=ba9b13dc-9d44-4558-b938-6870f1299010&amp;bookmarkUsage=1&amp;ctid=58674b1f-122e-4f0b-989f-a1e1d8191402&amp;fromEntryPoint=export&quot;"/>
    <we:property name="reportState" value="&quot;CONNECTED&quot;"/>
    <we:property name="reportEmbeddedTime" value="&quot;2023-01-31T16:15:01.796Z&quot;"/>
    <we:property name="creatorSessionId" value="&quot;866da5b1-ae67-47ff-af4f-3caaeb86b76b&quot;"/>
    <we:property name="creatorUserId" value="&quot;10032001E740C30F&quot;"/>
    <we:property name="reportName" value="&quot;financials&quot;"/>
    <we:property name="isFiltersActionButtonVisible" value="true"/>
    <we:property name="initialStateBookmark" value="&quot;H4sIAAAAAAAAA+1YwW7bOBD9FUOXXhxDliXLzs1xHGyQpDXiInsogoISRzYLWlRJKhs38A/tb+yP7ZCUnNpxHDdt0SDIwQA9HM68mXkcjXTnUaYKThbvyRy8Q+80pywlVMhG22t6uRMeffhwdjG4PPv8fnAxQrEoNBO58g7vPE3kFPQVUyXhxgQKP103PcL5mEzNv4xwBU2vAKlETjj7Bk4Zt7QsYdn04LbgQhJjcqKJBmP2BtXxP/putzrokaSa3cAEUu2kl1AIqev/TU+5lYW0vmeMWYdDkWvCcjRsZJ1+N237SRS0/bBD436/QzIjzxjXlUqyGN0WEuPBKBeFycMQ0U2FxARxz+KWoFTlZCh4Ober0Zp8IkqZwiVY66NcM71ASxnLSZ4yk4YlpmAsBSbI7uCSlqm24pn4ZygBnVLv0F82VzgG9AZPo3QTxGA6lTAldeCj34KwMSEcnPSkzKss+w/xXqNEsXzKq4rfl+KjC6NgMJwRqQ2jki9YL5N2PCQkBXm0sJk/ZrIuZNDcAP5Ho11e16xE5S/f0a8iiYP/61lxvTRbSS+KExJ1A9KHIOgmnayfvNF3L4Smno0xZgE2itp+BoUJ6r58Du8K+c/yOOz6UdbrJgTCOIAgokncfxE8nsB0DvlL5vG+bXgPvH8xkESms8U53AB/CG21/3CrBnRFJHOPcBvGM8OrhpCVMW8t4mMzHBi17/BU668lIw0KDUo0caaqULxBLnYWcReZXnNeLv77V21JzJMdL+WlwqsJ1PF4a/N7up+85sxWjHvdQVb0qaaROI47YURp1qdZ1ovCHoRPdvG3bvTWjX66GymOQ41c6z/eHPCV1CymgG975hCSrnAAGah7Yq6vrupXTpzRTqSY22NVqKYYq2ycC6yOifIjSTh8Dmni+z0aH0QBhAdhN0sOekG/c9AJCcRpL0t6foTHHWDfjFt/z7B/VmMVvm7XY8LpxlCg9p+86nIi0I0pwREOnV4RXtq3c7R5zrRLzJ0To17gt8Nzo2lutPmZM6ZOW7I3F9TmF+yN3mru3RFRLH3nLZfO3CPPhBWo183uqggoSUk6A3piSXfsPrycapi7FDBqcKkUnZ1SNyrOC4Sh6sGx/nfGcnM9jINM//hM+RwCb6VV07tk05l+hAM1pewjYv0rk9nyDMOQQiRX9ZcflwYpuF3V7EA1bhLpdr+WIBcYkdW4L13LxNNaFa21pSQtAxqNMYXp4qRQpseYb1AoomCTcwaLH7h1vz6hFt2Y5XkNzTwafiJi21YfCXndDypJIWwp62TUlzMvOa8ucZckURb4HQg6adr2adwFx9ldPVrDrU7E7fqQWNFiW9sWpVYFSWFMctjSfSxlqPO7owOZqDzrA8EwLMue+lX3+x8ezTdTGBUAAA==&quot;"/>
    <we:property name="bookmark" value="&quot;H4sIAAAAAAAAA+1YzW7bRhB+FYGXXGSB4q/om624aFEnEKLAl0IohtyhvMmKy+wuHSuGXqiv0Rfr7JJUIluRDadFDNc8LWeGM9/MfjNc8sZjXNcC1m9hhd6x91vFeAFMqsHYG3pVKzyV8uMK1EfIkjiPgjIK8mScZBAFaU5WsjZcVto7vvEMqCWaC64bENYjCf9YDD0QYgZLe1eC0Dj0alRaViD4F2yNSWVUg5uhh9e1kAqsy7kBg9btFZnTPUEZj0KKCIXhVzjHwrTSd1hLZfr7oafblYO0q7POXMCprAzwihxbWZglxdjP42DsRyFLsyyE0spLLkxnkq/PrmtF+VCW69qWZUrollJRvYTncCvUugsylaJZudXZjnwuG1XgO3TezyrDzZo8lbyCquC2DBsqwUxJKpDT0JI1hXHiS/l5qpCCMu/Y3wy3OE7YFT1N0tsgTpZLhUvoEz/7TxAO5iCwlf7SVF2V/bt4FyTRvFqKbse/bsX7No2a4/QSlLGMyj/Qftmy00NSMVSna1f511z1GxkMbwH/qdluFj0ryfjDN/TrSNLC//dZsdhYVT6J0xziJIAMgyDJwzLLX+j7IIR2PwczqgLe2tTxIygMZPv0OXwo5Z/L4yjx43KS5IBRGmAQszzNngSP57hcYfWUefzQMfwAvL9yVKCKy/U5XqG4C22rv6vqAV2A4u0r3KXxyPS6M8nWmbeT8Wt7OLBm3+Dp1p8aDgOGAwYGWlddKt5JJQ9u4iEyPee6vPn7L72nMPdOvEI0mloTWcvjvcPv/nnynCvbMe55J9nRpzuNpGkaRjFjZcbKchJHE4zuneIv0+hlGv3wNNKCDjVqZ/54K6RPUruwYRzj6hYdx1YvmVOjI+SNd86JpK3vCxCNdfvqFDQvXhGijeP4d0aaM9f/k4G2aD/VodL9h3qbuZLCrfpq0HlS2Adb7acG1ZogO4uvUEcWyGgLcrQHwsiGJWdc05tGQK0tJewvAxIxdNn/jmv9iOPpuaT2sgDeQy7wz4jlvj9h6VEcYHQUJWV+NAmy8CiMANNiUuYTP759+OpKYtHNeFX10Gwn/0DGrgu+k/JuHDJSUhqbVl+MnoxVI0RH2gTyuAz8EIOwKMY+SxPr4OZwSxm8Nrm83n2nu2t/l8nG6BoKnEGFe7rNUYa1cQ90nPtNtO23zeYfsjg/R6cSAAA=&quot;"/>
    <we:property name="embedUrl" value="&quot;/reportEmbed?reportId=442277dc-86bc-4bc6-97ee-23ba8a7e6c4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3474bc3b-799d-4cb1-9473-c4842a94bf28&quot;"/>
    <we:property name="pageName" value="&quot;ReportSection&quot;"/>
    <we:property name="pageDisplayName" value="&quot;Página 1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180ab13-07db-4fd5-be71-d671b7774721}">
  <we:reference id="WA200003233" version="2.0.0.3" store="pt-BR" storeType="OMEX"/>
  <we:alternateReferences/>
  <we:properties>
    <we:property name="Microsoft.Office.CampaignId" value="&quot;none&quot;"/>
    <we:property name="creatorTenantId" value="&quot;58674b1f-122e-4f0b-989f-a1e1d8191402&quot;"/>
    <we:property name="reportUrl" value="&quot;/groups/me/reports/442277dc-86bc-4bc6-97ee-23ba8a7e6c4a/ReportSection01125c6241b71fd960ee?bookmarkGuid=0e9da022-2c77-41b5-9a31-08ef83a430f1&amp;bookmarkUsage=1&amp;ctid=58674b1f-122e-4f0b-989f-a1e1d8191402&amp;fromEntryPoint=export&quot;"/>
    <we:property name="reportState" value="&quot;CONNECTED&quot;"/>
    <we:property name="reportEmbeddedTime" value="&quot;2023-01-31T16:15:37.340Z&quot;"/>
    <we:property name="creatorSessionId" value="&quot;346501f6-d2dc-43cb-a53d-c6b9940f34f2&quot;"/>
    <we:property name="creatorUserId" value="&quot;10032001E740C30F&quot;"/>
    <we:property name="reportName" value="&quot;financials&quot;"/>
    <we:property name="isFiltersActionButtonVisible" value="true"/>
    <we:property name="initialStateBookmark" value="&quot;H4sIAAAAAAAAA+1X224aMRD9FeRnVO0F1tA3QlK1yg2FNi8VqmbtWeLIsbdeL4VG/FB/oz9We3dzKymgCiko7dN6LjuXM2N7fEu4KHIJizO4QfKWfFBcMODatELSJqpmHpyfH58OLo6/nA1Ojxxb51ZoVZC3t8SCmaK9FEUJ0ptwzM+TNgEpRzD1VAaywDbJ0RRagRTfsVZ2ImtKXLYJznOpDXiTYwsWvdmZU3e08x2+iZ1HYFbMcIzM1twLzLWxDR2EYdRlSdQJUxpmvJ8EiO6fopZWYW7W906rwIZaWRDKBeB5nU6QdvoRjaI+xT5jHdaLPL8QaiqbVB7+/bjIPV4W5zbVc49Ueu18ekvLpUuVpzxKaAIYB9CNI56Gacf/nQlpG4fp4mieG4eiw7a2NuAzUAw5qaAyWNTI3JLBdGpwCrYhj54Ih1qWN8/wx7o0DC8wq0TKCrtwPjKhnA/hy+LjHBntClZJWmOQWHPflarBP/Dklf42NOgKxj1j4jhrQWFg+FNEHGE4moNFle2hMHfljdq/Bf2imbrUHCuOsyDOOARBFzpBwntpwPa8dJ+UsEVrrCX/F8q3Ltu6hCzkWZyk0OUBo2GXAst6G0s4dAhNtXGHolyp4q5CH+pSWbMgq2Vp70kruWUm7A7aKBc4vAJj97qV/pTtcnJ3EzmN60fXS9Mkdfi774pJdXlEAaX9PrBOEFOe0B6N+vGen0Dbts0Wbf5eoAHDrhYnOEO5Gtq9fFV0F9AlGFGPGVUaf5leMyjdGyNPMj70A4xXexRPs/5aCmhxbHGwUJtqUiEDpdfu/XVn0GvG5fTnj+IZYDbfVbIs3JZAXvfxswfO5n38mpFtOu51J9m0T316phhRiMIkoRQBaUhZwv9f/ltF6Ofi1sihgLuYI7fYm3s1DKzL/iUHgqqrH2AjN+he4n6hS1vkwHAECiv/eW1CYKXnGggUR96sjf+eCFeSuliXIMvqDese56Ty4conUolb6jfB/QLTqINTWBAAAA==&quot;"/>
    <we:property name="bookmark" value="&quot;H4sIAAAAAAAAA+1X224aMRD9FeRnVO0F1tA3QlK1yg2FNi8VqmbtWeLIsbdeL4VG/FB/oz9We3dzKymgCiko7dN6LjuXM2N7fEu4KHIJizO4QfKWfFBcMODatELSJqpmHpyfH58OLo6/nA1Ojxxb51ZoVZC3t8SCmaK9FEUJ0ptwzM+TNgEpRzD1VAaywDbJ0RRagRTfsVZ2ImtKXLYJznOpDXiTYwsWvdmZU3e08x2+iZ1HYFbMcIzM1twLzLWxDR2EYdRlSdQJUxpmvJ8EiO6fopZWYW7W906rwIZaWRDKBeB5nU6QdvoRjaI+xT5jHdaLPL8QaiqbVB7+/bjIPV4W5zbVc49Ueu18ekvLpUuVpzxKaAIYB9CNI56Gacf/nQlpG4fp4mieG4eiw7a2NuAzUAw5qaAyWNTI3JLBdGpwCrYhj54Ih1qWN8/wx7o0DC8wq0TKCrtwPjKhnA/hy+LjHBntClZJWmOQWHPflarBP/Dklf42NOgKxj1j4jhrQWFg+FNEHGE4moNFle2hMHfljdq/Bf2imbrUHCuOsyDOOARBFzpBwntpwPa8dJ+UsEVrrCX/F8q3Ltu6hCzkWZyk0OUBo2GXAst6G0s4dAhNtXGHolyp4q5CH+pSWbMgq2Vp70kruWUm7A7aKBc4vAJj97qV/pTtcnJ3EzmN60fXS9Mkdfi774pJdXlEAaX9PrBOEFOe0B6N+vGen0Dbts0Wbf5eoAHDrhYnOEO5Gtq9fFV0F9AlGFGPGVUaf5leMyjdGyNPMj70A4xXexRPs/5aCmhxbHGwUJtqUiEDpdfu/XVn0GvG5fTnj+IZYDbfVbIs3JZAXvfxswfO5n38mpFtOu51J9m0T316phhRiMIkoRQBaUhZwv9f/ltF6Ofi1sihgLuYI7fYm3s1DKzL/iUHgqqrH2AjN+he4n6hS1vkwHAECiv/eW1CYKXnGggUR96sjf+eCFeSuliXIMvqDese56Ty4conUolb6jfB/QLTqINTWBAAAA==&quot;"/>
    <we:property name="embedUrl" value="&quot;/reportEmbed?reportId=442277dc-86bc-4bc6-97ee-23ba8a7e6c4a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3474bc3b-799d-4cb1-9473-c4842a94bf28&quot;"/>
    <we:property name="pageName" value="&quot;ReportSection01125c6241b71fd960ee&quot;"/>
    <we:property name="pageDisplayName" value="&quot;Página 2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Edson Costa</cp:lastModifiedBy>
  <cp:revision>3</cp:revision>
  <dcterms:created xsi:type="dcterms:W3CDTF">2018-06-07T21:39:02Z</dcterms:created>
  <dcterms:modified xsi:type="dcterms:W3CDTF">2023-01-31T16:16:23Z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