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74" r:id="rId2"/>
    <p:sldId id="256" r:id="rId3"/>
    <p:sldId id="275" r:id="rId4"/>
    <p:sldId id="293" r:id="rId5"/>
    <p:sldId id="290" r:id="rId6"/>
    <p:sldId id="292" r:id="rId7"/>
    <p:sldId id="276" r:id="rId8"/>
    <p:sldId id="262" r:id="rId9"/>
    <p:sldId id="305" r:id="rId10"/>
    <p:sldId id="301" r:id="rId11"/>
    <p:sldId id="302" r:id="rId12"/>
    <p:sldId id="303" r:id="rId13"/>
    <p:sldId id="306" r:id="rId14"/>
    <p:sldId id="307" r:id="rId15"/>
    <p:sldId id="308" r:id="rId16"/>
    <p:sldId id="299" r:id="rId17"/>
    <p:sldId id="258" r:id="rId18"/>
    <p:sldId id="29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9AC440C7-35A5-4C66-85C0-57ABA215A4CD}">
          <p14:sldIdLst>
            <p14:sldId id="274"/>
            <p14:sldId id="256"/>
          </p14:sldIdLst>
        </p14:section>
        <p14:section name="발표 스타일" id="{C38C02E4-11D5-42F5-893A-E6BF36DD56B9}">
          <p14:sldIdLst>
            <p14:sldId id="275"/>
            <p14:sldId id="293"/>
            <p14:sldId id="290"/>
            <p14:sldId id="292"/>
            <p14:sldId id="276"/>
            <p14:sldId id="262"/>
            <p14:sldId id="305"/>
            <p14:sldId id="301"/>
            <p14:sldId id="302"/>
            <p14:sldId id="303"/>
            <p14:sldId id="306"/>
            <p14:sldId id="307"/>
            <p14:sldId id="308"/>
          </p14:sldIdLst>
        </p14:section>
        <p14:section name="마지막" id="{0A9151A7-1FDD-4606-B7F8-A63B772563CC}">
          <p14:sldIdLst>
            <p14:sldId id="299"/>
            <p14:sldId id="258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F32"/>
    <a:srgbClr val="00A9EA"/>
    <a:srgbClr val="FDF54F"/>
    <a:srgbClr val="59D3F5"/>
    <a:srgbClr val="0D509E"/>
    <a:srgbClr val="F5C437"/>
    <a:srgbClr val="F9C04D"/>
    <a:srgbClr val="0194E7"/>
    <a:srgbClr val="068BD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2021. 6. 16.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5T07:32:1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10004,'20'20'0,"-4"-4"0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2021. 6. 16.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2021. 6. 16.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2021. 6. 16.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2021. 6. 16.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2021. 6. 16.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2021. 6. 16.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2021. 6. 16.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ynnNeXG0G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CB5F9C-FE07-47B7-9BBD-2733D7FD5946}"/>
              </a:ext>
            </a:extLst>
          </p:cNvPr>
          <p:cNvSpPr txBox="1"/>
          <p:nvPr/>
        </p:nvSpPr>
        <p:spPr>
          <a:xfrm>
            <a:off x="203200" y="4942724"/>
            <a:ext cx="2225289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9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조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2018204029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손재성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2018204034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박경수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2020204018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임주환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304800" y="944993"/>
            <a:ext cx="12192000" cy="3477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0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InteractiveMedia</a:t>
            </a:r>
            <a:endParaRPr lang="en-US" altLang="ko-KR" sz="80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80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r>
              <a:rPr lang="en-US" altLang="ko-KR" sz="80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TeamProject</a:t>
            </a:r>
            <a:endParaRPr lang="en-US" altLang="ko-KR" sz="80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60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</a:t>
            </a:r>
            <a:r>
              <a:rPr lang="en-US" altLang="ko-KR" sz="60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Walking on the Snow.</a:t>
            </a:r>
            <a:endParaRPr lang="ko-KR" altLang="en-US" sz="6000" b="1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6B9F90-F379-F642-8EEF-BB88C8E145D1}"/>
              </a:ext>
            </a:extLst>
          </p:cNvPr>
          <p:cNvSpPr/>
          <p:nvPr/>
        </p:nvSpPr>
        <p:spPr>
          <a:xfrm>
            <a:off x="10210800" y="6598024"/>
            <a:ext cx="1981200" cy="1792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873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-203200" y="-1919471"/>
            <a:ext cx="11862453" cy="11774671"/>
            <a:chOff x="-17983679" y="1237323"/>
            <a:chExt cx="28547065" cy="508944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-17983679" y="1237323"/>
              <a:ext cx="264158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264632" y="4110779"/>
              <a:ext cx="129875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FE0883-D9DD-CB44-9EA5-168A20F659F0}"/>
              </a:ext>
            </a:extLst>
          </p:cNvPr>
          <p:cNvSpPr/>
          <p:nvPr/>
        </p:nvSpPr>
        <p:spPr>
          <a:xfrm>
            <a:off x="10210800" y="6598024"/>
            <a:ext cx="1981200" cy="179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21CEF-90F4-1A47-98CE-798A44D278A1}"/>
              </a:ext>
            </a:extLst>
          </p:cNvPr>
          <p:cNvSpPr txBox="1"/>
          <p:nvPr/>
        </p:nvSpPr>
        <p:spPr>
          <a:xfrm>
            <a:off x="8420799" y="3207327"/>
            <a:ext cx="3203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i="1" dirty="0"/>
              <a:t>Android &amp; iPhone</a:t>
            </a:r>
          </a:p>
          <a:p>
            <a:pPr algn="ctr"/>
            <a:r>
              <a:rPr lang="ko-KR" altLang="en-US" sz="2800" i="1" dirty="0"/>
              <a:t>동작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F76229-A3C0-5144-BFCC-5426F73E10C5}"/>
              </a:ext>
            </a:extLst>
          </p:cNvPr>
          <p:cNvSpPr txBox="1"/>
          <p:nvPr/>
        </p:nvSpPr>
        <p:spPr>
          <a:xfrm>
            <a:off x="1603613" y="6254098"/>
            <a:ext cx="5804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i="1" dirty="0"/>
              <a:t>iPhone                                    Android</a:t>
            </a:r>
          </a:p>
        </p:txBody>
      </p:sp>
      <p:pic>
        <p:nvPicPr>
          <p:cNvPr id="16" name="그림 15" descr="텍스트, 실외이(가) 표시된 사진&#10;&#10;자동 생성된 설명">
            <a:extLst>
              <a:ext uri="{FF2B5EF4-FFF2-40B4-BE49-F238E27FC236}">
                <a16:creationId xmlns:a16="http://schemas.microsoft.com/office/drawing/2014/main" id="{21EF4A7F-150A-164D-84D8-D373DC52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7" y="643928"/>
            <a:ext cx="3208079" cy="550309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D0B308C-BF96-E64E-8F24-1D358D629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73" y="643928"/>
            <a:ext cx="3208079" cy="55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2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4A94F575-0977-4DF0-B2D2-074AF51B6415}"/>
              </a:ext>
            </a:extLst>
          </p:cNvPr>
          <p:cNvSpPr/>
          <p:nvPr/>
        </p:nvSpPr>
        <p:spPr>
          <a:xfrm>
            <a:off x="662939" y="762238"/>
            <a:ext cx="10584180" cy="5417820"/>
          </a:xfrm>
          <a:prstGeom prst="bracketPair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50D763-9B69-4871-9BCE-B18FFE03D79B}"/>
              </a:ext>
            </a:extLst>
          </p:cNvPr>
          <p:cNvSpPr txBox="1"/>
          <p:nvPr/>
        </p:nvSpPr>
        <p:spPr>
          <a:xfrm>
            <a:off x="1913378" y="677942"/>
            <a:ext cx="8083303" cy="5243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i="1" dirty="0"/>
              <a:t>Android &amp; iPhone</a:t>
            </a:r>
          </a:p>
          <a:p>
            <a:pPr algn="ctr"/>
            <a:endParaRPr lang="en-US" altLang="ko-KR" sz="1000" i="1" dirty="0"/>
          </a:p>
          <a:p>
            <a:pPr>
              <a:lnSpc>
                <a:spcPct val="150000"/>
              </a:lnSpc>
            </a:pPr>
            <a:r>
              <a:rPr lang="en" altLang="ko-KR" sz="2000" i="1" dirty="0"/>
              <a:t>var </a:t>
            </a:r>
            <a:r>
              <a:rPr lang="en" altLang="ko-KR" sz="2000" i="1" dirty="0" err="1"/>
              <a:t>isMobile</a:t>
            </a:r>
            <a:r>
              <a:rPr lang="en" altLang="ko-KR" sz="2000" i="1" dirty="0"/>
              <a:t> = </a:t>
            </a:r>
            <a:r>
              <a:rPr lang="en" altLang="ko-KR" sz="2000" i="1" dirty="0" err="1">
                <a:solidFill>
                  <a:srgbClr val="C00000"/>
                </a:solidFill>
              </a:rPr>
              <a:t>navigator.userAgent</a:t>
            </a:r>
            <a:r>
              <a:rPr lang="en" altLang="ko-KR" sz="2000" i="1" dirty="0" err="1"/>
              <a:t>.match</a:t>
            </a:r>
            <a:r>
              <a:rPr lang="en" altLang="ko-KR" sz="2000" i="1" dirty="0"/>
              <a:t>(/(</a:t>
            </a:r>
            <a:r>
              <a:rPr lang="en" altLang="ko-KR" sz="2000" i="1" dirty="0" err="1"/>
              <a:t>iPhone|iPod|iPad</a:t>
            </a:r>
            <a:r>
              <a:rPr lang="en" altLang="ko-KR" sz="2000" i="1" dirty="0"/>
              <a:t>)/); </a:t>
            </a:r>
          </a:p>
          <a:p>
            <a:pPr>
              <a:lnSpc>
                <a:spcPct val="150000"/>
              </a:lnSpc>
            </a:pPr>
            <a:r>
              <a:rPr lang="en" altLang="ko-KR" sz="2000" i="1" dirty="0">
                <a:solidFill>
                  <a:srgbClr val="00B050"/>
                </a:solidFill>
              </a:rPr>
              <a:t>// </a:t>
            </a:r>
            <a:r>
              <a:rPr lang="ko-KR" altLang="en-US" sz="2000" i="1" dirty="0">
                <a:solidFill>
                  <a:srgbClr val="00B050"/>
                </a:solidFill>
              </a:rPr>
              <a:t>유저 단말기 정보가 </a:t>
            </a:r>
            <a:r>
              <a:rPr lang="en-US" altLang="ko-KR" sz="2000" i="1" dirty="0">
                <a:solidFill>
                  <a:srgbClr val="00B050"/>
                </a:solidFill>
              </a:rPr>
              <a:t>(</a:t>
            </a:r>
            <a:r>
              <a:rPr lang="ko-KR" altLang="en-US" sz="2000" i="1" dirty="0">
                <a:solidFill>
                  <a:srgbClr val="00B050"/>
                </a:solidFill>
              </a:rPr>
              <a:t> </a:t>
            </a:r>
            <a:r>
              <a:rPr lang="en" altLang="ko-KR" sz="2000" i="1" dirty="0" err="1">
                <a:solidFill>
                  <a:srgbClr val="00B050"/>
                </a:solidFill>
              </a:rPr>
              <a:t>iPhone|iPod|iPad</a:t>
            </a:r>
            <a:r>
              <a:rPr lang="ko-KR" altLang="en-US" sz="2000" i="1" dirty="0">
                <a:solidFill>
                  <a:srgbClr val="00B050"/>
                </a:solidFill>
              </a:rPr>
              <a:t> </a:t>
            </a:r>
            <a:r>
              <a:rPr lang="en" altLang="ko-KR" sz="2000" i="1" dirty="0">
                <a:solidFill>
                  <a:srgbClr val="00B050"/>
                </a:solidFill>
              </a:rPr>
              <a:t>) </a:t>
            </a:r>
            <a:r>
              <a:rPr lang="ko-KR" altLang="en-US" sz="2000" i="1" dirty="0">
                <a:solidFill>
                  <a:srgbClr val="00B050"/>
                </a:solidFill>
              </a:rPr>
              <a:t>이면 아래 코드 실행</a:t>
            </a:r>
          </a:p>
          <a:p>
            <a:pPr>
              <a:lnSpc>
                <a:spcPct val="150000"/>
              </a:lnSpc>
            </a:pPr>
            <a:r>
              <a:rPr lang="en" altLang="ko-KR" sz="2000" i="1" dirty="0"/>
              <a:t>if (</a:t>
            </a:r>
            <a:r>
              <a:rPr lang="en" altLang="ko-KR" sz="2000" i="1" dirty="0" err="1"/>
              <a:t>isMobile</a:t>
            </a:r>
            <a:r>
              <a:rPr lang="en" altLang="ko-KR" sz="2000" i="1" dirty="0"/>
              <a:t> != null) {</a:t>
            </a:r>
          </a:p>
          <a:p>
            <a:pPr>
              <a:lnSpc>
                <a:spcPct val="150000"/>
              </a:lnSpc>
            </a:pPr>
            <a:r>
              <a:rPr lang="en" altLang="ko-KR" sz="2000" i="1" dirty="0"/>
              <a:t>	</a:t>
            </a:r>
            <a:r>
              <a:rPr lang="en" altLang="ko-KR" sz="2000" i="1" dirty="0" err="1"/>
              <a:t>DeviceMotionEvent.requestPermission</a:t>
            </a:r>
            <a:r>
              <a:rPr lang="en" altLang="ko-KR" sz="2000" i="1" dirty="0"/>
              <a:t>().then(response =&gt; {</a:t>
            </a:r>
          </a:p>
          <a:p>
            <a:pPr>
              <a:lnSpc>
                <a:spcPct val="150000"/>
              </a:lnSpc>
            </a:pPr>
            <a:r>
              <a:rPr lang="en" altLang="ko-KR" sz="2000" i="1" dirty="0"/>
              <a:t>		if (response == 'granted') {</a:t>
            </a:r>
          </a:p>
          <a:p>
            <a:pPr>
              <a:lnSpc>
                <a:spcPct val="150000"/>
              </a:lnSpc>
            </a:pPr>
            <a:r>
              <a:rPr lang="en" altLang="ko-KR" sz="2000" i="1" dirty="0"/>
              <a:t>			</a:t>
            </a:r>
            <a:r>
              <a:rPr lang="en" altLang="ko-KR" sz="2000" i="1" dirty="0" err="1"/>
              <a:t>console.log</a:t>
            </a:r>
            <a:r>
              <a:rPr lang="en" altLang="ko-KR" sz="2000" i="1" dirty="0"/>
              <a:t>("motion sensor permission granted");</a:t>
            </a:r>
          </a:p>
          <a:p>
            <a:pPr>
              <a:lnSpc>
                <a:spcPct val="150000"/>
              </a:lnSpc>
            </a:pPr>
            <a:r>
              <a:rPr lang="en" altLang="ko-KR" sz="2000" i="1" dirty="0"/>
              <a:t>		}</a:t>
            </a:r>
          </a:p>
          <a:p>
            <a:pPr>
              <a:lnSpc>
                <a:spcPct val="150000"/>
              </a:lnSpc>
            </a:pPr>
            <a:r>
              <a:rPr lang="en" altLang="ko-KR" sz="2000" i="1" dirty="0"/>
              <a:t>	});</a:t>
            </a:r>
          </a:p>
          <a:p>
            <a:pPr>
              <a:lnSpc>
                <a:spcPct val="150000"/>
              </a:lnSpc>
            </a:pPr>
            <a:r>
              <a:rPr lang="en" altLang="ko-KR" sz="2000" i="1" dirty="0"/>
              <a:t>}</a:t>
            </a:r>
          </a:p>
          <a:p>
            <a:pPr>
              <a:lnSpc>
                <a:spcPct val="150000"/>
              </a:lnSpc>
            </a:pPr>
            <a:r>
              <a:rPr lang="en" altLang="ko-KR" sz="2000" i="1" dirty="0">
                <a:solidFill>
                  <a:srgbClr val="00B050"/>
                </a:solidFill>
              </a:rPr>
              <a:t>//</a:t>
            </a:r>
            <a:r>
              <a:rPr lang="ko-KR" altLang="en-US" sz="2000" i="1" dirty="0">
                <a:solidFill>
                  <a:srgbClr val="00B050"/>
                </a:solidFill>
              </a:rPr>
              <a:t> </a:t>
            </a:r>
            <a:r>
              <a:rPr lang="en-US" altLang="ko-KR" sz="2000" i="1" dirty="0">
                <a:solidFill>
                  <a:srgbClr val="00B050"/>
                </a:solidFill>
              </a:rPr>
              <a:t>else</a:t>
            </a:r>
            <a:r>
              <a:rPr lang="ko-KR" altLang="en-US" sz="2000" i="1" dirty="0">
                <a:solidFill>
                  <a:srgbClr val="00B050"/>
                </a:solidFill>
              </a:rPr>
              <a:t>면  그냥 실행 </a:t>
            </a:r>
            <a:r>
              <a:rPr lang="en-US" altLang="ko-KR" sz="2000" i="1" dirty="0">
                <a:solidFill>
                  <a:srgbClr val="00B050"/>
                </a:solidFill>
              </a:rPr>
              <a:t>(</a:t>
            </a:r>
            <a:r>
              <a:rPr lang="ko-KR" altLang="en-US" sz="2000" i="1" dirty="0">
                <a:solidFill>
                  <a:srgbClr val="00B050"/>
                </a:solidFill>
              </a:rPr>
              <a:t> </a:t>
            </a:r>
            <a:r>
              <a:rPr lang="en-US" altLang="ko-KR" sz="2000" i="1" dirty="0">
                <a:solidFill>
                  <a:srgbClr val="00B050"/>
                </a:solidFill>
              </a:rPr>
              <a:t>Android</a:t>
            </a:r>
            <a:r>
              <a:rPr lang="ko-KR" altLang="en-US" sz="2000" i="1" dirty="0">
                <a:solidFill>
                  <a:srgbClr val="00B050"/>
                </a:solidFill>
              </a:rPr>
              <a:t>일 경우 </a:t>
            </a:r>
            <a:r>
              <a:rPr lang="en-US" altLang="ko-KR" sz="2000" i="1" dirty="0">
                <a:solidFill>
                  <a:srgbClr val="00B050"/>
                </a:solidFill>
              </a:rPr>
              <a:t>)</a:t>
            </a:r>
            <a:endParaRPr lang="en" altLang="ko-KR" sz="2000" i="1" dirty="0">
              <a:solidFill>
                <a:srgbClr val="00B05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6FF15C-6318-BB46-A917-57D5CD2515F1}"/>
              </a:ext>
            </a:extLst>
          </p:cNvPr>
          <p:cNvSpPr/>
          <p:nvPr/>
        </p:nvSpPr>
        <p:spPr>
          <a:xfrm>
            <a:off x="10210800" y="6598024"/>
            <a:ext cx="1981200" cy="179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412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-203200" y="-1697798"/>
            <a:ext cx="11862453" cy="11552999"/>
            <a:chOff x="-17983679" y="1333138"/>
            <a:chExt cx="28547065" cy="49936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-17983679" y="1333138"/>
              <a:ext cx="264158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264632" y="4110779"/>
              <a:ext cx="129875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4777015" y="215645"/>
            <a:ext cx="253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i="1" dirty="0"/>
              <a:t>실행 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FE0883-D9DD-CB44-9EA5-168A20F659F0}"/>
              </a:ext>
            </a:extLst>
          </p:cNvPr>
          <p:cNvSpPr/>
          <p:nvPr/>
        </p:nvSpPr>
        <p:spPr>
          <a:xfrm>
            <a:off x="10210800" y="6598024"/>
            <a:ext cx="1981200" cy="179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5" name="그림 14" descr="텍스트, 자연이(가) 표시된 사진&#10;&#10;자동 생성된 설명">
            <a:extLst>
              <a:ext uri="{FF2B5EF4-FFF2-40B4-BE49-F238E27FC236}">
                <a16:creationId xmlns:a16="http://schemas.microsoft.com/office/drawing/2014/main" id="{C6BF11F9-D174-1948-86F9-BD3416869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7" y="920602"/>
            <a:ext cx="3183043" cy="5460143"/>
          </a:xfrm>
          <a:prstGeom prst="rect">
            <a:avLst/>
          </a:prstGeom>
        </p:spPr>
      </p:pic>
      <p:pic>
        <p:nvPicPr>
          <p:cNvPr id="17" name="그림 16" descr="텍스트, 비, 자연이(가) 표시된 사진&#10;&#10;자동 생성된 설명">
            <a:extLst>
              <a:ext uri="{FF2B5EF4-FFF2-40B4-BE49-F238E27FC236}">
                <a16:creationId xmlns:a16="http://schemas.microsoft.com/office/drawing/2014/main" id="{37A2F0F7-7F19-B549-BA55-802D3AC84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737" y="920600"/>
            <a:ext cx="3183044" cy="54601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9B10245-486D-D24D-919C-41716B13A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728" y="920600"/>
            <a:ext cx="3183043" cy="546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69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39B961-3A16-4A9E-BCB7-72566C434C2B}"/>
              </a:ext>
            </a:extLst>
          </p:cNvPr>
          <p:cNvSpPr/>
          <p:nvPr/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05AA9-8100-468D-AA1D-5F712D0B9FC4}"/>
              </a:ext>
            </a:extLst>
          </p:cNvPr>
          <p:cNvSpPr txBox="1"/>
          <p:nvPr/>
        </p:nvSpPr>
        <p:spPr>
          <a:xfrm flipH="1">
            <a:off x="897696" y="1114334"/>
            <a:ext cx="4300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+mj-lt"/>
              </a:rPr>
              <a:t>Footprint</a:t>
            </a:r>
            <a:endParaRPr lang="ko-KR" altLang="en-US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26553-9700-4313-B12B-C77DC1D3F416}"/>
              </a:ext>
            </a:extLst>
          </p:cNvPr>
          <p:cNvSpPr txBox="1"/>
          <p:nvPr/>
        </p:nvSpPr>
        <p:spPr>
          <a:xfrm flipH="1">
            <a:off x="1331407" y="4168035"/>
            <a:ext cx="3235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latin typeface="+mj-lt"/>
              </a:rPr>
              <a:t>Button</a:t>
            </a:r>
            <a:endParaRPr lang="ko-KR" altLang="en-US" sz="72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FB813-592D-4739-8A34-53BF18CC2413}"/>
              </a:ext>
            </a:extLst>
          </p:cNvPr>
          <p:cNvSpPr txBox="1"/>
          <p:nvPr/>
        </p:nvSpPr>
        <p:spPr>
          <a:xfrm>
            <a:off x="5647149" y="750452"/>
            <a:ext cx="654485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ore-KR" dirty="0">
                <a:solidFill>
                  <a:srgbClr val="C00000"/>
                </a:solidFill>
              </a:rPr>
              <a:t>d</a:t>
            </a:r>
            <a:r>
              <a:rPr lang="en" altLang="ko-Kore-KR" dirty="0" err="1">
                <a:solidFill>
                  <a:srgbClr val="C00000"/>
                </a:solidFill>
              </a:rPr>
              <a:t>eviceorientation</a:t>
            </a:r>
            <a:r>
              <a:rPr lang="ko-KR" altLang="en-US" dirty="0">
                <a:solidFill>
                  <a:schemeClr val="bg1"/>
                </a:solidFill>
              </a:rPr>
              <a:t>을 이용해 사용자의 움직임 감지  →</a:t>
            </a:r>
            <a:endParaRPr lang="en-US" altLang="ko-KR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" altLang="ko-Kore-KR" dirty="0" err="1">
                <a:solidFill>
                  <a:schemeClr val="bg1"/>
                </a:solidFill>
              </a:rPr>
              <a:t>document.</a:t>
            </a:r>
            <a:r>
              <a:rPr lang="en" altLang="ko-Kore-KR" dirty="0" err="1">
                <a:solidFill>
                  <a:srgbClr val="C00000"/>
                </a:solidFill>
              </a:rPr>
              <a:t>createElement</a:t>
            </a:r>
            <a:r>
              <a:rPr lang="en" altLang="ko-Kore-KR" dirty="0">
                <a:solidFill>
                  <a:schemeClr val="bg1"/>
                </a:solidFill>
              </a:rPr>
              <a:t>("</a:t>
            </a:r>
            <a:r>
              <a:rPr lang="en" altLang="ko-Kore-KR" dirty="0" err="1">
                <a:solidFill>
                  <a:schemeClr val="bg1"/>
                </a:solidFill>
              </a:rPr>
              <a:t>img</a:t>
            </a:r>
            <a:r>
              <a:rPr lang="en" altLang="ko-Kore-KR" dirty="0">
                <a:solidFill>
                  <a:schemeClr val="bg1"/>
                </a:solidFill>
              </a:rPr>
              <a:t>")</a:t>
            </a:r>
            <a:r>
              <a:rPr lang="ko-KR" altLang="en-US" dirty="0">
                <a:solidFill>
                  <a:schemeClr val="bg1"/>
                </a:solidFill>
              </a:rPr>
              <a:t> 이미지 소스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크기 지정 →</a:t>
            </a:r>
            <a:endParaRPr lang="en" altLang="ko-Kore-KR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" altLang="ko-Kore-KR" dirty="0" err="1">
                <a:solidFill>
                  <a:schemeClr val="bg1"/>
                </a:solidFill>
              </a:rPr>
              <a:t>document.body.</a:t>
            </a:r>
            <a:r>
              <a:rPr lang="en" altLang="ko-Kore-KR" dirty="0" err="1">
                <a:solidFill>
                  <a:srgbClr val="C00000"/>
                </a:solidFill>
              </a:rPr>
              <a:t>appendChild</a:t>
            </a:r>
            <a:r>
              <a:rPr lang="en" altLang="ko-Kore-KR" dirty="0">
                <a:solidFill>
                  <a:schemeClr val="bg1"/>
                </a:solidFill>
              </a:rPr>
              <a:t>(</a:t>
            </a:r>
            <a:r>
              <a:rPr lang="en" altLang="ko-Kore-KR" dirty="0" err="1">
                <a:solidFill>
                  <a:schemeClr val="bg1"/>
                </a:solidFill>
              </a:rPr>
              <a:t>img</a:t>
            </a:r>
            <a:r>
              <a:rPr lang="en" altLang="ko-Kore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 움직임에 따른 이미지 추가  →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투명도 줄이고 </a:t>
            </a:r>
            <a:r>
              <a:rPr lang="en" altLang="ko-Kore-KR" dirty="0" err="1">
                <a:solidFill>
                  <a:schemeClr val="bg1"/>
                </a:solidFill>
              </a:rPr>
              <a:t>setTimeout</a:t>
            </a:r>
            <a:r>
              <a:rPr lang="en" altLang="ko-Kore-KR" dirty="0">
                <a:solidFill>
                  <a:schemeClr val="bg1"/>
                </a:solidFill>
              </a:rPr>
              <a:t> </a:t>
            </a:r>
            <a:r>
              <a:rPr lang="ko-Kore-KR" altLang="en-US" dirty="0">
                <a:solidFill>
                  <a:schemeClr val="bg1"/>
                </a:solidFill>
              </a:rPr>
              <a:t>함수</a:t>
            </a:r>
            <a:r>
              <a:rPr lang="ko-KR" altLang="en-US" dirty="0">
                <a:solidFill>
                  <a:schemeClr val="bg1"/>
                </a:solidFill>
              </a:rPr>
              <a:t> 이용해 일정 시간 지난 후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solidFill>
                  <a:schemeClr val="bg1"/>
                </a:solidFill>
              </a:rPr>
              <a:t>document.body.</a:t>
            </a:r>
            <a:r>
              <a:rPr lang="en" altLang="ko-Kore-KR" dirty="0" err="1">
                <a:solidFill>
                  <a:srgbClr val="C00000"/>
                </a:solidFill>
              </a:rPr>
              <a:t>removeChild</a:t>
            </a:r>
            <a:r>
              <a:rPr lang="en" altLang="ko-Kore-KR" dirty="0">
                <a:solidFill>
                  <a:schemeClr val="bg1"/>
                </a:solidFill>
              </a:rPr>
              <a:t>(</a:t>
            </a:r>
            <a:r>
              <a:rPr lang="en" altLang="ko-Kore-KR" dirty="0" err="1">
                <a:solidFill>
                  <a:schemeClr val="bg1"/>
                </a:solidFill>
              </a:rPr>
              <a:t>img</a:t>
            </a:r>
            <a:r>
              <a:rPr lang="en" altLang="ko-Kore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 이미지 삭제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발자국 사라지는 효과</a:t>
            </a:r>
            <a:endParaRPr lang="en" altLang="ko-Kore-KR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CF4CAD-DA79-486E-B325-39D78D927F8D}"/>
              </a:ext>
            </a:extLst>
          </p:cNvPr>
          <p:cNvSpPr txBox="1"/>
          <p:nvPr/>
        </p:nvSpPr>
        <p:spPr>
          <a:xfrm>
            <a:off x="5647149" y="4366700"/>
            <a:ext cx="5213444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cs typeface="Arial" panose="020B0604020202020204" pitchFamily="34" charset="0"/>
              </a:rPr>
              <a:t>사람 발자국 외에 다른 여러 발자국 추가</a:t>
            </a:r>
            <a:endParaRPr lang="en" altLang="ko-Kore-KR" dirty="0"/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몸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size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에 따라 발자국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size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도 달라지는 재미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뱀의 움직임</a:t>
            </a:r>
            <a:endParaRPr lang="en" altLang="ko-Kore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484470-3CD9-9A47-807A-851FF21E0429}"/>
              </a:ext>
            </a:extLst>
          </p:cNvPr>
          <p:cNvSpPr/>
          <p:nvPr/>
        </p:nvSpPr>
        <p:spPr>
          <a:xfrm>
            <a:off x="10210800" y="6598024"/>
            <a:ext cx="1981200" cy="179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5799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76FF15C-6318-BB46-A917-57D5CD2515F1}"/>
              </a:ext>
            </a:extLst>
          </p:cNvPr>
          <p:cNvSpPr/>
          <p:nvPr/>
        </p:nvSpPr>
        <p:spPr>
          <a:xfrm>
            <a:off x="10210800" y="6598024"/>
            <a:ext cx="1981200" cy="179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C0801-9470-1C4A-B75B-0268287C6891}"/>
              </a:ext>
            </a:extLst>
          </p:cNvPr>
          <p:cNvSpPr txBox="1"/>
          <p:nvPr/>
        </p:nvSpPr>
        <p:spPr>
          <a:xfrm>
            <a:off x="0" y="-196234"/>
            <a:ext cx="16197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“</a:t>
            </a:r>
            <a:endParaRPr lang="ko-KR" altLang="en-US" sz="8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036627-8326-F34F-B3DF-BD6006A36115}"/>
              </a:ext>
            </a:extLst>
          </p:cNvPr>
          <p:cNvSpPr/>
          <p:nvPr/>
        </p:nvSpPr>
        <p:spPr>
          <a:xfrm>
            <a:off x="7252302" y="2511152"/>
            <a:ext cx="4955177" cy="15973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CBEE0-A854-D240-814D-7BFF2787F66E}"/>
              </a:ext>
            </a:extLst>
          </p:cNvPr>
          <p:cNvSpPr txBox="1"/>
          <p:nvPr/>
        </p:nvSpPr>
        <p:spPr>
          <a:xfrm>
            <a:off x="279563" y="1595021"/>
            <a:ext cx="1009234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400" dirty="0" err="1"/>
              <a:t>window.addEventListener</a:t>
            </a:r>
            <a:r>
              <a:rPr lang="en" altLang="ko-Kore-KR" sz="1400" dirty="0"/>
              <a:t>(</a:t>
            </a:r>
            <a:r>
              <a:rPr lang="ko-KR" altLang="en-US" sz="1400" dirty="0"/>
              <a:t> </a:t>
            </a:r>
            <a:r>
              <a:rPr lang="en" altLang="ko-Kore-KR" sz="1400" dirty="0">
                <a:solidFill>
                  <a:srgbClr val="C00000"/>
                </a:solidFill>
              </a:rPr>
              <a:t>＇</a:t>
            </a:r>
            <a:r>
              <a:rPr lang="ko-KR" altLang="en-US" sz="1400" dirty="0">
                <a:solidFill>
                  <a:srgbClr val="C00000"/>
                </a:solidFill>
              </a:rPr>
              <a:t> </a:t>
            </a:r>
            <a:r>
              <a:rPr lang="en" altLang="ko-Kore-KR" sz="1400" dirty="0" err="1">
                <a:solidFill>
                  <a:srgbClr val="C00000"/>
                </a:solidFill>
              </a:rPr>
              <a:t>deviceorientation</a:t>
            </a:r>
            <a:r>
              <a:rPr lang="en-US" altLang="ko-KR" sz="1400" dirty="0">
                <a:solidFill>
                  <a:srgbClr val="C00000"/>
                </a:solidFill>
              </a:rPr>
              <a:t>＇</a:t>
            </a:r>
            <a:r>
              <a:rPr lang="en" altLang="ko-Kore-KR" sz="1400" dirty="0"/>
              <a:t>,</a:t>
            </a:r>
            <a:r>
              <a:rPr lang="ko-KR" altLang="en-US" sz="1400" dirty="0"/>
              <a:t> </a:t>
            </a:r>
            <a:r>
              <a:rPr lang="en" altLang="ko-Kore-KR" sz="1400" dirty="0"/>
              <a:t>(event) =&gt; {</a:t>
            </a:r>
          </a:p>
          <a:p>
            <a:r>
              <a:rPr lang="en" altLang="ko-Kore-KR" sz="1400" dirty="0"/>
              <a:t>	</a:t>
            </a:r>
            <a:r>
              <a:rPr lang="en" altLang="ko-Kore-KR" sz="1400" dirty="0" err="1"/>
              <a:t>vx</a:t>
            </a:r>
            <a:r>
              <a:rPr lang="en" altLang="ko-Kore-KR" sz="1400" dirty="0"/>
              <a:t> = </a:t>
            </a:r>
            <a:r>
              <a:rPr lang="en" altLang="ko-Kore-KR" sz="1400" dirty="0" err="1"/>
              <a:t>vx</a:t>
            </a:r>
            <a:r>
              <a:rPr lang="en" altLang="ko-Kore-KR" sz="1400" dirty="0"/>
              <a:t> + </a:t>
            </a:r>
            <a:r>
              <a:rPr lang="en" altLang="ko-Kore-KR" sz="1400" dirty="0" err="1"/>
              <a:t>event.gamma</a:t>
            </a:r>
            <a:r>
              <a:rPr lang="ko-KR" altLang="en-US" sz="1400" dirty="0"/>
              <a:t> </a:t>
            </a:r>
            <a:r>
              <a:rPr lang="en" altLang="ko-Kore-KR" sz="1400" dirty="0"/>
              <a:t>*</a:t>
            </a:r>
            <a:r>
              <a:rPr lang="ko-KR" altLang="en-US" sz="1400" dirty="0"/>
              <a:t> </a:t>
            </a:r>
            <a:r>
              <a:rPr lang="en" altLang="ko-Kore-KR" sz="1400" dirty="0"/>
              <a:t>2; 	</a:t>
            </a:r>
            <a:r>
              <a:rPr lang="en" altLang="ko-Kore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스마트폰 화면은 폭이 좁으므로 </a:t>
            </a:r>
            <a:r>
              <a:rPr lang="en" altLang="ko-Kore-KR" sz="1400" dirty="0">
                <a:solidFill>
                  <a:srgbClr val="00B050"/>
                </a:solidFill>
              </a:rPr>
              <a:t>x</a:t>
            </a:r>
            <a:r>
              <a:rPr lang="ko-KR" altLang="en-US" sz="1400" dirty="0">
                <a:solidFill>
                  <a:srgbClr val="00B050"/>
                </a:solidFill>
              </a:rPr>
              <a:t>축 속도 </a:t>
            </a:r>
            <a:r>
              <a:rPr lang="en-US" altLang="ko-KR" sz="1400" dirty="0">
                <a:solidFill>
                  <a:srgbClr val="00B050"/>
                </a:solidFill>
              </a:rPr>
              <a:t>2</a:t>
            </a:r>
            <a:r>
              <a:rPr lang="ko-KR" altLang="en-US" sz="1400" dirty="0">
                <a:solidFill>
                  <a:srgbClr val="00B050"/>
                </a:solidFill>
              </a:rPr>
              <a:t>배</a:t>
            </a:r>
          </a:p>
          <a:p>
            <a:r>
              <a:rPr lang="en" altLang="ko-Kore-KR" sz="1400" dirty="0"/>
              <a:t>	</a:t>
            </a:r>
            <a:r>
              <a:rPr lang="en" altLang="ko-Kore-KR" sz="1400" dirty="0" err="1"/>
              <a:t>vy</a:t>
            </a:r>
            <a:r>
              <a:rPr lang="en" altLang="ko-Kore-KR" sz="1400" dirty="0"/>
              <a:t> = </a:t>
            </a:r>
            <a:r>
              <a:rPr lang="en" altLang="ko-Kore-KR" sz="1400" dirty="0" err="1"/>
              <a:t>vy</a:t>
            </a:r>
            <a:r>
              <a:rPr lang="en" altLang="ko-Kore-KR" sz="1400" dirty="0"/>
              <a:t> + </a:t>
            </a:r>
            <a:r>
              <a:rPr lang="en" altLang="ko-Kore-KR" sz="1400" dirty="0" err="1"/>
              <a:t>event.beta</a:t>
            </a:r>
            <a:r>
              <a:rPr lang="en" altLang="ko-Kore-KR" sz="1400" dirty="0"/>
              <a:t>;</a:t>
            </a:r>
          </a:p>
          <a:p>
            <a:r>
              <a:rPr lang="en" altLang="ko-Kore-KR" sz="1400" dirty="0"/>
              <a:t>	px = px + </a:t>
            </a:r>
            <a:r>
              <a:rPr lang="en" altLang="ko-Kore-KR" sz="1400" dirty="0" err="1"/>
              <a:t>vx</a:t>
            </a:r>
            <a:r>
              <a:rPr lang="ko-KR" altLang="en-US" sz="1400" dirty="0"/>
              <a:t> </a:t>
            </a:r>
            <a:r>
              <a:rPr lang="en" altLang="ko-Kore-KR" sz="1400" dirty="0"/>
              <a:t>*</a:t>
            </a:r>
            <a:r>
              <a:rPr lang="ko-KR" altLang="en-US" sz="1400" dirty="0"/>
              <a:t> </a:t>
            </a:r>
            <a:r>
              <a:rPr lang="en" altLang="ko-Kore-KR" sz="1400" dirty="0"/>
              <a:t>.00025;</a:t>
            </a:r>
          </a:p>
          <a:p>
            <a:r>
              <a:rPr lang="en" altLang="ko-Kore-KR" sz="1400" dirty="0"/>
              <a:t>	if (</a:t>
            </a:r>
            <a:r>
              <a:rPr lang="ko-KR" altLang="en-US" sz="1400" dirty="0"/>
              <a:t> </a:t>
            </a:r>
            <a:r>
              <a:rPr lang="en" altLang="ko-Kore-KR" sz="1400" dirty="0"/>
              <a:t>px &gt; 93 || px &lt; 0</a:t>
            </a:r>
            <a:r>
              <a:rPr lang="ko-KR" altLang="en-US" sz="1400" dirty="0"/>
              <a:t> </a:t>
            </a:r>
            <a:r>
              <a:rPr lang="en" altLang="ko-Kore-KR" sz="1400" dirty="0"/>
              <a:t>)</a:t>
            </a:r>
            <a:r>
              <a:rPr lang="ko-KR" altLang="en-US" sz="1400" dirty="0"/>
              <a:t> </a:t>
            </a:r>
            <a:r>
              <a:rPr lang="en" altLang="ko-Kore-KR" sz="1400" dirty="0"/>
              <a:t>{ 		</a:t>
            </a:r>
            <a:r>
              <a:rPr lang="en" altLang="ko-Kore-KR" sz="1400" dirty="0">
                <a:solidFill>
                  <a:srgbClr val="00B050"/>
                </a:solidFill>
              </a:rPr>
              <a:t>// px = 0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en" altLang="ko-Kore-KR" sz="1400" dirty="0">
                <a:solidFill>
                  <a:srgbClr val="00B050"/>
                </a:solidFill>
              </a:rPr>
              <a:t>~ 93</a:t>
            </a:r>
            <a:r>
              <a:rPr lang="ko-KR" altLang="en-US" sz="1400" dirty="0" err="1">
                <a:solidFill>
                  <a:srgbClr val="00B050"/>
                </a:solidFill>
              </a:rPr>
              <a:t>으로</a:t>
            </a:r>
            <a:r>
              <a:rPr lang="ko-KR" altLang="en-US" sz="1400" dirty="0">
                <a:solidFill>
                  <a:srgbClr val="00B050"/>
                </a:solidFill>
              </a:rPr>
              <a:t> 제한</a:t>
            </a:r>
          </a:p>
          <a:p>
            <a:r>
              <a:rPr lang="en" altLang="ko-Kore-KR" sz="1400" dirty="0"/>
              <a:t>		px = </a:t>
            </a:r>
            <a:r>
              <a:rPr lang="en" altLang="ko-Kore-KR" sz="1400" dirty="0" err="1"/>
              <a:t>Math.max</a:t>
            </a:r>
            <a:r>
              <a:rPr lang="en" altLang="ko-Kore-KR" sz="1400" dirty="0"/>
              <a:t>(0, </a:t>
            </a:r>
            <a:r>
              <a:rPr lang="en" altLang="ko-Kore-KR" sz="1400" dirty="0" err="1"/>
              <a:t>Math.min</a:t>
            </a:r>
            <a:r>
              <a:rPr lang="en" altLang="ko-Kore-KR" sz="1400" dirty="0"/>
              <a:t>(93, px))</a:t>
            </a:r>
          </a:p>
          <a:p>
            <a:r>
              <a:rPr lang="en" altLang="ko-Kore-KR" sz="1400" dirty="0"/>
              <a:t>		</a:t>
            </a:r>
            <a:r>
              <a:rPr lang="en" altLang="ko-Kore-KR" sz="1400" dirty="0" err="1"/>
              <a:t>vx</a:t>
            </a:r>
            <a:r>
              <a:rPr lang="en" altLang="ko-Kore-KR" sz="1400" dirty="0"/>
              <a:t> = 0;</a:t>
            </a:r>
          </a:p>
          <a:p>
            <a:r>
              <a:rPr lang="en" altLang="ko-Kore-KR" sz="1400" dirty="0"/>
              <a:t>	}</a:t>
            </a:r>
          </a:p>
          <a:p>
            <a:br>
              <a:rPr lang="en" altLang="ko-Kore-KR" sz="1400" dirty="0"/>
            </a:br>
            <a:r>
              <a:rPr lang="en" altLang="ko-Kore-KR" sz="1400" dirty="0"/>
              <a:t>	</a:t>
            </a:r>
            <a:r>
              <a:rPr lang="en" altLang="ko-Kore-KR" sz="1400" dirty="0" err="1"/>
              <a:t>py</a:t>
            </a:r>
            <a:r>
              <a:rPr lang="en" altLang="ko-Kore-KR" sz="1400" dirty="0"/>
              <a:t> = </a:t>
            </a:r>
            <a:r>
              <a:rPr lang="en" altLang="ko-Kore-KR" sz="1400" dirty="0" err="1"/>
              <a:t>py</a:t>
            </a:r>
            <a:r>
              <a:rPr lang="en" altLang="ko-Kore-KR" sz="1400" dirty="0"/>
              <a:t> + </a:t>
            </a:r>
            <a:r>
              <a:rPr lang="en" altLang="ko-Kore-KR" sz="1400" dirty="0" err="1"/>
              <a:t>vy</a:t>
            </a:r>
            <a:r>
              <a:rPr lang="ko-KR" altLang="en-US" sz="1400" dirty="0"/>
              <a:t> </a:t>
            </a:r>
            <a:r>
              <a:rPr lang="en" altLang="ko-Kore-KR" sz="1400" dirty="0"/>
              <a:t>*</a:t>
            </a:r>
            <a:r>
              <a:rPr lang="ko-KR" altLang="en-US" sz="1400" dirty="0"/>
              <a:t> </a:t>
            </a:r>
            <a:r>
              <a:rPr lang="en" altLang="ko-Kore-KR" sz="1400" dirty="0"/>
              <a:t>.00025;</a:t>
            </a:r>
          </a:p>
          <a:p>
            <a:r>
              <a:rPr lang="en" altLang="ko-Kore-KR" sz="1400" dirty="0"/>
              <a:t>	if (</a:t>
            </a:r>
            <a:r>
              <a:rPr lang="ko-KR" altLang="en-US" sz="1400" dirty="0"/>
              <a:t> </a:t>
            </a:r>
            <a:r>
              <a:rPr lang="en" altLang="ko-Kore-KR" sz="1400" dirty="0" err="1"/>
              <a:t>py</a:t>
            </a:r>
            <a:r>
              <a:rPr lang="en" altLang="ko-Kore-KR" sz="1400" dirty="0"/>
              <a:t> &gt; 95 || </a:t>
            </a:r>
            <a:r>
              <a:rPr lang="en" altLang="ko-Kore-KR" sz="1400" dirty="0" err="1"/>
              <a:t>py</a:t>
            </a:r>
            <a:r>
              <a:rPr lang="en" altLang="ko-Kore-KR" sz="1400" dirty="0"/>
              <a:t> &lt; 0</a:t>
            </a:r>
            <a:r>
              <a:rPr lang="ko-KR" altLang="en-US" sz="1400" dirty="0"/>
              <a:t> </a:t>
            </a:r>
            <a:r>
              <a:rPr lang="en" altLang="ko-Kore-KR" sz="1400" dirty="0"/>
              <a:t>)</a:t>
            </a:r>
            <a:r>
              <a:rPr lang="ko-KR" altLang="en-US" sz="1400" dirty="0"/>
              <a:t> </a:t>
            </a:r>
            <a:r>
              <a:rPr lang="en" altLang="ko-Kore-KR" sz="1400" dirty="0"/>
              <a:t>{ 		</a:t>
            </a:r>
            <a:r>
              <a:rPr lang="en" altLang="ko-Kore-KR" sz="1400" dirty="0">
                <a:solidFill>
                  <a:srgbClr val="00B050"/>
                </a:solidFill>
              </a:rPr>
              <a:t>// </a:t>
            </a:r>
            <a:r>
              <a:rPr lang="en" altLang="ko-Kore-KR" sz="1400" dirty="0" err="1">
                <a:solidFill>
                  <a:srgbClr val="00B050"/>
                </a:solidFill>
              </a:rPr>
              <a:t>py</a:t>
            </a:r>
            <a:r>
              <a:rPr lang="en" altLang="ko-Kore-KR" sz="1400" dirty="0">
                <a:solidFill>
                  <a:srgbClr val="00B050"/>
                </a:solidFill>
              </a:rPr>
              <a:t> = 0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en" altLang="ko-Kore-KR" sz="1400" dirty="0">
                <a:solidFill>
                  <a:srgbClr val="00B050"/>
                </a:solidFill>
              </a:rPr>
              <a:t>~ 95</a:t>
            </a:r>
            <a:r>
              <a:rPr lang="ko-KR" altLang="en-US" sz="1400" dirty="0" err="1">
                <a:solidFill>
                  <a:srgbClr val="00B050"/>
                </a:solidFill>
              </a:rPr>
              <a:t>으로</a:t>
            </a:r>
            <a:r>
              <a:rPr lang="ko-KR" altLang="en-US" sz="1400" dirty="0">
                <a:solidFill>
                  <a:srgbClr val="00B050"/>
                </a:solidFill>
              </a:rPr>
              <a:t> 제한</a:t>
            </a:r>
          </a:p>
          <a:p>
            <a:r>
              <a:rPr lang="en" altLang="ko-Kore-KR" sz="1400" dirty="0"/>
              <a:t>		</a:t>
            </a:r>
            <a:r>
              <a:rPr lang="en" altLang="ko-Kore-KR" sz="1400" dirty="0" err="1"/>
              <a:t>py</a:t>
            </a:r>
            <a:r>
              <a:rPr lang="en" altLang="ko-Kore-KR" sz="1400" dirty="0"/>
              <a:t> = </a:t>
            </a:r>
            <a:r>
              <a:rPr lang="en" altLang="ko-Kore-KR" sz="1400" dirty="0" err="1"/>
              <a:t>Math.max</a:t>
            </a:r>
            <a:r>
              <a:rPr lang="en" altLang="ko-Kore-KR" sz="1400" dirty="0"/>
              <a:t>(0, </a:t>
            </a:r>
            <a:r>
              <a:rPr lang="en" altLang="ko-Kore-KR" sz="1400" dirty="0" err="1"/>
              <a:t>Math.min</a:t>
            </a:r>
            <a:r>
              <a:rPr lang="en" altLang="ko-Kore-KR" sz="1400" dirty="0"/>
              <a:t>(</a:t>
            </a:r>
            <a:r>
              <a:rPr lang="ko-KR" altLang="en-US" sz="1400" dirty="0"/>
              <a:t> </a:t>
            </a:r>
            <a:r>
              <a:rPr lang="en" altLang="ko-Kore-KR" sz="1400" dirty="0"/>
              <a:t>95</a:t>
            </a:r>
            <a:r>
              <a:rPr lang="ko-KR" altLang="en-US" sz="1400" dirty="0"/>
              <a:t> </a:t>
            </a:r>
            <a:r>
              <a:rPr lang="en" altLang="ko-Kore-KR" sz="1400" dirty="0"/>
              <a:t>, </a:t>
            </a:r>
            <a:r>
              <a:rPr lang="en" altLang="ko-Kore-KR" sz="1400" dirty="0" err="1"/>
              <a:t>py</a:t>
            </a:r>
            <a:r>
              <a:rPr lang="ko-KR" altLang="en-US" sz="1400" dirty="0"/>
              <a:t> </a:t>
            </a:r>
            <a:r>
              <a:rPr lang="en" altLang="ko-Kore-KR" sz="1400" dirty="0"/>
              <a:t>))</a:t>
            </a:r>
          </a:p>
          <a:p>
            <a:r>
              <a:rPr lang="en" altLang="ko-Kore-KR" sz="1400" dirty="0"/>
              <a:t>		</a:t>
            </a:r>
            <a:r>
              <a:rPr lang="en" altLang="ko-Kore-KR" sz="1400" dirty="0" err="1"/>
              <a:t>vy</a:t>
            </a:r>
            <a:r>
              <a:rPr lang="en" altLang="ko-Kore-KR" sz="1400" dirty="0"/>
              <a:t> = 0;</a:t>
            </a:r>
          </a:p>
          <a:p>
            <a:r>
              <a:rPr lang="en" altLang="ko-Kore-KR" sz="1400" dirty="0"/>
              <a:t>	}</a:t>
            </a:r>
          </a:p>
          <a:p>
            <a:r>
              <a:rPr lang="en" altLang="ko-Kore-KR" sz="1400" dirty="0"/>
              <a:t>	dot = </a:t>
            </a:r>
            <a:r>
              <a:rPr lang="en" altLang="ko-Kore-KR" sz="1400" dirty="0" err="1"/>
              <a:t>document.getElementsByClassName</a:t>
            </a:r>
            <a:r>
              <a:rPr lang="en" altLang="ko-Kore-KR" sz="1400" dirty="0"/>
              <a:t>(</a:t>
            </a:r>
            <a:r>
              <a:rPr lang="ko-KR" altLang="en-US" sz="1400" dirty="0"/>
              <a:t> </a:t>
            </a:r>
            <a:r>
              <a:rPr lang="en" altLang="ko-Kore-KR" sz="1400" dirty="0"/>
              <a:t>＂</a:t>
            </a:r>
            <a:r>
              <a:rPr lang="ko-KR" altLang="en-US" sz="1400" dirty="0"/>
              <a:t> </a:t>
            </a:r>
            <a:r>
              <a:rPr lang="en" altLang="ko-Kore-KR" sz="1400" dirty="0" err="1"/>
              <a:t>indicatorDot</a:t>
            </a:r>
            <a:r>
              <a:rPr lang="en" altLang="ko-Kore-KR" sz="1400" dirty="0"/>
              <a:t>＂</a:t>
            </a:r>
            <a:r>
              <a:rPr lang="ko-KR" altLang="en-US" sz="1400" dirty="0"/>
              <a:t> </a:t>
            </a:r>
            <a:r>
              <a:rPr lang="en" altLang="ko-Kore-KR" sz="1400" dirty="0"/>
              <a:t>)[0]</a:t>
            </a:r>
          </a:p>
          <a:p>
            <a:r>
              <a:rPr lang="en" altLang="ko-Kore-KR" sz="1400" dirty="0"/>
              <a:t>	</a:t>
            </a:r>
            <a:r>
              <a:rPr lang="en" altLang="ko-Kore-KR" sz="1400" dirty="0" err="1"/>
              <a:t>dot.setAttribute</a:t>
            </a:r>
            <a:r>
              <a:rPr lang="en" altLang="ko-Kore-KR" sz="1400" dirty="0"/>
              <a:t>(＇</a:t>
            </a:r>
            <a:r>
              <a:rPr lang="ko-KR" altLang="en-US" sz="1400" dirty="0"/>
              <a:t> </a:t>
            </a:r>
            <a:r>
              <a:rPr lang="en" altLang="ko-Kore-KR" sz="1400" dirty="0"/>
              <a:t>style＇, ＂</a:t>
            </a:r>
            <a:r>
              <a:rPr lang="ko-KR" altLang="en-US" sz="1400" dirty="0"/>
              <a:t> </a:t>
            </a:r>
            <a:r>
              <a:rPr lang="en" altLang="ko-Kore-KR" sz="1400" dirty="0"/>
              <a:t>left:" + (</a:t>
            </a:r>
            <a:r>
              <a:rPr lang="ko-KR" altLang="en-US" sz="1400" dirty="0"/>
              <a:t> </a:t>
            </a:r>
            <a:r>
              <a:rPr lang="en" altLang="ko-Kore-KR" sz="1400" dirty="0"/>
              <a:t>px</a:t>
            </a:r>
            <a:r>
              <a:rPr lang="ko-KR" altLang="en-US" sz="1400" dirty="0"/>
              <a:t> </a:t>
            </a:r>
            <a:r>
              <a:rPr lang="en" altLang="ko-Kore-KR" sz="1400" dirty="0"/>
              <a:t>) + ＂</a:t>
            </a:r>
            <a:r>
              <a:rPr lang="ko-KR" altLang="en-US" sz="1400" dirty="0"/>
              <a:t> </a:t>
            </a:r>
            <a:r>
              <a:rPr lang="en" altLang="ko-Kore-KR" sz="1400" dirty="0"/>
              <a:t>%;</a:t>
            </a:r>
            <a:r>
              <a:rPr lang="ko-KR" altLang="en-US" sz="1400" dirty="0"/>
              <a:t>  </a:t>
            </a:r>
            <a:r>
              <a:rPr lang="en" altLang="ko-Kore-KR" sz="1400" dirty="0"/>
              <a:t>" </a:t>
            </a:r>
            <a:r>
              <a:rPr lang="ko-KR" altLang="en-US" sz="1400" dirty="0"/>
              <a:t> </a:t>
            </a:r>
            <a:r>
              <a:rPr lang="en" altLang="ko-Kore-KR" sz="1400" dirty="0"/>
              <a:t>+</a:t>
            </a:r>
          </a:p>
          <a:p>
            <a:r>
              <a:rPr lang="en" altLang="ko-Kore-KR" sz="1400" dirty="0"/>
              <a:t>			＂</a:t>
            </a:r>
            <a:r>
              <a:rPr lang="ko-KR" altLang="en-US" sz="1400" dirty="0"/>
              <a:t> </a:t>
            </a:r>
            <a:r>
              <a:rPr lang="en" altLang="ko-Kore-KR" sz="1400" dirty="0"/>
              <a:t>top:" + (</a:t>
            </a:r>
            <a:r>
              <a:rPr lang="ko-KR" altLang="en-US" sz="1400" dirty="0"/>
              <a:t> </a:t>
            </a:r>
            <a:r>
              <a:rPr lang="en" altLang="ko-Kore-KR" sz="1400" dirty="0" err="1"/>
              <a:t>py</a:t>
            </a:r>
            <a:r>
              <a:rPr lang="ko-KR" altLang="en-US" sz="1400" dirty="0"/>
              <a:t> </a:t>
            </a:r>
            <a:r>
              <a:rPr lang="en" altLang="ko-Kore-KR" sz="1400" dirty="0"/>
              <a:t>) + </a:t>
            </a:r>
            <a:r>
              <a:rPr lang="ko-KR" altLang="en-US" sz="1400" dirty="0"/>
              <a:t> </a:t>
            </a:r>
            <a:r>
              <a:rPr lang="en" altLang="ko-Kore-KR" sz="1400" dirty="0"/>
              <a:t>＂</a:t>
            </a:r>
            <a:r>
              <a:rPr lang="ko-KR" altLang="en-US" sz="1400" dirty="0"/>
              <a:t> </a:t>
            </a:r>
            <a:r>
              <a:rPr lang="en" altLang="ko-Kore-KR" sz="1400" dirty="0"/>
              <a:t>%;</a:t>
            </a:r>
            <a:r>
              <a:rPr lang="ko-KR" altLang="en-US" sz="1400" dirty="0"/>
              <a:t> </a:t>
            </a:r>
            <a:r>
              <a:rPr lang="en" altLang="ko-Kore-KR" sz="1400" dirty="0"/>
              <a:t>＂</a:t>
            </a:r>
            <a:r>
              <a:rPr lang="ko-KR" altLang="en-US" sz="1400" dirty="0"/>
              <a:t> </a:t>
            </a:r>
            <a:r>
              <a:rPr lang="en" altLang="ko-Kore-KR" sz="1400" dirty="0"/>
              <a:t>); 	</a:t>
            </a:r>
            <a:r>
              <a:rPr lang="en" altLang="ko-Kore-KR" sz="1400" dirty="0">
                <a:solidFill>
                  <a:srgbClr val="00B050"/>
                </a:solidFill>
              </a:rPr>
              <a:t>//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en" altLang="ko-Kore-KR" sz="1400" dirty="0">
                <a:solidFill>
                  <a:srgbClr val="00B050"/>
                </a:solidFill>
              </a:rPr>
              <a:t> % </a:t>
            </a:r>
            <a:r>
              <a:rPr lang="ko-KR" altLang="en-US" sz="1400" dirty="0">
                <a:solidFill>
                  <a:srgbClr val="00B050"/>
                </a:solidFill>
              </a:rPr>
              <a:t>좌표</a:t>
            </a:r>
          </a:p>
          <a:p>
            <a:r>
              <a:rPr lang="en" altLang="ko-Kore-KR" sz="1400" dirty="0"/>
              <a:t>	if</a:t>
            </a:r>
            <a:r>
              <a:rPr lang="ko-KR" altLang="en-US" sz="1400" dirty="0"/>
              <a:t> </a:t>
            </a:r>
            <a:r>
              <a:rPr lang="en" altLang="ko-Kore-KR" sz="1400" dirty="0"/>
              <a:t>((</a:t>
            </a:r>
            <a:r>
              <a:rPr lang="ko-KR" altLang="en-US" sz="1400" dirty="0"/>
              <a:t> </a:t>
            </a:r>
            <a:r>
              <a:rPr lang="en" altLang="ko-Kore-KR" sz="1400" dirty="0"/>
              <a:t>px1</a:t>
            </a:r>
            <a:r>
              <a:rPr lang="ko-KR" altLang="en-US" sz="1400" dirty="0"/>
              <a:t> </a:t>
            </a:r>
            <a:r>
              <a:rPr lang="en" altLang="ko-Kore-KR" sz="1400" dirty="0"/>
              <a:t>–</a:t>
            </a:r>
            <a:r>
              <a:rPr lang="ko-KR" altLang="en-US" sz="1400" dirty="0"/>
              <a:t> </a:t>
            </a:r>
            <a:r>
              <a:rPr lang="en" altLang="ko-Kore-KR" sz="1400" dirty="0"/>
              <a:t>px</a:t>
            </a:r>
            <a:r>
              <a:rPr lang="ko-KR" altLang="en-US" sz="1400" dirty="0"/>
              <a:t> </a:t>
            </a:r>
            <a:r>
              <a:rPr lang="en" altLang="ko-Kore-KR" sz="1400" dirty="0"/>
              <a:t>)**2 + (</a:t>
            </a:r>
            <a:r>
              <a:rPr lang="ko-KR" altLang="en-US" sz="1400" dirty="0"/>
              <a:t> </a:t>
            </a:r>
            <a:r>
              <a:rPr lang="en" altLang="ko-Kore-KR" sz="1400" dirty="0"/>
              <a:t>py1</a:t>
            </a:r>
            <a:r>
              <a:rPr lang="ko-KR" altLang="en-US" sz="1400" dirty="0"/>
              <a:t> </a:t>
            </a:r>
            <a:r>
              <a:rPr lang="en" altLang="ko-Kore-KR" sz="1400" dirty="0"/>
              <a:t>–</a:t>
            </a:r>
            <a:r>
              <a:rPr lang="ko-KR" altLang="en-US" sz="1400" dirty="0"/>
              <a:t> </a:t>
            </a:r>
            <a:r>
              <a:rPr lang="en" altLang="ko-Kore-KR" sz="1400" dirty="0" err="1"/>
              <a:t>py</a:t>
            </a:r>
            <a:r>
              <a:rPr lang="ko-KR" altLang="en-US" sz="1400" dirty="0"/>
              <a:t> </a:t>
            </a:r>
            <a:r>
              <a:rPr lang="en" altLang="ko-Kore-KR" sz="1400" dirty="0"/>
              <a:t>)**2 &gt; d</a:t>
            </a:r>
            <a:r>
              <a:rPr lang="ko-KR" altLang="en-US" sz="1400" dirty="0"/>
              <a:t> </a:t>
            </a:r>
            <a:r>
              <a:rPr lang="en" altLang="ko-Kore-KR" sz="1400" dirty="0"/>
              <a:t>) { 	</a:t>
            </a:r>
            <a:r>
              <a:rPr lang="en" altLang="ko-Kore-KR" sz="1400" dirty="0">
                <a:solidFill>
                  <a:srgbClr val="00B050"/>
                </a:solidFill>
              </a:rPr>
              <a:t>// (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en" altLang="ko-Kore-KR" sz="1400" dirty="0">
                <a:solidFill>
                  <a:srgbClr val="00B050"/>
                </a:solidFill>
              </a:rPr>
              <a:t>px1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en" altLang="ko-Kore-KR" sz="1400" dirty="0">
                <a:solidFill>
                  <a:srgbClr val="00B050"/>
                </a:solidFill>
              </a:rPr>
              <a:t>, py1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en" altLang="ko-Kore-KR" sz="1400" dirty="0">
                <a:solidFill>
                  <a:srgbClr val="00B050"/>
                </a:solidFill>
              </a:rPr>
              <a:t>)</a:t>
            </a:r>
            <a:r>
              <a:rPr lang="ko-KR" altLang="en-US" sz="1400" dirty="0">
                <a:solidFill>
                  <a:srgbClr val="00B050"/>
                </a:solidFill>
              </a:rPr>
              <a:t> 과 </a:t>
            </a:r>
            <a:r>
              <a:rPr lang="en-US" altLang="ko-KR" sz="1400" dirty="0">
                <a:solidFill>
                  <a:srgbClr val="00B050"/>
                </a:solidFill>
              </a:rPr>
              <a:t>(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en" altLang="ko-Kore-KR" sz="1400" dirty="0">
                <a:solidFill>
                  <a:srgbClr val="00B050"/>
                </a:solidFill>
              </a:rPr>
              <a:t>px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en" altLang="ko-Kore-KR" sz="1400" dirty="0">
                <a:solidFill>
                  <a:srgbClr val="00B050"/>
                </a:solidFill>
              </a:rPr>
              <a:t>, </a:t>
            </a:r>
            <a:r>
              <a:rPr lang="en" altLang="ko-Kore-KR" sz="1400" dirty="0" err="1">
                <a:solidFill>
                  <a:srgbClr val="00B050"/>
                </a:solidFill>
              </a:rPr>
              <a:t>py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en" altLang="ko-Kore-KR" sz="1400" dirty="0">
                <a:solidFill>
                  <a:srgbClr val="00B050"/>
                </a:solidFill>
              </a:rPr>
              <a:t>) </a:t>
            </a:r>
            <a:r>
              <a:rPr lang="ko-KR" altLang="en-US" sz="1400" dirty="0">
                <a:solidFill>
                  <a:srgbClr val="00B050"/>
                </a:solidFill>
              </a:rPr>
              <a:t>사이의 거리를 구해서 </a:t>
            </a:r>
            <a:r>
              <a:rPr lang="en-US" altLang="ko-KR" sz="1400" dirty="0">
                <a:solidFill>
                  <a:srgbClr val="00B050"/>
                </a:solidFill>
              </a:rPr>
              <a:t>10</a:t>
            </a:r>
            <a:r>
              <a:rPr lang="ko-KR" altLang="en-US" sz="1400" dirty="0">
                <a:solidFill>
                  <a:srgbClr val="00B050"/>
                </a:solidFill>
              </a:rPr>
              <a:t>이 넘으면 출력</a:t>
            </a:r>
          </a:p>
          <a:p>
            <a:r>
              <a:rPr lang="en" altLang="ko-Kore-KR" sz="1400" dirty="0"/>
              <a:t>		var angle = Math.atan2(</a:t>
            </a:r>
            <a:r>
              <a:rPr lang="ko-KR" altLang="en-US" sz="1400" dirty="0"/>
              <a:t> </a:t>
            </a:r>
            <a:r>
              <a:rPr lang="en" altLang="ko-Kore-KR" sz="1400" dirty="0"/>
              <a:t>py1</a:t>
            </a:r>
            <a:r>
              <a:rPr lang="ko-KR" altLang="en-US" sz="1400" dirty="0"/>
              <a:t> </a:t>
            </a:r>
            <a:r>
              <a:rPr lang="en" altLang="ko-Kore-KR" sz="1400" dirty="0"/>
              <a:t>–</a:t>
            </a:r>
            <a:r>
              <a:rPr lang="ko-KR" altLang="en-US" sz="1400" dirty="0"/>
              <a:t> </a:t>
            </a:r>
            <a:r>
              <a:rPr lang="en" altLang="ko-Kore-KR" sz="1400" dirty="0" err="1"/>
              <a:t>py</a:t>
            </a:r>
            <a:r>
              <a:rPr lang="ko-KR" altLang="en-US" sz="1400" dirty="0"/>
              <a:t> </a:t>
            </a:r>
            <a:r>
              <a:rPr lang="en" altLang="ko-Kore-KR" sz="1400" dirty="0"/>
              <a:t>, px</a:t>
            </a:r>
            <a:r>
              <a:rPr lang="ko-KR" altLang="en-US" sz="1400" dirty="0"/>
              <a:t> </a:t>
            </a:r>
            <a:r>
              <a:rPr lang="en" altLang="ko-Kore-KR" sz="1400" dirty="0"/>
              <a:t>-</a:t>
            </a:r>
            <a:r>
              <a:rPr lang="ko-KR" altLang="en-US" sz="1400" dirty="0"/>
              <a:t> </a:t>
            </a:r>
            <a:r>
              <a:rPr lang="en" altLang="ko-Kore-KR" sz="1400" dirty="0"/>
              <a:t>px1</a:t>
            </a:r>
            <a:r>
              <a:rPr lang="ko-KR" altLang="en-US" sz="1400" dirty="0"/>
              <a:t> </a:t>
            </a:r>
            <a:r>
              <a:rPr lang="en" altLang="ko-Kore-KR" sz="1400" dirty="0"/>
              <a:t>);</a:t>
            </a:r>
          </a:p>
          <a:p>
            <a:r>
              <a:rPr lang="en" altLang="ko-Kore-KR" sz="1400" dirty="0"/>
              <a:t>		draw(angle);</a:t>
            </a:r>
          </a:p>
          <a:p>
            <a:r>
              <a:rPr lang="en" altLang="ko-Kore-KR" sz="1400" dirty="0"/>
              <a:t>		px1 = px;</a:t>
            </a:r>
          </a:p>
          <a:p>
            <a:r>
              <a:rPr lang="en" altLang="ko-Kore-KR" sz="1400" dirty="0"/>
              <a:t>		py1 = </a:t>
            </a:r>
            <a:r>
              <a:rPr lang="en" altLang="ko-Kore-KR" sz="1400" dirty="0" err="1"/>
              <a:t>py</a:t>
            </a:r>
            <a:r>
              <a:rPr lang="en" altLang="ko-Kore-KR" sz="1400" dirty="0"/>
              <a:t>;</a:t>
            </a:r>
          </a:p>
          <a:p>
            <a:r>
              <a:rPr lang="en" altLang="ko-Kore-KR" sz="1400" dirty="0"/>
              <a:t>	} </a:t>
            </a:r>
          </a:p>
          <a:p>
            <a:r>
              <a:rPr lang="en" altLang="ko-Kore-KR" sz="1400" dirty="0"/>
              <a:t>});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4E3E71-5B7E-384C-A827-62E97585CED2}"/>
              </a:ext>
            </a:extLst>
          </p:cNvPr>
          <p:cNvSpPr txBox="1"/>
          <p:nvPr/>
        </p:nvSpPr>
        <p:spPr>
          <a:xfrm>
            <a:off x="279564" y="527041"/>
            <a:ext cx="45095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400" dirty="0"/>
              <a:t>var px = 50; </a:t>
            </a:r>
            <a:r>
              <a:rPr lang="ko-KR" altLang="en-US" sz="1400" dirty="0"/>
              <a:t>  </a:t>
            </a:r>
            <a:r>
              <a:rPr lang="en" altLang="ko-Kore-KR" sz="1400" dirty="0">
                <a:solidFill>
                  <a:srgbClr val="00B050"/>
                </a:solidFill>
              </a:rPr>
              <a:t>// Position x and y</a:t>
            </a:r>
            <a:r>
              <a:rPr lang="en" altLang="ko-Kore-KR" sz="1400" dirty="0"/>
              <a:t>	 </a:t>
            </a:r>
            <a:r>
              <a:rPr lang="en" altLang="ko-Kore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간격 두고 그리기</a:t>
            </a:r>
            <a:endParaRPr lang="en" altLang="ko-Kore-KR" sz="1400" dirty="0">
              <a:solidFill>
                <a:srgbClr val="00B050"/>
              </a:solidFill>
            </a:endParaRPr>
          </a:p>
          <a:p>
            <a:r>
              <a:rPr lang="en" altLang="ko-Kore-KR" sz="1400" dirty="0"/>
              <a:t>var </a:t>
            </a:r>
            <a:r>
              <a:rPr lang="en" altLang="ko-Kore-KR" sz="1400" dirty="0" err="1"/>
              <a:t>py</a:t>
            </a:r>
            <a:r>
              <a:rPr lang="en" altLang="ko-Kore-KR" sz="1400" dirty="0"/>
              <a:t> = 50;			 var px1 = 50;</a:t>
            </a:r>
          </a:p>
          <a:p>
            <a:r>
              <a:rPr lang="en" altLang="ko-Kore-KR" sz="1400" dirty="0"/>
              <a:t>var </a:t>
            </a:r>
            <a:r>
              <a:rPr lang="en" altLang="ko-Kore-KR" sz="1400" dirty="0" err="1"/>
              <a:t>vx</a:t>
            </a:r>
            <a:r>
              <a:rPr lang="en" altLang="ko-Kore-KR" sz="1400" dirty="0"/>
              <a:t> = 0.0; </a:t>
            </a:r>
            <a:r>
              <a:rPr lang="ko-KR" altLang="en-US" sz="1400" dirty="0"/>
              <a:t> </a:t>
            </a:r>
            <a:r>
              <a:rPr lang="en" altLang="ko-Kore-KR" sz="1400" dirty="0">
                <a:solidFill>
                  <a:srgbClr val="00B050"/>
                </a:solidFill>
              </a:rPr>
              <a:t>// Velocity x and y</a:t>
            </a:r>
            <a:r>
              <a:rPr lang="en" altLang="ko-Kore-KR" sz="1400" dirty="0"/>
              <a:t>	</a:t>
            </a:r>
            <a:r>
              <a:rPr lang="ko-KR" altLang="en-US" sz="1400" dirty="0"/>
              <a:t> </a:t>
            </a:r>
            <a:r>
              <a:rPr lang="en" altLang="ko-Kore-KR" sz="1400" dirty="0"/>
              <a:t>var py1 = 50;</a:t>
            </a:r>
          </a:p>
          <a:p>
            <a:r>
              <a:rPr lang="en" altLang="ko-Kore-KR" sz="1400" dirty="0"/>
              <a:t>var </a:t>
            </a:r>
            <a:r>
              <a:rPr lang="en" altLang="ko-Kore-KR" sz="1400" dirty="0" err="1"/>
              <a:t>vy</a:t>
            </a:r>
            <a:r>
              <a:rPr lang="en" altLang="ko-Kore-KR" sz="1400" dirty="0"/>
              <a:t> = 0.0;			</a:t>
            </a:r>
            <a:r>
              <a:rPr lang="ko-KR" altLang="en-US" sz="1400" dirty="0"/>
              <a:t> </a:t>
            </a:r>
            <a:r>
              <a:rPr lang="en" altLang="ko-Kore-KR" sz="1400" dirty="0"/>
              <a:t>var d = 100;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6A8283-A2DC-9943-BCF0-0B70F70A2E9B}"/>
              </a:ext>
            </a:extLst>
          </p:cNvPr>
          <p:cNvSpPr txBox="1"/>
          <p:nvPr/>
        </p:nvSpPr>
        <p:spPr>
          <a:xfrm>
            <a:off x="7427016" y="2648086"/>
            <a:ext cx="4605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2000" dirty="0">
                <a:solidFill>
                  <a:srgbClr val="C00000"/>
                </a:solidFill>
              </a:rPr>
              <a:t>d</a:t>
            </a:r>
            <a:r>
              <a:rPr lang="en" altLang="ko-Kore-KR" sz="2000" dirty="0" err="1">
                <a:solidFill>
                  <a:srgbClr val="C00000"/>
                </a:solidFill>
              </a:rPr>
              <a:t>eviceorientation</a:t>
            </a:r>
            <a:r>
              <a:rPr lang="ko-KR" altLang="en-US" sz="2000" dirty="0">
                <a:solidFill>
                  <a:schemeClr val="bg1"/>
                </a:solidFill>
              </a:rPr>
              <a:t>을 이용해 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사용자의 움직임 감지 </a:t>
            </a:r>
            <a:r>
              <a:rPr lang="en-US" altLang="ko-KR" sz="2000" dirty="0">
                <a:solidFill>
                  <a:schemeClr val="bg1"/>
                </a:solidFill>
              </a:rPr>
              <a:t>&amp;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어느정도 거리가 벌어 져야지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찍히게 구현</a:t>
            </a:r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109A4A-3074-0B46-8090-27691BAF06AE}"/>
              </a:ext>
            </a:extLst>
          </p:cNvPr>
          <p:cNvSpPr txBox="1"/>
          <p:nvPr/>
        </p:nvSpPr>
        <p:spPr>
          <a:xfrm>
            <a:off x="10210800" y="6062945"/>
            <a:ext cx="16367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08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DC0801-9470-1C4A-B75B-0268287C6891}"/>
              </a:ext>
            </a:extLst>
          </p:cNvPr>
          <p:cNvSpPr txBox="1"/>
          <p:nvPr/>
        </p:nvSpPr>
        <p:spPr>
          <a:xfrm>
            <a:off x="330927" y="1064602"/>
            <a:ext cx="16197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“</a:t>
            </a:r>
            <a:endParaRPr lang="ko-KR" altLang="en-US" sz="8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036627-8326-F34F-B3DF-BD6006A36115}"/>
              </a:ext>
            </a:extLst>
          </p:cNvPr>
          <p:cNvSpPr/>
          <p:nvPr/>
        </p:nvSpPr>
        <p:spPr>
          <a:xfrm>
            <a:off x="7252302" y="2511152"/>
            <a:ext cx="4955177" cy="15973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CBEE0-A854-D240-814D-7BFF2787F66E}"/>
              </a:ext>
            </a:extLst>
          </p:cNvPr>
          <p:cNvSpPr txBox="1"/>
          <p:nvPr/>
        </p:nvSpPr>
        <p:spPr>
          <a:xfrm>
            <a:off x="1140824" y="2430040"/>
            <a:ext cx="4955176" cy="199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400" dirty="0"/>
              <a:t>var s = 'rotate(‘; 	</a:t>
            </a:r>
            <a:r>
              <a:rPr lang="en" altLang="ko-Kore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이미지 회전</a:t>
            </a:r>
          </a:p>
          <a:p>
            <a:pPr>
              <a:lnSpc>
                <a:spcPct val="150000"/>
              </a:lnSpc>
            </a:pPr>
            <a:r>
              <a:rPr lang="en" altLang="ko-Kore-KR" sz="1400" dirty="0"/>
              <a:t>var d = -angle + 'rad)';</a:t>
            </a:r>
          </a:p>
          <a:p>
            <a:pPr>
              <a:lnSpc>
                <a:spcPct val="150000"/>
              </a:lnSpc>
            </a:pPr>
            <a:r>
              <a:rPr lang="en" altLang="ko-Kore-KR" sz="1400" dirty="0"/>
              <a:t>var r = </a:t>
            </a:r>
            <a:r>
              <a:rPr lang="en" altLang="ko-Kore-KR" sz="1400" dirty="0" err="1"/>
              <a:t>s.concat</a:t>
            </a:r>
            <a:r>
              <a:rPr lang="en" altLang="ko-Kore-KR" sz="1400" dirty="0"/>
              <a:t>(d);</a:t>
            </a:r>
          </a:p>
          <a:p>
            <a:pPr>
              <a:lnSpc>
                <a:spcPct val="150000"/>
              </a:lnSpc>
            </a:pPr>
            <a:r>
              <a:rPr lang="en" altLang="ko-Kore-KR" sz="1400" dirty="0" err="1"/>
              <a:t>img.style.transform</a:t>
            </a:r>
            <a:r>
              <a:rPr lang="en" altLang="ko-Kore-KR" sz="1400" dirty="0"/>
              <a:t> = r;</a:t>
            </a:r>
          </a:p>
          <a:p>
            <a:pPr>
              <a:lnSpc>
                <a:spcPct val="150000"/>
              </a:lnSpc>
            </a:pPr>
            <a:r>
              <a:rPr lang="en" altLang="ko-Kore-KR" sz="1400" dirty="0">
                <a:solidFill>
                  <a:srgbClr val="00B050"/>
                </a:solidFill>
              </a:rPr>
              <a:t>// </a:t>
            </a:r>
            <a:r>
              <a:rPr lang="en" altLang="ko-Kore-KR" sz="1400" dirty="0" err="1">
                <a:solidFill>
                  <a:srgbClr val="00B050"/>
                </a:solidFill>
              </a:rPr>
              <a:t>img.style.transform</a:t>
            </a:r>
            <a:r>
              <a:rPr lang="en" altLang="ko-Kore-KR" sz="1400" dirty="0">
                <a:solidFill>
                  <a:srgbClr val="00B050"/>
                </a:solidFill>
              </a:rPr>
              <a:t> = 'rotate( -angle rad)';</a:t>
            </a:r>
          </a:p>
          <a:p>
            <a:pPr>
              <a:lnSpc>
                <a:spcPct val="150000"/>
              </a:lnSpc>
            </a:pPr>
            <a:endParaRPr lang="en" altLang="ko-Kore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6A8283-A2DC-9943-BCF0-0B70F70A2E9B}"/>
              </a:ext>
            </a:extLst>
          </p:cNvPr>
          <p:cNvSpPr txBox="1"/>
          <p:nvPr/>
        </p:nvSpPr>
        <p:spPr>
          <a:xfrm>
            <a:off x="7427016" y="2986640"/>
            <a:ext cx="460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 발자국과 현재 찍을 발자국의 직선 각도 구해 이미지 회전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6FF15C-6318-BB46-A917-57D5CD2515F1}"/>
              </a:ext>
            </a:extLst>
          </p:cNvPr>
          <p:cNvSpPr/>
          <p:nvPr/>
        </p:nvSpPr>
        <p:spPr>
          <a:xfrm>
            <a:off x="10210800" y="6598024"/>
            <a:ext cx="1981200" cy="179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109A4A-3074-0B46-8090-27691BAF06AE}"/>
              </a:ext>
            </a:extLst>
          </p:cNvPr>
          <p:cNvSpPr txBox="1"/>
          <p:nvPr/>
        </p:nvSpPr>
        <p:spPr>
          <a:xfrm>
            <a:off x="5277612" y="4427959"/>
            <a:ext cx="16367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389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액세서리이(가) 표시된 사진&#10;&#10;자동 생성된 설명">
            <a:extLst>
              <a:ext uri="{FF2B5EF4-FFF2-40B4-BE49-F238E27FC236}">
                <a16:creationId xmlns:a16="http://schemas.microsoft.com/office/drawing/2014/main" id="{D3FA5A60-099D-244D-92E2-CFC67158C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10" y="-1"/>
            <a:ext cx="12222810" cy="68580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27AFDA-899A-4A08-9683-3D5B9C7E49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F4B025F-A559-4C26-A68F-3A85C4E19915}"/>
              </a:ext>
            </a:extLst>
          </p:cNvPr>
          <p:cNvGrpSpPr/>
          <p:nvPr/>
        </p:nvGrpSpPr>
        <p:grpSpPr>
          <a:xfrm>
            <a:off x="500273" y="1542831"/>
            <a:ext cx="4002379" cy="1886168"/>
            <a:chOff x="4094811" y="2611120"/>
            <a:chExt cx="4002379" cy="1886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45A9C7-3441-4DA3-AF7E-2EB769AAC385}"/>
                </a:ext>
              </a:extLst>
            </p:cNvPr>
            <p:cNvSpPr txBox="1"/>
            <p:nvPr/>
          </p:nvSpPr>
          <p:spPr>
            <a:xfrm>
              <a:off x="4094811" y="2611120"/>
              <a:ext cx="400237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PART 3.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996D52-F6E4-4F46-AA7E-7AE3E6966FC0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구현 영상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C60ECED-2D72-5F41-8584-3DCBEA399297}"/>
                  </a:ext>
                </a:extLst>
              </p14:cNvPr>
              <p14:cNvContentPartPr/>
              <p14:nvPr/>
            </p14:nvContentPartPr>
            <p14:xfrm>
              <a:off x="-2227437" y="-3826547"/>
              <a:ext cx="13320" cy="133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C60ECED-2D72-5F41-8584-3DCBEA3992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236077" y="-3835187"/>
                <a:ext cx="30960" cy="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0038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4A94F575-0977-4DF0-B2D2-074AF51B6415}"/>
              </a:ext>
            </a:extLst>
          </p:cNvPr>
          <p:cNvSpPr/>
          <p:nvPr/>
        </p:nvSpPr>
        <p:spPr>
          <a:xfrm>
            <a:off x="2733040" y="2387600"/>
            <a:ext cx="6725920" cy="2082800"/>
          </a:xfrm>
          <a:prstGeom prst="bracketPair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0E50D763-9B69-4871-9BCE-B18FFE03D79B}"/>
              </a:ext>
            </a:extLst>
          </p:cNvPr>
          <p:cNvSpPr txBox="1"/>
          <p:nvPr/>
        </p:nvSpPr>
        <p:spPr>
          <a:xfrm>
            <a:off x="5244645" y="3167390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i="1" dirty="0"/>
              <a:t>시연 영상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6FF15C-6318-BB46-A917-57D5CD2515F1}"/>
              </a:ext>
            </a:extLst>
          </p:cNvPr>
          <p:cNvSpPr/>
          <p:nvPr/>
        </p:nvSpPr>
        <p:spPr>
          <a:xfrm>
            <a:off x="10210800" y="6598024"/>
            <a:ext cx="1981200" cy="179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7618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E83D0-050B-4728-80AB-903D51944219}"/>
              </a:ext>
            </a:extLst>
          </p:cNvPr>
          <p:cNvSpPr txBox="1"/>
          <p:nvPr/>
        </p:nvSpPr>
        <p:spPr>
          <a:xfrm>
            <a:off x="3219798" y="2705725"/>
            <a:ext cx="57524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Thank You.</a:t>
            </a:r>
            <a:endParaRPr lang="ko-KR" altLang="en-US" sz="8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CE6CBB-1B07-1848-99D8-54EA15AEB0C1}"/>
              </a:ext>
            </a:extLst>
          </p:cNvPr>
          <p:cNvSpPr/>
          <p:nvPr/>
        </p:nvSpPr>
        <p:spPr>
          <a:xfrm>
            <a:off x="10210800" y="6598024"/>
            <a:ext cx="1981200" cy="1792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7715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95EAE-6940-4739-ABD6-7471CFD08D59}"/>
              </a:ext>
            </a:extLst>
          </p:cNvPr>
          <p:cNvSpPr txBox="1"/>
          <p:nvPr/>
        </p:nvSpPr>
        <p:spPr>
          <a:xfrm>
            <a:off x="792480" y="741680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NanumGothic" panose="020D0604000000000000" pitchFamily="34" charset="-127"/>
                <a:ea typeface="G마켓 산스 TTF Bold" panose="02000000000000000000" pitchFamily="2" charset="-127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6066B-5975-4530-BBE5-39F8B9D872B9}"/>
              </a:ext>
            </a:extLst>
          </p:cNvPr>
          <p:cNvCxnSpPr/>
          <p:nvPr/>
        </p:nvCxnSpPr>
        <p:spPr>
          <a:xfrm>
            <a:off x="650240" y="1656080"/>
            <a:ext cx="54457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6CE42A-1E22-4CD2-B33B-C1D0F9EF83FD}"/>
              </a:ext>
            </a:extLst>
          </p:cNvPr>
          <p:cNvSpPr txBox="1"/>
          <p:nvPr/>
        </p:nvSpPr>
        <p:spPr>
          <a:xfrm>
            <a:off x="6539355" y="2944445"/>
            <a:ext cx="3262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Team_9</a:t>
            </a:r>
            <a:endParaRPr lang="ko-KR" altLang="en-US" sz="72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92260C-32E2-4E74-8433-34F40BD4CAE8}"/>
              </a:ext>
            </a:extLst>
          </p:cNvPr>
          <p:cNvGrpSpPr/>
          <p:nvPr/>
        </p:nvGrpSpPr>
        <p:grpSpPr>
          <a:xfrm>
            <a:off x="871585" y="2564953"/>
            <a:ext cx="2834010" cy="461665"/>
            <a:chOff x="873760" y="2564953"/>
            <a:chExt cx="2834010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6BFE5C-7615-4FB3-ABC9-78FEC70F8C87}"/>
                </a:ext>
              </a:extLst>
            </p:cNvPr>
            <p:cNvSpPr txBox="1"/>
            <p:nvPr/>
          </p:nvSpPr>
          <p:spPr>
            <a:xfrm>
              <a:off x="873760" y="2611119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F88A3A-A133-426F-83D5-CBB04756EA85}"/>
                </a:ext>
              </a:extLst>
            </p:cNvPr>
            <p:cNvSpPr txBox="1"/>
            <p:nvPr/>
          </p:nvSpPr>
          <p:spPr>
            <a:xfrm>
              <a:off x="1567440" y="2564953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컨텐츠 스토리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59FD91-3E3C-45FF-B64E-011A386D190D}"/>
              </a:ext>
            </a:extLst>
          </p:cNvPr>
          <p:cNvGrpSpPr/>
          <p:nvPr/>
        </p:nvGrpSpPr>
        <p:grpSpPr>
          <a:xfrm>
            <a:off x="866120" y="3652604"/>
            <a:ext cx="3303690" cy="461665"/>
            <a:chOff x="873760" y="2564953"/>
            <a:chExt cx="3303690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B8BD32-278E-4DAC-ABEE-FFBD0DF21C80}"/>
                </a:ext>
              </a:extLst>
            </p:cNvPr>
            <p:cNvSpPr txBox="1"/>
            <p:nvPr/>
          </p:nvSpPr>
          <p:spPr>
            <a:xfrm>
              <a:off x="873760" y="2611119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DECBF7-265F-4DBB-962F-732FF12E5335}"/>
                </a:ext>
              </a:extLst>
            </p:cNvPr>
            <p:cNvSpPr txBox="1"/>
            <p:nvPr/>
          </p:nvSpPr>
          <p:spPr>
            <a:xfrm>
              <a:off x="1567440" y="2564953"/>
              <a:ext cx="26100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구현</a:t>
              </a:r>
              <a:r>
                <a:rPr lang="en-US" altLang="ko-KR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&amp; </a:t>
              </a:r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코드 설명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59B14-EAD0-4787-9BBB-581B1459C835}"/>
              </a:ext>
            </a:extLst>
          </p:cNvPr>
          <p:cNvGrpSpPr/>
          <p:nvPr/>
        </p:nvGrpSpPr>
        <p:grpSpPr>
          <a:xfrm>
            <a:off x="866120" y="4740255"/>
            <a:ext cx="2218456" cy="461665"/>
            <a:chOff x="873760" y="2564953"/>
            <a:chExt cx="2218456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4A661-880E-46B7-A414-B9E3FB24E4F4}"/>
                </a:ext>
              </a:extLst>
            </p:cNvPr>
            <p:cNvSpPr txBox="1"/>
            <p:nvPr/>
          </p:nvSpPr>
          <p:spPr>
            <a:xfrm>
              <a:off x="873760" y="2611119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594CFB-9938-4D01-A559-8C59AB5BDA94}"/>
                </a:ext>
              </a:extLst>
            </p:cNvPr>
            <p:cNvSpPr txBox="1"/>
            <p:nvPr/>
          </p:nvSpPr>
          <p:spPr>
            <a:xfrm>
              <a:off x="1567440" y="2564953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시연 영상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1742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이미지" descr="이미지">
            <a:extLst>
              <a:ext uri="{FF2B5EF4-FFF2-40B4-BE49-F238E27FC236}">
                <a16:creationId xmlns:a16="http://schemas.microsoft.com/office/drawing/2014/main" id="{5DDB6F31-3D86-5D46-B045-955403A3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1219200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3645647" y="2250713"/>
            <a:ext cx="4900701" cy="1886168"/>
            <a:chOff x="3645650" y="2611120"/>
            <a:chExt cx="4900701" cy="18861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3645650" y="2611120"/>
              <a:ext cx="490070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PART 1.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컨텐츠 스토리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2717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D2642E3-BC88-4917-B8EE-0B7ABA476EF3}"/>
              </a:ext>
            </a:extLst>
          </p:cNvPr>
          <p:cNvSpPr txBox="1"/>
          <p:nvPr/>
        </p:nvSpPr>
        <p:spPr>
          <a:xfrm>
            <a:off x="1512831" y="2828835"/>
            <a:ext cx="27045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+mj-lt"/>
              </a:rPr>
              <a:t>Snow</a:t>
            </a:r>
            <a:endParaRPr lang="ko-KR" altLang="en-US" sz="8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772A8F-E645-564E-A2F6-DCA407765D99}"/>
              </a:ext>
            </a:extLst>
          </p:cNvPr>
          <p:cNvSpPr/>
          <p:nvPr/>
        </p:nvSpPr>
        <p:spPr>
          <a:xfrm>
            <a:off x="10210800" y="6598024"/>
            <a:ext cx="1981200" cy="1792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AA6A29-47F6-E145-A279-19C254E16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385" y="945000"/>
            <a:ext cx="5745015" cy="49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9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D2642E3-BC88-4917-B8EE-0B7ABA476EF3}"/>
              </a:ext>
            </a:extLst>
          </p:cNvPr>
          <p:cNvSpPr txBox="1"/>
          <p:nvPr/>
        </p:nvSpPr>
        <p:spPr>
          <a:xfrm>
            <a:off x="4743711" y="2828835"/>
            <a:ext cx="27045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Snow</a:t>
            </a:r>
            <a:endParaRPr lang="ko-KR" altLang="en-US" sz="8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F84FAA-E111-0E48-82D9-C79BE53C9DEA}"/>
              </a:ext>
            </a:extLst>
          </p:cNvPr>
          <p:cNvSpPr/>
          <p:nvPr/>
        </p:nvSpPr>
        <p:spPr>
          <a:xfrm>
            <a:off x="10210800" y="6598024"/>
            <a:ext cx="1981200" cy="179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9168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97F7B6-C96D-4546-88D6-0222E0801FD5}"/>
              </a:ext>
            </a:extLst>
          </p:cNvPr>
          <p:cNvSpPr txBox="1"/>
          <p:nvPr/>
        </p:nvSpPr>
        <p:spPr>
          <a:xfrm>
            <a:off x="1512830" y="2828835"/>
            <a:ext cx="27045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Snow</a:t>
            </a:r>
            <a:endParaRPr lang="ko-KR" altLang="en-US" sz="8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4907CD-30D0-3B49-9B28-C16D1520E6D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85765" flipH="1">
            <a:off x="9299241" y="3490554"/>
            <a:ext cx="1018285" cy="10182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BAD661-AEC5-7D41-AE7E-D7BF5DFF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09699">
            <a:off x="8265853" y="2828835"/>
            <a:ext cx="1018287" cy="10182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69B06E-6D3E-7D46-81AD-69F0DED0B9C5}"/>
              </a:ext>
            </a:extLst>
          </p:cNvPr>
          <p:cNvSpPr txBox="1"/>
          <p:nvPr/>
        </p:nvSpPr>
        <p:spPr>
          <a:xfrm>
            <a:off x="8774996" y="4837182"/>
            <a:ext cx="1828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발자국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86E4E-AF1D-FD44-B3CC-B907AC69705B}"/>
              </a:ext>
            </a:extLst>
          </p:cNvPr>
          <p:cNvSpPr txBox="1"/>
          <p:nvPr/>
        </p:nvSpPr>
        <p:spPr>
          <a:xfrm>
            <a:off x="5774827" y="2828835"/>
            <a:ext cx="1018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&amp;</a:t>
            </a:r>
            <a:endParaRPr lang="ko-KR" altLang="en-US" sz="8000" dirty="0">
              <a:solidFill>
                <a:schemeClr val="tx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12514A-0007-BA49-B32B-677396763FAC}"/>
              </a:ext>
            </a:extLst>
          </p:cNvPr>
          <p:cNvSpPr/>
          <p:nvPr/>
        </p:nvSpPr>
        <p:spPr>
          <a:xfrm>
            <a:off x="10210800" y="6598024"/>
            <a:ext cx="1981200" cy="179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5469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눈, 구름이(가) 표시된 사진&#10;&#10;자동 생성된 설명">
            <a:extLst>
              <a:ext uri="{FF2B5EF4-FFF2-40B4-BE49-F238E27FC236}">
                <a16:creationId xmlns:a16="http://schemas.microsoft.com/office/drawing/2014/main" id="{08CB422E-97B1-724F-8813-8941C6711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27AFDA-899A-4A08-9683-3D5B9C7E49C4}"/>
              </a:ext>
            </a:extLst>
          </p:cNvPr>
          <p:cNvSpPr/>
          <p:nvPr/>
        </p:nvSpPr>
        <p:spPr>
          <a:xfrm>
            <a:off x="-12477" y="-25122"/>
            <a:ext cx="12199424" cy="6883122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F4B025F-A559-4C26-A68F-3A85C4E19915}"/>
              </a:ext>
            </a:extLst>
          </p:cNvPr>
          <p:cNvGrpSpPr/>
          <p:nvPr/>
        </p:nvGrpSpPr>
        <p:grpSpPr>
          <a:xfrm>
            <a:off x="525134" y="528230"/>
            <a:ext cx="4002379" cy="1886168"/>
            <a:chOff x="4094811" y="2611120"/>
            <a:chExt cx="4002379" cy="1886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45A9C7-3441-4DA3-AF7E-2EB769AAC385}"/>
                </a:ext>
              </a:extLst>
            </p:cNvPr>
            <p:cNvSpPr txBox="1"/>
            <p:nvPr/>
          </p:nvSpPr>
          <p:spPr>
            <a:xfrm>
              <a:off x="4094811" y="2611120"/>
              <a:ext cx="400237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PART 2.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996D52-F6E4-4F46-AA7E-7AE3E6966FC0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구현 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&amp;</a:t>
              </a:r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 코드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1121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-203200" y="-1919471"/>
            <a:ext cx="11862453" cy="11774671"/>
            <a:chOff x="-17983679" y="1237323"/>
            <a:chExt cx="28547065" cy="508944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-17983679" y="1237323"/>
              <a:ext cx="264158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264632" y="4110779"/>
              <a:ext cx="129875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8856923" y="2521058"/>
            <a:ext cx="2532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i="1" dirty="0"/>
              <a:t>Walking on the Snow</a:t>
            </a:r>
          </a:p>
          <a:p>
            <a:pPr algn="ctr"/>
            <a:endParaRPr lang="en-US" altLang="ko-KR" sz="2800" i="1" dirty="0"/>
          </a:p>
          <a:p>
            <a:pPr algn="ctr"/>
            <a:r>
              <a:rPr lang="ko-KR" altLang="en-US" sz="2800" i="1" dirty="0"/>
              <a:t>시작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2556FC-589F-3043-A34E-6EE18C9A8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7" y="698926"/>
            <a:ext cx="3183044" cy="54601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7DD0D6-0D93-8043-BE44-9A1677C46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738" y="698926"/>
            <a:ext cx="3183044" cy="54601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8FE0883-D9DD-CB44-9EA5-168A20F659F0}"/>
              </a:ext>
            </a:extLst>
          </p:cNvPr>
          <p:cNvSpPr/>
          <p:nvPr/>
        </p:nvSpPr>
        <p:spPr>
          <a:xfrm>
            <a:off x="10210800" y="6598024"/>
            <a:ext cx="1981200" cy="179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005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39B961-3A16-4A9E-BCB7-72566C434C2B}"/>
              </a:ext>
            </a:extLst>
          </p:cNvPr>
          <p:cNvSpPr/>
          <p:nvPr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8E151-D821-4640-B0F6-81D14598CE26}"/>
              </a:ext>
            </a:extLst>
          </p:cNvPr>
          <p:cNvSpPr txBox="1"/>
          <p:nvPr/>
        </p:nvSpPr>
        <p:spPr>
          <a:xfrm flipH="1">
            <a:off x="764028" y="1391918"/>
            <a:ext cx="24343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atin typeface="+mj-lt"/>
              </a:rPr>
              <a:t>Snow</a:t>
            </a:r>
            <a:endParaRPr lang="ko-KR" altLang="en-US" sz="66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05AA9-8100-468D-AA1D-5F712D0B9FC4}"/>
              </a:ext>
            </a:extLst>
          </p:cNvPr>
          <p:cNvSpPr txBox="1"/>
          <p:nvPr/>
        </p:nvSpPr>
        <p:spPr>
          <a:xfrm flipH="1">
            <a:off x="4114777" y="1391918"/>
            <a:ext cx="3962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+mj-lt"/>
              </a:rPr>
              <a:t>Footprint</a:t>
            </a:r>
            <a:endParaRPr lang="ko-KR" altLang="en-US" sz="6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26553-9700-4313-B12B-C77DC1D3F416}"/>
              </a:ext>
            </a:extLst>
          </p:cNvPr>
          <p:cNvSpPr txBox="1"/>
          <p:nvPr/>
        </p:nvSpPr>
        <p:spPr>
          <a:xfrm flipH="1">
            <a:off x="8643523" y="1391918"/>
            <a:ext cx="31328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atin typeface="+mj-lt"/>
              </a:rPr>
              <a:t>Button</a:t>
            </a:r>
            <a:endParaRPr lang="ko-KR" altLang="en-US" sz="66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1B1E1-3197-48C6-B4B6-768B1186BB82}"/>
              </a:ext>
            </a:extLst>
          </p:cNvPr>
          <p:cNvSpPr txBox="1"/>
          <p:nvPr/>
        </p:nvSpPr>
        <p:spPr>
          <a:xfrm>
            <a:off x="336795" y="3234699"/>
            <a:ext cx="3390408" cy="100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600" i="1" dirty="0" err="1">
                <a:cs typeface="Arial" panose="020B0604020202020204" pitchFamily="34" charset="0"/>
              </a:rPr>
              <a:t>Javascript</a:t>
            </a:r>
            <a:r>
              <a:rPr lang="ko-KR" altLang="en-US" sz="1600" i="1" dirty="0">
                <a:cs typeface="Arial" panose="020B0604020202020204" pitchFamily="34" charset="0"/>
              </a:rPr>
              <a:t>로  </a:t>
            </a:r>
            <a:r>
              <a:rPr lang="en-US" altLang="ko-KR" sz="1600" i="1" dirty="0">
                <a:cs typeface="Arial" panose="020B0604020202020204" pitchFamily="34" charset="0"/>
              </a:rPr>
              <a:t>Snow effect</a:t>
            </a:r>
            <a:r>
              <a:rPr lang="ko-KR" altLang="en-US" sz="1600" i="1" dirty="0">
                <a:cs typeface="Arial" panose="020B0604020202020204" pitchFamily="34" charset="0"/>
              </a:rPr>
              <a:t> 구현 </a:t>
            </a:r>
            <a:endParaRPr lang="en-US" altLang="ko-KR" sz="1600" i="1" dirty="0"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600" i="1" dirty="0">
                <a:solidFill>
                  <a:schemeClr val="tx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눈 내리는 공간에서 걷는 재미</a:t>
            </a:r>
            <a:endParaRPr lang="en-US" altLang="ko-KR" sz="1600" i="1" dirty="0">
              <a:solidFill>
                <a:schemeClr val="tx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FB813-592D-4739-8A34-53BF18CC2413}"/>
              </a:ext>
            </a:extLst>
          </p:cNvPr>
          <p:cNvSpPr txBox="1"/>
          <p:nvPr/>
        </p:nvSpPr>
        <p:spPr>
          <a:xfrm>
            <a:off x="4400795" y="3234699"/>
            <a:ext cx="3390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구현 발자국 미리 암시</a:t>
            </a:r>
            <a:endParaRPr lang="en-US" altLang="ko-KR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ko-KR" sz="1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ko-KR" altLang="en-U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</a:t>
            </a:r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Opacity</a:t>
            </a:r>
            <a:r>
              <a:rPr lang="ko-KR" altLang="en-US" sz="16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lang="ko-KR" altLang="en-U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0%,</a:t>
            </a:r>
            <a:r>
              <a:rPr lang="ko-KR" altLang="en-U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50%,</a:t>
            </a:r>
            <a:r>
              <a:rPr lang="ko-KR" altLang="en-U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  <a:r>
              <a:rPr lang="ko-KR" altLang="en-U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별로 다르게 주어 발자국이 사라지는 효과</a:t>
            </a:r>
            <a:endParaRPr lang="en-US" altLang="ko-KR" sz="1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ko-KR" sz="1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CF4CAD-DA79-486E-B325-39D78D927F8D}"/>
              </a:ext>
            </a:extLst>
          </p:cNvPr>
          <p:cNvSpPr txBox="1"/>
          <p:nvPr/>
        </p:nvSpPr>
        <p:spPr>
          <a:xfrm>
            <a:off x="8464795" y="3234879"/>
            <a:ext cx="349030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i="1" dirty="0">
                <a:solidFill>
                  <a:schemeClr val="tx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Start Button</a:t>
            </a:r>
            <a:r>
              <a:rPr lang="ko-KR" altLang="en-US" sz="1600" i="1" dirty="0">
                <a:solidFill>
                  <a:schemeClr val="tx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 추가하여 눈 내리는 화면 속으로 들어가자는 재미</a:t>
            </a:r>
            <a:endParaRPr lang="en-US" altLang="ko-KR" sz="1600" i="1" dirty="0">
              <a:solidFill>
                <a:schemeClr val="tx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  <a:p>
            <a:pPr algn="just"/>
            <a:endParaRPr lang="en-US" altLang="ko-KR" sz="500" i="1" dirty="0">
              <a:solidFill>
                <a:schemeClr val="tx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  <a:p>
            <a:pPr algn="just"/>
            <a:endParaRPr lang="en-US" altLang="ko-KR" sz="5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ko-KR" i="1" dirty="0">
                <a:cs typeface="Arial" panose="020B0604020202020204" pitchFamily="34" charset="0"/>
              </a:rPr>
              <a:t>Button</a:t>
            </a:r>
            <a:r>
              <a:rPr lang="ko-KR" altLang="en-US" i="1" dirty="0">
                <a:cs typeface="Arial" panose="020B0604020202020204" pitchFamily="34" charset="0"/>
              </a:rPr>
              <a:t>을 </a:t>
            </a:r>
            <a:r>
              <a:rPr lang="en-US" altLang="ko-KR" i="1" dirty="0">
                <a:cs typeface="Arial" panose="020B0604020202020204" pitchFamily="34" charset="0"/>
              </a:rPr>
              <a:t>onclick </a:t>
            </a:r>
            <a:r>
              <a:rPr lang="ko-KR" altLang="en-US" i="1" dirty="0">
                <a:cs typeface="Arial" panose="020B0604020202020204" pitchFamily="34" charset="0"/>
              </a:rPr>
              <a:t>하면</a:t>
            </a:r>
            <a:endParaRPr lang="en-US" altLang="ko-KR" i="1" dirty="0">
              <a:cs typeface="Arial" panose="020B0604020202020204" pitchFamily="34" charset="0"/>
            </a:endParaRPr>
          </a:p>
          <a:p>
            <a:pPr algn="just"/>
            <a:r>
              <a:rPr lang="en" altLang="ko-Kore-KR" dirty="0" err="1"/>
              <a:t>document.getElementById</a:t>
            </a:r>
            <a:r>
              <a:rPr lang="en" altLang="ko-Kore-KR" dirty="0"/>
              <a:t>("show").</a:t>
            </a:r>
            <a:r>
              <a:rPr lang="en" altLang="ko-Kore-KR" dirty="0" err="1"/>
              <a:t>style.display</a:t>
            </a:r>
            <a:r>
              <a:rPr lang="en" altLang="ko-Kore-KR" dirty="0"/>
              <a:t> = </a:t>
            </a:r>
            <a:r>
              <a:rPr lang="en" altLang="ko-Kore-KR" dirty="0">
                <a:solidFill>
                  <a:srgbClr val="C00000"/>
                </a:solidFill>
              </a:rPr>
              <a:t>"none"</a:t>
            </a:r>
            <a:r>
              <a:rPr lang="en" altLang="ko-Kore-KR" dirty="0"/>
              <a:t>;</a:t>
            </a:r>
          </a:p>
          <a:p>
            <a:pPr algn="just"/>
            <a:endParaRPr lang="en" altLang="ko-Kore-KR" sz="500" dirty="0"/>
          </a:p>
          <a:p>
            <a:pPr algn="just"/>
            <a:r>
              <a:rPr lang="en" altLang="ko-Kore-KR" dirty="0" err="1"/>
              <a:t>document.getElementById</a:t>
            </a:r>
            <a:r>
              <a:rPr lang="en" altLang="ko-Kore-KR" dirty="0"/>
              <a:t>("</a:t>
            </a:r>
            <a:r>
              <a:rPr lang="en" altLang="ko-Kore-KR" dirty="0" err="1"/>
              <a:t>footbtn</a:t>
            </a:r>
            <a:r>
              <a:rPr lang="en" altLang="ko-Kore-KR" dirty="0"/>
              <a:t>").</a:t>
            </a:r>
            <a:r>
              <a:rPr lang="en" altLang="ko-Kore-KR" dirty="0" err="1"/>
              <a:t>style.display</a:t>
            </a:r>
            <a:r>
              <a:rPr lang="en" altLang="ko-Kore-KR" dirty="0"/>
              <a:t> = </a:t>
            </a:r>
            <a:r>
              <a:rPr lang="en" altLang="ko-Kore-KR" dirty="0">
                <a:solidFill>
                  <a:srgbClr val="C00000"/>
                </a:solidFill>
              </a:rPr>
              <a:t>"block"</a:t>
            </a:r>
            <a:r>
              <a:rPr lang="en" altLang="ko-Kore-KR" dirty="0"/>
              <a:t>;</a:t>
            </a:r>
          </a:p>
          <a:p>
            <a:pPr algn="just"/>
            <a:endParaRPr lang="en-US" altLang="ko-KR" sz="50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US" altLang="ko-KR" sz="50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→ </a:t>
            </a:r>
            <a:r>
              <a:rPr lang="ko-KR" altLang="en-US" i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실행 시작 </a:t>
            </a:r>
            <a:endParaRPr lang="en" altLang="ko-Kore-KR" dirty="0"/>
          </a:p>
          <a:p>
            <a:pPr algn="just"/>
            <a:endParaRPr lang="en" altLang="ko-Kore-KR" dirty="0"/>
          </a:p>
          <a:p>
            <a:pPr algn="just"/>
            <a:endParaRPr lang="ko-KR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484470-3CD9-9A47-807A-851FF21E0429}"/>
              </a:ext>
            </a:extLst>
          </p:cNvPr>
          <p:cNvSpPr/>
          <p:nvPr/>
        </p:nvSpPr>
        <p:spPr>
          <a:xfrm>
            <a:off x="10210800" y="6598024"/>
            <a:ext cx="1981200" cy="179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F80980-0C7E-264B-A29F-B18361E73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36" y="1"/>
            <a:ext cx="406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06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 L -0.3355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745</Words>
  <Application>Microsoft Macintosh PowerPoint</Application>
  <PresentationFormat>와이드스크린</PresentationFormat>
  <Paragraphs>123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나눔스퀘어 Light</vt:lpstr>
      <vt:lpstr>G마켓 산스 TTF Bold</vt:lpstr>
      <vt:lpstr>G마켓 산스 TTF Light</vt:lpstr>
      <vt:lpstr>G마켓 산스 TTF Medium</vt:lpstr>
      <vt:lpstr>맑은 고딕</vt:lpstr>
      <vt:lpstr>NanumGothic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손재성</cp:lastModifiedBy>
  <cp:revision>97</cp:revision>
  <dcterms:created xsi:type="dcterms:W3CDTF">2020-02-09T06:06:54Z</dcterms:created>
  <dcterms:modified xsi:type="dcterms:W3CDTF">2021-06-16T06:11:46Z</dcterms:modified>
</cp:coreProperties>
</file>