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EE3562E-5A77-439A-9C54-43C6C57D7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74" y="83890"/>
            <a:ext cx="2646217" cy="788565"/>
          </a:xfrm>
        </p:spPr>
        <p:txBody>
          <a:bodyPr>
            <a:normAutofit fontScale="90000"/>
          </a:bodyPr>
          <a:lstStyle/>
          <a:p>
            <a:r>
              <a:rPr lang="ru-RU" dirty="0"/>
              <a:t>О себе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B9317856-7FF1-4C87-A96B-E80A7856A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539" y="980269"/>
            <a:ext cx="7771892" cy="4343788"/>
          </a:xfrm>
        </p:spPr>
        <p:txBody>
          <a:bodyPr>
            <a:normAutofit fontScale="92500"/>
          </a:bodyPr>
          <a:lstStyle/>
          <a:p>
            <a:r>
              <a:rPr lang="ru-RU" sz="2800" dirty="0"/>
              <a:t>Носенко Екатерина Игоревна</a:t>
            </a:r>
          </a:p>
          <a:p>
            <a:r>
              <a:rPr lang="ru-RU" b="1" dirty="0"/>
              <a:t>Образование: </a:t>
            </a:r>
            <a:r>
              <a:rPr lang="ru-RU" dirty="0"/>
              <a:t>Московский Энергетический Институт (кафедра гидравлических машин и </a:t>
            </a:r>
            <a:r>
              <a:rPr lang="ru-RU" dirty="0" err="1"/>
              <a:t>гидроавтоматики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b="1" dirty="0"/>
              <a:t>Сфера деятельности: </a:t>
            </a:r>
            <a:r>
              <a:rPr lang="ru-RU" dirty="0"/>
              <a:t>автоматические системы управления</a:t>
            </a:r>
          </a:p>
          <a:p>
            <a:endParaRPr lang="ru-RU" dirty="0"/>
          </a:p>
          <a:p>
            <a:r>
              <a:rPr lang="ru-RU" b="1" dirty="0"/>
              <a:t>На старте: </a:t>
            </a:r>
            <a:r>
              <a:rPr lang="ru-RU" dirty="0"/>
              <a:t>базовые знания </a:t>
            </a:r>
            <a:r>
              <a:rPr lang="en-US" dirty="0"/>
              <a:t>Pascal,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VBA</a:t>
            </a:r>
            <a:r>
              <a:rPr lang="ru-RU" dirty="0"/>
              <a:t> (расчеты, анализ  и автоматизация процессов при проектировании) </a:t>
            </a:r>
          </a:p>
          <a:p>
            <a:endParaRPr lang="ru-RU" dirty="0"/>
          </a:p>
          <a:p>
            <a:r>
              <a:rPr lang="ru-RU" b="1" dirty="0"/>
              <a:t>Цели: </a:t>
            </a:r>
            <a:r>
              <a:rPr lang="ru-RU" dirty="0"/>
              <a:t>смена профессиональной деятельности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FF2FCD40-9FBC-486D-8614-26502494F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29" y="5656487"/>
            <a:ext cx="1546371" cy="120151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1853E300-D2AB-4D1B-9D00-064856279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29" y="-186656"/>
            <a:ext cx="1475230" cy="87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2C744856-E4EE-48F4-8AB8-F1B7BFB35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978" y="685799"/>
            <a:ext cx="3423836" cy="456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5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EE3562E-5A77-439A-9C54-43C6C57D7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74" y="83890"/>
            <a:ext cx="7578945" cy="788565"/>
          </a:xfrm>
        </p:spPr>
        <p:txBody>
          <a:bodyPr>
            <a:normAutofit fontScale="90000"/>
          </a:bodyPr>
          <a:lstStyle/>
          <a:p>
            <a:r>
              <a:rPr lang="en-US" dirty="0"/>
              <a:t>Telegram-bot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B9317856-7FF1-4C87-A96B-E80A7856A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988" y="1189994"/>
            <a:ext cx="7771892" cy="4343788"/>
          </a:xfrm>
        </p:spPr>
        <p:txBody>
          <a:bodyPr>
            <a:normAutofit/>
          </a:bodyPr>
          <a:lstStyle/>
          <a:p>
            <a:r>
              <a:rPr lang="ru-RU" dirty="0"/>
              <a:t>/</a:t>
            </a:r>
            <a:r>
              <a:rPr lang="ru-RU" dirty="0" err="1"/>
              <a:t>start</a:t>
            </a:r>
            <a:r>
              <a:rPr lang="ru-RU" dirty="0"/>
              <a:t>: Начало работы</a:t>
            </a:r>
          </a:p>
          <a:p>
            <a:r>
              <a:rPr lang="ru-RU" dirty="0"/>
              <a:t>/</a:t>
            </a:r>
            <a:r>
              <a:rPr lang="ru-RU" dirty="0" err="1"/>
              <a:t>history</a:t>
            </a:r>
            <a:r>
              <a:rPr lang="ru-RU" dirty="0"/>
              <a:t>: Показать историю (последние 5 действий)</a:t>
            </a:r>
          </a:p>
          <a:p>
            <a:r>
              <a:rPr lang="ru-RU" dirty="0"/>
              <a:t>/</a:t>
            </a:r>
            <a:r>
              <a:rPr lang="ru-RU" dirty="0" err="1"/>
              <a:t>help</a:t>
            </a:r>
            <a:r>
              <a:rPr lang="ru-RU" dirty="0"/>
              <a:t>: Показать возможности</a:t>
            </a:r>
          </a:p>
          <a:p>
            <a:r>
              <a:rPr lang="ru-RU" dirty="0"/>
              <a:t>/</a:t>
            </a:r>
            <a:r>
              <a:rPr lang="ru-RU" dirty="0" err="1"/>
              <a:t>lowprice</a:t>
            </a:r>
            <a:r>
              <a:rPr lang="ru-RU" dirty="0"/>
              <a:t>: Поиск отелей по минимальной цене</a:t>
            </a:r>
          </a:p>
          <a:p>
            <a:r>
              <a:rPr lang="ru-RU" dirty="0"/>
              <a:t>/</a:t>
            </a:r>
            <a:r>
              <a:rPr lang="ru-RU" dirty="0" err="1"/>
              <a:t>highprice</a:t>
            </a:r>
            <a:r>
              <a:rPr lang="ru-RU" dirty="0"/>
              <a:t>: Поиск отелей по максимальной цене</a:t>
            </a:r>
          </a:p>
          <a:p>
            <a:r>
              <a:rPr lang="ru-RU" dirty="0"/>
              <a:t>/</a:t>
            </a:r>
            <a:r>
              <a:rPr lang="ru-RU" dirty="0" err="1"/>
              <a:t>bestdeal</a:t>
            </a:r>
            <a:r>
              <a:rPr lang="ru-RU" dirty="0"/>
              <a:t>: Поиск отелей по удаленности от центра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FF2FCD40-9FBC-486D-8614-26502494F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29" y="5656487"/>
            <a:ext cx="1546371" cy="120151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1853E300-D2AB-4D1B-9D00-064856279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29" y="-186656"/>
            <a:ext cx="1475230" cy="87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48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EE3562E-5A77-439A-9C54-43C6C57D7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483" y="0"/>
            <a:ext cx="4701521" cy="788565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B9317856-7FF1-4C87-A96B-E80A7856A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3577" y="0"/>
            <a:ext cx="4553704" cy="1568741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Основные слои приложения: </a:t>
            </a:r>
          </a:p>
          <a:p>
            <a:pPr marL="342900" indent="-342900">
              <a:buFontTx/>
              <a:buChar char="-"/>
            </a:pPr>
            <a:r>
              <a:rPr lang="en-US" dirty="0"/>
              <a:t>bot (</a:t>
            </a:r>
            <a:r>
              <a:rPr lang="ru-RU" dirty="0"/>
              <a:t>работа с телеграмм)</a:t>
            </a:r>
          </a:p>
          <a:p>
            <a:pPr marL="342900" indent="-342900">
              <a:buFontTx/>
              <a:buChar char="-"/>
            </a:pPr>
            <a:r>
              <a:rPr lang="en-US" dirty="0"/>
              <a:t>rapid (</a:t>
            </a:r>
            <a:r>
              <a:rPr lang="ru-RU" dirty="0"/>
              <a:t>работа с </a:t>
            </a:r>
            <a:r>
              <a:rPr lang="en-US" dirty="0"/>
              <a:t>hotel.com)</a:t>
            </a:r>
            <a:endParaRPr lang="ru-RU" dirty="0"/>
          </a:p>
          <a:p>
            <a:pPr marL="342900" indent="-342900">
              <a:buFontTx/>
              <a:buChar char="-"/>
            </a:pPr>
            <a:r>
              <a:rPr lang="en-US" dirty="0" err="1"/>
              <a:t>db</a:t>
            </a:r>
            <a:r>
              <a:rPr lang="en-US" dirty="0"/>
              <a:t> (</a:t>
            </a:r>
            <a:r>
              <a:rPr lang="ru-RU" dirty="0"/>
              <a:t>база данных)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FF2FCD40-9FBC-486D-8614-26502494F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29" y="5656487"/>
            <a:ext cx="1546371" cy="120151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1853E300-D2AB-4D1B-9D00-064856279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29" y="-186656"/>
            <a:ext cx="1475230" cy="87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D0584F9-1D52-43A7-8272-0E508219E02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53082" y="1568741"/>
            <a:ext cx="8846428" cy="4937720"/>
          </a:xfrm>
          <a:prstGeom prst="rect">
            <a:avLst/>
          </a:prstGeom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xmlns="" id="{FAF3B0AF-D443-465C-ABCE-522E5EEB244D}"/>
              </a:ext>
            </a:extLst>
          </p:cNvPr>
          <p:cNvSpPr txBox="1">
            <a:spLocks/>
          </p:cNvSpPr>
          <p:nvPr/>
        </p:nvSpPr>
        <p:spPr>
          <a:xfrm>
            <a:off x="1162605" y="673216"/>
            <a:ext cx="1756764" cy="6690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tx1"/>
                </a:solidFill>
              </a:rPr>
              <a:t>(монолит)</a:t>
            </a:r>
          </a:p>
        </p:txBody>
      </p:sp>
    </p:spTree>
    <p:extLst>
      <p:ext uri="{BB962C8B-B14F-4D97-AF65-F5344CB8AC3E}">
        <p14:creationId xmlns:p14="http://schemas.microsoft.com/office/powerpoint/2010/main" val="258967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EE3562E-5A77-439A-9C54-43C6C57D7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483" y="0"/>
            <a:ext cx="4701521" cy="788565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B9317856-7FF1-4C87-A96B-E80A7856A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188" y="1132514"/>
            <a:ext cx="9108928" cy="4437776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Использованные паттерны проектирования:</a:t>
            </a:r>
          </a:p>
          <a:p>
            <a:pPr marL="342900" indent="-342900">
              <a:buFontTx/>
              <a:buChar char="-"/>
            </a:pPr>
            <a:r>
              <a:rPr lang="ru-RU" dirty="0"/>
              <a:t>абстрактная фабрика (</a:t>
            </a:r>
            <a:r>
              <a:rPr lang="en-US" dirty="0"/>
              <a:t>main)</a:t>
            </a:r>
            <a:r>
              <a:rPr lang="ru-RU" dirty="0"/>
              <a:t>;</a:t>
            </a:r>
          </a:p>
          <a:p>
            <a:pPr marL="342900" indent="-342900">
              <a:buFontTx/>
              <a:buChar char="-"/>
            </a:pPr>
            <a:r>
              <a:rPr lang="ru-RU" dirty="0"/>
              <a:t>фабричный метод</a:t>
            </a:r>
            <a:r>
              <a:rPr lang="en-US" dirty="0"/>
              <a:t> (</a:t>
            </a:r>
            <a:r>
              <a:rPr lang="en-US" dirty="0" err="1"/>
              <a:t>handler_message</a:t>
            </a:r>
            <a:r>
              <a:rPr lang="en-US" dirty="0"/>
              <a:t>, </a:t>
            </a:r>
            <a:r>
              <a:rPr lang="en-US" dirty="0" err="1"/>
              <a:t>command_message</a:t>
            </a:r>
            <a:r>
              <a:rPr lang="en-US" dirty="0"/>
              <a:t>)</a:t>
            </a:r>
            <a:r>
              <a:rPr lang="ru-RU" dirty="0"/>
              <a:t>;</a:t>
            </a:r>
          </a:p>
          <a:p>
            <a:pPr marL="342900" indent="-342900">
              <a:buFontTx/>
              <a:buChar char="-"/>
            </a:pPr>
            <a:r>
              <a:rPr lang="ru-RU" dirty="0"/>
              <a:t>одиночка</a:t>
            </a:r>
            <a:r>
              <a:rPr lang="en-US" dirty="0"/>
              <a:t> (registry)</a:t>
            </a:r>
            <a:r>
              <a:rPr lang="ru-RU" dirty="0"/>
              <a:t>;</a:t>
            </a:r>
          </a:p>
          <a:p>
            <a:pPr marL="342900" indent="-342900">
              <a:buFontTx/>
              <a:buChar char="-"/>
            </a:pPr>
            <a:r>
              <a:rPr lang="ru-RU" dirty="0"/>
              <a:t>фасад</a:t>
            </a:r>
            <a:r>
              <a:rPr lang="en-US" dirty="0"/>
              <a:t> (rapid – </a:t>
            </a:r>
            <a:r>
              <a:rPr lang="ru-RU" dirty="0"/>
              <a:t>внешний интерфейс);</a:t>
            </a:r>
          </a:p>
          <a:p>
            <a:pPr marL="342900" indent="-342900">
              <a:buFontTx/>
              <a:buChar char="-"/>
            </a:pPr>
            <a:r>
              <a:rPr lang="ru-RU" dirty="0"/>
              <a:t>строитель (</a:t>
            </a:r>
            <a:r>
              <a:rPr lang="en-US" dirty="0"/>
              <a:t>conversation)</a:t>
            </a:r>
            <a:r>
              <a:rPr lang="ru-RU" dirty="0"/>
              <a:t>;</a:t>
            </a:r>
          </a:p>
          <a:p>
            <a:pPr marL="342900" indent="-342900">
              <a:buFontTx/>
              <a:buChar char="-"/>
            </a:pPr>
            <a:r>
              <a:rPr lang="ru-RU" dirty="0"/>
              <a:t>стратегия</a:t>
            </a:r>
            <a:r>
              <a:rPr lang="en-US" dirty="0"/>
              <a:t> (</a:t>
            </a:r>
            <a:r>
              <a:rPr lang="en-US" dirty="0" err="1"/>
              <a:t>db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  <a:p>
            <a:r>
              <a:rPr lang="ru-RU" b="1" dirty="0"/>
              <a:t>Использованные архитектурные паттерны:</a:t>
            </a:r>
            <a:endParaRPr lang="ru-RU" dirty="0"/>
          </a:p>
          <a:p>
            <a:pPr marL="342900" indent="-342900">
              <a:buFontTx/>
              <a:buChar char="-"/>
            </a:pPr>
            <a:r>
              <a:rPr lang="ru-RU" dirty="0"/>
              <a:t>реестр </a:t>
            </a:r>
            <a:r>
              <a:rPr lang="en-US" dirty="0"/>
              <a:t>(registry)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FF2FCD40-9FBC-486D-8614-26502494F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29" y="5656487"/>
            <a:ext cx="1546371" cy="120151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1853E300-D2AB-4D1B-9D00-064856279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29" y="-186656"/>
            <a:ext cx="1475230" cy="87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16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EE3562E-5A77-439A-9C54-43C6C57D7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483" y="0"/>
            <a:ext cx="4701521" cy="788565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B9317856-7FF1-4C87-A96B-E80A7856A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367" y="808371"/>
            <a:ext cx="11312096" cy="1320129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ru-RU" b="1" dirty="0"/>
              <a:t>Пример дерева классов для </a:t>
            </a:r>
            <a:r>
              <a:rPr lang="en-US" b="1" dirty="0" err="1"/>
              <a:t>handler_message</a:t>
            </a:r>
            <a:r>
              <a:rPr lang="en-US" b="1" dirty="0"/>
              <a:t>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(</a:t>
            </a:r>
            <a:r>
              <a:rPr lang="ru-RU" b="1" dirty="0"/>
              <a:t>обработчики, отвечающие за команды </a:t>
            </a:r>
            <a:r>
              <a:rPr lang="en-US" b="1" dirty="0" err="1"/>
              <a:t>lowprice</a:t>
            </a:r>
            <a:r>
              <a:rPr lang="en-US" b="1" dirty="0"/>
              <a:t>, </a:t>
            </a:r>
            <a:r>
              <a:rPr lang="en-US" b="1" dirty="0" err="1"/>
              <a:t>highprice</a:t>
            </a:r>
            <a:r>
              <a:rPr lang="en-US" b="1" dirty="0"/>
              <a:t> </a:t>
            </a:r>
            <a:r>
              <a:rPr lang="ru-RU" b="1" dirty="0"/>
              <a:t>и </a:t>
            </a:r>
            <a:r>
              <a:rPr lang="en-US" b="1" dirty="0" err="1"/>
              <a:t>bestdeal</a:t>
            </a:r>
            <a:r>
              <a:rPr lang="en-US" b="1" dirty="0"/>
              <a:t>)</a:t>
            </a:r>
            <a:endParaRPr lang="ru-RU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FF2FCD40-9FBC-486D-8614-26502494F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29" y="5656487"/>
            <a:ext cx="1546371" cy="120151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1853E300-D2AB-4D1B-9D00-064856279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29" y="-186656"/>
            <a:ext cx="1475230" cy="87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2E3E0824-1F07-49C1-A391-13BBEB437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92" y="1661021"/>
            <a:ext cx="11763795" cy="499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52593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10290</TotalTime>
  <Words>185</Words>
  <Application>Microsoft Office PowerPoint</Application>
  <PresentationFormat>Широкоэкранный</PresentationFormat>
  <Paragraphs>36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Сектор</vt:lpstr>
      <vt:lpstr>О себе</vt:lpstr>
      <vt:lpstr>Telegram-bot</vt:lpstr>
      <vt:lpstr>Архитектура</vt:lpstr>
      <vt:lpstr>Архитектура</vt:lpstr>
      <vt:lpstr>Архитектура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 Екатерина</dc:creator>
  <cp:lastModifiedBy>Ekaterina</cp:lastModifiedBy>
  <cp:revision>21</cp:revision>
  <dcterms:created xsi:type="dcterms:W3CDTF">2022-04-13T13:03:08Z</dcterms:created>
  <dcterms:modified xsi:type="dcterms:W3CDTF">2022-10-17T10:15:38Z</dcterms:modified>
</cp:coreProperties>
</file>