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4" y="83890"/>
            <a:ext cx="2646217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39" y="980269"/>
            <a:ext cx="7771892" cy="434378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Носенко Екатерина Игоревна</a:t>
            </a:r>
          </a:p>
          <a:p>
            <a:r>
              <a:rPr lang="ru-RU" b="1" dirty="0"/>
              <a:t>Образование: </a:t>
            </a:r>
            <a:r>
              <a:rPr lang="ru-RU" dirty="0"/>
              <a:t>Московский Энергетический Институт (кафедра гидравлических машин и </a:t>
            </a:r>
            <a:r>
              <a:rPr lang="ru-RU" dirty="0" err="1"/>
              <a:t>гидроавтоматики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Сфера деятельности: </a:t>
            </a:r>
            <a:r>
              <a:rPr lang="ru-RU" dirty="0"/>
              <a:t>автоматические системы управления</a:t>
            </a:r>
          </a:p>
          <a:p>
            <a:endParaRPr lang="ru-RU" dirty="0"/>
          </a:p>
          <a:p>
            <a:r>
              <a:rPr lang="ru-RU" b="1" dirty="0"/>
              <a:t>На старте: </a:t>
            </a:r>
            <a:r>
              <a:rPr lang="ru-RU" dirty="0"/>
              <a:t>базовые знания </a:t>
            </a:r>
            <a:r>
              <a:rPr lang="en-US" dirty="0"/>
              <a:t>Pascal,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VBA</a:t>
            </a:r>
            <a:r>
              <a:rPr lang="ru-RU" dirty="0"/>
              <a:t> (расчеты, анализ  и автоматизация процессов при проектировании) </a:t>
            </a:r>
          </a:p>
          <a:p>
            <a:endParaRPr lang="ru-RU" dirty="0"/>
          </a:p>
          <a:p>
            <a:r>
              <a:rPr lang="ru-RU" b="1" dirty="0"/>
              <a:t>Цели: </a:t>
            </a:r>
            <a:r>
              <a:rPr lang="ru-RU" dirty="0"/>
              <a:t>смена профессиональной деятельности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744856-E4EE-48F4-8AB8-F1B7BFB35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78" y="685799"/>
            <a:ext cx="3423836" cy="45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4" y="83890"/>
            <a:ext cx="7578945" cy="788565"/>
          </a:xfrm>
        </p:spPr>
        <p:txBody>
          <a:bodyPr>
            <a:normAutofit fontScale="90000"/>
          </a:bodyPr>
          <a:lstStyle/>
          <a:p>
            <a:r>
              <a:rPr lang="en-US" dirty="0"/>
              <a:t>Telegram-bot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88" y="1189994"/>
            <a:ext cx="7771892" cy="4343788"/>
          </a:xfrm>
        </p:spPr>
        <p:txBody>
          <a:bodyPr>
            <a:normAutofit/>
          </a:bodyPr>
          <a:lstStyle/>
          <a:p>
            <a:r>
              <a:rPr lang="ru-RU" dirty="0"/>
              <a:t>/</a:t>
            </a:r>
            <a:r>
              <a:rPr lang="ru-RU" dirty="0" err="1"/>
              <a:t>start</a:t>
            </a:r>
            <a:r>
              <a:rPr lang="ru-RU" dirty="0"/>
              <a:t>: Начало работы</a:t>
            </a:r>
          </a:p>
          <a:p>
            <a:r>
              <a:rPr lang="ru-RU" dirty="0"/>
              <a:t>/</a:t>
            </a:r>
            <a:r>
              <a:rPr lang="ru-RU" dirty="0" err="1"/>
              <a:t>history</a:t>
            </a:r>
            <a:r>
              <a:rPr lang="ru-RU" dirty="0"/>
              <a:t>: Показать историю (последние 5 действий)</a:t>
            </a:r>
          </a:p>
          <a:p>
            <a:r>
              <a:rPr lang="ru-RU" dirty="0"/>
              <a:t>/</a:t>
            </a:r>
            <a:r>
              <a:rPr lang="ru-RU" dirty="0" err="1"/>
              <a:t>help</a:t>
            </a:r>
            <a:r>
              <a:rPr lang="ru-RU" dirty="0"/>
              <a:t>: Показать возможности</a:t>
            </a:r>
          </a:p>
          <a:p>
            <a:r>
              <a:rPr lang="ru-RU" dirty="0"/>
              <a:t>/</a:t>
            </a:r>
            <a:r>
              <a:rPr lang="ru-RU" dirty="0" err="1"/>
              <a:t>lowprice</a:t>
            </a:r>
            <a:r>
              <a:rPr lang="ru-RU" dirty="0"/>
              <a:t>: Поиск отелей по минимальной цене</a:t>
            </a:r>
          </a:p>
          <a:p>
            <a:r>
              <a:rPr lang="ru-RU" dirty="0"/>
              <a:t>/</a:t>
            </a:r>
            <a:r>
              <a:rPr lang="ru-RU" dirty="0" err="1"/>
              <a:t>highprice</a:t>
            </a:r>
            <a:r>
              <a:rPr lang="ru-RU" dirty="0"/>
              <a:t>: Поиск отелей по максимальной цене</a:t>
            </a:r>
          </a:p>
          <a:p>
            <a:r>
              <a:rPr lang="ru-RU" dirty="0"/>
              <a:t>/</a:t>
            </a:r>
            <a:r>
              <a:rPr lang="ru-RU" dirty="0" err="1"/>
              <a:t>bestdeal</a:t>
            </a:r>
            <a:r>
              <a:rPr lang="ru-RU" dirty="0"/>
              <a:t>: Поиск отелей по удаленности от центра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48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931" y="249571"/>
            <a:ext cx="7578945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учебные цели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931" y="1752056"/>
            <a:ext cx="7771892" cy="4343788"/>
          </a:xfrm>
        </p:spPr>
        <p:txBody>
          <a:bodyPr>
            <a:normAutofit/>
          </a:bodyPr>
          <a:lstStyle/>
          <a:p>
            <a:r>
              <a:rPr lang="ru-RU" dirty="0"/>
              <a:t>Закрепление знаний о </a:t>
            </a:r>
            <a:r>
              <a:rPr lang="en-US" dirty="0"/>
              <a:t>python</a:t>
            </a:r>
          </a:p>
          <a:p>
            <a:r>
              <a:rPr lang="ru-RU" dirty="0"/>
              <a:t>Расширение знаний в направлении ООП</a:t>
            </a:r>
          </a:p>
          <a:p>
            <a:r>
              <a:rPr lang="ru-RU" dirty="0"/>
              <a:t>Изучение основных паттернов проектирования</a:t>
            </a:r>
          </a:p>
          <a:p>
            <a:r>
              <a:rPr lang="ru-RU" dirty="0"/>
              <a:t>Построение гибкой структуры приложения</a:t>
            </a:r>
          </a:p>
          <a:p>
            <a:r>
              <a:rPr lang="ru-RU" dirty="0"/>
              <a:t>Работа с базой данных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577" y="0"/>
            <a:ext cx="4553704" cy="156874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Основные слои приложения: </a:t>
            </a:r>
          </a:p>
          <a:p>
            <a:pPr marL="342900" indent="-342900">
              <a:buFontTx/>
              <a:buChar char="-"/>
            </a:pPr>
            <a:r>
              <a:rPr lang="en-US" dirty="0"/>
              <a:t>bot (</a:t>
            </a:r>
            <a:r>
              <a:rPr lang="ru-RU" dirty="0"/>
              <a:t>работа с телеграмм)</a:t>
            </a:r>
          </a:p>
          <a:p>
            <a:pPr marL="342900" indent="-342900">
              <a:buFontTx/>
              <a:buChar char="-"/>
            </a:pPr>
            <a:r>
              <a:rPr lang="en-US" dirty="0"/>
              <a:t>rapid (</a:t>
            </a:r>
            <a:r>
              <a:rPr lang="ru-RU" dirty="0"/>
              <a:t>работа с </a:t>
            </a:r>
            <a:r>
              <a:rPr lang="en-US" dirty="0"/>
              <a:t>hotel.com)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en-US" dirty="0" err="1"/>
              <a:t>db</a:t>
            </a:r>
            <a:r>
              <a:rPr lang="en-US" dirty="0"/>
              <a:t> (</a:t>
            </a:r>
            <a:r>
              <a:rPr lang="ru-RU" dirty="0"/>
              <a:t>база данных)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0584F9-1D52-43A7-8272-0E508219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53082" y="1568741"/>
            <a:ext cx="8846428" cy="493772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AF3B0AF-D443-465C-ABCE-522E5EEB244D}"/>
              </a:ext>
            </a:extLst>
          </p:cNvPr>
          <p:cNvSpPr txBox="1">
            <a:spLocks/>
          </p:cNvSpPr>
          <p:nvPr/>
        </p:nvSpPr>
        <p:spPr>
          <a:xfrm>
            <a:off x="1162605" y="673216"/>
            <a:ext cx="1756764" cy="669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(монолит)</a:t>
            </a:r>
          </a:p>
        </p:txBody>
      </p:sp>
    </p:spTree>
    <p:extLst>
      <p:ext uri="{BB962C8B-B14F-4D97-AF65-F5344CB8AC3E}">
        <p14:creationId xmlns:p14="http://schemas.microsoft.com/office/powerpoint/2010/main" val="2589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188" y="1132514"/>
            <a:ext cx="9108928" cy="4437776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Использованные паттерны проектирования:</a:t>
            </a:r>
          </a:p>
          <a:p>
            <a:pPr marL="342900" indent="-342900">
              <a:buFontTx/>
              <a:buChar char="-"/>
            </a:pPr>
            <a:r>
              <a:rPr lang="ru-RU" dirty="0"/>
              <a:t>абстрактная фабрика (</a:t>
            </a:r>
            <a:r>
              <a:rPr lang="en-US" dirty="0"/>
              <a:t>main)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фабричный метод</a:t>
            </a:r>
            <a:r>
              <a:rPr lang="en-US" dirty="0"/>
              <a:t> (</a:t>
            </a:r>
            <a:r>
              <a:rPr lang="en-US" dirty="0" err="1"/>
              <a:t>handler_message</a:t>
            </a:r>
            <a:r>
              <a:rPr lang="en-US" dirty="0"/>
              <a:t>, </a:t>
            </a:r>
            <a:r>
              <a:rPr lang="en-US" dirty="0" err="1"/>
              <a:t>command_message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одиночка</a:t>
            </a:r>
            <a:r>
              <a:rPr lang="en-US" dirty="0"/>
              <a:t> (registry)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фасад</a:t>
            </a:r>
            <a:r>
              <a:rPr lang="en-US" dirty="0"/>
              <a:t> (rapid – </a:t>
            </a:r>
            <a:r>
              <a:rPr lang="ru-RU" dirty="0"/>
              <a:t>внешний интерфейс);</a:t>
            </a:r>
          </a:p>
          <a:p>
            <a:pPr marL="342900" indent="-342900">
              <a:buFontTx/>
              <a:buChar char="-"/>
            </a:pPr>
            <a:r>
              <a:rPr lang="ru-RU" dirty="0"/>
              <a:t>строитель (</a:t>
            </a:r>
            <a:r>
              <a:rPr lang="en-US" dirty="0"/>
              <a:t>conversation)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стратегия</a:t>
            </a:r>
            <a:r>
              <a:rPr lang="en-US" dirty="0"/>
              <a:t> (</a:t>
            </a:r>
            <a:r>
              <a:rPr lang="en-US" dirty="0" err="1"/>
              <a:t>db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Использованные архитектурные паттерны: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реестр </a:t>
            </a:r>
            <a:r>
              <a:rPr lang="en-US" dirty="0"/>
              <a:t>(registry)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6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67" y="808371"/>
            <a:ext cx="11312096" cy="1320129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Пример дерева классов для </a:t>
            </a:r>
            <a:r>
              <a:rPr lang="en-US" b="1" dirty="0" err="1"/>
              <a:t>handler_message</a:t>
            </a:r>
            <a:r>
              <a:rPr lang="en-US" b="1" dirty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(</a:t>
            </a:r>
            <a:r>
              <a:rPr lang="ru-RU" b="1" dirty="0"/>
              <a:t>обработчики, отвечающие за команды </a:t>
            </a:r>
            <a:r>
              <a:rPr lang="en-US" b="1" dirty="0" err="1"/>
              <a:t>lowprice</a:t>
            </a:r>
            <a:r>
              <a:rPr lang="en-US" b="1" dirty="0"/>
              <a:t>, </a:t>
            </a:r>
            <a:r>
              <a:rPr lang="en-US" b="1" dirty="0" err="1"/>
              <a:t>highprice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bestdeal</a:t>
            </a:r>
            <a:r>
              <a:rPr lang="en-US" b="1" dirty="0"/>
              <a:t>)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3E0824-1F07-49C1-A391-13BBEB437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2" y="1661021"/>
            <a:ext cx="11763795" cy="49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931" y="249571"/>
            <a:ext cx="7578945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931" y="1331363"/>
            <a:ext cx="7981618" cy="1209258"/>
          </a:xfrm>
        </p:spPr>
        <p:txBody>
          <a:bodyPr>
            <a:normAutofit/>
          </a:bodyPr>
          <a:lstStyle/>
          <a:p>
            <a:r>
              <a:rPr lang="ru-RU" dirty="0"/>
              <a:t>«Переключение» на парадигму ООП после структурного и функционального стиля программирования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2F814DC-3326-4781-8E45-F02C8AC78F80}"/>
              </a:ext>
            </a:extLst>
          </p:cNvPr>
          <p:cNvSpPr txBox="1">
            <a:spLocks/>
          </p:cNvSpPr>
          <p:nvPr/>
        </p:nvSpPr>
        <p:spPr>
          <a:xfrm>
            <a:off x="484272" y="2759277"/>
            <a:ext cx="7578945" cy="7885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улучшение бота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556E863-C434-49CE-9FA5-3D0695405E43}"/>
              </a:ext>
            </a:extLst>
          </p:cNvPr>
          <p:cNvSpPr txBox="1">
            <a:spLocks/>
          </p:cNvSpPr>
          <p:nvPr/>
        </p:nvSpPr>
        <p:spPr>
          <a:xfrm>
            <a:off x="484272" y="3841069"/>
            <a:ext cx="7981618" cy="276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файла с шаблонами сообщений, отправляемых пользователю</a:t>
            </a:r>
          </a:p>
          <a:p>
            <a:r>
              <a:rPr lang="ru-RU" dirty="0"/>
              <a:t>Выбор команд «на лету»</a:t>
            </a:r>
            <a:endParaRPr lang="en-US" dirty="0"/>
          </a:p>
          <a:p>
            <a:r>
              <a:rPr lang="ru-RU" dirty="0"/>
              <a:t>Добавления </a:t>
            </a:r>
            <a:r>
              <a:rPr lang="en-US" dirty="0"/>
              <a:t>cancel </a:t>
            </a:r>
            <a:r>
              <a:rPr lang="ru-RU" dirty="0"/>
              <a:t>в виде команды/горячей клавиши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9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680" y="2147581"/>
            <a:ext cx="8384288" cy="108218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5854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10290</TotalTime>
  <Words>257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О себе</vt:lpstr>
      <vt:lpstr>Telegram-bot</vt:lpstr>
      <vt:lpstr>Основные учебные цели</vt:lpstr>
      <vt:lpstr>Архитектура</vt:lpstr>
      <vt:lpstr>Архитектура</vt:lpstr>
      <vt:lpstr>Архитектура</vt:lpstr>
      <vt:lpstr>трудности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Екатерина</dc:creator>
  <cp:lastModifiedBy>Екатерина Екатерина</cp:lastModifiedBy>
  <cp:revision>20</cp:revision>
  <dcterms:created xsi:type="dcterms:W3CDTF">2022-04-13T13:03:08Z</dcterms:created>
  <dcterms:modified xsi:type="dcterms:W3CDTF">2022-05-11T08:12:21Z</dcterms:modified>
</cp:coreProperties>
</file>