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94" r:id="rId3"/>
    <p:sldId id="295" r:id="rId4"/>
    <p:sldId id="296" r:id="rId5"/>
    <p:sldId id="29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141870-70E9-4058-A99E-DCD25C0A930C}">
          <p14:sldIdLst>
            <p14:sldId id="256"/>
            <p14:sldId id="294"/>
            <p14:sldId id="295"/>
            <p14:sldId id="296"/>
            <p14:sldId id="298"/>
          </p14:sldIdLst>
        </p14:section>
        <p14:section name="Untitled Section" id="{BCAA17FD-8C74-4831-B877-47DEA0FA57F0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6600"/>
    <a:srgbClr val="FF3300"/>
    <a:srgbClr val="008000"/>
    <a:srgbClr val="FF33CC"/>
    <a:srgbClr val="FFFF00"/>
    <a:srgbClr val="009900"/>
    <a:srgbClr val="61073D"/>
    <a:srgbClr val="00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07" autoAdjust="0"/>
  </p:normalViewPr>
  <p:slideViewPr>
    <p:cSldViewPr>
      <p:cViewPr varScale="1">
        <p:scale>
          <a:sx n="63" d="100"/>
          <a:sy n="63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98CF9-EB00-4B3F-959F-FB39F4539E62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7DC15-4C2A-421A-8976-DCA2CA5F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1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024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194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2057400" cy="42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72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33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Shahram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Pourazadi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1447800"/>
            <a:ext cx="76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707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80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932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351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843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920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986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1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6200" y="2057400"/>
            <a:ext cx="5105400" cy="1600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Smart, Adaptive Compression Therapy Device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0" y="4876800"/>
            <a:ext cx="5105400" cy="1066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 err="1" smtClean="0"/>
              <a:t>Shahram</a:t>
            </a:r>
            <a:r>
              <a:rPr lang="en-US" b="1" dirty="0" smtClean="0"/>
              <a:t> </a:t>
            </a:r>
            <a:r>
              <a:rPr lang="en-US" b="1" dirty="0" err="1" smtClean="0"/>
              <a:t>Pourazadi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Spring  2018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94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lymphedema treatments canc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2" t="5642" r="52942" b="15674"/>
          <a:stretch/>
        </p:blipFill>
        <p:spPr bwMode="auto">
          <a:xfrm>
            <a:off x="838200" y="1066800"/>
            <a:ext cx="2438400" cy="485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compression bandage therapy m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0" y="2013864"/>
            <a:ext cx="4343400" cy="296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8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49" y="768545"/>
            <a:ext cx="3282951" cy="263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Related image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93BFC6"/>
              </a:clrFrom>
              <a:clrTo>
                <a:srgbClr val="93BFC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9860"/>
            <a:ext cx="21844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Hospital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Hospital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Hospital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4" name="Picture 16" descr="Image result for declining red dollar sig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9"/>
          <a:stretch/>
        </p:blipFill>
        <p:spPr bwMode="auto">
          <a:xfrm>
            <a:off x="3638550" y="4011164"/>
            <a:ext cx="1714500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loose compression band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99"/>
          <a:stretch/>
        </p:blipFill>
        <p:spPr bwMode="auto">
          <a:xfrm>
            <a:off x="5867400" y="1504949"/>
            <a:ext cx="3124200" cy="214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declining red dollar sig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4114800"/>
            <a:ext cx="2598910" cy="259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unhappy old lady cart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30" y="3869928"/>
            <a:ext cx="1881139" cy="26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50826" y="1162540"/>
            <a:ext cx="1933574" cy="1436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3-5 days/week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2-12 weeks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71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3"/>
          <a:stretch/>
        </p:blipFill>
        <p:spPr bwMode="auto">
          <a:xfrm>
            <a:off x="4648200" y="1438769"/>
            <a:ext cx="2895600" cy="287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mart garment pa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7" t="13558" b="2217"/>
          <a:stretch/>
        </p:blipFill>
        <p:spPr bwMode="auto">
          <a:xfrm>
            <a:off x="420739" y="1559872"/>
            <a:ext cx="2199066" cy="461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3762375" y="228600"/>
            <a:ext cx="1314450" cy="1371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"/>
          <a:stretch/>
        </p:blipFill>
        <p:spPr bwMode="auto">
          <a:xfrm>
            <a:off x="2619805" y="2514600"/>
            <a:ext cx="178455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Image result for rising doll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10" y="4477542"/>
            <a:ext cx="2385060" cy="17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Image result for happy doctor carto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235" r="18395" b="-1235"/>
          <a:stretch/>
        </p:blipFill>
        <p:spPr bwMode="auto">
          <a:xfrm>
            <a:off x="6873240" y="1438769"/>
            <a:ext cx="1920804" cy="303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41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Shahram Pourazadi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447800"/>
            <a:ext cx="73152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Let’s help 10 million patients like Sarah just in North America, to have  a better life by providing them with an enhanced  treatment!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Let’s improve the quality of service of many clinicians just like John and reduce the costs of many hospitals just like VGH!    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933700" y="4876800"/>
            <a:ext cx="3124200" cy="1143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94636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8858</TotalTime>
  <Words>77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Project Status Report</vt:lpstr>
      <vt:lpstr>Smart, Adaptive Compression Therapy Device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kps</dc:creator>
  <cp:lastModifiedBy>kps</cp:lastModifiedBy>
  <cp:revision>103</cp:revision>
  <dcterms:created xsi:type="dcterms:W3CDTF">2017-11-13T04:10:12Z</dcterms:created>
  <dcterms:modified xsi:type="dcterms:W3CDTF">2018-05-06T17:44:09Z</dcterms:modified>
</cp:coreProperties>
</file>