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week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Nosequiensoy007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28/12/2020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application.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run the application by clicking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data(“mtcars”)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Setting up the random generator seed.</a:t>
            </a:r>
          </a:p>
          <a:p>
            <a:pPr lvl="1"/>
            <a:r>
              <a:rPr/>
              <a:t>Defining custom training controls with cross validation.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goal of this model is to predict ‘mpg’ (miles per gallon) using the rest of the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pitch</dc:title>
  <dc:creator>Nosequiensoy007</dc:creator>
  <cp:keywords/>
  <dcterms:created xsi:type="dcterms:W3CDTF">2021-01-10T04:31:49Z</dcterms:created>
  <dcterms:modified xsi:type="dcterms:W3CDTF">2021-01-10T04:31:49Z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28/12/2020</vt:lpwstr>
  </property>
  <property fmtid="{D5CDD505-2E9C-101B-9397-08002B2CF9AE}" pid="3" name="output">
    <vt:lpwstr>powerpoint_presentation</vt:lpwstr>
  </property>
</Properties>
</file>