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1" r:id="rId4"/>
    <p:sldId id="265" r:id="rId5"/>
    <p:sldId id="266" r:id="rId6"/>
    <p:sldId id="267" r:id="rId7"/>
    <p:sldId id="262" r:id="rId8"/>
    <p:sldId id="263" r:id="rId9"/>
    <p:sldId id="264" r:id="rId10"/>
    <p:sldId id="268" r:id="rId11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E8B9DCF-C204-468D-8ED6-184429A5656A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3AE8377-761B-4EAA-8D88-902AE5E25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48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5FBAEE92-089C-4A70-AEAE-C3CD60400E32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D385BC3-2478-4E8A-A90E-AA329C760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00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6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7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1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1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7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4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3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acm.acm.org/blogs/blog-cacm/176450-python-is-now-the-most-popular-introductory-teaching-language-at-top-u-s-universities/fullte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17032"/>
            <a:ext cx="9144000" cy="1656184"/>
          </a:xfrm>
        </p:spPr>
        <p:txBody>
          <a:bodyPr>
            <a:normAutofit/>
          </a:bodyPr>
          <a:lstStyle/>
          <a:p>
            <a:r>
              <a:rPr lang="en-GB" b="1" smtClean="0"/>
              <a:t>W4T General </a:t>
            </a:r>
            <a:r>
              <a:rPr lang="en-GB" b="1" dirty="0" smtClean="0"/>
              <a:t>Info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816424" cy="365125"/>
          </a:xfrm>
        </p:spPr>
        <p:txBody>
          <a:bodyPr/>
          <a:lstStyle/>
          <a:p>
            <a:r>
              <a:rPr lang="pl-PL" dirty="0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271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" y="0"/>
            <a:ext cx="9113293" cy="990600"/>
          </a:xfrm>
        </p:spPr>
        <p:txBody>
          <a:bodyPr/>
          <a:lstStyle/>
          <a:p>
            <a:r>
              <a:rPr lang="en-GB" dirty="0" smtClean="0"/>
              <a:t>Workshop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038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you want to learn, code it</a:t>
            </a:r>
          </a:p>
          <a:p>
            <a:r>
              <a:rPr lang="en-GB" dirty="0"/>
              <a:t>Try to experiment with your code</a:t>
            </a:r>
          </a:p>
          <a:p>
            <a:r>
              <a:rPr lang="en-GB" dirty="0"/>
              <a:t>If something does not work “google it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Try to help others</a:t>
            </a:r>
            <a:endParaRPr lang="en-GB" dirty="0"/>
          </a:p>
          <a:p>
            <a:r>
              <a:rPr lang="en-GB" dirty="0"/>
              <a:t>Ask questions</a:t>
            </a:r>
          </a:p>
          <a:p>
            <a:r>
              <a:rPr lang="en-GB" dirty="0"/>
              <a:t>Share your </a:t>
            </a:r>
            <a:r>
              <a:rPr lang="en-GB" dirty="0" smtClean="0"/>
              <a:t>experience</a:t>
            </a:r>
          </a:p>
          <a:p>
            <a:r>
              <a:rPr lang="en-GB" dirty="0" smtClean="0"/>
              <a:t>Have fun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3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2" y="1341"/>
            <a:ext cx="8932905" cy="763363"/>
          </a:xfrm>
        </p:spPr>
        <p:txBody>
          <a:bodyPr/>
          <a:lstStyle/>
          <a:p>
            <a:r>
              <a:rPr lang="en-GB" b="1" dirty="0" smtClean="0"/>
              <a:t>What is Python about</a:t>
            </a:r>
            <a:endParaRPr lang="en-GB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2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90872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Python Programming Language – Official </a:t>
            </a:r>
            <a:r>
              <a:rPr lang="en-GB" dirty="0" smtClean="0">
                <a:solidFill>
                  <a:schemeClr val="tx2"/>
                </a:solidFill>
              </a:rPr>
              <a:t>Website 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://www.python.org/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9297" y="1461286"/>
            <a:ext cx="45447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Python is a programming language that lets you work more quickly and integrate your systems more effectively. </a:t>
            </a:r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</p:txBody>
      </p:sp>
      <p:pic>
        <p:nvPicPr>
          <p:cNvPr id="1026" name="Picture 2" descr="https://static1.squarespace.com/static/51361f2fe4b0f24e710af7ae/54b5c35ee4b0b6572f6dac96/54b5c367e4b0226a8ffadefe/1421198184280/codeeval2015.001.jpg?format=75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1285"/>
            <a:ext cx="4572000" cy="3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static1.squarespace.com/static/51361f2fe4b0f24e710af7ae/t/56b1187d4c2f85efc5598bb1/1454446752995/?format=750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03621"/>
            <a:ext cx="4824485" cy="360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7297" y="494391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You can learn to use Python and see almost immediate gains in productivity and lower maintenance costs</a:t>
            </a:r>
            <a:r>
              <a:rPr lang="en-GB" b="1" dirty="0" smtClean="0"/>
              <a:t>.</a:t>
            </a:r>
          </a:p>
          <a:p>
            <a:endParaRPr lang="en-GB" b="1" dirty="0"/>
          </a:p>
          <a:p>
            <a:r>
              <a:rPr lang="en-GB" b="1" dirty="0" smtClean="0"/>
              <a:t>You can teach others as see amazing projects in a matter of hours</a:t>
            </a:r>
            <a:endParaRPr lang="en-GB" b="1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86" y="23142"/>
            <a:ext cx="9154585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Who and Where and What</a:t>
            </a:r>
            <a:br>
              <a:rPr lang="en-GB" b="1" dirty="0" smtClean="0"/>
            </a:br>
            <a:r>
              <a:rPr lang="en-GB" b="1" dirty="0" smtClean="0"/>
              <a:t>Is Python really used?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W4T - General Info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3</a:t>
            </a:fld>
            <a:endParaRPr lang="en-GB"/>
          </a:p>
        </p:txBody>
      </p:sp>
      <p:pic>
        <p:nvPicPr>
          <p:cNvPr id="3074" name="Picture 2" descr="http://image.slidesharecdn.com/presentacionpythondominicana-150114155453-conversion-gate01/95/python-for-dummies-6-638.jpg?cb=1421251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90" y="1916832"/>
            <a:ext cx="517916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teststeststests.com/computer-programming/python/python-images/2-Where-is-python-use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2" y="1916832"/>
            <a:ext cx="337635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9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2" y="1341"/>
            <a:ext cx="9112418" cy="763363"/>
          </a:xfrm>
        </p:spPr>
        <p:txBody>
          <a:bodyPr/>
          <a:lstStyle/>
          <a:p>
            <a:r>
              <a:rPr lang="en-GB" b="1" dirty="0" smtClean="0"/>
              <a:t>Python in teaching computer science</a:t>
            </a:r>
            <a:endParaRPr lang="en-GB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4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775430"/>
            <a:ext cx="91440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900" b="1" dirty="0"/>
              <a:t>Python is Now the Most Popular Introductory Teaching Language at Top U.S. Universities</a:t>
            </a:r>
          </a:p>
          <a:p>
            <a:r>
              <a:rPr lang="en-GB" sz="1200" dirty="0" smtClean="0">
                <a:hlinkClick r:id="rId2"/>
              </a:rPr>
              <a:t>https</a:t>
            </a:r>
            <a:r>
              <a:rPr lang="en-GB" sz="1200" dirty="0">
                <a:hlinkClick r:id="rId2"/>
              </a:rPr>
              <a:t>://</a:t>
            </a:r>
            <a:r>
              <a:rPr lang="en-GB" sz="1200" dirty="0" smtClean="0">
                <a:hlinkClick r:id="rId2"/>
              </a:rPr>
              <a:t>cacm.acm.org/blogs/blog-cacm/176450-python-is-now-the-most-popular-introductory-teaching-language-at-top-u-s-universities/fulltext</a:t>
            </a:r>
            <a:endParaRPr lang="en-GB" sz="1200" dirty="0" smtClean="0"/>
          </a:p>
          <a:p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3074" name="Picture 2" descr="https://cacm.acm.org/system/assets/0001/6722/Top39-700.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72" y="1447800"/>
            <a:ext cx="7626255" cy="490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Why choose Python as the first language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1816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GB" dirty="0"/>
              <a:t>It fulfils many of the essential features of “My first programming language”: case sensitivity, functions, traditional control structures (if/for), etc.</a:t>
            </a:r>
          </a:p>
          <a:p>
            <a:pPr fontAlgn="base"/>
            <a:r>
              <a:rPr lang="en-GB" dirty="0"/>
              <a:t>Basic input-handling is simpler than in any non-scripting language out there. This lets students rapidly start writing basic input code.</a:t>
            </a:r>
          </a:p>
          <a:p>
            <a:pPr fontAlgn="base"/>
            <a:r>
              <a:rPr lang="en-GB" dirty="0"/>
              <a:t>The small amount of syntax means students can more rapidly type in code by “read it and copy it”.</a:t>
            </a:r>
          </a:p>
          <a:p>
            <a:pPr fontAlgn="base"/>
            <a:r>
              <a:rPr lang="en-GB" dirty="0" smtClean="0"/>
              <a:t>The </a:t>
            </a:r>
            <a:r>
              <a:rPr lang="en-GB" dirty="0"/>
              <a:t>major IDE vendors generally support Python directly by now, so anything (insert language of choice here) does, also exists for Python.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1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021" y="609600"/>
            <a:ext cx="9169021" cy="914400"/>
          </a:xfrm>
        </p:spPr>
        <p:txBody>
          <a:bodyPr/>
          <a:lstStyle/>
          <a:p>
            <a:r>
              <a:rPr lang="en-GB" b="1" dirty="0" smtClean="0"/>
              <a:t>Python in teaching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Positive </a:t>
            </a:r>
            <a:r>
              <a:rPr lang="en-GB" dirty="0"/>
              <a:t>aspects of </a:t>
            </a:r>
            <a:r>
              <a:rPr lang="en-GB" dirty="0" smtClean="0"/>
              <a:t>Python in teaching:</a:t>
            </a:r>
          </a:p>
          <a:p>
            <a:pPr lvl="1"/>
            <a:r>
              <a:rPr lang="en-GB" dirty="0"/>
              <a:t>Indentation </a:t>
            </a:r>
          </a:p>
          <a:p>
            <a:pPr lvl="1"/>
            <a:r>
              <a:rPr lang="en-GB" dirty="0"/>
              <a:t>Minimal overhead </a:t>
            </a:r>
          </a:p>
          <a:p>
            <a:pPr lvl="1"/>
            <a:r>
              <a:rPr lang="en-GB" dirty="0"/>
              <a:t>Intuitive </a:t>
            </a:r>
          </a:p>
          <a:p>
            <a:pPr lvl="1"/>
            <a:r>
              <a:rPr lang="en-GB" dirty="0"/>
              <a:t>Does not burden pupils with formalities (such as </a:t>
            </a:r>
            <a:r>
              <a:rPr lang="en-GB" dirty="0" err="1" smtClean="0"/>
              <a:t>Form.create</a:t>
            </a:r>
            <a:r>
              <a:rPr lang="en-GB" dirty="0"/>
              <a:t>, etc.) </a:t>
            </a:r>
          </a:p>
          <a:p>
            <a:pPr lvl="1"/>
            <a:r>
              <a:rPr lang="en-GB" dirty="0"/>
              <a:t>Scripting language, OOP, functional – universal language supporting different ways of programming Interface – useful in </a:t>
            </a:r>
            <a:r>
              <a:rPr lang="en-GB" dirty="0" smtClean="0"/>
              <a:t>practice</a:t>
            </a:r>
          </a:p>
          <a:p>
            <a:pPr marL="0" lvl="1" indent="0">
              <a:buNone/>
            </a:pPr>
            <a:r>
              <a:rPr lang="en-GB" sz="3200" dirty="0"/>
              <a:t>Negative </a:t>
            </a:r>
            <a:r>
              <a:rPr lang="en-GB" sz="3200" dirty="0" smtClean="0"/>
              <a:t>aspects </a:t>
            </a:r>
            <a:r>
              <a:rPr lang="en-GB" sz="3200" dirty="0"/>
              <a:t>in teaching</a:t>
            </a:r>
            <a:r>
              <a:rPr lang="en-GB" sz="3200" dirty="0" smtClean="0"/>
              <a:t>: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types of variables are not </a:t>
            </a:r>
            <a:r>
              <a:rPr lang="en-GB" dirty="0" smtClean="0"/>
              <a:t>declared</a:t>
            </a:r>
          </a:p>
          <a:p>
            <a:pPr lvl="1"/>
            <a:r>
              <a:rPr lang="en-GB" dirty="0"/>
              <a:t>value can change during runtime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0784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„Programming is hard, but we should strive to make it no harder than it needs to be“ </a:t>
            </a:r>
          </a:p>
        </p:txBody>
      </p:sp>
    </p:spTree>
    <p:extLst>
      <p:ext uri="{BB962C8B-B14F-4D97-AF65-F5344CB8AC3E}">
        <p14:creationId xmlns:p14="http://schemas.microsoft.com/office/powerpoint/2010/main" val="222312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" y="0"/>
            <a:ext cx="9113293" cy="990600"/>
          </a:xfrm>
        </p:spPr>
        <p:txBody>
          <a:bodyPr/>
          <a:lstStyle/>
          <a:p>
            <a:r>
              <a:rPr lang="en-GB" dirty="0" smtClean="0"/>
              <a:t>Day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</a:t>
            </a:r>
          </a:p>
          <a:p>
            <a:pPr lvl="1"/>
            <a:r>
              <a:rPr lang="en-GB" sz="2400" dirty="0"/>
              <a:t>How to run python programs</a:t>
            </a:r>
          </a:p>
          <a:p>
            <a:pPr lvl="1"/>
            <a:r>
              <a:rPr lang="en-GB" sz="2400" dirty="0"/>
              <a:t>Integrated Development Environment (IDE)</a:t>
            </a:r>
          </a:p>
          <a:p>
            <a:pPr lvl="1"/>
            <a:r>
              <a:rPr lang="en-GB" sz="2400" dirty="0"/>
              <a:t>Version controls</a:t>
            </a:r>
          </a:p>
          <a:p>
            <a:r>
              <a:rPr lang="en-GB" dirty="0" smtClean="0"/>
              <a:t>Codding and scripts</a:t>
            </a:r>
          </a:p>
          <a:p>
            <a:pPr lvl="1"/>
            <a:r>
              <a:rPr lang="en-GB" sz="2400" dirty="0"/>
              <a:t>Basic command</a:t>
            </a:r>
          </a:p>
          <a:p>
            <a:pPr lvl="1"/>
            <a:r>
              <a:rPr lang="en-GB" sz="2400" dirty="0"/>
              <a:t>Making a scripts</a:t>
            </a:r>
          </a:p>
          <a:p>
            <a:pPr lvl="1"/>
            <a:r>
              <a:rPr lang="en-GB" sz="2400" dirty="0"/>
              <a:t>A few words about modules</a:t>
            </a:r>
          </a:p>
          <a:p>
            <a:r>
              <a:rPr lang="en-GB" dirty="0" smtClean="0"/>
              <a:t>Basic </a:t>
            </a:r>
            <a:r>
              <a:rPr lang="en-GB" dirty="0" err="1" smtClean="0"/>
              <a:t>Tkinter</a:t>
            </a:r>
            <a:r>
              <a:rPr lang="en-GB" dirty="0" smtClean="0"/>
              <a:t> for Graphical User Interface</a:t>
            </a:r>
          </a:p>
          <a:p>
            <a:pPr lvl="1"/>
            <a:r>
              <a:rPr lang="en-GB" sz="2000" dirty="0"/>
              <a:t>“Hello World”</a:t>
            </a:r>
          </a:p>
          <a:p>
            <a:pPr lvl="1"/>
            <a:r>
              <a:rPr lang="en-GB" sz="2000" dirty="0"/>
              <a:t>GUI </a:t>
            </a:r>
            <a:r>
              <a:rPr lang="en-GB" sz="2000" dirty="0" smtClean="0"/>
              <a:t>elements</a:t>
            </a:r>
            <a:endParaRPr lang="en-GB" sz="2000" dirty="0"/>
          </a:p>
          <a:p>
            <a:pPr lvl="1"/>
            <a:r>
              <a:rPr lang="en-GB" sz="2000" dirty="0"/>
              <a:t>Program execution concepts</a:t>
            </a:r>
          </a:p>
          <a:p>
            <a:r>
              <a:rPr lang="en-GB" dirty="0" smtClean="0"/>
              <a:t>Producing executables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5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" y="0"/>
            <a:ext cx="9113293" cy="990600"/>
          </a:xfrm>
        </p:spPr>
        <p:txBody>
          <a:bodyPr/>
          <a:lstStyle/>
          <a:p>
            <a:r>
              <a:rPr lang="en-GB" dirty="0" smtClean="0"/>
              <a:t>Day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Elements of programming (make your life easier)</a:t>
            </a:r>
          </a:p>
          <a:p>
            <a:pPr lvl="1"/>
            <a:r>
              <a:rPr lang="en-GB" sz="2400" dirty="0" smtClean="0"/>
              <a:t>Functions</a:t>
            </a:r>
            <a:endParaRPr lang="en-GB" sz="2400" dirty="0"/>
          </a:p>
          <a:p>
            <a:pPr lvl="1"/>
            <a:r>
              <a:rPr lang="en-GB" sz="2400" dirty="0" smtClean="0"/>
              <a:t>Modules</a:t>
            </a:r>
            <a:endParaRPr lang="en-GB" sz="2400" dirty="0"/>
          </a:p>
          <a:p>
            <a:pPr lvl="1"/>
            <a:r>
              <a:rPr lang="en-GB" sz="2400" dirty="0" smtClean="0"/>
              <a:t>Basic automated testing</a:t>
            </a:r>
            <a:endParaRPr lang="en-GB" sz="2400" dirty="0"/>
          </a:p>
          <a:p>
            <a:r>
              <a:rPr lang="en-GB" dirty="0" smtClean="0"/>
              <a:t>Data Structures</a:t>
            </a:r>
          </a:p>
          <a:p>
            <a:pPr lvl="1"/>
            <a:r>
              <a:rPr lang="en-GB" sz="2400" dirty="0" err="1" smtClean="0"/>
              <a:t>int</a:t>
            </a:r>
            <a:r>
              <a:rPr lang="en-GB" sz="2400" dirty="0" smtClean="0"/>
              <a:t>, float, char, string  </a:t>
            </a:r>
            <a:endParaRPr lang="en-GB" sz="2400" dirty="0"/>
          </a:p>
          <a:p>
            <a:pPr lvl="1"/>
            <a:r>
              <a:rPr lang="en-GB" sz="2400" dirty="0" smtClean="0"/>
              <a:t>Lists, Tuples and Dictionaries</a:t>
            </a:r>
            <a:endParaRPr lang="en-GB" sz="2400" dirty="0"/>
          </a:p>
          <a:p>
            <a:pPr lvl="1"/>
            <a:r>
              <a:rPr lang="en-GB" sz="2400" dirty="0" smtClean="0"/>
              <a:t>Reading CSV files</a:t>
            </a:r>
            <a:endParaRPr lang="en-GB" sz="2400" dirty="0"/>
          </a:p>
          <a:p>
            <a:r>
              <a:rPr lang="en-GB" dirty="0" smtClean="0"/>
              <a:t>Making Use of programming – play with data</a:t>
            </a:r>
          </a:p>
          <a:p>
            <a:pPr lvl="1"/>
            <a:r>
              <a:rPr lang="en-GB" sz="2000" dirty="0" smtClean="0"/>
              <a:t>Interpreting and presenting data</a:t>
            </a:r>
            <a:endParaRPr lang="en-GB" sz="2000" dirty="0"/>
          </a:p>
          <a:p>
            <a:pPr lvl="1"/>
            <a:r>
              <a:rPr lang="en-GB" sz="2000" dirty="0" smtClean="0"/>
              <a:t>Plotting and counting</a:t>
            </a:r>
            <a:endParaRPr lang="en-GB" sz="2000" dirty="0"/>
          </a:p>
          <a:p>
            <a:r>
              <a:rPr lang="en-GB" dirty="0" smtClean="0"/>
              <a:t>A few words about modules, APIs and other code</a:t>
            </a:r>
          </a:p>
          <a:p>
            <a:pPr lvl="1"/>
            <a:r>
              <a:rPr lang="en-GB" sz="2100" dirty="0" err="1"/>
              <a:t>PyGame</a:t>
            </a:r>
            <a:r>
              <a:rPr lang="en-GB" sz="2100" dirty="0"/>
              <a:t>, </a:t>
            </a:r>
            <a:r>
              <a:rPr lang="en-GB" sz="2100" dirty="0" err="1"/>
              <a:t>Tweetpy</a:t>
            </a:r>
            <a:r>
              <a:rPr lang="en-GB" sz="2100" dirty="0"/>
              <a:t>, </a:t>
            </a:r>
            <a:r>
              <a:rPr lang="en-GB" sz="2100" dirty="0" err="1"/>
              <a:t>GoogleEarth</a:t>
            </a:r>
            <a:r>
              <a:rPr lang="en-GB" sz="2100" dirty="0"/>
              <a:t>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4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" y="0"/>
            <a:ext cx="9113293" cy="990600"/>
          </a:xfrm>
        </p:spPr>
        <p:txBody>
          <a:bodyPr/>
          <a:lstStyle/>
          <a:p>
            <a:r>
              <a:rPr lang="en-GB" dirty="0" smtClean="0"/>
              <a:t>Day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>
            <a:normAutofit/>
          </a:bodyPr>
          <a:lstStyle/>
          <a:p>
            <a:r>
              <a:rPr lang="en-GB" dirty="0" smtClean="0"/>
              <a:t>Warm up</a:t>
            </a:r>
          </a:p>
          <a:p>
            <a:pPr lvl="1"/>
            <a:r>
              <a:rPr lang="en-GB" sz="2400" dirty="0" smtClean="0"/>
              <a:t>What do we know already</a:t>
            </a:r>
            <a:endParaRPr lang="en-GB" sz="2400" dirty="0"/>
          </a:p>
          <a:p>
            <a:r>
              <a:rPr lang="en-GB" dirty="0" smtClean="0"/>
              <a:t>Hands on and Heads up</a:t>
            </a:r>
          </a:p>
          <a:p>
            <a:pPr lvl="1"/>
            <a:r>
              <a:rPr lang="en-GB" sz="2400" dirty="0" smtClean="0"/>
              <a:t>Creating application</a:t>
            </a:r>
            <a:endParaRPr lang="en-GB" sz="2400" dirty="0"/>
          </a:p>
          <a:p>
            <a:r>
              <a:rPr lang="en-GB" dirty="0" smtClean="0"/>
              <a:t>Advanced GUI</a:t>
            </a:r>
          </a:p>
          <a:p>
            <a:pPr lvl="1"/>
            <a:r>
              <a:rPr lang="en-GB" sz="2000" dirty="0" err="1" smtClean="0"/>
              <a:t>Tkinter</a:t>
            </a:r>
            <a:r>
              <a:rPr lang="en-GB" sz="2000" dirty="0" smtClean="0"/>
              <a:t> and others</a:t>
            </a:r>
            <a:endParaRPr lang="en-GB" sz="2000" dirty="0"/>
          </a:p>
          <a:p>
            <a:r>
              <a:rPr lang="en-GB" dirty="0" smtClean="0"/>
              <a:t>What next</a:t>
            </a:r>
          </a:p>
          <a:p>
            <a:pPr lvl="1"/>
            <a:r>
              <a:rPr lang="en-GB" sz="2100" dirty="0" smtClean="0"/>
              <a:t>Planning for future</a:t>
            </a:r>
            <a:endParaRPr lang="en-GB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General Info - Tomasz 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39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545</Words>
  <Application>Microsoft Office PowerPoint</Application>
  <PresentationFormat>On-screen Show (4:3)</PresentationFormat>
  <Paragraphs>101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W4T General Info</vt:lpstr>
      <vt:lpstr>What is Python about</vt:lpstr>
      <vt:lpstr>Who and Where and What Is Python really used?</vt:lpstr>
      <vt:lpstr>Python in teaching computer science</vt:lpstr>
      <vt:lpstr>Why choose Python as the first language</vt:lpstr>
      <vt:lpstr>Python in teaching</vt:lpstr>
      <vt:lpstr>Day 1</vt:lpstr>
      <vt:lpstr>Day 2</vt:lpstr>
      <vt:lpstr>Day 3</vt:lpstr>
      <vt:lpstr>Workshop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to Know Each Other</dc:title>
  <dc:creator>T</dc:creator>
  <cp:lastModifiedBy>T</cp:lastModifiedBy>
  <cp:revision>13</cp:revision>
  <cp:lastPrinted>2017-07-14T19:53:03Z</cp:lastPrinted>
  <dcterms:created xsi:type="dcterms:W3CDTF">2006-08-16T00:00:00Z</dcterms:created>
  <dcterms:modified xsi:type="dcterms:W3CDTF">2017-07-14T20:50:24Z</dcterms:modified>
</cp:coreProperties>
</file>