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73350" autoAdjust="0"/>
  </p:normalViewPr>
  <p:slideViewPr>
    <p:cSldViewPr snapToGrid="0">
      <p:cViewPr varScale="1">
        <p:scale>
          <a:sx n="71" d="100"/>
          <a:sy n="71" d="100"/>
        </p:scale>
        <p:origin x="1652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C6772-4818-4CF3-B733-C0A68113817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1929D-4B6E-45A6-9924-C4D358AF3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7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sz="1200" dirty="0"/>
              <a:t>The reason for a bigger audience is so that they can sell premade clothes, display the products, and another way for the clients’ customers to contact them to ask questions or for alterations.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 The customer should be able to view products and make a purchase and with the purchase, see that the transaction is a success and money is taken from the source of pay provided. Along with a purchase, the admin of the website should see that a transaction was made and see the purchases.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1929D-4B6E-45A6-9924-C4D358AF3F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43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I watched videos and studied how to use the platform and applied what I learned into my website. </a:t>
            </a:r>
            <a:br>
              <a:rPr lang="en-US" dirty="0"/>
            </a:br>
            <a:r>
              <a:rPr lang="en-US" dirty="0"/>
              <a:t>- I had some previous background with working with websites for Systems Analysis &amp; Software Design class but had used the site infinityfree.com.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1929D-4B6E-45A6-9924-C4D358AF3F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30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system must notify owner when stock is low or out-of-stock.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system must allow users to order items by entering card and billing information.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system must keep track of inventory.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system must send receipt of purchase through entered email.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1929D-4B6E-45A6-9924-C4D358AF3F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50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website shall have a thank you page with receipt of purchase and telling user an email with confirmation will be sent.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website shall have a page to show products that was added to cart from user.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website shall have an about page where it displays information about the owner of the business and shows where on the google map the business is located.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1929D-4B6E-45A6-9924-C4D358AF3F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98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- the </a:t>
            </a:r>
            <a:r>
              <a:rPr lang="en-US" dirty="0"/>
              <a:t>admin doesn't have to go to the dashboard of </a:t>
            </a:r>
            <a:r>
              <a:rPr lang="en-US" dirty="0" err="1"/>
              <a:t>Wix</a:t>
            </a:r>
            <a:r>
              <a:rPr lang="en-US" dirty="0"/>
              <a:t> and can just do things on the admin side from the website itself.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1929D-4B6E-45A6-9924-C4D358AF3F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3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5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5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3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3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1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9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8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4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8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3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B80E1-D73C-48DE-1235-B7266A85C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Senior Project Defense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C540C-91FA-D150-88C5-1D7DD39D5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Karina Quick</a:t>
            </a:r>
          </a:p>
        </p:txBody>
      </p:sp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0D1D58D1-565F-EB2D-5EDC-1B9F4E8522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88" r="41450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261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92F9DC-743D-47E7-A019-EE09540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2D557-BCB6-6308-6404-3EB5E307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0" y="1239078"/>
            <a:ext cx="7802880" cy="32315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/>
              <a:t>Design and features</a:t>
            </a:r>
            <a:endParaRPr lang="en-US" sz="6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2" y="19556"/>
            <a:ext cx="8547253" cy="23223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1" y="0"/>
            <a:ext cx="1461005" cy="461772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935720" y="3957320"/>
            <a:ext cx="3272713" cy="290067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3326" y="0"/>
            <a:ext cx="1332509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37960" y="0"/>
            <a:ext cx="5654039" cy="220625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5196840"/>
            <a:ext cx="5181599" cy="16416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578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0926E-1232-F3A8-B128-2D13106E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5234529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Home/shop page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website&#10;&#10;Description automatically generated">
            <a:extLst>
              <a:ext uri="{FF2B5EF4-FFF2-40B4-BE49-F238E27FC236}">
                <a16:creationId xmlns:a16="http://schemas.microsoft.com/office/drawing/2014/main" id="{06CBAB29-5A1D-D5C0-09B8-B4E5A488C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431" y="533400"/>
            <a:ext cx="8315138" cy="37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50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0B068A0-1F5B-3A64-3B57-48C221E4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Adding to cart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white dress on a mannequin&#10;&#10;Description automatically generated">
            <a:extLst>
              <a:ext uri="{FF2B5EF4-FFF2-40B4-BE49-F238E27FC236}">
                <a16:creationId xmlns:a16="http://schemas.microsoft.com/office/drawing/2014/main" id="{EBC75DDE-4DF3-07C8-D63D-72120B023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55" y="1728128"/>
            <a:ext cx="7228091" cy="339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57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889B-8AF8-66AB-434A-A63FB7CB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Cart/checkout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C7BBD7-DF3D-58C2-B85E-E066262FC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541" y="2009775"/>
            <a:ext cx="8942917" cy="4024313"/>
          </a:xfrm>
        </p:spPr>
      </p:pic>
    </p:spTree>
    <p:extLst>
      <p:ext uri="{BB962C8B-B14F-4D97-AF65-F5344CB8AC3E}">
        <p14:creationId xmlns:p14="http://schemas.microsoft.com/office/powerpoint/2010/main" val="1378137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D61EC8C-9F54-4671-8E82-4AE6101D6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177768" y="0"/>
            <a:ext cx="5014232" cy="6868738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713264 w 4584879"/>
              <a:gd name="connsiteY2" fmla="*/ 6863976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408998"/>
              <a:gd name="connsiteY0" fmla="*/ 4762 h 6868738"/>
              <a:gd name="connsiteX1" fmla="*/ 4408998 w 4408998"/>
              <a:gd name="connsiteY1" fmla="*/ 0 h 6868738"/>
              <a:gd name="connsiteX2" fmla="*/ 2713264 w 4408998"/>
              <a:gd name="connsiteY2" fmla="*/ 6868738 h 6868738"/>
              <a:gd name="connsiteX3" fmla="*/ 0 w 4408998"/>
              <a:gd name="connsiteY3" fmla="*/ 6868738 h 6868738"/>
              <a:gd name="connsiteX4" fmla="*/ 0 w 4408998"/>
              <a:gd name="connsiteY4" fmla="*/ 4762 h 6868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8998" h="6868738">
                <a:moveTo>
                  <a:pt x="0" y="4762"/>
                </a:moveTo>
                <a:lnTo>
                  <a:pt x="4408998" y="0"/>
                </a:lnTo>
                <a:lnTo>
                  <a:pt x="2713264" y="6868738"/>
                </a:lnTo>
                <a:lnTo>
                  <a:pt x="0" y="6868738"/>
                </a:lnTo>
                <a:lnTo>
                  <a:pt x="0" y="47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D7400-C326-FB0F-429C-8BB7E567E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752" y="3109913"/>
            <a:ext cx="3738926" cy="30765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About us page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4638AF9-8ACB-E9B1-59A7-1DA8CCD59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37243"/>
            <a:ext cx="6593401" cy="2983514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A5D40F5-A8C4-4952-BCA6-4D0D14F8B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58751" y="0"/>
            <a:ext cx="532263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548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32F76-AEEC-120F-3EE4-333DEAFB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33" y="-135662"/>
            <a:ext cx="4213819" cy="33741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Portfolio page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website&#10;&#10;Description automatically generated">
            <a:extLst>
              <a:ext uri="{FF2B5EF4-FFF2-40B4-BE49-F238E27FC236}">
                <a16:creationId xmlns:a16="http://schemas.microsoft.com/office/drawing/2014/main" id="{C76EB500-607B-EB87-4DC6-07EE925E3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352" y="2927042"/>
            <a:ext cx="7017935" cy="317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8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DE678-BB9C-D287-BA3C-E6B092F3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88" y="533400"/>
            <a:ext cx="4493885" cy="36142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closer look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2E889C-BF1F-40B2-86C2-92153DB7E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8034" y="0"/>
            <a:ext cx="6553966" cy="354261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851108" y="4783369"/>
            <a:ext cx="5340893" cy="207463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77C915-01E5-4C85-B3BF-7BF7CC3FE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021640" y="0"/>
            <a:ext cx="1268175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person's dress&#10;&#10;Description automatically generated">
            <a:extLst>
              <a:ext uri="{FF2B5EF4-FFF2-40B4-BE49-F238E27FC236}">
                <a16:creationId xmlns:a16="http://schemas.microsoft.com/office/drawing/2014/main" id="{0D1B51D5-0EAB-E92A-F0CD-8728F52A5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516" y="2123531"/>
            <a:ext cx="5802084" cy="261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07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9D1C6-5767-5EA6-DC35-756A7CFE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0" y="541964"/>
            <a:ext cx="4768938" cy="38186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Questions? Comments?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31C2DBB3-2AD6-8A10-CF8B-F439FAAEE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51981"/>
            <a:ext cx="5562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43212609-D162-4F14-8C68-E33A0AD32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A051066A-31DA-4C12-889F-9501574F1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673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A98B4-3BE6-2D6A-3E9D-8956E7BD0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533400"/>
            <a:ext cx="6400800" cy="776785"/>
          </a:xfrm>
        </p:spPr>
        <p:txBody>
          <a:bodyPr>
            <a:normAutofit/>
          </a:bodyPr>
          <a:lstStyle/>
          <a:p>
            <a:pPr algn="r"/>
            <a:r>
              <a:rPr lang="en-US" sz="2000" dirty="0"/>
              <a:t>Problem Statement and purpose</a:t>
            </a:r>
          </a:p>
        </p:txBody>
      </p: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51CC929A-D182-4575-9DA1-D0A9F7D88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485860" cy="154172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8C2DC-0D59-4738-F436-2D9E56053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1699438"/>
            <a:ext cx="9919447" cy="4625162"/>
          </a:xfrm>
        </p:spPr>
        <p:txBody>
          <a:bodyPr anchor="ctr">
            <a:normAutofit/>
          </a:bodyPr>
          <a:lstStyle/>
          <a:p>
            <a:r>
              <a:rPr lang="en-US" sz="3200" dirty="0"/>
              <a:t>The problem is that the client only has Facebook as a way of communication and word-by-mouth. For the client to expand their business, they need a website to read a bigger audience. </a:t>
            </a:r>
          </a:p>
          <a:p>
            <a:r>
              <a:rPr lang="en-US" sz="3200" dirty="0"/>
              <a:t>The purpose for this project is to have a working e-commerce (online shopping) website that can handle sales transactions, inventory tracking, and saves information/receipts in a database. </a:t>
            </a:r>
          </a:p>
        </p:txBody>
      </p:sp>
      <p:cxnSp>
        <p:nvCxnSpPr>
          <p:cNvPr id="25" name="Straight Connector 13">
            <a:extLst>
              <a:ext uri="{FF2B5EF4-FFF2-40B4-BE49-F238E27FC236}">
                <a16:creationId xmlns:a16="http://schemas.microsoft.com/office/drawing/2014/main" id="{1E00B559-A482-42D9-8F01-524D46EE5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91116"/>
            <a:ext cx="12192000" cy="109158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75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5B8092E2-D77A-4CE6-BB2D-626978445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02CD835-4B0F-45D6-9B85-B049A1005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7E02F-CB99-709C-E873-767165C5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11309"/>
            <a:ext cx="9577116" cy="1221957"/>
          </a:xfrm>
        </p:spPr>
        <p:txBody>
          <a:bodyPr anchor="ctr">
            <a:normAutofit/>
          </a:bodyPr>
          <a:lstStyle/>
          <a:p>
            <a:r>
              <a:rPr lang="en-US" sz="4100"/>
              <a:t>Languages, software, and hardware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7971A1EC-5980-40B2-973F-0D3D6630D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049A56-C4C2-4C0F-9F4F-D0E34391D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02BE56-7EB5-4E62-B6E2-1C49E470A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2629-3D35-34C1-73C9-79E52A99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420471"/>
            <a:ext cx="5479065" cy="3884410"/>
          </a:xfrm>
        </p:spPr>
        <p:txBody>
          <a:bodyPr anchor="ctr">
            <a:normAutofit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VELO APIs</a:t>
            </a:r>
          </a:p>
          <a:p>
            <a:r>
              <a:rPr lang="en-US" dirty="0" err="1"/>
              <a:t>Wix</a:t>
            </a:r>
            <a:endParaRPr lang="en-US" dirty="0"/>
          </a:p>
        </p:txBody>
      </p:sp>
      <p:pic>
        <p:nvPicPr>
          <p:cNvPr id="22" name="Picture 4" descr="Computer script on a screen">
            <a:extLst>
              <a:ext uri="{FF2B5EF4-FFF2-40B4-BE49-F238E27FC236}">
                <a16:creationId xmlns:a16="http://schemas.microsoft.com/office/drawing/2014/main" id="{5E8B632B-DAAD-957D-C806-FAAB357E18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828"/>
          <a:stretch/>
        </p:blipFill>
        <p:spPr>
          <a:xfrm>
            <a:off x="7225552" y="1995117"/>
            <a:ext cx="4966447" cy="486288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595B06-EDA5-4E45-BED4-7891E7E0C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9C9A5D-F572-476A-99A9-700077150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592DA5-68A4-46A6-90EA-F0304FF8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12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466B2-9BE5-01AD-B99B-B374C7C9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en-US" dirty="0"/>
              <a:t>Research and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242F8-1723-C49F-167D-CBAA73CA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458046" cy="5791200"/>
          </a:xfrm>
        </p:spPr>
        <p:txBody>
          <a:bodyPr anchor="ctr">
            <a:normAutofit/>
          </a:bodyPr>
          <a:lstStyle/>
          <a:p>
            <a:r>
              <a:rPr lang="en-US" dirty="0"/>
              <a:t>I used the website called </a:t>
            </a:r>
            <a:r>
              <a:rPr lang="en-US" dirty="0" err="1"/>
              <a:t>Wix</a:t>
            </a:r>
            <a:r>
              <a:rPr lang="en-US" dirty="0"/>
              <a:t> where it offers free web hosting and a built-in open development platform called Velo. </a:t>
            </a:r>
          </a:p>
          <a:p>
            <a:r>
              <a:rPr lang="en-US" dirty="0"/>
              <a:t>I did research on e-commerce websites and read about what made them successful, how to make it look appealing, and what the basic needs are for the website to be easy to use.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1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323" y="-5553"/>
            <a:ext cx="8860678" cy="687330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229836 w 5905812"/>
              <a:gd name="connsiteY0" fmla="*/ 0 h 6888661"/>
              <a:gd name="connsiteX1" fmla="*/ 5905812 w 5905812"/>
              <a:gd name="connsiteY1" fmla="*/ 11953 h 6888661"/>
              <a:gd name="connsiteX2" fmla="*/ 5905812 w 5905812"/>
              <a:gd name="connsiteY2" fmla="*/ 6869951 h 6888661"/>
              <a:gd name="connsiteX3" fmla="*/ 0 w 5905812"/>
              <a:gd name="connsiteY3" fmla="*/ 6888661 h 6888661"/>
              <a:gd name="connsiteX4" fmla="*/ 1229836 w 5905812"/>
              <a:gd name="connsiteY4" fmla="*/ 0 h 6888661"/>
              <a:gd name="connsiteX0" fmla="*/ 1156550 w 5832526"/>
              <a:gd name="connsiteY0" fmla="*/ 0 h 6883466"/>
              <a:gd name="connsiteX1" fmla="*/ 5832526 w 5832526"/>
              <a:gd name="connsiteY1" fmla="*/ 11953 h 6883466"/>
              <a:gd name="connsiteX2" fmla="*/ 5832526 w 5832526"/>
              <a:gd name="connsiteY2" fmla="*/ 6869951 h 6883466"/>
              <a:gd name="connsiteX3" fmla="*/ 0 w 5832526"/>
              <a:gd name="connsiteY3" fmla="*/ 6883466 h 6883466"/>
              <a:gd name="connsiteX4" fmla="*/ 1156550 w 5832526"/>
              <a:gd name="connsiteY4" fmla="*/ 0 h 6883466"/>
              <a:gd name="connsiteX0" fmla="*/ 1104130 w 5780106"/>
              <a:gd name="connsiteY0" fmla="*/ 0 h 6873306"/>
              <a:gd name="connsiteX1" fmla="*/ 5780106 w 5780106"/>
              <a:gd name="connsiteY1" fmla="*/ 11953 h 6873306"/>
              <a:gd name="connsiteX2" fmla="*/ 5780106 w 5780106"/>
              <a:gd name="connsiteY2" fmla="*/ 6869951 h 6873306"/>
              <a:gd name="connsiteX3" fmla="*/ 0 w 5780106"/>
              <a:gd name="connsiteY3" fmla="*/ 6873306 h 6873306"/>
              <a:gd name="connsiteX4" fmla="*/ 1104130 w 5780106"/>
              <a:gd name="connsiteY4" fmla="*/ 0 h 6873306"/>
              <a:gd name="connsiteX0" fmla="*/ 1064815 w 5740791"/>
              <a:gd name="connsiteY0" fmla="*/ 0 h 6869951"/>
              <a:gd name="connsiteX1" fmla="*/ 5740791 w 5740791"/>
              <a:gd name="connsiteY1" fmla="*/ 11953 h 6869951"/>
              <a:gd name="connsiteX2" fmla="*/ 5740791 w 5740791"/>
              <a:gd name="connsiteY2" fmla="*/ 6869951 h 6869951"/>
              <a:gd name="connsiteX3" fmla="*/ 0 w 5740791"/>
              <a:gd name="connsiteY3" fmla="*/ 6863146 h 6869951"/>
              <a:gd name="connsiteX4" fmla="*/ 1064815 w 5740791"/>
              <a:gd name="connsiteY4" fmla="*/ 0 h 6869951"/>
              <a:gd name="connsiteX0" fmla="*/ 1038605 w 5714581"/>
              <a:gd name="connsiteY0" fmla="*/ 0 h 6873306"/>
              <a:gd name="connsiteX1" fmla="*/ 5714581 w 5714581"/>
              <a:gd name="connsiteY1" fmla="*/ 11953 h 6873306"/>
              <a:gd name="connsiteX2" fmla="*/ 5714581 w 5714581"/>
              <a:gd name="connsiteY2" fmla="*/ 6869951 h 6873306"/>
              <a:gd name="connsiteX3" fmla="*/ 0 w 5714581"/>
              <a:gd name="connsiteY3" fmla="*/ 6873306 h 6873306"/>
              <a:gd name="connsiteX4" fmla="*/ 1038605 w 5714581"/>
              <a:gd name="connsiteY4" fmla="*/ 0 h 687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4581" h="6873306">
                <a:moveTo>
                  <a:pt x="1038605" y="0"/>
                </a:moveTo>
                <a:lnTo>
                  <a:pt x="5714581" y="11953"/>
                </a:lnTo>
                <a:lnTo>
                  <a:pt x="5714581" y="6869951"/>
                </a:lnTo>
                <a:lnTo>
                  <a:pt x="0" y="6873306"/>
                </a:lnTo>
                <a:lnTo>
                  <a:pt x="103860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E05CF-4DF7-A55C-F260-BBFF2C998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675167"/>
            <a:ext cx="3971261" cy="4064174"/>
          </a:xfrm>
        </p:spPr>
        <p:txBody>
          <a:bodyPr anchor="t">
            <a:normAutofit/>
          </a:bodyPr>
          <a:lstStyle/>
          <a:p>
            <a:r>
              <a:rPr lang="en-US" sz="3400"/>
              <a:t>Project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60EDB-5E36-902C-546E-27CE524AD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371" y="-15307"/>
            <a:ext cx="7673381" cy="6806724"/>
          </a:xfrm>
        </p:spPr>
        <p:txBody>
          <a:bodyPr anchor="ctr">
            <a:norm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mbria" panose="02040503050406030204" pitchFamily="18" charset="0"/>
              <a:buChar char="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system must allow users to contact the owner by entering their email in communication box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mbria" panose="02040503050406030204" pitchFamily="18" charset="0"/>
              <a:buChar char="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system must store past purchases in database.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mbria" panose="02040503050406030204" pitchFamily="18" charset="0"/>
              <a:buChar char="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system must handle transactions of sales.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mbria" panose="02040503050406030204" pitchFamily="18" charset="0"/>
              <a:buChar char="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system must display and won’t allow any purchases to be made on out-of-stock items from user.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mbria" panose="02040503050406030204" pitchFamily="18" charset="0"/>
              <a:buChar char="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system must notify the owner when a new chat is happening, or an email has been sent from a customer.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mbria" panose="02040503050406030204" pitchFamily="18" charset="0"/>
              <a:buChar char="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system must display how many items are in the cart.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4894729"/>
            <a:ext cx="4206239" cy="196787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1373" y="0"/>
            <a:ext cx="463526" cy="69138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03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323" y="-5553"/>
            <a:ext cx="8860678" cy="687330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229836 w 5905812"/>
              <a:gd name="connsiteY0" fmla="*/ 0 h 6888661"/>
              <a:gd name="connsiteX1" fmla="*/ 5905812 w 5905812"/>
              <a:gd name="connsiteY1" fmla="*/ 11953 h 6888661"/>
              <a:gd name="connsiteX2" fmla="*/ 5905812 w 5905812"/>
              <a:gd name="connsiteY2" fmla="*/ 6869951 h 6888661"/>
              <a:gd name="connsiteX3" fmla="*/ 0 w 5905812"/>
              <a:gd name="connsiteY3" fmla="*/ 6888661 h 6888661"/>
              <a:gd name="connsiteX4" fmla="*/ 1229836 w 5905812"/>
              <a:gd name="connsiteY4" fmla="*/ 0 h 6888661"/>
              <a:gd name="connsiteX0" fmla="*/ 1156550 w 5832526"/>
              <a:gd name="connsiteY0" fmla="*/ 0 h 6883466"/>
              <a:gd name="connsiteX1" fmla="*/ 5832526 w 5832526"/>
              <a:gd name="connsiteY1" fmla="*/ 11953 h 6883466"/>
              <a:gd name="connsiteX2" fmla="*/ 5832526 w 5832526"/>
              <a:gd name="connsiteY2" fmla="*/ 6869951 h 6883466"/>
              <a:gd name="connsiteX3" fmla="*/ 0 w 5832526"/>
              <a:gd name="connsiteY3" fmla="*/ 6883466 h 6883466"/>
              <a:gd name="connsiteX4" fmla="*/ 1156550 w 5832526"/>
              <a:gd name="connsiteY4" fmla="*/ 0 h 6883466"/>
              <a:gd name="connsiteX0" fmla="*/ 1104130 w 5780106"/>
              <a:gd name="connsiteY0" fmla="*/ 0 h 6873306"/>
              <a:gd name="connsiteX1" fmla="*/ 5780106 w 5780106"/>
              <a:gd name="connsiteY1" fmla="*/ 11953 h 6873306"/>
              <a:gd name="connsiteX2" fmla="*/ 5780106 w 5780106"/>
              <a:gd name="connsiteY2" fmla="*/ 6869951 h 6873306"/>
              <a:gd name="connsiteX3" fmla="*/ 0 w 5780106"/>
              <a:gd name="connsiteY3" fmla="*/ 6873306 h 6873306"/>
              <a:gd name="connsiteX4" fmla="*/ 1104130 w 5780106"/>
              <a:gd name="connsiteY4" fmla="*/ 0 h 6873306"/>
              <a:gd name="connsiteX0" fmla="*/ 1064815 w 5740791"/>
              <a:gd name="connsiteY0" fmla="*/ 0 h 6869951"/>
              <a:gd name="connsiteX1" fmla="*/ 5740791 w 5740791"/>
              <a:gd name="connsiteY1" fmla="*/ 11953 h 6869951"/>
              <a:gd name="connsiteX2" fmla="*/ 5740791 w 5740791"/>
              <a:gd name="connsiteY2" fmla="*/ 6869951 h 6869951"/>
              <a:gd name="connsiteX3" fmla="*/ 0 w 5740791"/>
              <a:gd name="connsiteY3" fmla="*/ 6863146 h 6869951"/>
              <a:gd name="connsiteX4" fmla="*/ 1064815 w 5740791"/>
              <a:gd name="connsiteY4" fmla="*/ 0 h 6869951"/>
              <a:gd name="connsiteX0" fmla="*/ 1038605 w 5714581"/>
              <a:gd name="connsiteY0" fmla="*/ 0 h 6873306"/>
              <a:gd name="connsiteX1" fmla="*/ 5714581 w 5714581"/>
              <a:gd name="connsiteY1" fmla="*/ 11953 h 6873306"/>
              <a:gd name="connsiteX2" fmla="*/ 5714581 w 5714581"/>
              <a:gd name="connsiteY2" fmla="*/ 6869951 h 6873306"/>
              <a:gd name="connsiteX3" fmla="*/ 0 w 5714581"/>
              <a:gd name="connsiteY3" fmla="*/ 6873306 h 6873306"/>
              <a:gd name="connsiteX4" fmla="*/ 1038605 w 5714581"/>
              <a:gd name="connsiteY4" fmla="*/ 0 h 687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4581" h="6873306">
                <a:moveTo>
                  <a:pt x="1038605" y="0"/>
                </a:moveTo>
                <a:lnTo>
                  <a:pt x="5714581" y="11953"/>
                </a:lnTo>
                <a:lnTo>
                  <a:pt x="5714581" y="6869951"/>
                </a:lnTo>
                <a:lnTo>
                  <a:pt x="0" y="6873306"/>
                </a:lnTo>
                <a:lnTo>
                  <a:pt x="103860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E05CF-4DF7-A55C-F260-BBFF2C998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675167"/>
            <a:ext cx="3971261" cy="4064174"/>
          </a:xfrm>
        </p:spPr>
        <p:txBody>
          <a:bodyPr anchor="t">
            <a:normAutofit/>
          </a:bodyPr>
          <a:lstStyle/>
          <a:p>
            <a:r>
              <a:rPr lang="en-US" sz="3400"/>
              <a:t>Project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60EDB-5E36-902C-546E-27CE524AD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371" y="-15307"/>
            <a:ext cx="7673381" cy="6806724"/>
          </a:xfrm>
        </p:spPr>
        <p:txBody>
          <a:bodyPr anchor="ctr">
            <a:norm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mbria" panose="02040503050406030204" pitchFamily="18" charset="0"/>
              <a:buChar char="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website shall have a shop page where it lists products for users to buy.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mbria" panose="02040503050406030204" pitchFamily="18" charset="0"/>
              <a:buChar char="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website shall have a product page to show the product up close and list more detail.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mbria" panose="02040503050406030204" pitchFamily="18" charset="0"/>
              <a:buChar char="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website shall have a portfolio page where it displays works done by the owner.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mbria" panose="02040503050406030204" pitchFamily="18" charset="0"/>
              <a:buChar char="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website shall have an about us page where the user can directly contact the owner and display other sources of contact.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mbria" panose="02040503050406030204" pitchFamily="18" charset="0"/>
              <a:buChar char="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website shall have a little chat bubble for a faster way of conversation with owner.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4894729"/>
            <a:ext cx="4206239" cy="196787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1373" y="0"/>
            <a:ext cx="463526" cy="69138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28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1DFB1-9D6A-1EA0-DACA-F03942F14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006" y="584791"/>
            <a:ext cx="10021112" cy="1148665"/>
          </a:xfrm>
        </p:spPr>
        <p:txBody>
          <a:bodyPr>
            <a:normAutofit/>
          </a:bodyPr>
          <a:lstStyle/>
          <a:p>
            <a:pPr algn="r"/>
            <a:r>
              <a:rPr lang="en-US" sz="2000"/>
              <a:t>Testing And test results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-5748" y="8998"/>
            <a:ext cx="2438646" cy="17713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35560" y="470973"/>
            <a:ext cx="4953000" cy="15341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972B62-9819-493C-A305-2C04A2D4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146118" y="-14435"/>
            <a:ext cx="602193" cy="202398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4CA14D-52DC-4F3C-A1CE-235B99A17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9176" y="0"/>
            <a:ext cx="6902824" cy="68103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225280" y="1369273"/>
            <a:ext cx="2966720" cy="6402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04C91-5EC0-836B-0D8E-F7859947D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006" y="2579254"/>
            <a:ext cx="9865724" cy="3597707"/>
          </a:xfrm>
        </p:spPr>
        <p:txBody>
          <a:bodyPr anchor="ctr">
            <a:normAutofit/>
          </a:bodyPr>
          <a:lstStyle/>
          <a:p>
            <a:r>
              <a:rPr lang="en-US" sz="3200" dirty="0"/>
              <a:t>I went through the website and tested each function. Majority of the test results were expected and some failed since I would have to have the paid plan on </a:t>
            </a:r>
            <a:r>
              <a:rPr lang="en-US" sz="3200" dirty="0" err="1"/>
              <a:t>Wix</a:t>
            </a:r>
            <a:r>
              <a:rPr lang="en-US" sz="3200" dirty="0"/>
              <a:t> for the purchases to be made.</a:t>
            </a:r>
          </a:p>
        </p:txBody>
      </p:sp>
    </p:spTree>
    <p:extLst>
      <p:ext uri="{BB962C8B-B14F-4D97-AF65-F5344CB8AC3E}">
        <p14:creationId xmlns:p14="http://schemas.microsoft.com/office/powerpoint/2010/main" val="3023246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BD6E6-E7FE-617B-6890-6994F1C0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overcome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E9F25-7E6A-C2F1-8AB6-7C920A77C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challenges that I had to overcome is building a website in general and making it work the way you want to. I also had to learn how to use the platform Velo which works similarly to the development platform Apache </a:t>
            </a:r>
            <a:r>
              <a:rPr lang="en-US" dirty="0" err="1"/>
              <a:t>Netbeans</a:t>
            </a:r>
            <a:r>
              <a:rPr lang="en-US" dirty="0"/>
              <a:t>. I was able to overcome the challenge of hosting my website by using </a:t>
            </a:r>
            <a:r>
              <a:rPr lang="en-US" dirty="0" err="1"/>
              <a:t>Wix</a:t>
            </a:r>
            <a:r>
              <a:rPr lang="en-US" dirty="0"/>
              <a:t> which hosted the site for free and even has integrated code snippets and APIs for you to use.</a:t>
            </a:r>
          </a:p>
        </p:txBody>
      </p:sp>
    </p:spTree>
    <p:extLst>
      <p:ext uri="{BB962C8B-B14F-4D97-AF65-F5344CB8AC3E}">
        <p14:creationId xmlns:p14="http://schemas.microsoft.com/office/powerpoint/2010/main" val="3537370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6B89C-7A66-8FB9-68CD-25F890B7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2" y="584791"/>
            <a:ext cx="9932896" cy="1148665"/>
          </a:xfrm>
        </p:spPr>
        <p:txBody>
          <a:bodyPr>
            <a:normAutofit/>
          </a:bodyPr>
          <a:lstStyle/>
          <a:p>
            <a:r>
              <a:rPr lang="en-US" dirty="0"/>
              <a:t>Future enhancements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745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313983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85530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14436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972B62-9819-493C-A305-2C04A2D4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F69EA-AE03-ECEB-51AE-97CA7D63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2" y="2623302"/>
            <a:ext cx="9932896" cy="3553660"/>
          </a:xfrm>
        </p:spPr>
        <p:txBody>
          <a:bodyPr anchor="ctr">
            <a:normAutofit/>
          </a:bodyPr>
          <a:lstStyle/>
          <a:p>
            <a:r>
              <a:rPr lang="en-US" dirty="0"/>
              <a:t>Flesh out an admin page.</a:t>
            </a:r>
          </a:p>
          <a:p>
            <a:r>
              <a:rPr lang="en-US" dirty="0"/>
              <a:t>Consider paid plan.</a:t>
            </a:r>
          </a:p>
        </p:txBody>
      </p:sp>
    </p:spTree>
    <p:extLst>
      <p:ext uri="{BB962C8B-B14F-4D97-AF65-F5344CB8AC3E}">
        <p14:creationId xmlns:p14="http://schemas.microsoft.com/office/powerpoint/2010/main" val="63199100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783</Words>
  <Application>Microsoft Office PowerPoint</Application>
  <PresentationFormat>Widescreen</PresentationFormat>
  <Paragraphs>58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</vt:lpstr>
      <vt:lpstr>Times New Roman</vt:lpstr>
      <vt:lpstr>Univers Condensed Light</vt:lpstr>
      <vt:lpstr>Walbaum Display Light</vt:lpstr>
      <vt:lpstr>AngleLinesVTI</vt:lpstr>
      <vt:lpstr>Senior Project Defense</vt:lpstr>
      <vt:lpstr>Problem Statement and purpose</vt:lpstr>
      <vt:lpstr>Languages, software, and hardware</vt:lpstr>
      <vt:lpstr>Research and background</vt:lpstr>
      <vt:lpstr>Project Requirements </vt:lpstr>
      <vt:lpstr>Project Requirements </vt:lpstr>
      <vt:lpstr>Testing And test results</vt:lpstr>
      <vt:lpstr>Challenges overcome</vt:lpstr>
      <vt:lpstr>Future enhancements</vt:lpstr>
      <vt:lpstr>Design and features</vt:lpstr>
      <vt:lpstr>Home/shop page</vt:lpstr>
      <vt:lpstr>Adding to cart</vt:lpstr>
      <vt:lpstr>Cart/checkout</vt:lpstr>
      <vt:lpstr>About us page</vt:lpstr>
      <vt:lpstr>Portfolio page</vt:lpstr>
      <vt:lpstr>closer look</vt:lpstr>
      <vt:lpstr>Questions?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Project Defense</dc:title>
  <dc:creator>Karina E. Quick</dc:creator>
  <cp:lastModifiedBy>Karina E. Quick</cp:lastModifiedBy>
  <cp:revision>3</cp:revision>
  <dcterms:created xsi:type="dcterms:W3CDTF">2023-09-26T14:26:17Z</dcterms:created>
  <dcterms:modified xsi:type="dcterms:W3CDTF">2023-11-30T15:38:05Z</dcterms:modified>
</cp:coreProperties>
</file>