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6"/>
  </p:notesMasterIdLst>
  <p:handoutMasterIdLst>
    <p:handoutMasterId r:id="rId7"/>
  </p:handoutMasterIdLst>
  <p:sldIdLst>
    <p:sldId id="41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phos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00"/>
    <a:srgbClr val="FFA86B"/>
    <a:srgbClr val="E2F0FA"/>
    <a:srgbClr val="46494F"/>
    <a:srgbClr val="00ADC9"/>
    <a:srgbClr val="FF8400"/>
    <a:srgbClr val="00193C"/>
    <a:srgbClr val="464A4F"/>
    <a:srgbClr val="001021"/>
    <a:srgbClr val="105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4" autoAdjust="0"/>
    <p:restoredTop sz="77691" autoAdjust="0"/>
  </p:normalViewPr>
  <p:slideViewPr>
    <p:cSldViewPr snapToGrid="0" snapToObjects="1">
      <p:cViewPr varScale="1">
        <p:scale>
          <a:sx n="85" d="100"/>
          <a:sy n="85" d="100"/>
        </p:scale>
        <p:origin x="192" y="1040"/>
      </p:cViewPr>
      <p:guideLst>
        <p:guide orient="horz" pos="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10242"/>
    </p:cViewPr>
  </p:sorterViewPr>
  <p:notesViewPr>
    <p:cSldViewPr snapToGrid="0" snapToObjects="1">
      <p:cViewPr varScale="1">
        <p:scale>
          <a:sx n="249" d="100"/>
          <a:sy n="249" d="100"/>
        </p:scale>
        <p:origin x="2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B66C5-506F-E84B-BAA8-D37CFB53A7B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6937-A7FC-EB42-840C-14DAEC29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8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71F68-CD23-AA48-AD80-B6C70AC6A79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4D68-8857-5A41-94FA-9A368DA3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gradFill flip="none" rotWithShape="1"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80753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627" y="5229839"/>
            <a:ext cx="5376672" cy="548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400" dirty="0">
                <a:solidFill>
                  <a:srgbClr val="81B9DD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Speaker Name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5641975"/>
            <a:ext cx="5376862" cy="4114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Title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6190615"/>
            <a:ext cx="5376862" cy="4114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 (optional)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1" y="6129917"/>
            <a:ext cx="1795514" cy="3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Sophos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BDA9C-0978-EE47-B544-15FE77EDF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idx="12" hasCustomPrompt="1"/>
          </p:nvPr>
        </p:nvSpPr>
        <p:spPr>
          <a:xfrm>
            <a:off x="4288042" y="1332334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idx="13" hasCustomPrompt="1"/>
          </p:nvPr>
        </p:nvSpPr>
        <p:spPr>
          <a:xfrm>
            <a:off x="8155954" y="1332334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37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(Dark)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79507" y="6478062"/>
            <a:ext cx="4536989" cy="365125"/>
          </a:xfrm>
        </p:spPr>
        <p:txBody>
          <a:bodyPr/>
          <a:lstStyle/>
          <a:p>
            <a:r>
              <a:rPr lang="en-US"/>
              <a:t>Sophos Confidential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77135" y="6478062"/>
            <a:ext cx="507868" cy="365125"/>
          </a:xfrm>
        </p:spPr>
        <p:txBody>
          <a:bodyPr/>
          <a:lstStyle/>
          <a:p>
            <a:fld id="{602BDA9C-0978-EE47-B544-15FE77EDF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idx="12" hasCustomPrompt="1"/>
          </p:nvPr>
        </p:nvSpPr>
        <p:spPr>
          <a:xfrm>
            <a:off x="4288042" y="1332334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idx="13" hasCustomPrompt="1"/>
          </p:nvPr>
        </p:nvSpPr>
        <p:spPr>
          <a:xfrm>
            <a:off x="8155954" y="1332334"/>
            <a:ext cx="356616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AC5677-C3F1-E842-816C-5ECBCF244E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130" y="284205"/>
            <a:ext cx="11301984" cy="9144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88120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Sophos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DA9C-0978-EE47-B544-15FE77E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9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Dark)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D7CD09-1F3F-3848-8837-1155E47AA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130" y="284205"/>
            <a:ext cx="11301984" cy="9144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759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use sparing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7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_Evolved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D8F0A-C3C4-EB4C-8CE6-78BEAC195C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52471" y="2884841"/>
            <a:ext cx="3487058" cy="10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582AB-BC4F-9B40-8C3A-90E456CB72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86000" y="3144000"/>
            <a:ext cx="3420000" cy="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Shield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61100" cy="6362700"/>
          </a:xfrm>
          <a:prstGeom prst="rect">
            <a:avLst/>
          </a:prstGeom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80753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2627" y="5229839"/>
            <a:ext cx="5376672" cy="548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400" dirty="0">
                <a:solidFill>
                  <a:srgbClr val="81B9DD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Speaker Name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5641975"/>
            <a:ext cx="5376862" cy="4114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Speaker Title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6190615"/>
            <a:ext cx="5376862" cy="4114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 (optional)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1" y="6129917"/>
            <a:ext cx="1795514" cy="3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cap="none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81" y="6129917"/>
            <a:ext cx="1795514" cy="3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Sophos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DA9C-0978-EE47-B544-15FE77EDF2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11301984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16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(Dark)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20130" y="284205"/>
            <a:ext cx="11301984" cy="9144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9507" y="6478062"/>
            <a:ext cx="4536989" cy="365125"/>
          </a:xfrm>
        </p:spPr>
        <p:txBody>
          <a:bodyPr/>
          <a:lstStyle/>
          <a:p>
            <a:r>
              <a:rPr lang="en-US"/>
              <a:t>Sophos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135" y="6478062"/>
            <a:ext cx="507868" cy="365125"/>
          </a:xfrm>
        </p:spPr>
        <p:txBody>
          <a:bodyPr/>
          <a:lstStyle/>
          <a:p>
            <a:fld id="{602BDA9C-0978-EE47-B544-15FE77EDF2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11301984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Sophos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DA9C-0978-EE47-B544-15FE77EDF2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532709"/>
            <a:ext cx="11301984" cy="476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20688" y="997764"/>
            <a:ext cx="11301412" cy="419100"/>
          </a:xfrm>
        </p:spPr>
        <p:txBody>
          <a:bodyPr>
            <a:noAutofit/>
          </a:bodyPr>
          <a:lstStyle>
            <a:lvl1pPr marL="0" indent="0">
              <a:buNone/>
              <a:defRPr sz="2400" i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143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(Dark)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20130" y="284205"/>
            <a:ext cx="11301984" cy="9144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9507" y="6478062"/>
            <a:ext cx="4536989" cy="365125"/>
          </a:xfrm>
        </p:spPr>
        <p:txBody>
          <a:bodyPr/>
          <a:lstStyle/>
          <a:p>
            <a:r>
              <a:rPr lang="en-US"/>
              <a:t>Sophos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7135" y="6478062"/>
            <a:ext cx="507868" cy="365125"/>
          </a:xfrm>
        </p:spPr>
        <p:txBody>
          <a:bodyPr/>
          <a:lstStyle/>
          <a:p>
            <a:fld id="{602BDA9C-0978-EE47-B544-15FE77EDF27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D757F62-136A-6E4B-8370-42AEA934D3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0688" y="997764"/>
            <a:ext cx="11301412" cy="419100"/>
          </a:xfrm>
        </p:spPr>
        <p:txBody>
          <a:bodyPr>
            <a:noAutofit/>
          </a:bodyPr>
          <a:lstStyle>
            <a:lvl1pPr marL="0" indent="0">
              <a:buNone/>
              <a:defRPr sz="2400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88D539E-D9C9-AC41-9DE6-35052E922D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130" y="1532710"/>
            <a:ext cx="11301984" cy="476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59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Sophos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BDA9C-0978-EE47-B544-15FE77EDF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548640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idx="12" hasCustomPrompt="1"/>
          </p:nvPr>
        </p:nvSpPr>
        <p:spPr>
          <a:xfrm>
            <a:off x="6190735" y="1332335"/>
            <a:ext cx="548640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457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(Dark)">
    <p:bg>
      <p:bgPr>
        <a:gradFill>
          <a:gsLst>
            <a:gs pos="0">
              <a:srgbClr val="105499"/>
            </a:gs>
            <a:gs pos="40000">
              <a:srgbClr val="083F76"/>
            </a:gs>
            <a:gs pos="100000">
              <a:srgbClr val="001021"/>
            </a:gs>
            <a:gs pos="8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79507" y="6478062"/>
            <a:ext cx="4536989" cy="365125"/>
          </a:xfrm>
        </p:spPr>
        <p:txBody>
          <a:bodyPr/>
          <a:lstStyle/>
          <a:p>
            <a:r>
              <a:rPr lang="en-US"/>
              <a:t>Sophos Confidential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77135" y="6478062"/>
            <a:ext cx="507868" cy="365125"/>
          </a:xfrm>
        </p:spPr>
        <p:txBody>
          <a:bodyPr/>
          <a:lstStyle/>
          <a:p>
            <a:fld id="{602BDA9C-0978-EE47-B544-15FE77EDF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idx="1" hasCustomPrompt="1"/>
          </p:nvPr>
        </p:nvSpPr>
        <p:spPr>
          <a:xfrm>
            <a:off x="420130" y="1332335"/>
            <a:ext cx="548640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idx="12" hasCustomPrompt="1"/>
          </p:nvPr>
        </p:nvSpPr>
        <p:spPr>
          <a:xfrm>
            <a:off x="6190735" y="1332335"/>
            <a:ext cx="5486400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B933EEE-2E6C-8344-8236-F2DB5CA87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130" y="284205"/>
            <a:ext cx="11301984" cy="9144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5893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33738"/>
            <a:ext cx="12185004" cy="457200"/>
          </a:xfrm>
          <a:prstGeom prst="rect">
            <a:avLst/>
          </a:prstGeom>
          <a:solidFill>
            <a:schemeClr val="accent6"/>
          </a:solidFill>
          <a:effectLst>
            <a:innerShdw blurRad="63500" dist="635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39" y="6600275"/>
            <a:ext cx="822960" cy="137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130" y="284205"/>
            <a:ext cx="1130198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a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9507" y="6478062"/>
            <a:ext cx="45369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Sophos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7135" y="6478062"/>
            <a:ext cx="507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02BDA9C-0978-EE47-B544-15FE77EDF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20130" y="1332335"/>
            <a:ext cx="11301984" cy="496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24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6" r:id="rId2"/>
    <p:sldLayoutId id="2147483707" r:id="rId3"/>
    <p:sldLayoutId id="2147483697" r:id="rId4"/>
    <p:sldLayoutId id="2147483711" r:id="rId5"/>
    <p:sldLayoutId id="2147483708" r:id="rId6"/>
    <p:sldLayoutId id="2147483717" r:id="rId7"/>
    <p:sldLayoutId id="2147483705" r:id="rId8"/>
    <p:sldLayoutId id="2147483712" r:id="rId9"/>
    <p:sldLayoutId id="2147483706" r:id="rId10"/>
    <p:sldLayoutId id="2147483713" r:id="rId11"/>
    <p:sldLayoutId id="2147483701" r:id="rId12"/>
    <p:sldLayoutId id="2147483710" r:id="rId13"/>
    <p:sldLayoutId id="2147483709" r:id="rId14"/>
    <p:sldLayoutId id="2147483716" r:id="rId15"/>
    <p:sldLayoutId id="214748370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10000"/>
        <a:buFont typeface="Arial"/>
        <a:buChar char="•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Pct val="75000"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LucidaGrande" charset="0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657F6-BD79-D142-B9AA-BAEC5789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CIXA Detections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B936-2A8D-9549-B663-17F5700F293B}"/>
              </a:ext>
            </a:extLst>
          </p:cNvPr>
          <p:cNvSpPr txBox="1"/>
          <p:nvPr/>
        </p:nvSpPr>
        <p:spPr>
          <a:xfrm>
            <a:off x="374073" y="2861835"/>
            <a:ext cx="7523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Malicious Behavior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8CD42-E2DB-224E-86EA-E9AAF2F00713}"/>
              </a:ext>
            </a:extLst>
          </p:cNvPr>
          <p:cNvSpPr txBox="1"/>
          <p:nvPr/>
        </p:nvSpPr>
        <p:spPr>
          <a:xfrm>
            <a:off x="4294910" y="1970133"/>
            <a:ext cx="419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accent3"/>
                </a:solidFill>
              </a:rPr>
              <a:t>CryptoGuard</a:t>
            </a:r>
            <a:endParaRPr lang="en-US" sz="54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8DCC-2697-CB4B-9B63-021CFE7B6A50}"/>
              </a:ext>
            </a:extLst>
          </p:cNvPr>
          <p:cNvSpPr txBox="1"/>
          <p:nvPr/>
        </p:nvSpPr>
        <p:spPr>
          <a:xfrm>
            <a:off x="3338946" y="4688419"/>
            <a:ext cx="159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AMSI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8533-3278-5C47-9F15-B675129C8B50}"/>
              </a:ext>
            </a:extLst>
          </p:cNvPr>
          <p:cNvSpPr txBox="1"/>
          <p:nvPr/>
        </p:nvSpPr>
        <p:spPr>
          <a:xfrm>
            <a:off x="1645227" y="4061793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Web protection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DCCC-4002-FB4B-8449-567B6BF96BE6}"/>
              </a:ext>
            </a:extLst>
          </p:cNvPr>
          <p:cNvSpPr txBox="1"/>
          <p:nvPr/>
        </p:nvSpPr>
        <p:spPr>
          <a:xfrm>
            <a:off x="6442364" y="3498186"/>
            <a:ext cx="290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Lockdown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D3F49-158B-3B49-920B-5140C734B76F}"/>
              </a:ext>
            </a:extLst>
          </p:cNvPr>
          <p:cNvSpPr txBox="1"/>
          <p:nvPr/>
        </p:nvSpPr>
        <p:spPr>
          <a:xfrm>
            <a:off x="4814047" y="4307643"/>
            <a:ext cx="886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4DB48-D1C0-8547-BE6A-BA719854A34A}"/>
              </a:ext>
            </a:extLst>
          </p:cNvPr>
          <p:cNvSpPr txBox="1"/>
          <p:nvPr/>
        </p:nvSpPr>
        <p:spPr>
          <a:xfrm>
            <a:off x="2396837" y="2226209"/>
            <a:ext cx="886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/>
                </a:solidFill>
              </a:rPr>
              <a:t>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FEF26-4F36-0448-8C68-32D9636F9504}"/>
              </a:ext>
            </a:extLst>
          </p:cNvPr>
          <p:cNvSpPr txBox="1"/>
          <p:nvPr/>
        </p:nvSpPr>
        <p:spPr>
          <a:xfrm>
            <a:off x="5403273" y="3559741"/>
            <a:ext cx="8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15D60-C3E9-4D42-8EDC-9DF8B4872CAB}"/>
              </a:ext>
            </a:extLst>
          </p:cNvPr>
          <p:cNvSpPr txBox="1"/>
          <p:nvPr/>
        </p:nvSpPr>
        <p:spPr>
          <a:xfrm>
            <a:off x="6071122" y="4923195"/>
            <a:ext cx="177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EICAR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A36C5-6A60-B344-B89E-A1F06B03A3DB}"/>
              </a:ext>
            </a:extLst>
          </p:cNvPr>
          <p:cNvSpPr txBox="1"/>
          <p:nvPr/>
        </p:nvSpPr>
        <p:spPr>
          <a:xfrm>
            <a:off x="7897091" y="2672485"/>
            <a:ext cx="263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Code Cave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5EC75-A5D2-7140-AF30-B9E705A7EFC8}"/>
              </a:ext>
            </a:extLst>
          </p:cNvPr>
          <p:cNvSpPr txBox="1"/>
          <p:nvPr/>
        </p:nvSpPr>
        <p:spPr>
          <a:xfrm>
            <a:off x="5997388" y="4179913"/>
            <a:ext cx="595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Credential Theft Protection</a:t>
            </a:r>
          </a:p>
        </p:txBody>
      </p:sp>
    </p:spTree>
    <p:extLst>
      <p:ext uri="{BB962C8B-B14F-4D97-AF65-F5344CB8AC3E}">
        <p14:creationId xmlns:p14="http://schemas.microsoft.com/office/powerpoint/2010/main" val="369535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phos">
  <a:themeElements>
    <a:clrScheme name="Sophos">
      <a:dk1>
        <a:srgbClr val="46494F"/>
      </a:dk1>
      <a:lt1>
        <a:srgbClr val="FFFFFF"/>
      </a:lt1>
      <a:dk2>
        <a:srgbClr val="00193C"/>
      </a:dk2>
      <a:lt2>
        <a:srgbClr val="6EB4E7"/>
      </a:lt2>
      <a:accent1>
        <a:srgbClr val="055BB5"/>
      </a:accent1>
      <a:accent2>
        <a:srgbClr val="0090DD"/>
      </a:accent2>
      <a:accent3>
        <a:srgbClr val="FF8300"/>
      </a:accent3>
      <a:accent4>
        <a:srgbClr val="3FAE29"/>
      </a:accent4>
      <a:accent5>
        <a:srgbClr val="00ADC9"/>
      </a:accent5>
      <a:accent6>
        <a:srgbClr val="023C79"/>
      </a:accent6>
      <a:hlink>
        <a:srgbClr val="005EB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3299CD4D9D142BB5A083B44905460" ma:contentTypeVersion="12" ma:contentTypeDescription="Create a new document." ma:contentTypeScope="" ma:versionID="6a8067deaa1cf703244b2e137e0c82af">
  <xsd:schema xmlns:xsd="http://www.w3.org/2001/XMLSchema" xmlns:xs="http://www.w3.org/2001/XMLSchema" xmlns:p="http://schemas.microsoft.com/office/2006/metadata/properties" xmlns:ns2="6f96b24f-0d2f-4e9a-aced-d3f75ad84e38" xmlns:ns3="6a7e197c-f4b3-43c7-9961-ea80fc1a4022" targetNamespace="http://schemas.microsoft.com/office/2006/metadata/properties" ma:root="true" ma:fieldsID="65eb9f0ec1ea23db2545decc70be4bc1" ns2:_="" ns3:_="">
    <xsd:import namespace="6f96b24f-0d2f-4e9a-aced-d3f75ad84e38"/>
    <xsd:import namespace="6a7e197c-f4b3-43c7-9961-ea80fc1a40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6b24f-0d2f-4e9a-aced-d3f75ad84e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e197c-f4b3-43c7-9961-ea80fc1a40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E6CD21-13EF-48B1-93E1-30B512D78E5E}"/>
</file>

<file path=customXml/itemProps2.xml><?xml version="1.0" encoding="utf-8"?>
<ds:datastoreItem xmlns:ds="http://schemas.openxmlformats.org/officeDocument/2006/customXml" ds:itemID="{A2352B77-3A21-4D46-BFD2-530D95DCB9E4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8628BE-1A10-4EB5-BB5A-6C62834A7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34942</TotalTime>
  <Words>19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Franklin Gothic Demi</vt:lpstr>
      <vt:lpstr>LucidaGrande</vt:lpstr>
      <vt:lpstr>Wingdings</vt:lpstr>
      <vt:lpstr>Sophos</vt:lpstr>
      <vt:lpstr>CIXA Detections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Mundell</cp:lastModifiedBy>
  <cp:revision>684</cp:revision>
  <cp:lastPrinted>2016-03-23T18:25:27Z</cp:lastPrinted>
  <dcterms:created xsi:type="dcterms:W3CDTF">2016-02-25T00:56:08Z</dcterms:created>
  <dcterms:modified xsi:type="dcterms:W3CDTF">2021-11-17T20:03:04Z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96700893</vt:i4>
  </property>
  <property fmtid="{D5CDD505-2E9C-101B-9397-08002B2CF9AE}" pid="3" name="_NewReviewCycle">
    <vt:lpwstr/>
  </property>
  <property fmtid="{D5CDD505-2E9C-101B-9397-08002B2CF9AE}" pid="4" name="_EmailSubject">
    <vt:lpwstr>KH PKO keynote</vt:lpwstr>
  </property>
  <property fmtid="{D5CDD505-2E9C-101B-9397-08002B2CF9AE}" pid="5" name="_AuthorEmail">
    <vt:lpwstr>kris.hagerman@sophos.com</vt:lpwstr>
  </property>
  <property fmtid="{D5CDD505-2E9C-101B-9397-08002B2CF9AE}" pid="6" name="_AuthorEmailDisplayName">
    <vt:lpwstr>Kris Hagerman</vt:lpwstr>
  </property>
  <property fmtid="{D5CDD505-2E9C-101B-9397-08002B2CF9AE}" pid="7" name="_PreviousAdHocReviewCycleID">
    <vt:i4>-1472469932</vt:i4>
  </property>
  <property fmtid="{D5CDD505-2E9C-101B-9397-08002B2CF9AE}" pid="8" name="ContentTypeId">
    <vt:lpwstr>0x010100ED63299CD4D9D142BB5A083B44905460</vt:lpwstr>
  </property>
</Properties>
</file>