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0E56-0904-47BF-AA99-921E6398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3936"/>
            <a:ext cx="7766936" cy="703664"/>
          </a:xfrm>
        </p:spPr>
        <p:txBody>
          <a:bodyPr/>
          <a:lstStyle/>
          <a:p>
            <a:pPr algn="ctr"/>
            <a:r>
              <a:rPr lang="en-US" b="1" dirty="0"/>
              <a:t>PANCHAYAT SEVA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52FE-5DE1-4616-B6FC-66CC9F3B3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single platform for elected representative where they will find </a:t>
            </a:r>
          </a:p>
          <a:p>
            <a:r>
              <a:rPr lang="en-US" dirty="0"/>
              <a:t>Video tutorials and can discuss on village issues.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AB9E4-1D41-465F-AA07-C4F1A725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63" y="135599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89246-F20B-47A9-9B23-911952CC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6" y="675837"/>
            <a:ext cx="3419846" cy="5750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EBDE7D-467C-4CB3-AB6D-2693061C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62" y="781855"/>
            <a:ext cx="3408936" cy="56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32BF7-2ADF-4284-89B0-807793BC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77" y="821367"/>
            <a:ext cx="3425520" cy="55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935FB-DDBF-444A-A8A0-EEB33570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2" y="465211"/>
            <a:ext cx="2977760" cy="497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9D23-EEA7-4EF8-82BA-F145B736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37" y="465211"/>
            <a:ext cx="2977759" cy="49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BBBB7-3173-4E78-833D-092A3430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71" y="625833"/>
            <a:ext cx="3392556" cy="56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6D2AA-DC95-4870-93AB-37396B85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48" y="282038"/>
            <a:ext cx="2847975" cy="62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DCEE-AA09-4C02-B0C3-3E3E3E97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37" y="120428"/>
            <a:ext cx="3256242" cy="65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6CCF1-8777-4D6D-A553-656FE6720495}"/>
              </a:ext>
            </a:extLst>
          </p:cNvPr>
          <p:cNvSpPr txBox="1"/>
          <p:nvPr/>
        </p:nvSpPr>
        <p:spPr>
          <a:xfrm>
            <a:off x="530087" y="781878"/>
            <a:ext cx="94620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Technology Stack :- </a:t>
            </a:r>
          </a:p>
          <a:p>
            <a:r>
              <a:rPr lang="en-US" dirty="0"/>
              <a:t>1.) Android Studio</a:t>
            </a:r>
          </a:p>
          <a:p>
            <a:r>
              <a:rPr lang="en-US" dirty="0"/>
              <a:t>2.) Firebase</a:t>
            </a:r>
          </a:p>
          <a:p>
            <a:endParaRPr lang="en-US" dirty="0"/>
          </a:p>
          <a:p>
            <a:r>
              <a:rPr lang="en-US" sz="2400" b="1" i="1" u="sng" dirty="0"/>
              <a:t>Show Stopper :-</a:t>
            </a:r>
          </a:p>
          <a:p>
            <a:r>
              <a:rPr lang="en-US" dirty="0"/>
              <a:t>Our application contains two main features :</a:t>
            </a:r>
          </a:p>
          <a:p>
            <a:r>
              <a:rPr lang="en-US" dirty="0"/>
              <a:t>- Online Training Modules : The main motive of this feature is to provide training to </a:t>
            </a:r>
          </a:p>
          <a:p>
            <a:r>
              <a:rPr lang="en-US" dirty="0"/>
              <a:t>    elected women representative who can’t always travel to Panchayati Raj Institutions</a:t>
            </a:r>
          </a:p>
          <a:p>
            <a:r>
              <a:rPr lang="en-US" dirty="0"/>
              <a:t>    which are far away from their places.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Discussion Forum : The main motive of this feature is to provide a platform for elected </a:t>
            </a:r>
          </a:p>
          <a:p>
            <a:r>
              <a:rPr lang="en-US" dirty="0"/>
              <a:t>     women representative where they can discuss issues and can solve them.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8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107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PANCHAYAT SEVA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PANCHAYAT SEVA</dc:title>
  <dc:creator>jay paliwal</dc:creator>
  <cp:lastModifiedBy>jay paliwal</cp:lastModifiedBy>
  <cp:revision>12</cp:revision>
  <dcterms:created xsi:type="dcterms:W3CDTF">2018-03-20T04:15:43Z</dcterms:created>
  <dcterms:modified xsi:type="dcterms:W3CDTF">2018-03-20T20:20:11Z</dcterms:modified>
</cp:coreProperties>
</file>