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11"/>
  </p:notesMasterIdLst>
  <p:sldIdLst>
    <p:sldId id="259" r:id="rId5"/>
    <p:sldId id="260" r:id="rId6"/>
    <p:sldId id="261" r:id="rId7"/>
    <p:sldId id="266" r:id="rId8"/>
    <p:sldId id="267" r:id="rId9"/>
    <p:sldId id="332" r:id="rId10"/>
    <p:sldId id="268" r:id="rId12"/>
    <p:sldId id="295" r:id="rId13"/>
    <p:sldId id="273" r:id="rId14"/>
    <p:sldId id="292" r:id="rId15"/>
    <p:sldId id="274" r:id="rId16"/>
    <p:sldId id="281" r:id="rId17"/>
    <p:sldId id="276" r:id="rId18"/>
    <p:sldId id="277" r:id="rId19"/>
    <p:sldId id="280" r:id="rId20"/>
    <p:sldId id="291" r:id="rId21"/>
    <p:sldId id="278" r:id="rId22"/>
    <p:sldId id="279" r:id="rId23"/>
    <p:sldId id="318" r:id="rId24"/>
    <p:sldId id="293" r:id="rId25"/>
    <p:sldId id="294" r:id="rId26"/>
    <p:sldId id="324" r:id="rId27"/>
    <p:sldId id="270" r:id="rId28"/>
    <p:sldId id="285" r:id="rId29"/>
    <p:sldId id="286" r:id="rId30"/>
    <p:sldId id="325" r:id="rId31"/>
    <p:sldId id="290" r:id="rId32"/>
    <p:sldId id="288" r:id="rId33"/>
    <p:sldId id="289" r:id="rId34"/>
    <p:sldId id="316" r:id="rId35"/>
    <p:sldId id="317" r:id="rId36"/>
    <p:sldId id="326" r:id="rId37"/>
    <p:sldId id="327" r:id="rId38"/>
    <p:sldId id="328" r:id="rId39"/>
    <p:sldId id="319" r:id="rId40"/>
    <p:sldId id="271" r:id="rId41"/>
    <p:sldId id="322" r:id="rId42"/>
    <p:sldId id="323" r:id="rId43"/>
    <p:sldId id="329" r:id="rId44"/>
    <p:sldId id="330" r:id="rId45"/>
    <p:sldId id="331" r:id="rId46"/>
    <p:sldId id="333" r:id="rId47"/>
    <p:sldId id="272" r:id="rId4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1.xml"/><Relationship Id="rId49" Type="http://schemas.openxmlformats.org/officeDocument/2006/relationships/presProps" Target="presProps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5A16E-7732-4028-81CD-0DE9E48F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5A16E-7732-4028-81CD-0DE9E48F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5A16E-7732-4028-81CD-0DE9E48F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5A16E-7732-4028-81CD-0DE9E48F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5A16E-7732-4028-81CD-0DE9E48F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5A16E-7732-4028-81CD-0DE9E48F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5A16E-7732-4028-81CD-0DE9E48F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1AAA5-2F82-47EB-8A14-3C2E31070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5A16E-7732-4028-81CD-0DE9E48F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本地通信Pod 内部，不同容器之前通信。因为 Pod 内网容器之间共享一个网络协议栈，所以他们之间的通信，可以通过 loopback 设备完成。</a:t>
            </a:r>
            <a:endParaRPr lang="zh-CN" altLang="en-US"/>
          </a:p>
          <a:p>
            <a:r>
              <a:rPr lang="zh-CN" altLang="en-US"/>
              <a:t>同节点 Pod 之间的通信，是 cni0 虚拟网桥内部的通信，这相当于一个二层局域网内部设备通信。</a:t>
            </a:r>
            <a:endParaRPr lang="zh-CN" altLang="en-US"/>
          </a:p>
          <a:p>
            <a:r>
              <a:rPr lang="zh-CN" altLang="en-US"/>
              <a:t>跨节点 Pod 通信略微复杂一点，但也很直观，发送端数据包，通过 cni0 网桥的网关，流转到节点上，然后经过节点 eth0 发送给 VPC 路由。这里不会经过任何封包操作。当 VPC 路由收到数据包时，它通过查询路由表，确认数据包目的地，并把数据包发送给对应的 ECS 节点。而进去节点之后，因为 flanneld 在节点上创建了真的 cni0 的路由，所以数据包会被发送到目的地的 cni0 局域网，再到目的地 Pod。</a:t>
            </a:r>
            <a:endParaRPr lang="zh-CN" altLang="en-US"/>
          </a:p>
          <a:p>
            <a:r>
              <a:rPr lang="zh-CN" altLang="en-US"/>
              <a:t>最后一种情况，Pod 与非 Pod 网络的实体通信，需要经过节点上 iptables 规则做 snat，而此规则就是 flanneld 依据命令行–ip-masq 选项做的配置。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5A16E-7732-4028-81CD-0DE9E48F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5A16E-7732-4028-81CD-0DE9E48F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9" Type="http://schemas.openxmlformats.org/officeDocument/2006/relationships/tags" Target="../tags/tag89.xml"/><Relationship Id="rId18" Type="http://schemas.openxmlformats.org/officeDocument/2006/relationships/tags" Target="../tags/tag88.xml"/><Relationship Id="rId17" Type="http://schemas.openxmlformats.org/officeDocument/2006/relationships/tags" Target="../tags/tag87.xml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15" Type="http://schemas.openxmlformats.org/officeDocument/2006/relationships/tags" Target="../tags/tag115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6" Type="http://schemas.openxmlformats.org/officeDocument/2006/relationships/tags" Target="../tags/tag141.xml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9" Type="http://schemas.openxmlformats.org/officeDocument/2006/relationships/tags" Target="../tags/tag159.xml"/><Relationship Id="rId18" Type="http://schemas.openxmlformats.org/officeDocument/2006/relationships/tags" Target="../tags/tag158.xml"/><Relationship Id="rId17" Type="http://schemas.openxmlformats.org/officeDocument/2006/relationships/tags" Target="../tags/tag157.xml"/><Relationship Id="rId16" Type="http://schemas.openxmlformats.org/officeDocument/2006/relationships/tags" Target="../tags/tag156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7" Type="http://schemas.openxmlformats.org/officeDocument/2006/relationships/tags" Target="../tags/tag187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95.xml"/><Relationship Id="rId8" Type="http://schemas.openxmlformats.org/officeDocument/2006/relationships/tags" Target="../tags/tag194.xml"/><Relationship Id="rId7" Type="http://schemas.openxmlformats.org/officeDocument/2006/relationships/tags" Target="../tags/tag193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4" Type="http://schemas.openxmlformats.org/officeDocument/2006/relationships/tags" Target="../tags/tag236.xml"/><Relationship Id="rId13" Type="http://schemas.openxmlformats.org/officeDocument/2006/relationships/tags" Target="../tags/tag235.xml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9" Type="http://schemas.openxmlformats.org/officeDocument/2006/relationships/tags" Target="../tags/tag254.xml"/><Relationship Id="rId18" Type="http://schemas.openxmlformats.org/officeDocument/2006/relationships/tags" Target="../tags/tag253.xml"/><Relationship Id="rId17" Type="http://schemas.openxmlformats.org/officeDocument/2006/relationships/tags" Target="../tags/tag252.xml"/><Relationship Id="rId16" Type="http://schemas.openxmlformats.org/officeDocument/2006/relationships/tags" Target="../tags/tag251.xml"/><Relationship Id="rId15" Type="http://schemas.openxmlformats.org/officeDocument/2006/relationships/tags" Target="../tags/tag250.xml"/><Relationship Id="rId14" Type="http://schemas.openxmlformats.org/officeDocument/2006/relationships/tags" Target="../tags/tag249.xml"/><Relationship Id="rId13" Type="http://schemas.openxmlformats.org/officeDocument/2006/relationships/tags" Target="../tags/tag248.xml"/><Relationship Id="rId12" Type="http://schemas.openxmlformats.org/officeDocument/2006/relationships/tags" Target="../tags/tag247.xml"/><Relationship Id="rId11" Type="http://schemas.openxmlformats.org/officeDocument/2006/relationships/tags" Target="../tags/tag246.xml"/><Relationship Id="rId10" Type="http://schemas.openxmlformats.org/officeDocument/2006/relationships/tags" Target="../tags/tag245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8" Type="http://schemas.openxmlformats.org/officeDocument/2006/relationships/tags" Target="../tags/tag261.xml"/><Relationship Id="rId7" Type="http://schemas.openxmlformats.org/officeDocument/2006/relationships/tags" Target="../tags/tag260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3" Type="http://schemas.openxmlformats.org/officeDocument/2006/relationships/tags" Target="../tags/tag266.xml"/><Relationship Id="rId12" Type="http://schemas.openxmlformats.org/officeDocument/2006/relationships/tags" Target="../tags/tag265.xml"/><Relationship Id="rId11" Type="http://schemas.openxmlformats.org/officeDocument/2006/relationships/tags" Target="../tags/tag264.xml"/><Relationship Id="rId10" Type="http://schemas.openxmlformats.org/officeDocument/2006/relationships/tags" Target="../tags/tag263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tags" Target="../tags/tag273.xml"/><Relationship Id="rId7" Type="http://schemas.openxmlformats.org/officeDocument/2006/relationships/tags" Target="../tags/tag272.xml"/><Relationship Id="rId6" Type="http://schemas.openxmlformats.org/officeDocument/2006/relationships/tags" Target="../tags/tag271.xml"/><Relationship Id="rId5" Type="http://schemas.openxmlformats.org/officeDocument/2006/relationships/tags" Target="../tags/tag270.xml"/><Relationship Id="rId4" Type="http://schemas.openxmlformats.org/officeDocument/2006/relationships/tags" Target="../tags/tag269.xml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6" Type="http://schemas.openxmlformats.org/officeDocument/2006/relationships/tags" Target="../tags/tag281.xml"/><Relationship Id="rId15" Type="http://schemas.openxmlformats.org/officeDocument/2006/relationships/tags" Target="../tags/tag280.xml"/><Relationship Id="rId14" Type="http://schemas.openxmlformats.org/officeDocument/2006/relationships/tags" Target="../tags/tag279.xml"/><Relationship Id="rId13" Type="http://schemas.openxmlformats.org/officeDocument/2006/relationships/tags" Target="../tags/tag278.xml"/><Relationship Id="rId12" Type="http://schemas.openxmlformats.org/officeDocument/2006/relationships/tags" Target="../tags/tag277.xml"/><Relationship Id="rId11" Type="http://schemas.openxmlformats.org/officeDocument/2006/relationships/tags" Target="../tags/tag276.xml"/><Relationship Id="rId10" Type="http://schemas.openxmlformats.org/officeDocument/2006/relationships/tags" Target="../tags/tag27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89.xml"/><Relationship Id="rId8" Type="http://schemas.openxmlformats.org/officeDocument/2006/relationships/tags" Target="../tags/tag288.xml"/><Relationship Id="rId7" Type="http://schemas.openxmlformats.org/officeDocument/2006/relationships/tags" Target="../tags/tag287.xml"/><Relationship Id="rId6" Type="http://schemas.openxmlformats.org/officeDocument/2006/relationships/tags" Target="../tags/tag286.xml"/><Relationship Id="rId5" Type="http://schemas.openxmlformats.org/officeDocument/2006/relationships/tags" Target="../tags/tag285.xml"/><Relationship Id="rId4" Type="http://schemas.openxmlformats.org/officeDocument/2006/relationships/tags" Target="../tags/tag284.xml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1" Type="http://schemas.openxmlformats.org/officeDocument/2006/relationships/tags" Target="../tags/tag291.xml"/><Relationship Id="rId10" Type="http://schemas.openxmlformats.org/officeDocument/2006/relationships/tags" Target="../tags/tag290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tags" Target="../tags/tag297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6" Type="http://schemas.openxmlformats.org/officeDocument/2006/relationships/tags" Target="../tags/tag306.xml"/><Relationship Id="rId15" Type="http://schemas.openxmlformats.org/officeDocument/2006/relationships/tags" Target="../tags/tag305.xml"/><Relationship Id="rId14" Type="http://schemas.openxmlformats.org/officeDocument/2006/relationships/tags" Target="../tags/tag304.xml"/><Relationship Id="rId13" Type="http://schemas.openxmlformats.org/officeDocument/2006/relationships/tags" Target="../tags/tag303.xml"/><Relationship Id="rId12" Type="http://schemas.openxmlformats.org/officeDocument/2006/relationships/tags" Target="../tags/tag302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14.xml"/><Relationship Id="rId8" Type="http://schemas.openxmlformats.org/officeDocument/2006/relationships/tags" Target="../tags/tag313.xml"/><Relationship Id="rId7" Type="http://schemas.openxmlformats.org/officeDocument/2006/relationships/tags" Target="../tags/tag312.xml"/><Relationship Id="rId6" Type="http://schemas.openxmlformats.org/officeDocument/2006/relationships/tags" Target="../tags/tag311.xml"/><Relationship Id="rId5" Type="http://schemas.openxmlformats.org/officeDocument/2006/relationships/tags" Target="../tags/tag310.xml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9" Type="http://schemas.openxmlformats.org/officeDocument/2006/relationships/tags" Target="../tags/tag324.xml"/><Relationship Id="rId18" Type="http://schemas.openxmlformats.org/officeDocument/2006/relationships/tags" Target="../tags/tag323.xml"/><Relationship Id="rId17" Type="http://schemas.openxmlformats.org/officeDocument/2006/relationships/tags" Target="../tags/tag322.xml"/><Relationship Id="rId16" Type="http://schemas.openxmlformats.org/officeDocument/2006/relationships/tags" Target="../tags/tag321.xml"/><Relationship Id="rId15" Type="http://schemas.openxmlformats.org/officeDocument/2006/relationships/tags" Target="../tags/tag320.xml"/><Relationship Id="rId14" Type="http://schemas.openxmlformats.org/officeDocument/2006/relationships/tags" Target="../tags/tag319.xml"/><Relationship Id="rId13" Type="http://schemas.openxmlformats.org/officeDocument/2006/relationships/tags" Target="../tags/tag318.xml"/><Relationship Id="rId12" Type="http://schemas.openxmlformats.org/officeDocument/2006/relationships/tags" Target="../tags/tag317.xml"/><Relationship Id="rId11" Type="http://schemas.openxmlformats.org/officeDocument/2006/relationships/tags" Target="../tags/tag316.xml"/><Relationship Id="rId10" Type="http://schemas.openxmlformats.org/officeDocument/2006/relationships/tags" Target="../tags/tag315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38200" y="2019301"/>
            <a:ext cx="6752284" cy="135044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838200" y="3487216"/>
            <a:ext cx="6752284" cy="88158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922803" y="3413840"/>
            <a:ext cx="635412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324100" y="3502325"/>
            <a:ext cx="7531100" cy="94585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2324100" y="4475163"/>
            <a:ext cx="7531100" cy="82073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36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36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732966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732966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401248"/>
            <a:ext cx="4165200" cy="373531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838200" y="2019600"/>
            <a:ext cx="6752284" cy="1350000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838200" y="3487216"/>
            <a:ext cx="6752284" cy="88158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7" name="直接连接符 6"/>
          <p:cNvCxnSpPr/>
          <p:nvPr>
            <p:custDataLst>
              <p:tags r:id="rId8"/>
            </p:custDataLst>
          </p:nvPr>
        </p:nvCxnSpPr>
        <p:spPr>
          <a:xfrm>
            <a:off x="922803" y="3413840"/>
            <a:ext cx="635412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>
            <p:custDataLst>
              <p:tags r:id="rId2"/>
            </p:custDataLst>
          </p:nvPr>
        </p:nvSpPr>
        <p:spPr bwMode="auto">
          <a:xfrm>
            <a:off x="1725295" y="620776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7" name="Freeform 6"/>
          <p:cNvSpPr/>
          <p:nvPr userDrawn="1">
            <p:custDataLst>
              <p:tags r:id="rId3"/>
            </p:custDataLst>
          </p:nvPr>
        </p:nvSpPr>
        <p:spPr bwMode="auto">
          <a:xfrm>
            <a:off x="1305560" y="620776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8" name="Freeform 9"/>
          <p:cNvSpPr/>
          <p:nvPr userDrawn="1">
            <p:custDataLst>
              <p:tags r:id="rId4"/>
            </p:custDataLst>
          </p:nvPr>
        </p:nvSpPr>
        <p:spPr bwMode="auto">
          <a:xfrm>
            <a:off x="46355" y="620776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9" name="Freeform 8"/>
          <p:cNvSpPr/>
          <p:nvPr userDrawn="1">
            <p:custDataLst>
              <p:tags r:id="rId5"/>
            </p:custDataLst>
          </p:nvPr>
        </p:nvSpPr>
        <p:spPr bwMode="auto">
          <a:xfrm>
            <a:off x="466090" y="620776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9465" name="Freeform 9"/>
          <p:cNvSpPr/>
          <p:nvPr userDrawn="1">
            <p:custDataLst>
              <p:tags r:id="rId6"/>
            </p:custDataLst>
          </p:nvPr>
        </p:nvSpPr>
        <p:spPr bwMode="auto">
          <a:xfrm rot="19800000">
            <a:off x="11490960" y="614680"/>
            <a:ext cx="365760" cy="421640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19468" name="Freeform 12"/>
          <p:cNvSpPr/>
          <p:nvPr userDrawn="1">
            <p:custDataLst>
              <p:tags r:id="rId7"/>
            </p:custDataLst>
          </p:nvPr>
        </p:nvSpPr>
        <p:spPr bwMode="auto">
          <a:xfrm rot="1800000">
            <a:off x="11744960" y="180340"/>
            <a:ext cx="366395" cy="422275"/>
          </a:xfrm>
          <a:custGeom>
            <a:avLst/>
            <a:gdLst>
              <a:gd name="T0" fmla="*/ 319 w 637"/>
              <a:gd name="T1" fmla="*/ 0 h 734"/>
              <a:gd name="T2" fmla="*/ 0 w 637"/>
              <a:gd name="T3" fmla="*/ 182 h 734"/>
              <a:gd name="T4" fmla="*/ 0 w 637"/>
              <a:gd name="T5" fmla="*/ 551 h 734"/>
              <a:gd name="T6" fmla="*/ 319 w 637"/>
              <a:gd name="T7" fmla="*/ 734 h 734"/>
              <a:gd name="T8" fmla="*/ 637 w 637"/>
              <a:gd name="T9" fmla="*/ 551 h 734"/>
              <a:gd name="T10" fmla="*/ 637 w 637"/>
              <a:gd name="T11" fmla="*/ 182 h 734"/>
              <a:gd name="T12" fmla="*/ 319 w 637"/>
              <a:gd name="T13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7" h="734">
                <a:moveTo>
                  <a:pt x="319" y="0"/>
                </a:move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7" y="551"/>
                </a:lnTo>
                <a:lnTo>
                  <a:pt x="637" y="182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19464" name="Freeform 8"/>
          <p:cNvSpPr/>
          <p:nvPr userDrawn="1">
            <p:custDataLst>
              <p:tags r:id="rId8"/>
            </p:custDataLst>
          </p:nvPr>
        </p:nvSpPr>
        <p:spPr bwMode="auto">
          <a:xfrm rot="1800000">
            <a:off x="11216005" y="180975"/>
            <a:ext cx="366395" cy="421640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20" name="Freeform 7"/>
          <p:cNvSpPr/>
          <p:nvPr userDrawn="1">
            <p:custDataLst>
              <p:tags r:id="rId9"/>
            </p:custDataLst>
          </p:nvPr>
        </p:nvSpPr>
        <p:spPr bwMode="auto">
          <a:xfrm>
            <a:off x="885825" y="620776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45" name="Freeform 5"/>
          <p:cNvSpPr/>
          <p:nvPr userDrawn="1">
            <p:custDataLst>
              <p:tags r:id="rId10"/>
            </p:custDataLst>
          </p:nvPr>
        </p:nvSpPr>
        <p:spPr bwMode="auto">
          <a:xfrm>
            <a:off x="2145030" y="620776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Freeform 5"/>
          <p:cNvSpPr/>
          <p:nvPr userDrawn="1">
            <p:custDataLst>
              <p:tags r:id="rId8"/>
            </p:custDataLst>
          </p:nvPr>
        </p:nvSpPr>
        <p:spPr bwMode="auto">
          <a:xfrm rot="16200000">
            <a:off x="407670" y="222123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9" name="Freeform 6"/>
          <p:cNvSpPr/>
          <p:nvPr userDrawn="1">
            <p:custDataLst>
              <p:tags r:id="rId9"/>
            </p:custDataLst>
          </p:nvPr>
        </p:nvSpPr>
        <p:spPr bwMode="auto">
          <a:xfrm rot="16200000">
            <a:off x="407670" y="261810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 userDrawn="1">
            <p:custDataLst>
              <p:tags r:id="rId10"/>
            </p:custDataLst>
          </p:nvPr>
        </p:nvSpPr>
        <p:spPr bwMode="auto">
          <a:xfrm rot="16200000">
            <a:off x="407670" y="380873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9" name="Freeform 8"/>
          <p:cNvSpPr/>
          <p:nvPr userDrawn="1">
            <p:custDataLst>
              <p:tags r:id="rId11"/>
            </p:custDataLst>
          </p:nvPr>
        </p:nvSpPr>
        <p:spPr bwMode="auto">
          <a:xfrm rot="16200000">
            <a:off x="407670" y="341185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20" name="Freeform 7"/>
          <p:cNvSpPr/>
          <p:nvPr userDrawn="1">
            <p:custDataLst>
              <p:tags r:id="rId12"/>
            </p:custDataLst>
          </p:nvPr>
        </p:nvSpPr>
        <p:spPr bwMode="auto">
          <a:xfrm rot="16200000">
            <a:off x="407670" y="30149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45" name="Freeform 5"/>
          <p:cNvSpPr/>
          <p:nvPr userDrawn="1">
            <p:custDataLst>
              <p:tags r:id="rId13"/>
            </p:custDataLst>
          </p:nvPr>
        </p:nvSpPr>
        <p:spPr bwMode="auto">
          <a:xfrm rot="16200000">
            <a:off x="407670" y="182435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1" name="Freeform 5"/>
          <p:cNvSpPr/>
          <p:nvPr userDrawn="1">
            <p:custDataLst>
              <p:tags r:id="rId14"/>
            </p:custDataLst>
          </p:nvPr>
        </p:nvSpPr>
        <p:spPr bwMode="auto">
          <a:xfrm rot="5400000">
            <a:off x="11361420" y="225488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2" name="Freeform 6"/>
          <p:cNvSpPr/>
          <p:nvPr userDrawn="1">
            <p:custDataLst>
              <p:tags r:id="rId15"/>
            </p:custDataLst>
          </p:nvPr>
        </p:nvSpPr>
        <p:spPr bwMode="auto">
          <a:xfrm rot="5400000">
            <a:off x="11362055" y="265239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3" name="Freeform 9"/>
          <p:cNvSpPr/>
          <p:nvPr userDrawn="1">
            <p:custDataLst>
              <p:tags r:id="rId16"/>
            </p:custDataLst>
          </p:nvPr>
        </p:nvSpPr>
        <p:spPr bwMode="auto">
          <a:xfrm rot="5400000">
            <a:off x="11362690" y="38449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4" name="Freeform 8"/>
          <p:cNvSpPr/>
          <p:nvPr userDrawn="1">
            <p:custDataLst>
              <p:tags r:id="rId17"/>
            </p:custDataLst>
          </p:nvPr>
        </p:nvSpPr>
        <p:spPr bwMode="auto">
          <a:xfrm rot="5400000">
            <a:off x="11363325" y="344741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5" name="Freeform 7"/>
          <p:cNvSpPr/>
          <p:nvPr userDrawn="1">
            <p:custDataLst>
              <p:tags r:id="rId18"/>
            </p:custDataLst>
          </p:nvPr>
        </p:nvSpPr>
        <p:spPr bwMode="auto">
          <a:xfrm rot="5400000">
            <a:off x="11363960" y="304990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6" name="Freeform 5"/>
          <p:cNvSpPr/>
          <p:nvPr userDrawn="1">
            <p:custDataLst>
              <p:tags r:id="rId19"/>
            </p:custDataLst>
          </p:nvPr>
        </p:nvSpPr>
        <p:spPr bwMode="auto">
          <a:xfrm rot="5400000">
            <a:off x="11364595" y="185737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>
            <p:custDataLst>
              <p:tags r:id="rId2"/>
            </p:custDataLst>
          </p:nvPr>
        </p:nvSpPr>
        <p:spPr>
          <a:xfrm>
            <a:off x="11642090" y="120015"/>
            <a:ext cx="473710" cy="723900"/>
          </a:xfrm>
          <a:custGeom>
            <a:avLst/>
            <a:gdLst>
              <a:gd name="connsiteX0" fmla="*/ 2075543 w 2194909"/>
              <a:gd name="connsiteY0" fmla="*/ 0 h 4151086"/>
              <a:gd name="connsiteX1" fmla="*/ 2194909 w 2194909"/>
              <a:gd name="connsiteY1" fmla="*/ 6028 h 4151086"/>
              <a:gd name="connsiteX2" fmla="*/ 2102063 w 2194909"/>
              <a:gd name="connsiteY2" fmla="*/ 10716 h 4151086"/>
              <a:gd name="connsiteX3" fmla="*/ 238732 w 2194909"/>
              <a:gd name="connsiteY3" fmla="*/ 2075543 h 4151086"/>
              <a:gd name="connsiteX4" fmla="*/ 2102063 w 2194909"/>
              <a:gd name="connsiteY4" fmla="*/ 4140370 h 4151086"/>
              <a:gd name="connsiteX5" fmla="*/ 2194909 w 2194909"/>
              <a:gd name="connsiteY5" fmla="*/ 4145059 h 4151086"/>
              <a:gd name="connsiteX6" fmla="*/ 2075543 w 2194909"/>
              <a:gd name="connsiteY6" fmla="*/ 4151086 h 4151086"/>
              <a:gd name="connsiteX7" fmla="*/ 0 w 2194909"/>
              <a:gd name="connsiteY7" fmla="*/ 2075543 h 4151086"/>
              <a:gd name="connsiteX8" fmla="*/ 2075543 w 2194909"/>
              <a:gd name="connsiteY8" fmla="*/ 0 h 415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4909" h="4151086">
                <a:moveTo>
                  <a:pt x="2075543" y="0"/>
                </a:moveTo>
                <a:lnTo>
                  <a:pt x="2194909" y="6028"/>
                </a:lnTo>
                <a:lnTo>
                  <a:pt x="2102063" y="10716"/>
                </a:lnTo>
                <a:cubicBezTo>
                  <a:pt x="1055458" y="117004"/>
                  <a:pt x="238732" y="1000895"/>
                  <a:pt x="238732" y="2075543"/>
                </a:cubicBezTo>
                <a:cubicBezTo>
                  <a:pt x="238732" y="3150191"/>
                  <a:pt x="1055458" y="4034082"/>
                  <a:pt x="2102063" y="4140370"/>
                </a:cubicBezTo>
                <a:lnTo>
                  <a:pt x="2194909" y="4145059"/>
                </a:lnTo>
                <a:lnTo>
                  <a:pt x="2075543" y="4151086"/>
                </a:lnTo>
                <a:cubicBezTo>
                  <a:pt x="929252" y="4151086"/>
                  <a:pt x="0" y="3221834"/>
                  <a:pt x="0" y="2075543"/>
                </a:cubicBezTo>
                <a:cubicBezTo>
                  <a:pt x="0" y="929252"/>
                  <a:pt x="929252" y="0"/>
                  <a:pt x="20755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3" name="任意多边形 12"/>
          <p:cNvSpPr/>
          <p:nvPr userDrawn="1">
            <p:custDataLst>
              <p:tags r:id="rId3"/>
            </p:custDataLst>
          </p:nvPr>
        </p:nvSpPr>
        <p:spPr>
          <a:xfrm rot="10800000">
            <a:off x="11260455" y="120015"/>
            <a:ext cx="382270" cy="723900"/>
          </a:xfrm>
          <a:custGeom>
            <a:avLst/>
            <a:gdLst>
              <a:gd name="connsiteX0" fmla="*/ 2075543 w 2194909"/>
              <a:gd name="connsiteY0" fmla="*/ 0 h 4151086"/>
              <a:gd name="connsiteX1" fmla="*/ 2194909 w 2194909"/>
              <a:gd name="connsiteY1" fmla="*/ 6028 h 4151086"/>
              <a:gd name="connsiteX2" fmla="*/ 2102063 w 2194909"/>
              <a:gd name="connsiteY2" fmla="*/ 10716 h 4151086"/>
              <a:gd name="connsiteX3" fmla="*/ 238732 w 2194909"/>
              <a:gd name="connsiteY3" fmla="*/ 2075543 h 4151086"/>
              <a:gd name="connsiteX4" fmla="*/ 2102063 w 2194909"/>
              <a:gd name="connsiteY4" fmla="*/ 4140370 h 4151086"/>
              <a:gd name="connsiteX5" fmla="*/ 2194909 w 2194909"/>
              <a:gd name="connsiteY5" fmla="*/ 4145059 h 4151086"/>
              <a:gd name="connsiteX6" fmla="*/ 2075543 w 2194909"/>
              <a:gd name="connsiteY6" fmla="*/ 4151086 h 4151086"/>
              <a:gd name="connsiteX7" fmla="*/ 0 w 2194909"/>
              <a:gd name="connsiteY7" fmla="*/ 2075543 h 4151086"/>
              <a:gd name="connsiteX8" fmla="*/ 2075543 w 2194909"/>
              <a:gd name="connsiteY8" fmla="*/ 0 h 415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4909" h="4151086">
                <a:moveTo>
                  <a:pt x="2075543" y="0"/>
                </a:moveTo>
                <a:lnTo>
                  <a:pt x="2194909" y="6028"/>
                </a:lnTo>
                <a:lnTo>
                  <a:pt x="2102063" y="10716"/>
                </a:lnTo>
                <a:cubicBezTo>
                  <a:pt x="1055458" y="117004"/>
                  <a:pt x="238732" y="1000895"/>
                  <a:pt x="238732" y="2075543"/>
                </a:cubicBezTo>
                <a:cubicBezTo>
                  <a:pt x="238732" y="3150191"/>
                  <a:pt x="1055458" y="4034082"/>
                  <a:pt x="2102063" y="4140370"/>
                </a:cubicBezTo>
                <a:lnTo>
                  <a:pt x="2194909" y="4145059"/>
                </a:lnTo>
                <a:lnTo>
                  <a:pt x="2075543" y="4151086"/>
                </a:lnTo>
                <a:cubicBezTo>
                  <a:pt x="929252" y="4151086"/>
                  <a:pt x="0" y="3221834"/>
                  <a:pt x="0" y="2075543"/>
                </a:cubicBezTo>
                <a:cubicBezTo>
                  <a:pt x="0" y="929252"/>
                  <a:pt x="929252" y="0"/>
                  <a:pt x="20755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19465" name="Freeform 9"/>
          <p:cNvSpPr/>
          <p:nvPr userDrawn="1">
            <p:custDataLst>
              <p:tags r:id="rId5"/>
            </p:custDataLst>
          </p:nvPr>
        </p:nvSpPr>
        <p:spPr bwMode="auto">
          <a:xfrm rot="19800000">
            <a:off x="355600" y="6355080"/>
            <a:ext cx="365760" cy="421640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19468" name="Freeform 12"/>
          <p:cNvSpPr/>
          <p:nvPr userDrawn="1">
            <p:custDataLst>
              <p:tags r:id="rId6"/>
            </p:custDataLst>
          </p:nvPr>
        </p:nvSpPr>
        <p:spPr bwMode="auto">
          <a:xfrm rot="1800000">
            <a:off x="609600" y="5920740"/>
            <a:ext cx="366395" cy="422275"/>
          </a:xfrm>
          <a:custGeom>
            <a:avLst/>
            <a:gdLst>
              <a:gd name="T0" fmla="*/ 319 w 637"/>
              <a:gd name="T1" fmla="*/ 0 h 734"/>
              <a:gd name="T2" fmla="*/ 0 w 637"/>
              <a:gd name="T3" fmla="*/ 182 h 734"/>
              <a:gd name="T4" fmla="*/ 0 w 637"/>
              <a:gd name="T5" fmla="*/ 551 h 734"/>
              <a:gd name="T6" fmla="*/ 319 w 637"/>
              <a:gd name="T7" fmla="*/ 734 h 734"/>
              <a:gd name="T8" fmla="*/ 637 w 637"/>
              <a:gd name="T9" fmla="*/ 551 h 734"/>
              <a:gd name="T10" fmla="*/ 637 w 637"/>
              <a:gd name="T11" fmla="*/ 182 h 734"/>
              <a:gd name="T12" fmla="*/ 319 w 637"/>
              <a:gd name="T13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7" h="734">
                <a:moveTo>
                  <a:pt x="319" y="0"/>
                </a:move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7" y="551"/>
                </a:lnTo>
                <a:lnTo>
                  <a:pt x="637" y="182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19464" name="Freeform 8"/>
          <p:cNvSpPr/>
          <p:nvPr userDrawn="1">
            <p:custDataLst>
              <p:tags r:id="rId7"/>
            </p:custDataLst>
          </p:nvPr>
        </p:nvSpPr>
        <p:spPr bwMode="auto">
          <a:xfrm rot="1800000">
            <a:off x="80645" y="5921375"/>
            <a:ext cx="366395" cy="421640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6" name="Freeform 5"/>
          <p:cNvSpPr/>
          <p:nvPr userDrawn="1">
            <p:custDataLst>
              <p:tags r:id="rId3"/>
            </p:custDataLst>
          </p:nvPr>
        </p:nvSpPr>
        <p:spPr bwMode="auto">
          <a:xfrm>
            <a:off x="1772920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8" name="Freeform 6"/>
          <p:cNvSpPr/>
          <p:nvPr userDrawn="1">
            <p:custDataLst>
              <p:tags r:id="rId4"/>
            </p:custDataLst>
          </p:nvPr>
        </p:nvSpPr>
        <p:spPr bwMode="auto">
          <a:xfrm>
            <a:off x="1353185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1" name="Freeform 9"/>
          <p:cNvSpPr/>
          <p:nvPr userDrawn="1">
            <p:custDataLst>
              <p:tags r:id="rId5"/>
            </p:custDataLst>
          </p:nvPr>
        </p:nvSpPr>
        <p:spPr bwMode="auto">
          <a:xfrm>
            <a:off x="93980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9" name="Freeform 8"/>
          <p:cNvSpPr/>
          <p:nvPr userDrawn="1">
            <p:custDataLst>
              <p:tags r:id="rId6"/>
            </p:custDataLst>
          </p:nvPr>
        </p:nvSpPr>
        <p:spPr bwMode="auto">
          <a:xfrm>
            <a:off x="513715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20" name="Freeform 7"/>
          <p:cNvSpPr/>
          <p:nvPr userDrawn="1">
            <p:custDataLst>
              <p:tags r:id="rId7"/>
            </p:custDataLst>
          </p:nvPr>
        </p:nvSpPr>
        <p:spPr bwMode="auto">
          <a:xfrm>
            <a:off x="933450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45" name="Freeform 5"/>
          <p:cNvSpPr/>
          <p:nvPr userDrawn="1">
            <p:custDataLst>
              <p:tags r:id="rId8"/>
            </p:custDataLst>
          </p:nvPr>
        </p:nvSpPr>
        <p:spPr bwMode="auto">
          <a:xfrm>
            <a:off x="2192655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任意多边形 11"/>
          <p:cNvSpPr/>
          <p:nvPr userDrawn="1">
            <p:custDataLst>
              <p:tags r:id="rId15"/>
            </p:custDataLst>
          </p:nvPr>
        </p:nvSpPr>
        <p:spPr>
          <a:xfrm>
            <a:off x="11718290" y="6055360"/>
            <a:ext cx="473710" cy="723900"/>
          </a:xfrm>
          <a:custGeom>
            <a:avLst/>
            <a:gdLst>
              <a:gd name="connsiteX0" fmla="*/ 2075543 w 2194909"/>
              <a:gd name="connsiteY0" fmla="*/ 0 h 4151086"/>
              <a:gd name="connsiteX1" fmla="*/ 2194909 w 2194909"/>
              <a:gd name="connsiteY1" fmla="*/ 6028 h 4151086"/>
              <a:gd name="connsiteX2" fmla="*/ 2102063 w 2194909"/>
              <a:gd name="connsiteY2" fmla="*/ 10716 h 4151086"/>
              <a:gd name="connsiteX3" fmla="*/ 238732 w 2194909"/>
              <a:gd name="connsiteY3" fmla="*/ 2075543 h 4151086"/>
              <a:gd name="connsiteX4" fmla="*/ 2102063 w 2194909"/>
              <a:gd name="connsiteY4" fmla="*/ 4140370 h 4151086"/>
              <a:gd name="connsiteX5" fmla="*/ 2194909 w 2194909"/>
              <a:gd name="connsiteY5" fmla="*/ 4145059 h 4151086"/>
              <a:gd name="connsiteX6" fmla="*/ 2075543 w 2194909"/>
              <a:gd name="connsiteY6" fmla="*/ 4151086 h 4151086"/>
              <a:gd name="connsiteX7" fmla="*/ 0 w 2194909"/>
              <a:gd name="connsiteY7" fmla="*/ 2075543 h 4151086"/>
              <a:gd name="connsiteX8" fmla="*/ 2075543 w 2194909"/>
              <a:gd name="connsiteY8" fmla="*/ 0 h 415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4909" h="4151086">
                <a:moveTo>
                  <a:pt x="2075543" y="0"/>
                </a:moveTo>
                <a:lnTo>
                  <a:pt x="2194909" y="6028"/>
                </a:lnTo>
                <a:lnTo>
                  <a:pt x="2102063" y="10716"/>
                </a:lnTo>
                <a:cubicBezTo>
                  <a:pt x="1055458" y="117004"/>
                  <a:pt x="238732" y="1000895"/>
                  <a:pt x="238732" y="2075543"/>
                </a:cubicBezTo>
                <a:cubicBezTo>
                  <a:pt x="238732" y="3150191"/>
                  <a:pt x="1055458" y="4034082"/>
                  <a:pt x="2102063" y="4140370"/>
                </a:cubicBezTo>
                <a:lnTo>
                  <a:pt x="2194909" y="4145059"/>
                </a:lnTo>
                <a:lnTo>
                  <a:pt x="2075543" y="4151086"/>
                </a:lnTo>
                <a:cubicBezTo>
                  <a:pt x="929252" y="4151086"/>
                  <a:pt x="0" y="3221834"/>
                  <a:pt x="0" y="2075543"/>
                </a:cubicBezTo>
                <a:cubicBezTo>
                  <a:pt x="0" y="929252"/>
                  <a:pt x="929252" y="0"/>
                  <a:pt x="20755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3" name="任意多边形 12"/>
          <p:cNvSpPr/>
          <p:nvPr userDrawn="1">
            <p:custDataLst>
              <p:tags r:id="rId16"/>
            </p:custDataLst>
          </p:nvPr>
        </p:nvSpPr>
        <p:spPr>
          <a:xfrm rot="10800000">
            <a:off x="11336655" y="6055360"/>
            <a:ext cx="382270" cy="723900"/>
          </a:xfrm>
          <a:custGeom>
            <a:avLst/>
            <a:gdLst>
              <a:gd name="connsiteX0" fmla="*/ 2075543 w 2194909"/>
              <a:gd name="connsiteY0" fmla="*/ 0 h 4151086"/>
              <a:gd name="connsiteX1" fmla="*/ 2194909 w 2194909"/>
              <a:gd name="connsiteY1" fmla="*/ 6028 h 4151086"/>
              <a:gd name="connsiteX2" fmla="*/ 2102063 w 2194909"/>
              <a:gd name="connsiteY2" fmla="*/ 10716 h 4151086"/>
              <a:gd name="connsiteX3" fmla="*/ 238732 w 2194909"/>
              <a:gd name="connsiteY3" fmla="*/ 2075543 h 4151086"/>
              <a:gd name="connsiteX4" fmla="*/ 2102063 w 2194909"/>
              <a:gd name="connsiteY4" fmla="*/ 4140370 h 4151086"/>
              <a:gd name="connsiteX5" fmla="*/ 2194909 w 2194909"/>
              <a:gd name="connsiteY5" fmla="*/ 4145059 h 4151086"/>
              <a:gd name="connsiteX6" fmla="*/ 2075543 w 2194909"/>
              <a:gd name="connsiteY6" fmla="*/ 4151086 h 4151086"/>
              <a:gd name="connsiteX7" fmla="*/ 0 w 2194909"/>
              <a:gd name="connsiteY7" fmla="*/ 2075543 h 4151086"/>
              <a:gd name="connsiteX8" fmla="*/ 2075543 w 2194909"/>
              <a:gd name="connsiteY8" fmla="*/ 0 h 415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4909" h="4151086">
                <a:moveTo>
                  <a:pt x="2075543" y="0"/>
                </a:moveTo>
                <a:lnTo>
                  <a:pt x="2194909" y="6028"/>
                </a:lnTo>
                <a:lnTo>
                  <a:pt x="2102063" y="10716"/>
                </a:lnTo>
                <a:cubicBezTo>
                  <a:pt x="1055458" y="117004"/>
                  <a:pt x="238732" y="1000895"/>
                  <a:pt x="238732" y="2075543"/>
                </a:cubicBezTo>
                <a:cubicBezTo>
                  <a:pt x="238732" y="3150191"/>
                  <a:pt x="1055458" y="4034082"/>
                  <a:pt x="2102063" y="4140370"/>
                </a:cubicBezTo>
                <a:lnTo>
                  <a:pt x="2194909" y="4145059"/>
                </a:lnTo>
                <a:lnTo>
                  <a:pt x="2075543" y="4151086"/>
                </a:lnTo>
                <a:cubicBezTo>
                  <a:pt x="929252" y="4151086"/>
                  <a:pt x="0" y="3221834"/>
                  <a:pt x="0" y="2075543"/>
                </a:cubicBezTo>
                <a:cubicBezTo>
                  <a:pt x="0" y="929252"/>
                  <a:pt x="929252" y="0"/>
                  <a:pt x="20755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9465" name="Freeform 9"/>
          <p:cNvSpPr/>
          <p:nvPr userDrawn="1">
            <p:custDataLst>
              <p:tags r:id="rId3"/>
            </p:custDataLst>
          </p:nvPr>
        </p:nvSpPr>
        <p:spPr bwMode="auto">
          <a:xfrm rot="19800000">
            <a:off x="11490960" y="618490"/>
            <a:ext cx="365760" cy="421640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19468" name="Freeform 12"/>
          <p:cNvSpPr/>
          <p:nvPr userDrawn="1">
            <p:custDataLst>
              <p:tags r:id="rId4"/>
            </p:custDataLst>
          </p:nvPr>
        </p:nvSpPr>
        <p:spPr bwMode="auto">
          <a:xfrm rot="1800000">
            <a:off x="11744960" y="184150"/>
            <a:ext cx="366395" cy="422275"/>
          </a:xfrm>
          <a:custGeom>
            <a:avLst/>
            <a:gdLst>
              <a:gd name="T0" fmla="*/ 319 w 637"/>
              <a:gd name="T1" fmla="*/ 0 h 734"/>
              <a:gd name="T2" fmla="*/ 0 w 637"/>
              <a:gd name="T3" fmla="*/ 182 h 734"/>
              <a:gd name="T4" fmla="*/ 0 w 637"/>
              <a:gd name="T5" fmla="*/ 551 h 734"/>
              <a:gd name="T6" fmla="*/ 319 w 637"/>
              <a:gd name="T7" fmla="*/ 734 h 734"/>
              <a:gd name="T8" fmla="*/ 637 w 637"/>
              <a:gd name="T9" fmla="*/ 551 h 734"/>
              <a:gd name="T10" fmla="*/ 637 w 637"/>
              <a:gd name="T11" fmla="*/ 182 h 734"/>
              <a:gd name="T12" fmla="*/ 319 w 637"/>
              <a:gd name="T13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7" h="734">
                <a:moveTo>
                  <a:pt x="319" y="0"/>
                </a:move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7" y="551"/>
                </a:lnTo>
                <a:lnTo>
                  <a:pt x="637" y="182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19464" name="Freeform 8"/>
          <p:cNvSpPr/>
          <p:nvPr userDrawn="1">
            <p:custDataLst>
              <p:tags r:id="rId5"/>
            </p:custDataLst>
          </p:nvPr>
        </p:nvSpPr>
        <p:spPr bwMode="auto">
          <a:xfrm rot="1800000">
            <a:off x="11216005" y="184785"/>
            <a:ext cx="366395" cy="421640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Freeform 5"/>
          <p:cNvSpPr/>
          <p:nvPr userDrawn="1">
            <p:custDataLst>
              <p:tags r:id="rId11"/>
            </p:custDataLst>
          </p:nvPr>
        </p:nvSpPr>
        <p:spPr bwMode="auto">
          <a:xfrm rot="10800000">
            <a:off x="11200765" y="1320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8" name="Freeform 6"/>
          <p:cNvSpPr/>
          <p:nvPr userDrawn="1">
            <p:custDataLst>
              <p:tags r:id="rId12"/>
            </p:custDataLst>
          </p:nvPr>
        </p:nvSpPr>
        <p:spPr bwMode="auto">
          <a:xfrm rot="10800000">
            <a:off x="10781030" y="1320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2" name="Freeform 9"/>
          <p:cNvSpPr/>
          <p:nvPr userDrawn="1">
            <p:custDataLst>
              <p:tags r:id="rId13"/>
            </p:custDataLst>
          </p:nvPr>
        </p:nvSpPr>
        <p:spPr bwMode="auto">
          <a:xfrm rot="10800000">
            <a:off x="9521825" y="1320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9" name="Freeform 8"/>
          <p:cNvSpPr/>
          <p:nvPr userDrawn="1">
            <p:custDataLst>
              <p:tags r:id="rId14"/>
            </p:custDataLst>
          </p:nvPr>
        </p:nvSpPr>
        <p:spPr bwMode="auto">
          <a:xfrm rot="10800000">
            <a:off x="9941560" y="1320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20" name="Freeform 7"/>
          <p:cNvSpPr/>
          <p:nvPr userDrawn="1">
            <p:custDataLst>
              <p:tags r:id="rId15"/>
            </p:custDataLst>
          </p:nvPr>
        </p:nvSpPr>
        <p:spPr bwMode="auto">
          <a:xfrm rot="10800000">
            <a:off x="10361295" y="1320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45" name="Freeform 5"/>
          <p:cNvSpPr/>
          <p:nvPr userDrawn="1">
            <p:custDataLst>
              <p:tags r:id="rId16"/>
            </p:custDataLst>
          </p:nvPr>
        </p:nvSpPr>
        <p:spPr bwMode="auto">
          <a:xfrm rot="10800000">
            <a:off x="11620500" y="1320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/>
          <p:nvPr userDrawn="1">
            <p:custDataLst>
              <p:tags r:id="rId2"/>
            </p:custDataLst>
          </p:nvPr>
        </p:nvSpPr>
        <p:spPr bwMode="auto">
          <a:xfrm rot="10800000">
            <a:off x="11251565" y="607123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2" name="Freeform 6"/>
          <p:cNvSpPr/>
          <p:nvPr userDrawn="1">
            <p:custDataLst>
              <p:tags r:id="rId3"/>
            </p:custDataLst>
          </p:nvPr>
        </p:nvSpPr>
        <p:spPr bwMode="auto">
          <a:xfrm rot="10800000">
            <a:off x="10831830" y="607123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3" name="Freeform 9"/>
          <p:cNvSpPr/>
          <p:nvPr userDrawn="1">
            <p:custDataLst>
              <p:tags r:id="rId4"/>
            </p:custDataLst>
          </p:nvPr>
        </p:nvSpPr>
        <p:spPr bwMode="auto">
          <a:xfrm rot="10800000">
            <a:off x="9572625" y="607123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4" name="Freeform 8"/>
          <p:cNvSpPr/>
          <p:nvPr userDrawn="1">
            <p:custDataLst>
              <p:tags r:id="rId5"/>
            </p:custDataLst>
          </p:nvPr>
        </p:nvSpPr>
        <p:spPr bwMode="auto">
          <a:xfrm rot="10800000">
            <a:off x="9992360" y="607123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5" name="Freeform 7"/>
          <p:cNvSpPr/>
          <p:nvPr userDrawn="1">
            <p:custDataLst>
              <p:tags r:id="rId6"/>
            </p:custDataLst>
          </p:nvPr>
        </p:nvSpPr>
        <p:spPr bwMode="auto">
          <a:xfrm rot="10800000">
            <a:off x="10412095" y="607123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6" name="Freeform 5"/>
          <p:cNvSpPr/>
          <p:nvPr userDrawn="1">
            <p:custDataLst>
              <p:tags r:id="rId7"/>
            </p:custDataLst>
          </p:nvPr>
        </p:nvSpPr>
        <p:spPr bwMode="auto">
          <a:xfrm rot="10800000">
            <a:off x="11671300" y="607123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8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Freeform 5"/>
          <p:cNvSpPr/>
          <p:nvPr userDrawn="1">
            <p:custDataLst>
              <p:tags r:id="rId14"/>
            </p:custDataLst>
          </p:nvPr>
        </p:nvSpPr>
        <p:spPr bwMode="auto">
          <a:xfrm>
            <a:off x="1772920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8" name="Freeform 6"/>
          <p:cNvSpPr/>
          <p:nvPr userDrawn="1">
            <p:custDataLst>
              <p:tags r:id="rId15"/>
            </p:custDataLst>
          </p:nvPr>
        </p:nvSpPr>
        <p:spPr bwMode="auto">
          <a:xfrm>
            <a:off x="1353185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9" name="Freeform 9"/>
          <p:cNvSpPr/>
          <p:nvPr userDrawn="1">
            <p:custDataLst>
              <p:tags r:id="rId16"/>
            </p:custDataLst>
          </p:nvPr>
        </p:nvSpPr>
        <p:spPr bwMode="auto">
          <a:xfrm>
            <a:off x="93980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9" name="Freeform 8"/>
          <p:cNvSpPr/>
          <p:nvPr userDrawn="1">
            <p:custDataLst>
              <p:tags r:id="rId17"/>
            </p:custDataLst>
          </p:nvPr>
        </p:nvSpPr>
        <p:spPr bwMode="auto">
          <a:xfrm>
            <a:off x="513715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20" name="Freeform 7"/>
          <p:cNvSpPr/>
          <p:nvPr userDrawn="1">
            <p:custDataLst>
              <p:tags r:id="rId18"/>
            </p:custDataLst>
          </p:nvPr>
        </p:nvSpPr>
        <p:spPr bwMode="auto">
          <a:xfrm>
            <a:off x="933450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45" name="Freeform 5"/>
          <p:cNvSpPr/>
          <p:nvPr userDrawn="1">
            <p:custDataLst>
              <p:tags r:id="rId19"/>
            </p:custDataLst>
          </p:nvPr>
        </p:nvSpPr>
        <p:spPr bwMode="auto">
          <a:xfrm>
            <a:off x="2192655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38200" y="2019301"/>
            <a:ext cx="6752284" cy="135044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838200" y="3487216"/>
            <a:ext cx="6752284" cy="88158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922803" y="3413840"/>
            <a:ext cx="635412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324100" y="3502325"/>
            <a:ext cx="7531100" cy="94585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2324100" y="4475163"/>
            <a:ext cx="7531100" cy="82073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36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36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732966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732966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401248"/>
            <a:ext cx="4165200" cy="373531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838200" y="2019600"/>
            <a:ext cx="6752284" cy="1350000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838200" y="3487216"/>
            <a:ext cx="6752284" cy="88158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7" name="直接连接符 6"/>
          <p:cNvCxnSpPr/>
          <p:nvPr>
            <p:custDataLst>
              <p:tags r:id="rId8"/>
            </p:custDataLst>
          </p:nvPr>
        </p:nvCxnSpPr>
        <p:spPr>
          <a:xfrm>
            <a:off x="922803" y="3413840"/>
            <a:ext cx="635412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>
            <p:custDataLst>
              <p:tags r:id="rId2"/>
            </p:custDataLst>
          </p:nvPr>
        </p:nvSpPr>
        <p:spPr bwMode="auto">
          <a:xfrm>
            <a:off x="1725295" y="620776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7" name="Freeform 6"/>
          <p:cNvSpPr/>
          <p:nvPr userDrawn="1">
            <p:custDataLst>
              <p:tags r:id="rId3"/>
            </p:custDataLst>
          </p:nvPr>
        </p:nvSpPr>
        <p:spPr bwMode="auto">
          <a:xfrm>
            <a:off x="1305560" y="620776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8" name="Freeform 9"/>
          <p:cNvSpPr/>
          <p:nvPr userDrawn="1">
            <p:custDataLst>
              <p:tags r:id="rId4"/>
            </p:custDataLst>
          </p:nvPr>
        </p:nvSpPr>
        <p:spPr bwMode="auto">
          <a:xfrm>
            <a:off x="46355" y="620776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9" name="Freeform 8"/>
          <p:cNvSpPr/>
          <p:nvPr userDrawn="1">
            <p:custDataLst>
              <p:tags r:id="rId5"/>
            </p:custDataLst>
          </p:nvPr>
        </p:nvSpPr>
        <p:spPr bwMode="auto">
          <a:xfrm>
            <a:off x="466090" y="620776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9465" name="Freeform 9"/>
          <p:cNvSpPr/>
          <p:nvPr userDrawn="1">
            <p:custDataLst>
              <p:tags r:id="rId6"/>
            </p:custDataLst>
          </p:nvPr>
        </p:nvSpPr>
        <p:spPr bwMode="auto">
          <a:xfrm rot="19800000">
            <a:off x="11490960" y="614680"/>
            <a:ext cx="365760" cy="421640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19468" name="Freeform 12"/>
          <p:cNvSpPr/>
          <p:nvPr userDrawn="1">
            <p:custDataLst>
              <p:tags r:id="rId7"/>
            </p:custDataLst>
          </p:nvPr>
        </p:nvSpPr>
        <p:spPr bwMode="auto">
          <a:xfrm rot="1800000">
            <a:off x="11744960" y="180340"/>
            <a:ext cx="366395" cy="422275"/>
          </a:xfrm>
          <a:custGeom>
            <a:avLst/>
            <a:gdLst>
              <a:gd name="T0" fmla="*/ 319 w 637"/>
              <a:gd name="T1" fmla="*/ 0 h 734"/>
              <a:gd name="T2" fmla="*/ 0 w 637"/>
              <a:gd name="T3" fmla="*/ 182 h 734"/>
              <a:gd name="T4" fmla="*/ 0 w 637"/>
              <a:gd name="T5" fmla="*/ 551 h 734"/>
              <a:gd name="T6" fmla="*/ 319 w 637"/>
              <a:gd name="T7" fmla="*/ 734 h 734"/>
              <a:gd name="T8" fmla="*/ 637 w 637"/>
              <a:gd name="T9" fmla="*/ 551 h 734"/>
              <a:gd name="T10" fmla="*/ 637 w 637"/>
              <a:gd name="T11" fmla="*/ 182 h 734"/>
              <a:gd name="T12" fmla="*/ 319 w 637"/>
              <a:gd name="T13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7" h="734">
                <a:moveTo>
                  <a:pt x="319" y="0"/>
                </a:move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7" y="551"/>
                </a:lnTo>
                <a:lnTo>
                  <a:pt x="637" y="182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19464" name="Freeform 8"/>
          <p:cNvSpPr/>
          <p:nvPr userDrawn="1">
            <p:custDataLst>
              <p:tags r:id="rId8"/>
            </p:custDataLst>
          </p:nvPr>
        </p:nvSpPr>
        <p:spPr bwMode="auto">
          <a:xfrm rot="1800000">
            <a:off x="11216005" y="180975"/>
            <a:ext cx="366395" cy="421640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20" name="Freeform 7"/>
          <p:cNvSpPr/>
          <p:nvPr userDrawn="1">
            <p:custDataLst>
              <p:tags r:id="rId9"/>
            </p:custDataLst>
          </p:nvPr>
        </p:nvSpPr>
        <p:spPr bwMode="auto">
          <a:xfrm>
            <a:off x="885825" y="620776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45" name="Freeform 5"/>
          <p:cNvSpPr/>
          <p:nvPr userDrawn="1">
            <p:custDataLst>
              <p:tags r:id="rId10"/>
            </p:custDataLst>
          </p:nvPr>
        </p:nvSpPr>
        <p:spPr bwMode="auto">
          <a:xfrm>
            <a:off x="2145030" y="620776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Freeform 5"/>
          <p:cNvSpPr/>
          <p:nvPr userDrawn="1">
            <p:custDataLst>
              <p:tags r:id="rId8"/>
            </p:custDataLst>
          </p:nvPr>
        </p:nvSpPr>
        <p:spPr bwMode="auto">
          <a:xfrm rot="16200000">
            <a:off x="407670" y="222123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9" name="Freeform 6"/>
          <p:cNvSpPr/>
          <p:nvPr userDrawn="1">
            <p:custDataLst>
              <p:tags r:id="rId9"/>
            </p:custDataLst>
          </p:nvPr>
        </p:nvSpPr>
        <p:spPr bwMode="auto">
          <a:xfrm rot="16200000">
            <a:off x="407670" y="261810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 userDrawn="1">
            <p:custDataLst>
              <p:tags r:id="rId10"/>
            </p:custDataLst>
          </p:nvPr>
        </p:nvSpPr>
        <p:spPr bwMode="auto">
          <a:xfrm rot="16200000">
            <a:off x="407670" y="380873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9" name="Freeform 8"/>
          <p:cNvSpPr/>
          <p:nvPr userDrawn="1">
            <p:custDataLst>
              <p:tags r:id="rId11"/>
            </p:custDataLst>
          </p:nvPr>
        </p:nvSpPr>
        <p:spPr bwMode="auto">
          <a:xfrm rot="16200000">
            <a:off x="407670" y="341185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20" name="Freeform 7"/>
          <p:cNvSpPr/>
          <p:nvPr userDrawn="1">
            <p:custDataLst>
              <p:tags r:id="rId12"/>
            </p:custDataLst>
          </p:nvPr>
        </p:nvSpPr>
        <p:spPr bwMode="auto">
          <a:xfrm rot="16200000">
            <a:off x="407670" y="30149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45" name="Freeform 5"/>
          <p:cNvSpPr/>
          <p:nvPr userDrawn="1">
            <p:custDataLst>
              <p:tags r:id="rId13"/>
            </p:custDataLst>
          </p:nvPr>
        </p:nvSpPr>
        <p:spPr bwMode="auto">
          <a:xfrm rot="16200000">
            <a:off x="407670" y="182435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1" name="Freeform 5"/>
          <p:cNvSpPr/>
          <p:nvPr userDrawn="1">
            <p:custDataLst>
              <p:tags r:id="rId14"/>
            </p:custDataLst>
          </p:nvPr>
        </p:nvSpPr>
        <p:spPr bwMode="auto">
          <a:xfrm rot="5400000">
            <a:off x="11361420" y="225488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2" name="Freeform 6"/>
          <p:cNvSpPr/>
          <p:nvPr userDrawn="1">
            <p:custDataLst>
              <p:tags r:id="rId15"/>
            </p:custDataLst>
          </p:nvPr>
        </p:nvSpPr>
        <p:spPr bwMode="auto">
          <a:xfrm rot="5400000">
            <a:off x="11362055" y="265239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3" name="Freeform 9"/>
          <p:cNvSpPr/>
          <p:nvPr userDrawn="1">
            <p:custDataLst>
              <p:tags r:id="rId16"/>
            </p:custDataLst>
          </p:nvPr>
        </p:nvSpPr>
        <p:spPr bwMode="auto">
          <a:xfrm rot="5400000">
            <a:off x="11362690" y="38449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4" name="Freeform 8"/>
          <p:cNvSpPr/>
          <p:nvPr userDrawn="1">
            <p:custDataLst>
              <p:tags r:id="rId17"/>
            </p:custDataLst>
          </p:nvPr>
        </p:nvSpPr>
        <p:spPr bwMode="auto">
          <a:xfrm rot="5400000">
            <a:off x="11363325" y="344741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5" name="Freeform 7"/>
          <p:cNvSpPr/>
          <p:nvPr userDrawn="1">
            <p:custDataLst>
              <p:tags r:id="rId18"/>
            </p:custDataLst>
          </p:nvPr>
        </p:nvSpPr>
        <p:spPr bwMode="auto">
          <a:xfrm rot="5400000">
            <a:off x="11363960" y="304990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6" name="Freeform 5"/>
          <p:cNvSpPr/>
          <p:nvPr userDrawn="1">
            <p:custDataLst>
              <p:tags r:id="rId19"/>
            </p:custDataLst>
          </p:nvPr>
        </p:nvSpPr>
        <p:spPr bwMode="auto">
          <a:xfrm rot="5400000">
            <a:off x="11364595" y="185737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>
            <p:custDataLst>
              <p:tags r:id="rId2"/>
            </p:custDataLst>
          </p:nvPr>
        </p:nvSpPr>
        <p:spPr>
          <a:xfrm>
            <a:off x="11642090" y="120015"/>
            <a:ext cx="473710" cy="723900"/>
          </a:xfrm>
          <a:custGeom>
            <a:avLst/>
            <a:gdLst>
              <a:gd name="connsiteX0" fmla="*/ 2075543 w 2194909"/>
              <a:gd name="connsiteY0" fmla="*/ 0 h 4151086"/>
              <a:gd name="connsiteX1" fmla="*/ 2194909 w 2194909"/>
              <a:gd name="connsiteY1" fmla="*/ 6028 h 4151086"/>
              <a:gd name="connsiteX2" fmla="*/ 2102063 w 2194909"/>
              <a:gd name="connsiteY2" fmla="*/ 10716 h 4151086"/>
              <a:gd name="connsiteX3" fmla="*/ 238732 w 2194909"/>
              <a:gd name="connsiteY3" fmla="*/ 2075543 h 4151086"/>
              <a:gd name="connsiteX4" fmla="*/ 2102063 w 2194909"/>
              <a:gd name="connsiteY4" fmla="*/ 4140370 h 4151086"/>
              <a:gd name="connsiteX5" fmla="*/ 2194909 w 2194909"/>
              <a:gd name="connsiteY5" fmla="*/ 4145059 h 4151086"/>
              <a:gd name="connsiteX6" fmla="*/ 2075543 w 2194909"/>
              <a:gd name="connsiteY6" fmla="*/ 4151086 h 4151086"/>
              <a:gd name="connsiteX7" fmla="*/ 0 w 2194909"/>
              <a:gd name="connsiteY7" fmla="*/ 2075543 h 4151086"/>
              <a:gd name="connsiteX8" fmla="*/ 2075543 w 2194909"/>
              <a:gd name="connsiteY8" fmla="*/ 0 h 415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4909" h="4151086">
                <a:moveTo>
                  <a:pt x="2075543" y="0"/>
                </a:moveTo>
                <a:lnTo>
                  <a:pt x="2194909" y="6028"/>
                </a:lnTo>
                <a:lnTo>
                  <a:pt x="2102063" y="10716"/>
                </a:lnTo>
                <a:cubicBezTo>
                  <a:pt x="1055458" y="117004"/>
                  <a:pt x="238732" y="1000895"/>
                  <a:pt x="238732" y="2075543"/>
                </a:cubicBezTo>
                <a:cubicBezTo>
                  <a:pt x="238732" y="3150191"/>
                  <a:pt x="1055458" y="4034082"/>
                  <a:pt x="2102063" y="4140370"/>
                </a:cubicBezTo>
                <a:lnTo>
                  <a:pt x="2194909" y="4145059"/>
                </a:lnTo>
                <a:lnTo>
                  <a:pt x="2075543" y="4151086"/>
                </a:lnTo>
                <a:cubicBezTo>
                  <a:pt x="929252" y="4151086"/>
                  <a:pt x="0" y="3221834"/>
                  <a:pt x="0" y="2075543"/>
                </a:cubicBezTo>
                <a:cubicBezTo>
                  <a:pt x="0" y="929252"/>
                  <a:pt x="929252" y="0"/>
                  <a:pt x="20755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3" name="任意多边形 12"/>
          <p:cNvSpPr/>
          <p:nvPr userDrawn="1">
            <p:custDataLst>
              <p:tags r:id="rId3"/>
            </p:custDataLst>
          </p:nvPr>
        </p:nvSpPr>
        <p:spPr>
          <a:xfrm rot="10800000">
            <a:off x="11260455" y="120015"/>
            <a:ext cx="382270" cy="723900"/>
          </a:xfrm>
          <a:custGeom>
            <a:avLst/>
            <a:gdLst>
              <a:gd name="connsiteX0" fmla="*/ 2075543 w 2194909"/>
              <a:gd name="connsiteY0" fmla="*/ 0 h 4151086"/>
              <a:gd name="connsiteX1" fmla="*/ 2194909 w 2194909"/>
              <a:gd name="connsiteY1" fmla="*/ 6028 h 4151086"/>
              <a:gd name="connsiteX2" fmla="*/ 2102063 w 2194909"/>
              <a:gd name="connsiteY2" fmla="*/ 10716 h 4151086"/>
              <a:gd name="connsiteX3" fmla="*/ 238732 w 2194909"/>
              <a:gd name="connsiteY3" fmla="*/ 2075543 h 4151086"/>
              <a:gd name="connsiteX4" fmla="*/ 2102063 w 2194909"/>
              <a:gd name="connsiteY4" fmla="*/ 4140370 h 4151086"/>
              <a:gd name="connsiteX5" fmla="*/ 2194909 w 2194909"/>
              <a:gd name="connsiteY5" fmla="*/ 4145059 h 4151086"/>
              <a:gd name="connsiteX6" fmla="*/ 2075543 w 2194909"/>
              <a:gd name="connsiteY6" fmla="*/ 4151086 h 4151086"/>
              <a:gd name="connsiteX7" fmla="*/ 0 w 2194909"/>
              <a:gd name="connsiteY7" fmla="*/ 2075543 h 4151086"/>
              <a:gd name="connsiteX8" fmla="*/ 2075543 w 2194909"/>
              <a:gd name="connsiteY8" fmla="*/ 0 h 415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4909" h="4151086">
                <a:moveTo>
                  <a:pt x="2075543" y="0"/>
                </a:moveTo>
                <a:lnTo>
                  <a:pt x="2194909" y="6028"/>
                </a:lnTo>
                <a:lnTo>
                  <a:pt x="2102063" y="10716"/>
                </a:lnTo>
                <a:cubicBezTo>
                  <a:pt x="1055458" y="117004"/>
                  <a:pt x="238732" y="1000895"/>
                  <a:pt x="238732" y="2075543"/>
                </a:cubicBezTo>
                <a:cubicBezTo>
                  <a:pt x="238732" y="3150191"/>
                  <a:pt x="1055458" y="4034082"/>
                  <a:pt x="2102063" y="4140370"/>
                </a:cubicBezTo>
                <a:lnTo>
                  <a:pt x="2194909" y="4145059"/>
                </a:lnTo>
                <a:lnTo>
                  <a:pt x="2075543" y="4151086"/>
                </a:lnTo>
                <a:cubicBezTo>
                  <a:pt x="929252" y="4151086"/>
                  <a:pt x="0" y="3221834"/>
                  <a:pt x="0" y="2075543"/>
                </a:cubicBezTo>
                <a:cubicBezTo>
                  <a:pt x="0" y="929252"/>
                  <a:pt x="929252" y="0"/>
                  <a:pt x="20755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19465" name="Freeform 9"/>
          <p:cNvSpPr/>
          <p:nvPr userDrawn="1">
            <p:custDataLst>
              <p:tags r:id="rId5"/>
            </p:custDataLst>
          </p:nvPr>
        </p:nvSpPr>
        <p:spPr bwMode="auto">
          <a:xfrm rot="19800000">
            <a:off x="355600" y="6355080"/>
            <a:ext cx="365760" cy="421640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19468" name="Freeform 12"/>
          <p:cNvSpPr/>
          <p:nvPr userDrawn="1">
            <p:custDataLst>
              <p:tags r:id="rId6"/>
            </p:custDataLst>
          </p:nvPr>
        </p:nvSpPr>
        <p:spPr bwMode="auto">
          <a:xfrm rot="1800000">
            <a:off x="609600" y="5920740"/>
            <a:ext cx="366395" cy="422275"/>
          </a:xfrm>
          <a:custGeom>
            <a:avLst/>
            <a:gdLst>
              <a:gd name="T0" fmla="*/ 319 w 637"/>
              <a:gd name="T1" fmla="*/ 0 h 734"/>
              <a:gd name="T2" fmla="*/ 0 w 637"/>
              <a:gd name="T3" fmla="*/ 182 h 734"/>
              <a:gd name="T4" fmla="*/ 0 w 637"/>
              <a:gd name="T5" fmla="*/ 551 h 734"/>
              <a:gd name="T6" fmla="*/ 319 w 637"/>
              <a:gd name="T7" fmla="*/ 734 h 734"/>
              <a:gd name="T8" fmla="*/ 637 w 637"/>
              <a:gd name="T9" fmla="*/ 551 h 734"/>
              <a:gd name="T10" fmla="*/ 637 w 637"/>
              <a:gd name="T11" fmla="*/ 182 h 734"/>
              <a:gd name="T12" fmla="*/ 319 w 637"/>
              <a:gd name="T13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7" h="734">
                <a:moveTo>
                  <a:pt x="319" y="0"/>
                </a:move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7" y="551"/>
                </a:lnTo>
                <a:lnTo>
                  <a:pt x="637" y="182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19464" name="Freeform 8"/>
          <p:cNvSpPr/>
          <p:nvPr userDrawn="1">
            <p:custDataLst>
              <p:tags r:id="rId7"/>
            </p:custDataLst>
          </p:nvPr>
        </p:nvSpPr>
        <p:spPr bwMode="auto">
          <a:xfrm rot="1800000">
            <a:off x="80645" y="5921375"/>
            <a:ext cx="366395" cy="421640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6" name="Freeform 5"/>
          <p:cNvSpPr/>
          <p:nvPr userDrawn="1">
            <p:custDataLst>
              <p:tags r:id="rId3"/>
            </p:custDataLst>
          </p:nvPr>
        </p:nvSpPr>
        <p:spPr bwMode="auto">
          <a:xfrm>
            <a:off x="1772920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8" name="Freeform 6"/>
          <p:cNvSpPr/>
          <p:nvPr userDrawn="1">
            <p:custDataLst>
              <p:tags r:id="rId4"/>
            </p:custDataLst>
          </p:nvPr>
        </p:nvSpPr>
        <p:spPr bwMode="auto">
          <a:xfrm>
            <a:off x="1353185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1" name="Freeform 9"/>
          <p:cNvSpPr/>
          <p:nvPr userDrawn="1">
            <p:custDataLst>
              <p:tags r:id="rId5"/>
            </p:custDataLst>
          </p:nvPr>
        </p:nvSpPr>
        <p:spPr bwMode="auto">
          <a:xfrm>
            <a:off x="93980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9" name="Freeform 8"/>
          <p:cNvSpPr/>
          <p:nvPr userDrawn="1">
            <p:custDataLst>
              <p:tags r:id="rId6"/>
            </p:custDataLst>
          </p:nvPr>
        </p:nvSpPr>
        <p:spPr bwMode="auto">
          <a:xfrm>
            <a:off x="513715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20" name="Freeform 7"/>
          <p:cNvSpPr/>
          <p:nvPr userDrawn="1">
            <p:custDataLst>
              <p:tags r:id="rId7"/>
            </p:custDataLst>
          </p:nvPr>
        </p:nvSpPr>
        <p:spPr bwMode="auto">
          <a:xfrm>
            <a:off x="933450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45" name="Freeform 5"/>
          <p:cNvSpPr/>
          <p:nvPr userDrawn="1">
            <p:custDataLst>
              <p:tags r:id="rId8"/>
            </p:custDataLst>
          </p:nvPr>
        </p:nvSpPr>
        <p:spPr bwMode="auto">
          <a:xfrm>
            <a:off x="2192655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任意多边形 11"/>
          <p:cNvSpPr/>
          <p:nvPr userDrawn="1">
            <p:custDataLst>
              <p:tags r:id="rId15"/>
            </p:custDataLst>
          </p:nvPr>
        </p:nvSpPr>
        <p:spPr>
          <a:xfrm>
            <a:off x="11718290" y="6055360"/>
            <a:ext cx="473710" cy="723900"/>
          </a:xfrm>
          <a:custGeom>
            <a:avLst/>
            <a:gdLst>
              <a:gd name="connsiteX0" fmla="*/ 2075543 w 2194909"/>
              <a:gd name="connsiteY0" fmla="*/ 0 h 4151086"/>
              <a:gd name="connsiteX1" fmla="*/ 2194909 w 2194909"/>
              <a:gd name="connsiteY1" fmla="*/ 6028 h 4151086"/>
              <a:gd name="connsiteX2" fmla="*/ 2102063 w 2194909"/>
              <a:gd name="connsiteY2" fmla="*/ 10716 h 4151086"/>
              <a:gd name="connsiteX3" fmla="*/ 238732 w 2194909"/>
              <a:gd name="connsiteY3" fmla="*/ 2075543 h 4151086"/>
              <a:gd name="connsiteX4" fmla="*/ 2102063 w 2194909"/>
              <a:gd name="connsiteY4" fmla="*/ 4140370 h 4151086"/>
              <a:gd name="connsiteX5" fmla="*/ 2194909 w 2194909"/>
              <a:gd name="connsiteY5" fmla="*/ 4145059 h 4151086"/>
              <a:gd name="connsiteX6" fmla="*/ 2075543 w 2194909"/>
              <a:gd name="connsiteY6" fmla="*/ 4151086 h 4151086"/>
              <a:gd name="connsiteX7" fmla="*/ 0 w 2194909"/>
              <a:gd name="connsiteY7" fmla="*/ 2075543 h 4151086"/>
              <a:gd name="connsiteX8" fmla="*/ 2075543 w 2194909"/>
              <a:gd name="connsiteY8" fmla="*/ 0 h 415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4909" h="4151086">
                <a:moveTo>
                  <a:pt x="2075543" y="0"/>
                </a:moveTo>
                <a:lnTo>
                  <a:pt x="2194909" y="6028"/>
                </a:lnTo>
                <a:lnTo>
                  <a:pt x="2102063" y="10716"/>
                </a:lnTo>
                <a:cubicBezTo>
                  <a:pt x="1055458" y="117004"/>
                  <a:pt x="238732" y="1000895"/>
                  <a:pt x="238732" y="2075543"/>
                </a:cubicBezTo>
                <a:cubicBezTo>
                  <a:pt x="238732" y="3150191"/>
                  <a:pt x="1055458" y="4034082"/>
                  <a:pt x="2102063" y="4140370"/>
                </a:cubicBezTo>
                <a:lnTo>
                  <a:pt x="2194909" y="4145059"/>
                </a:lnTo>
                <a:lnTo>
                  <a:pt x="2075543" y="4151086"/>
                </a:lnTo>
                <a:cubicBezTo>
                  <a:pt x="929252" y="4151086"/>
                  <a:pt x="0" y="3221834"/>
                  <a:pt x="0" y="2075543"/>
                </a:cubicBezTo>
                <a:cubicBezTo>
                  <a:pt x="0" y="929252"/>
                  <a:pt x="929252" y="0"/>
                  <a:pt x="20755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3" name="任意多边形 12"/>
          <p:cNvSpPr/>
          <p:nvPr userDrawn="1">
            <p:custDataLst>
              <p:tags r:id="rId16"/>
            </p:custDataLst>
          </p:nvPr>
        </p:nvSpPr>
        <p:spPr>
          <a:xfrm rot="10800000">
            <a:off x="11336655" y="6055360"/>
            <a:ext cx="382270" cy="723900"/>
          </a:xfrm>
          <a:custGeom>
            <a:avLst/>
            <a:gdLst>
              <a:gd name="connsiteX0" fmla="*/ 2075543 w 2194909"/>
              <a:gd name="connsiteY0" fmla="*/ 0 h 4151086"/>
              <a:gd name="connsiteX1" fmla="*/ 2194909 w 2194909"/>
              <a:gd name="connsiteY1" fmla="*/ 6028 h 4151086"/>
              <a:gd name="connsiteX2" fmla="*/ 2102063 w 2194909"/>
              <a:gd name="connsiteY2" fmla="*/ 10716 h 4151086"/>
              <a:gd name="connsiteX3" fmla="*/ 238732 w 2194909"/>
              <a:gd name="connsiteY3" fmla="*/ 2075543 h 4151086"/>
              <a:gd name="connsiteX4" fmla="*/ 2102063 w 2194909"/>
              <a:gd name="connsiteY4" fmla="*/ 4140370 h 4151086"/>
              <a:gd name="connsiteX5" fmla="*/ 2194909 w 2194909"/>
              <a:gd name="connsiteY5" fmla="*/ 4145059 h 4151086"/>
              <a:gd name="connsiteX6" fmla="*/ 2075543 w 2194909"/>
              <a:gd name="connsiteY6" fmla="*/ 4151086 h 4151086"/>
              <a:gd name="connsiteX7" fmla="*/ 0 w 2194909"/>
              <a:gd name="connsiteY7" fmla="*/ 2075543 h 4151086"/>
              <a:gd name="connsiteX8" fmla="*/ 2075543 w 2194909"/>
              <a:gd name="connsiteY8" fmla="*/ 0 h 415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4909" h="4151086">
                <a:moveTo>
                  <a:pt x="2075543" y="0"/>
                </a:moveTo>
                <a:lnTo>
                  <a:pt x="2194909" y="6028"/>
                </a:lnTo>
                <a:lnTo>
                  <a:pt x="2102063" y="10716"/>
                </a:lnTo>
                <a:cubicBezTo>
                  <a:pt x="1055458" y="117004"/>
                  <a:pt x="238732" y="1000895"/>
                  <a:pt x="238732" y="2075543"/>
                </a:cubicBezTo>
                <a:cubicBezTo>
                  <a:pt x="238732" y="3150191"/>
                  <a:pt x="1055458" y="4034082"/>
                  <a:pt x="2102063" y="4140370"/>
                </a:cubicBezTo>
                <a:lnTo>
                  <a:pt x="2194909" y="4145059"/>
                </a:lnTo>
                <a:lnTo>
                  <a:pt x="2075543" y="4151086"/>
                </a:lnTo>
                <a:cubicBezTo>
                  <a:pt x="929252" y="4151086"/>
                  <a:pt x="0" y="3221834"/>
                  <a:pt x="0" y="2075543"/>
                </a:cubicBezTo>
                <a:cubicBezTo>
                  <a:pt x="0" y="929252"/>
                  <a:pt x="929252" y="0"/>
                  <a:pt x="20755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9465" name="Freeform 9"/>
          <p:cNvSpPr/>
          <p:nvPr userDrawn="1">
            <p:custDataLst>
              <p:tags r:id="rId3"/>
            </p:custDataLst>
          </p:nvPr>
        </p:nvSpPr>
        <p:spPr bwMode="auto">
          <a:xfrm rot="19800000">
            <a:off x="11490960" y="618490"/>
            <a:ext cx="365760" cy="421640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19468" name="Freeform 12"/>
          <p:cNvSpPr/>
          <p:nvPr userDrawn="1">
            <p:custDataLst>
              <p:tags r:id="rId4"/>
            </p:custDataLst>
          </p:nvPr>
        </p:nvSpPr>
        <p:spPr bwMode="auto">
          <a:xfrm rot="1800000">
            <a:off x="11744960" y="184150"/>
            <a:ext cx="366395" cy="422275"/>
          </a:xfrm>
          <a:custGeom>
            <a:avLst/>
            <a:gdLst>
              <a:gd name="T0" fmla="*/ 319 w 637"/>
              <a:gd name="T1" fmla="*/ 0 h 734"/>
              <a:gd name="T2" fmla="*/ 0 w 637"/>
              <a:gd name="T3" fmla="*/ 182 h 734"/>
              <a:gd name="T4" fmla="*/ 0 w 637"/>
              <a:gd name="T5" fmla="*/ 551 h 734"/>
              <a:gd name="T6" fmla="*/ 319 w 637"/>
              <a:gd name="T7" fmla="*/ 734 h 734"/>
              <a:gd name="T8" fmla="*/ 637 w 637"/>
              <a:gd name="T9" fmla="*/ 551 h 734"/>
              <a:gd name="T10" fmla="*/ 637 w 637"/>
              <a:gd name="T11" fmla="*/ 182 h 734"/>
              <a:gd name="T12" fmla="*/ 319 w 637"/>
              <a:gd name="T13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7" h="734">
                <a:moveTo>
                  <a:pt x="319" y="0"/>
                </a:move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7" y="551"/>
                </a:lnTo>
                <a:lnTo>
                  <a:pt x="637" y="182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19464" name="Freeform 8"/>
          <p:cNvSpPr/>
          <p:nvPr userDrawn="1">
            <p:custDataLst>
              <p:tags r:id="rId5"/>
            </p:custDataLst>
          </p:nvPr>
        </p:nvSpPr>
        <p:spPr bwMode="auto">
          <a:xfrm rot="1800000">
            <a:off x="11216005" y="184785"/>
            <a:ext cx="366395" cy="421640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p>
            <a:endParaRPr lang="zh-CN" altLang="en-US" sz="169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Freeform 5"/>
          <p:cNvSpPr/>
          <p:nvPr userDrawn="1">
            <p:custDataLst>
              <p:tags r:id="rId11"/>
            </p:custDataLst>
          </p:nvPr>
        </p:nvSpPr>
        <p:spPr bwMode="auto">
          <a:xfrm rot="10800000">
            <a:off x="11200765" y="1320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8" name="Freeform 6"/>
          <p:cNvSpPr/>
          <p:nvPr userDrawn="1">
            <p:custDataLst>
              <p:tags r:id="rId12"/>
            </p:custDataLst>
          </p:nvPr>
        </p:nvSpPr>
        <p:spPr bwMode="auto">
          <a:xfrm rot="10800000">
            <a:off x="10781030" y="1320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2" name="Freeform 9"/>
          <p:cNvSpPr/>
          <p:nvPr userDrawn="1">
            <p:custDataLst>
              <p:tags r:id="rId13"/>
            </p:custDataLst>
          </p:nvPr>
        </p:nvSpPr>
        <p:spPr bwMode="auto">
          <a:xfrm rot="10800000">
            <a:off x="9521825" y="1320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9" name="Freeform 8"/>
          <p:cNvSpPr/>
          <p:nvPr userDrawn="1">
            <p:custDataLst>
              <p:tags r:id="rId14"/>
            </p:custDataLst>
          </p:nvPr>
        </p:nvSpPr>
        <p:spPr bwMode="auto">
          <a:xfrm rot="10800000">
            <a:off x="9941560" y="1320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20" name="Freeform 7"/>
          <p:cNvSpPr/>
          <p:nvPr userDrawn="1">
            <p:custDataLst>
              <p:tags r:id="rId15"/>
            </p:custDataLst>
          </p:nvPr>
        </p:nvSpPr>
        <p:spPr bwMode="auto">
          <a:xfrm rot="10800000">
            <a:off x="10361295" y="1320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45" name="Freeform 5"/>
          <p:cNvSpPr/>
          <p:nvPr userDrawn="1">
            <p:custDataLst>
              <p:tags r:id="rId16"/>
            </p:custDataLst>
          </p:nvPr>
        </p:nvSpPr>
        <p:spPr bwMode="auto">
          <a:xfrm rot="10800000">
            <a:off x="11620500" y="132080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/>
          <p:nvPr userDrawn="1">
            <p:custDataLst>
              <p:tags r:id="rId2"/>
            </p:custDataLst>
          </p:nvPr>
        </p:nvSpPr>
        <p:spPr bwMode="auto">
          <a:xfrm rot="10800000">
            <a:off x="11251565" y="607123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2" name="Freeform 6"/>
          <p:cNvSpPr/>
          <p:nvPr userDrawn="1">
            <p:custDataLst>
              <p:tags r:id="rId3"/>
            </p:custDataLst>
          </p:nvPr>
        </p:nvSpPr>
        <p:spPr bwMode="auto">
          <a:xfrm rot="10800000">
            <a:off x="10831830" y="607123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3" name="Freeform 9"/>
          <p:cNvSpPr/>
          <p:nvPr userDrawn="1">
            <p:custDataLst>
              <p:tags r:id="rId4"/>
            </p:custDataLst>
          </p:nvPr>
        </p:nvSpPr>
        <p:spPr bwMode="auto">
          <a:xfrm rot="10800000">
            <a:off x="9572625" y="607123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4" name="Freeform 8"/>
          <p:cNvSpPr/>
          <p:nvPr userDrawn="1">
            <p:custDataLst>
              <p:tags r:id="rId5"/>
            </p:custDataLst>
          </p:nvPr>
        </p:nvSpPr>
        <p:spPr bwMode="auto">
          <a:xfrm rot="10800000">
            <a:off x="9992360" y="607123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5" name="Freeform 7"/>
          <p:cNvSpPr/>
          <p:nvPr userDrawn="1">
            <p:custDataLst>
              <p:tags r:id="rId6"/>
            </p:custDataLst>
          </p:nvPr>
        </p:nvSpPr>
        <p:spPr bwMode="auto">
          <a:xfrm rot="10800000">
            <a:off x="10412095" y="607123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6" name="Freeform 5"/>
          <p:cNvSpPr/>
          <p:nvPr userDrawn="1">
            <p:custDataLst>
              <p:tags r:id="rId7"/>
            </p:custDataLst>
          </p:nvPr>
        </p:nvSpPr>
        <p:spPr bwMode="auto">
          <a:xfrm rot="10800000">
            <a:off x="11671300" y="607123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8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Freeform 5"/>
          <p:cNvSpPr/>
          <p:nvPr userDrawn="1">
            <p:custDataLst>
              <p:tags r:id="rId14"/>
            </p:custDataLst>
          </p:nvPr>
        </p:nvSpPr>
        <p:spPr bwMode="auto">
          <a:xfrm>
            <a:off x="1772920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8" name="Freeform 6"/>
          <p:cNvSpPr/>
          <p:nvPr userDrawn="1">
            <p:custDataLst>
              <p:tags r:id="rId15"/>
            </p:custDataLst>
          </p:nvPr>
        </p:nvSpPr>
        <p:spPr bwMode="auto">
          <a:xfrm>
            <a:off x="1353185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9" name="Freeform 9"/>
          <p:cNvSpPr/>
          <p:nvPr userDrawn="1">
            <p:custDataLst>
              <p:tags r:id="rId16"/>
            </p:custDataLst>
          </p:nvPr>
        </p:nvSpPr>
        <p:spPr bwMode="auto">
          <a:xfrm>
            <a:off x="93980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19" name="Freeform 8"/>
          <p:cNvSpPr/>
          <p:nvPr userDrawn="1">
            <p:custDataLst>
              <p:tags r:id="rId17"/>
            </p:custDataLst>
          </p:nvPr>
        </p:nvSpPr>
        <p:spPr bwMode="auto">
          <a:xfrm>
            <a:off x="513715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20" name="Freeform 7"/>
          <p:cNvSpPr/>
          <p:nvPr userDrawn="1">
            <p:custDataLst>
              <p:tags r:id="rId18"/>
            </p:custDataLst>
          </p:nvPr>
        </p:nvSpPr>
        <p:spPr bwMode="auto">
          <a:xfrm>
            <a:off x="933450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45" name="Freeform 5"/>
          <p:cNvSpPr/>
          <p:nvPr userDrawn="1">
            <p:custDataLst>
              <p:tags r:id="rId19"/>
            </p:custDataLst>
          </p:nvPr>
        </p:nvSpPr>
        <p:spPr bwMode="auto">
          <a:xfrm>
            <a:off x="2192655" y="85725"/>
            <a:ext cx="419735" cy="650240"/>
          </a:xfrm>
          <a:custGeom>
            <a:avLst/>
            <a:gdLst>
              <a:gd name="T0" fmla="*/ 162 w 708"/>
              <a:gd name="T1" fmla="*/ 1096 h 1096"/>
              <a:gd name="T2" fmla="*/ 0 w 708"/>
              <a:gd name="T3" fmla="*/ 933 h 1096"/>
              <a:gd name="T4" fmla="*/ 383 w 708"/>
              <a:gd name="T5" fmla="*/ 548 h 1096"/>
              <a:gd name="T6" fmla="*/ 0 w 708"/>
              <a:gd name="T7" fmla="*/ 164 h 1096"/>
              <a:gd name="T8" fmla="*/ 162 w 708"/>
              <a:gd name="T9" fmla="*/ 0 h 1096"/>
              <a:gd name="T10" fmla="*/ 708 w 708"/>
              <a:gd name="T11" fmla="*/ 548 h 1096"/>
              <a:gd name="T12" fmla="*/ 162 w 708"/>
              <a:gd name="T13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8" h="1096">
                <a:moveTo>
                  <a:pt x="162" y="1096"/>
                </a:moveTo>
                <a:lnTo>
                  <a:pt x="0" y="933"/>
                </a:lnTo>
                <a:lnTo>
                  <a:pt x="383" y="548"/>
                </a:lnTo>
                <a:lnTo>
                  <a:pt x="0" y="164"/>
                </a:lnTo>
                <a:lnTo>
                  <a:pt x="162" y="0"/>
                </a:lnTo>
                <a:lnTo>
                  <a:pt x="708" y="548"/>
                </a:lnTo>
                <a:lnTo>
                  <a:pt x="162" y="10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6" Type="http://schemas.openxmlformats.org/officeDocument/2006/relationships/theme" Target="../theme/theme2.xml"/><Relationship Id="rId25" Type="http://schemas.openxmlformats.org/officeDocument/2006/relationships/tags" Target="../tags/tag165.xml"/><Relationship Id="rId24" Type="http://schemas.openxmlformats.org/officeDocument/2006/relationships/tags" Target="../tags/tag164.xml"/><Relationship Id="rId23" Type="http://schemas.openxmlformats.org/officeDocument/2006/relationships/tags" Target="../tags/tag163.xml"/><Relationship Id="rId22" Type="http://schemas.openxmlformats.org/officeDocument/2006/relationships/tags" Target="../tags/tag162.xml"/><Relationship Id="rId21" Type="http://schemas.openxmlformats.org/officeDocument/2006/relationships/tags" Target="../tags/tag161.xml"/><Relationship Id="rId20" Type="http://schemas.openxmlformats.org/officeDocument/2006/relationships/tags" Target="../tags/tag160.xml"/><Relationship Id="rId2" Type="http://schemas.openxmlformats.org/officeDocument/2006/relationships/slideLayout" Target="../slideLayouts/slideLayout12.xml"/><Relationship Id="rId19" Type="http://schemas.openxmlformats.org/officeDocument/2006/relationships/image" Target="../media/image3.jpeg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6" Type="http://schemas.openxmlformats.org/officeDocument/2006/relationships/theme" Target="../theme/theme3.xml"/><Relationship Id="rId25" Type="http://schemas.openxmlformats.org/officeDocument/2006/relationships/tags" Target="../tags/tag330.xml"/><Relationship Id="rId24" Type="http://schemas.openxmlformats.org/officeDocument/2006/relationships/tags" Target="../tags/tag329.xml"/><Relationship Id="rId23" Type="http://schemas.openxmlformats.org/officeDocument/2006/relationships/tags" Target="../tags/tag328.xml"/><Relationship Id="rId22" Type="http://schemas.openxmlformats.org/officeDocument/2006/relationships/tags" Target="../tags/tag327.xml"/><Relationship Id="rId21" Type="http://schemas.openxmlformats.org/officeDocument/2006/relationships/tags" Target="../tags/tag326.xml"/><Relationship Id="rId20" Type="http://schemas.openxmlformats.org/officeDocument/2006/relationships/tags" Target="../tags/tag325.xml"/><Relationship Id="rId2" Type="http://schemas.openxmlformats.org/officeDocument/2006/relationships/slideLayout" Target="../slideLayouts/slideLayout30.xml"/><Relationship Id="rId19" Type="http://schemas.openxmlformats.org/officeDocument/2006/relationships/image" Target="../media/image3.jpeg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F339A590-14DC-41A0-A65C-A692767A4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3DC877E-1EED-4640-9124-B9A7848483FD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F339A590-14DC-41A0-A65C-A692767A4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3DC877E-1EED-4640-9124-B9A7848483FD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" Type="http://schemas.openxmlformats.org/officeDocument/2006/relationships/tags" Target="../tags/tag33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6.xml"/><Relationship Id="rId5" Type="http://schemas.openxmlformats.org/officeDocument/2006/relationships/tags" Target="../tags/tag382.xml"/><Relationship Id="rId4" Type="http://schemas.openxmlformats.org/officeDocument/2006/relationships/tags" Target="../tags/tag381.xml"/><Relationship Id="rId3" Type="http://schemas.openxmlformats.org/officeDocument/2006/relationships/image" Target="../media/image9.png"/><Relationship Id="rId2" Type="http://schemas.openxmlformats.org/officeDocument/2006/relationships/tags" Target="../tags/tag380.xml"/><Relationship Id="rId1" Type="http://schemas.openxmlformats.org/officeDocument/2006/relationships/tags" Target="../tags/tag379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6.xml"/><Relationship Id="rId5" Type="http://schemas.openxmlformats.org/officeDocument/2006/relationships/tags" Target="../tags/tag386.xml"/><Relationship Id="rId4" Type="http://schemas.openxmlformats.org/officeDocument/2006/relationships/tags" Target="../tags/tag385.xml"/><Relationship Id="rId3" Type="http://schemas.openxmlformats.org/officeDocument/2006/relationships/image" Target="../media/image10.png"/><Relationship Id="rId2" Type="http://schemas.openxmlformats.org/officeDocument/2006/relationships/tags" Target="../tags/tag384.xml"/><Relationship Id="rId1" Type="http://schemas.openxmlformats.org/officeDocument/2006/relationships/tags" Target="../tags/tag383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6.xml"/><Relationship Id="rId5" Type="http://schemas.openxmlformats.org/officeDocument/2006/relationships/tags" Target="../tags/tag390.xml"/><Relationship Id="rId4" Type="http://schemas.openxmlformats.org/officeDocument/2006/relationships/tags" Target="../tags/tag389.xml"/><Relationship Id="rId3" Type="http://schemas.openxmlformats.org/officeDocument/2006/relationships/image" Target="../media/image11.png"/><Relationship Id="rId2" Type="http://schemas.openxmlformats.org/officeDocument/2006/relationships/tags" Target="../tags/tag388.xml"/><Relationship Id="rId1" Type="http://schemas.openxmlformats.org/officeDocument/2006/relationships/tags" Target="../tags/tag38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6.xml"/><Relationship Id="rId5" Type="http://schemas.openxmlformats.org/officeDocument/2006/relationships/tags" Target="../tags/tag394.xml"/><Relationship Id="rId4" Type="http://schemas.openxmlformats.org/officeDocument/2006/relationships/tags" Target="../tags/tag393.xml"/><Relationship Id="rId3" Type="http://schemas.openxmlformats.org/officeDocument/2006/relationships/image" Target="../media/image12.png"/><Relationship Id="rId2" Type="http://schemas.openxmlformats.org/officeDocument/2006/relationships/tags" Target="../tags/tag392.xml"/><Relationship Id="rId1" Type="http://schemas.openxmlformats.org/officeDocument/2006/relationships/tags" Target="../tags/tag391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6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3" Type="http://schemas.openxmlformats.org/officeDocument/2006/relationships/image" Target="../media/image13.png"/><Relationship Id="rId2" Type="http://schemas.openxmlformats.org/officeDocument/2006/relationships/tags" Target="../tags/tag396.xml"/><Relationship Id="rId1" Type="http://schemas.openxmlformats.org/officeDocument/2006/relationships/tags" Target="../tags/tag395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6.xml"/><Relationship Id="rId5" Type="http://schemas.openxmlformats.org/officeDocument/2006/relationships/tags" Target="../tags/tag402.xml"/><Relationship Id="rId4" Type="http://schemas.openxmlformats.org/officeDocument/2006/relationships/tags" Target="../tags/tag401.xml"/><Relationship Id="rId3" Type="http://schemas.openxmlformats.org/officeDocument/2006/relationships/image" Target="../media/image14.png"/><Relationship Id="rId2" Type="http://schemas.openxmlformats.org/officeDocument/2006/relationships/tags" Target="../tags/tag400.xml"/><Relationship Id="rId1" Type="http://schemas.openxmlformats.org/officeDocument/2006/relationships/tags" Target="../tags/tag39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9.xml"/><Relationship Id="rId3" Type="http://schemas.openxmlformats.org/officeDocument/2006/relationships/tags" Target="../tags/tag405.xml"/><Relationship Id="rId2" Type="http://schemas.openxmlformats.org/officeDocument/2006/relationships/tags" Target="../tags/tag404.xml"/><Relationship Id="rId1" Type="http://schemas.openxmlformats.org/officeDocument/2006/relationships/tags" Target="../tags/tag403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36.xml"/><Relationship Id="rId5" Type="http://schemas.openxmlformats.org/officeDocument/2006/relationships/tags" Target="../tags/tag409.xml"/><Relationship Id="rId4" Type="http://schemas.openxmlformats.org/officeDocument/2006/relationships/image" Target="../media/image15.jpeg"/><Relationship Id="rId3" Type="http://schemas.openxmlformats.org/officeDocument/2006/relationships/tags" Target="../tags/tag408.xml"/><Relationship Id="rId2" Type="http://schemas.openxmlformats.org/officeDocument/2006/relationships/tags" Target="../tags/tag407.xml"/><Relationship Id="rId1" Type="http://schemas.openxmlformats.org/officeDocument/2006/relationships/tags" Target="../tags/tag406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36.xml"/><Relationship Id="rId5" Type="http://schemas.openxmlformats.org/officeDocument/2006/relationships/tags" Target="../tags/tag413.xml"/><Relationship Id="rId4" Type="http://schemas.openxmlformats.org/officeDocument/2006/relationships/tags" Target="../tags/tag412.xml"/><Relationship Id="rId3" Type="http://schemas.openxmlformats.org/officeDocument/2006/relationships/image" Target="../media/image16.png"/><Relationship Id="rId2" Type="http://schemas.openxmlformats.org/officeDocument/2006/relationships/tags" Target="../tags/tag411.xml"/><Relationship Id="rId1" Type="http://schemas.openxmlformats.org/officeDocument/2006/relationships/tags" Target="../tags/tag410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36.xml"/><Relationship Id="rId5" Type="http://schemas.openxmlformats.org/officeDocument/2006/relationships/tags" Target="../tags/tag417.xml"/><Relationship Id="rId4" Type="http://schemas.openxmlformats.org/officeDocument/2006/relationships/tags" Target="../tags/tag416.xml"/><Relationship Id="rId3" Type="http://schemas.openxmlformats.org/officeDocument/2006/relationships/image" Target="../media/image17.png"/><Relationship Id="rId2" Type="http://schemas.openxmlformats.org/officeDocument/2006/relationships/tags" Target="../tags/tag415.xml"/><Relationship Id="rId1" Type="http://schemas.openxmlformats.org/officeDocument/2006/relationships/tags" Target="../tags/tag41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42.xml"/><Relationship Id="rId8" Type="http://schemas.openxmlformats.org/officeDocument/2006/relationships/tags" Target="../tags/tag341.xml"/><Relationship Id="rId7" Type="http://schemas.openxmlformats.org/officeDocument/2006/relationships/tags" Target="../tags/tag340.xml"/><Relationship Id="rId6" Type="http://schemas.openxmlformats.org/officeDocument/2006/relationships/tags" Target="../tags/tag339.xml"/><Relationship Id="rId5" Type="http://schemas.openxmlformats.org/officeDocument/2006/relationships/tags" Target="../tags/tag338.xml"/><Relationship Id="rId4" Type="http://schemas.openxmlformats.org/officeDocument/2006/relationships/tags" Target="../tags/tag337.xml"/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3" Type="http://schemas.openxmlformats.org/officeDocument/2006/relationships/slideLayout" Target="../slideLayouts/slideLayout17.xml"/><Relationship Id="rId12" Type="http://schemas.openxmlformats.org/officeDocument/2006/relationships/tags" Target="../tags/tag345.xml"/><Relationship Id="rId11" Type="http://schemas.openxmlformats.org/officeDocument/2006/relationships/tags" Target="../tags/tag344.xml"/><Relationship Id="rId10" Type="http://schemas.openxmlformats.org/officeDocument/2006/relationships/tags" Target="../tags/tag343.xml"/><Relationship Id="rId1" Type="http://schemas.openxmlformats.org/officeDocument/2006/relationships/tags" Target="../tags/tag334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9.xml"/><Relationship Id="rId3" Type="http://schemas.openxmlformats.org/officeDocument/2006/relationships/tags" Target="../tags/tag420.xml"/><Relationship Id="rId2" Type="http://schemas.openxmlformats.org/officeDocument/2006/relationships/tags" Target="../tags/tag419.xml"/><Relationship Id="rId1" Type="http://schemas.openxmlformats.org/officeDocument/2006/relationships/tags" Target="../tags/tag418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0.xml"/><Relationship Id="rId3" Type="http://schemas.openxmlformats.org/officeDocument/2006/relationships/tags" Target="../tags/tag423.xml"/><Relationship Id="rId2" Type="http://schemas.openxmlformats.org/officeDocument/2006/relationships/tags" Target="../tags/tag422.xml"/><Relationship Id="rId1" Type="http://schemas.openxmlformats.org/officeDocument/2006/relationships/tags" Target="../tags/tag421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0.xml"/><Relationship Id="rId3" Type="http://schemas.openxmlformats.org/officeDocument/2006/relationships/tags" Target="../tags/tag426.xml"/><Relationship Id="rId2" Type="http://schemas.openxmlformats.org/officeDocument/2006/relationships/tags" Target="../tags/tag425.xml"/><Relationship Id="rId1" Type="http://schemas.openxmlformats.org/officeDocument/2006/relationships/tags" Target="../tags/tag424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31.xml"/><Relationship Id="rId4" Type="http://schemas.openxmlformats.org/officeDocument/2006/relationships/tags" Target="../tags/tag430.xml"/><Relationship Id="rId3" Type="http://schemas.openxmlformats.org/officeDocument/2006/relationships/tags" Target="../tags/tag429.xml"/><Relationship Id="rId2" Type="http://schemas.openxmlformats.org/officeDocument/2006/relationships/tags" Target="../tags/tag428.xml"/><Relationship Id="rId1" Type="http://schemas.openxmlformats.org/officeDocument/2006/relationships/tags" Target="../tags/tag427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9.xml"/><Relationship Id="rId3" Type="http://schemas.openxmlformats.org/officeDocument/2006/relationships/tags" Target="../tags/tag433.xml"/><Relationship Id="rId2" Type="http://schemas.openxmlformats.org/officeDocument/2006/relationships/tags" Target="../tags/tag432.xml"/><Relationship Id="rId1" Type="http://schemas.openxmlformats.org/officeDocument/2006/relationships/tags" Target="../tags/tag431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30.xml"/><Relationship Id="rId4" Type="http://schemas.openxmlformats.org/officeDocument/2006/relationships/tags" Target="../tags/tag436.xml"/><Relationship Id="rId3" Type="http://schemas.openxmlformats.org/officeDocument/2006/relationships/image" Target="../media/image18.png"/><Relationship Id="rId2" Type="http://schemas.openxmlformats.org/officeDocument/2006/relationships/tags" Target="../tags/tag435.xml"/><Relationship Id="rId1" Type="http://schemas.openxmlformats.org/officeDocument/2006/relationships/tags" Target="../tags/tag434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9.xml"/><Relationship Id="rId3" Type="http://schemas.openxmlformats.org/officeDocument/2006/relationships/tags" Target="../tags/tag439.xml"/><Relationship Id="rId2" Type="http://schemas.openxmlformats.org/officeDocument/2006/relationships/tags" Target="../tags/tag438.xml"/><Relationship Id="rId1" Type="http://schemas.openxmlformats.org/officeDocument/2006/relationships/tags" Target="../tags/tag437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0.xml"/><Relationship Id="rId3" Type="http://schemas.openxmlformats.org/officeDocument/2006/relationships/tags" Target="../tags/tag442.xml"/><Relationship Id="rId2" Type="http://schemas.openxmlformats.org/officeDocument/2006/relationships/tags" Target="../tags/tag441.xml"/><Relationship Id="rId1" Type="http://schemas.openxmlformats.org/officeDocument/2006/relationships/tags" Target="../tags/tag440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0.xml"/><Relationship Id="rId3" Type="http://schemas.openxmlformats.org/officeDocument/2006/relationships/tags" Target="../tags/tag445.xml"/><Relationship Id="rId2" Type="http://schemas.openxmlformats.org/officeDocument/2006/relationships/tags" Target="../tags/tag444.xml"/><Relationship Id="rId1" Type="http://schemas.openxmlformats.org/officeDocument/2006/relationships/tags" Target="../tags/tag443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0.xml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" Type="http://schemas.openxmlformats.org/officeDocument/2006/relationships/tags" Target="../tags/tag44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tags" Target="../tags/tag346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30.xml"/><Relationship Id="rId4" Type="http://schemas.openxmlformats.org/officeDocument/2006/relationships/tags" Target="../tags/tag451.xml"/><Relationship Id="rId3" Type="http://schemas.openxmlformats.org/officeDocument/2006/relationships/image" Target="../media/image19.png"/><Relationship Id="rId2" Type="http://schemas.openxmlformats.org/officeDocument/2006/relationships/tags" Target="../tags/tag450.xml"/><Relationship Id="rId1" Type="http://schemas.openxmlformats.org/officeDocument/2006/relationships/tags" Target="../tags/tag449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0.xml"/><Relationship Id="rId3" Type="http://schemas.openxmlformats.org/officeDocument/2006/relationships/tags" Target="../tags/tag454.xml"/><Relationship Id="rId2" Type="http://schemas.openxmlformats.org/officeDocument/2006/relationships/tags" Target="../tags/tag453.xml"/><Relationship Id="rId1" Type="http://schemas.openxmlformats.org/officeDocument/2006/relationships/tags" Target="../tags/tag45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9.xml"/><Relationship Id="rId3" Type="http://schemas.openxmlformats.org/officeDocument/2006/relationships/tags" Target="../tags/tag457.xml"/><Relationship Id="rId2" Type="http://schemas.openxmlformats.org/officeDocument/2006/relationships/tags" Target="../tags/tag456.xml"/><Relationship Id="rId1" Type="http://schemas.openxmlformats.org/officeDocument/2006/relationships/tags" Target="../tags/tag455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30.xml"/><Relationship Id="rId4" Type="http://schemas.openxmlformats.org/officeDocument/2006/relationships/tags" Target="../tags/tag460.xml"/><Relationship Id="rId3" Type="http://schemas.openxmlformats.org/officeDocument/2006/relationships/image" Target="../media/image20.png"/><Relationship Id="rId2" Type="http://schemas.openxmlformats.org/officeDocument/2006/relationships/tags" Target="../tags/tag459.xml"/><Relationship Id="rId1" Type="http://schemas.openxmlformats.org/officeDocument/2006/relationships/tags" Target="../tags/tag458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0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" Type="http://schemas.openxmlformats.org/officeDocument/2006/relationships/tags" Target="../tags/tag461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30.xml"/><Relationship Id="rId4" Type="http://schemas.openxmlformats.org/officeDocument/2006/relationships/tags" Target="../tags/tag465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464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31.xml"/><Relationship Id="rId4" Type="http://schemas.openxmlformats.org/officeDocument/2006/relationships/tags" Target="../tags/tag469.xml"/><Relationship Id="rId3" Type="http://schemas.openxmlformats.org/officeDocument/2006/relationships/tags" Target="../tags/tag468.xml"/><Relationship Id="rId2" Type="http://schemas.openxmlformats.org/officeDocument/2006/relationships/tags" Target="../tags/tag467.xml"/><Relationship Id="rId1" Type="http://schemas.openxmlformats.org/officeDocument/2006/relationships/tags" Target="../tags/tag466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30.xml"/><Relationship Id="rId3" Type="http://schemas.openxmlformats.org/officeDocument/2006/relationships/tags" Target="../tags/tag471.xml"/><Relationship Id="rId2" Type="http://schemas.openxmlformats.org/officeDocument/2006/relationships/image" Target="../media/image23.png"/><Relationship Id="rId1" Type="http://schemas.openxmlformats.org/officeDocument/2006/relationships/tags" Target="../tags/tag470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30.xml"/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30.xml"/><Relationship Id="rId3" Type="http://schemas.openxmlformats.org/officeDocument/2006/relationships/tags" Target="../tags/tag477.xml"/><Relationship Id="rId2" Type="http://schemas.openxmlformats.org/officeDocument/2006/relationships/tags" Target="../tags/tag476.xml"/><Relationship Id="rId1" Type="http://schemas.openxmlformats.org/officeDocument/2006/relationships/tags" Target="../tags/tag47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30.xml"/><Relationship Id="rId3" Type="http://schemas.openxmlformats.org/officeDocument/2006/relationships/tags" Target="../tags/tag480.xml"/><Relationship Id="rId2" Type="http://schemas.openxmlformats.org/officeDocument/2006/relationships/tags" Target="../tags/tag479.xml"/><Relationship Id="rId1" Type="http://schemas.openxmlformats.org/officeDocument/2006/relationships/tags" Target="../tags/tag478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30.xml"/><Relationship Id="rId3" Type="http://schemas.openxmlformats.org/officeDocument/2006/relationships/tags" Target="../tags/tag483.xml"/><Relationship Id="rId2" Type="http://schemas.openxmlformats.org/officeDocument/2006/relationships/tags" Target="../tags/tag482.xml"/><Relationship Id="rId1" Type="http://schemas.openxmlformats.org/officeDocument/2006/relationships/tags" Target="../tags/tag481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31.xml"/><Relationship Id="rId3" Type="http://schemas.openxmlformats.org/officeDocument/2006/relationships/tags" Target="../tags/tag486.xml"/><Relationship Id="rId2" Type="http://schemas.openxmlformats.org/officeDocument/2006/relationships/tags" Target="../tags/tag485.xml"/><Relationship Id="rId1" Type="http://schemas.openxmlformats.org/officeDocument/2006/relationships/tags" Target="../tags/tag484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39.xml"/><Relationship Id="rId3" Type="http://schemas.openxmlformats.org/officeDocument/2006/relationships/tags" Target="../tags/tag489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5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0.xml"/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" Type="http://schemas.openxmlformats.org/officeDocument/2006/relationships/tags" Target="../tags/tag35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1.xml"/><Relationship Id="rId4" Type="http://schemas.openxmlformats.org/officeDocument/2006/relationships/tags" Target="../tags/tag359.xml"/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" Type="http://schemas.openxmlformats.org/officeDocument/2006/relationships/tags" Target="../tags/tag35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365.xml"/><Relationship Id="rId7" Type="http://schemas.openxmlformats.org/officeDocument/2006/relationships/tags" Target="../tags/tag364.xml"/><Relationship Id="rId6" Type="http://schemas.openxmlformats.org/officeDocument/2006/relationships/tags" Target="../tags/tag363.xml"/><Relationship Id="rId5" Type="http://schemas.openxmlformats.org/officeDocument/2006/relationships/image" Target="../media/image5.png"/><Relationship Id="rId4" Type="http://schemas.openxmlformats.org/officeDocument/2006/relationships/tags" Target="../tags/tag362.xml"/><Relationship Id="rId3" Type="http://schemas.openxmlformats.org/officeDocument/2006/relationships/image" Target="../media/image4.png"/><Relationship Id="rId25" Type="http://schemas.openxmlformats.org/officeDocument/2006/relationships/notesSlide" Target="../notesSlides/notesSlide3.xml"/><Relationship Id="rId24" Type="http://schemas.openxmlformats.org/officeDocument/2006/relationships/slideLayout" Target="../slideLayouts/slideLayout35.xml"/><Relationship Id="rId23" Type="http://schemas.openxmlformats.org/officeDocument/2006/relationships/tags" Target="../tags/tag377.xml"/><Relationship Id="rId22" Type="http://schemas.openxmlformats.org/officeDocument/2006/relationships/tags" Target="../tags/tag376.xml"/><Relationship Id="rId21" Type="http://schemas.openxmlformats.org/officeDocument/2006/relationships/tags" Target="../tags/tag375.xml"/><Relationship Id="rId20" Type="http://schemas.openxmlformats.org/officeDocument/2006/relationships/tags" Target="../tags/tag374.xml"/><Relationship Id="rId2" Type="http://schemas.openxmlformats.org/officeDocument/2006/relationships/tags" Target="../tags/tag361.xml"/><Relationship Id="rId19" Type="http://schemas.openxmlformats.org/officeDocument/2006/relationships/image" Target="../media/image8.png"/><Relationship Id="rId18" Type="http://schemas.openxmlformats.org/officeDocument/2006/relationships/tags" Target="../tags/tag373.xml"/><Relationship Id="rId17" Type="http://schemas.openxmlformats.org/officeDocument/2006/relationships/tags" Target="../tags/tag372.xml"/><Relationship Id="rId16" Type="http://schemas.openxmlformats.org/officeDocument/2006/relationships/tags" Target="../tags/tag371.xml"/><Relationship Id="rId15" Type="http://schemas.openxmlformats.org/officeDocument/2006/relationships/tags" Target="../tags/tag370.xml"/><Relationship Id="rId14" Type="http://schemas.openxmlformats.org/officeDocument/2006/relationships/image" Target="../media/image7.png"/><Relationship Id="rId13" Type="http://schemas.openxmlformats.org/officeDocument/2006/relationships/tags" Target="../tags/tag369.xml"/><Relationship Id="rId12" Type="http://schemas.openxmlformats.org/officeDocument/2006/relationships/tags" Target="../tags/tag368.xml"/><Relationship Id="rId11" Type="http://schemas.openxmlformats.org/officeDocument/2006/relationships/tags" Target="../tags/tag367.xml"/><Relationship Id="rId10" Type="http://schemas.openxmlformats.org/officeDocument/2006/relationships/tags" Target="../tags/tag366.xml"/><Relationship Id="rId1" Type="http://schemas.openxmlformats.org/officeDocument/2006/relationships/tags" Target="../tags/tag36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tags" Target="../tags/tag3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800">
                <a:solidFill>
                  <a:schemeClr val="bg1"/>
                </a:solidFill>
              </a:rPr>
              <a:t>kubernetes能力提升</a:t>
            </a:r>
            <a:endParaRPr lang="en-US" altLang="zh-CN" sz="4800">
              <a:solidFill>
                <a:schemeClr val="bg1"/>
              </a:solidFill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lt1"/>
                </a:solidFill>
              </a:rPr>
              <a:t>实施服务部-系统安全组</a:t>
            </a:r>
            <a:endParaRPr lang="zh-CN" altLang="en-US" sz="1800">
              <a:solidFill>
                <a:schemeClr val="lt1"/>
              </a:solidFill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800">
                <a:solidFill>
                  <a:schemeClr val="lt1"/>
                </a:solidFill>
              </a:rPr>
              <a:t>2021-9-10</a:t>
            </a:r>
            <a:endParaRPr lang="en-US" altLang="zh-CN" sz="1800">
              <a:solidFill>
                <a:schemeClr val="l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Pods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占位符 3" descr="/Users/sean/Documents/培训图片素材/pod-demo.pngpod-demo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184000" y="1114476"/>
            <a:ext cx="6170400" cy="4640580"/>
          </a:xfrm>
        </p:spPr>
      </p:pic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dirty="0"/>
              <a:t>Pod 是可以在 Kubernetes 中创建和管理的、最小的可部署的计算单元。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Deployment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占位符 3" descr="/Users/sean/Documents/培训图片素材/k8s-deployment.pngk8s-deployment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862867" y="732966"/>
            <a:ext cx="4812665" cy="5403600"/>
          </a:xfrm>
        </p:spPr>
      </p:pic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dirty="0"/>
              <a:t> Deployment 为 Pods 和 ReplicaSets 提供声明式的更新能力。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负责描述 Deployment 中的 目标状态，而 Deployment 控制器（Controller） 以受控速率更改实际状态， 使其变为期望状态。你可以定义 Deployment 以创建新的 ReplicaSet，或删除现有 Deployment， 并通过新的 Deployment 收养其资源。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ReplicaSet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占位符 3" descr="/Users/sean/Documents/培训图片素材/replicaset.pngreplicaset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862867" y="1882509"/>
            <a:ext cx="4812665" cy="3104515"/>
          </a:xfrm>
        </p:spPr>
      </p:pic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dirty="0"/>
              <a:t>ReplicaSet 确保任何时间都有指定数量的 Pod 副本在运行。 然而，Deployment 是一个更高级的概念，它管理 ReplicaSet，并向 Pod 提供声明式的更新以及许多其他有用的功能。 因此，我们建议使用 Deployment 而不是直接使用 ReplicaSet，除非 你需要自定义更新业务流程或根本不需要更新。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StatefulSet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占位符 3" descr="/Users/sean/Documents/培训图片素材/statefulset.pngstatefulset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949545" y="732966"/>
            <a:ext cx="4639310" cy="5403600"/>
          </a:xfrm>
        </p:spPr>
      </p:pic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/>
              <a:t>StatefulSet 是用来管理有状态应用的工作负载 API 对象。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StatefulSet 用来管理某 Pod 集合的部署和扩缩， 并为这些 Pod 提供持久存储和持久标识符。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和 Deployment 类似， StatefulSet 管理基于相同容器规约的一组 Pod。但和 Deployment 不同的是， StatefulSet 为它们的每个 Pod 维护了一个有粘性的 ID。这些 Pod 是基于相同的规约来创建的， 但是不能相互替换：无论怎么调度，每个 Pod 都有一个永久不变的 ID。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DaemonSet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占位符 3" descr="/Users/sean/Documents/培训图片素材/daemonset.pngdaemonset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862867" y="1295451"/>
            <a:ext cx="4812665" cy="4278630"/>
          </a:xfrm>
        </p:spPr>
      </p:pic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DaemonSet 确保全部（或者某些）节点上运行一个 Pod 的副本。 当有节点加入集群时， 也会为他们新增一个 Pod 。 当有节点从集群移除时，这些 Pod 也会被回收。删除 DaemonSet 将会删除它创建的所有 Pod。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DaemonSet 的一些典型用法：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在每个节点上运行集群守护进程</a:t>
            </a:r>
            <a:endParaRPr lang="en-US" altLang="zh-CN" dirty="0"/>
          </a:p>
          <a:p>
            <a:r>
              <a:rPr lang="en-US" altLang="zh-CN" dirty="0"/>
              <a:t>在每个节点上运行日志收集守护进程</a:t>
            </a:r>
            <a:endParaRPr lang="en-US" altLang="zh-CN" dirty="0"/>
          </a:p>
          <a:p>
            <a:r>
              <a:rPr lang="en-US" altLang="zh-CN" dirty="0"/>
              <a:t>在每个节点上运行监控守护进程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Job&amp;CronJob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占位符 3" descr="/Users/sean/Documents/培训图片素材/k8s-job-cronjob.pngk8s-job-cronjob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862867" y="2117776"/>
            <a:ext cx="4812665" cy="2633980"/>
          </a:xfrm>
        </p:spPr>
      </p:pic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dirty="0"/>
              <a:t>Job 对象可以用来支持多个 Pod 的可靠的并发执行。 Job 对象不是设计用来支持相互通信的并行进程的，后者一般在科学计算中应用较多。 Job 的确能够支持对一组相互独立而又有所关联的 工作条目 的并行处理。 这类工作条目可能是要发送的电子邮件、要渲染的视频帧、要编解码的文件、NoSQL 数据库中要扫描的主键范围等等。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CronJob 创建基于时隔重复调度的 Jobs。</a:t>
            </a: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网络资源</a:t>
            </a:r>
            <a:endParaRPr lang="zh-CN" altLang="en-US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、</a:t>
            </a:r>
            <a:r>
              <a:rPr lang="en-US" altLang="zh-CN" dirty="0"/>
              <a:t>ingress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Service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 dirty="0"/>
              <a:t>Kubernetes Service 定义了这样一种抽象：逻辑上的一组 Pod，一种可以访问它们的策略 —— 通常称为微服务。 Service 所针对的 Pods 集合通常是通过选择算符来确定的。 要了解定义服务端点的其他方法，请参阅不带选择算符的服务。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举个例子，考虑一个图片处理后端，它运行了 3 个副本。这些副本是可互换的 —— 前端不需要关心它们调用了哪个后端副本。 然而组成这一组后端程序的 Pod 实际上可能会发生变化， 前端客户端不应该也没必要知道，而且也不需要跟踪这一组后端的状态。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Service 定义的抽象能够解耦这种关联。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占位符 3" descr="/Users/sean/Documents/培训图片素材/kube-proxy-ipvs.jpegkube-proxy-ipvs"/>
          <p:cNvPicPr>
            <a:picLocks noGrp="1" noChangeAspect="1"/>
          </p:cNvPicPr>
          <p:nvPr>
            <p:ph type="pic" idx="1"/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5862867" y="1765669"/>
            <a:ext cx="4812665" cy="3338195"/>
          </a:xfrm>
        </p:spPr>
      </p:pic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Ingress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占位符 3" descr="/Users/sean/Documents/培训图片素材/ingress-example.pngingress-example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539105" y="2345373"/>
            <a:ext cx="5793740" cy="1767205"/>
          </a:xfrm>
        </p:spPr>
      </p:pic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dirty="0"/>
              <a:t>Ingress 公开了从集群外部到集群内服务的 HTTP 和 HTTPS 路由。 流量路由由 Ingress 资源上定义的规则控制。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Ingress 是对集群中服务的外部访问进行管理的 API 对象，典型的访问方式是 HTTP。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Ingress 可以提供负载均衡、SSL </a:t>
            </a:r>
            <a:r>
              <a:rPr lang="zh-CN" altLang="en-US" dirty="0"/>
              <a:t>终止</a:t>
            </a:r>
            <a:r>
              <a:rPr lang="en-US" altLang="zh-CN" dirty="0"/>
              <a:t>和基于名称的虚拟托管。</a:t>
            </a: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Ingress controller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占位符 3" descr="/Users/sean/Documents/培训图片素材/图片1.png图片1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184000" y="1088441"/>
            <a:ext cx="6170400" cy="4692650"/>
          </a:xfrm>
        </p:spPr>
      </p:pic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dirty="0"/>
              <a:t>可以在集群中部署任意数量的 ingress 控制器。 创建 ingress 时，应该使用适当的 ingress.class 注解每个 Ingress 以表明在集群中如果有多个 Ingress 控制器时，应该使用哪个 Ingress 控制器。</a:t>
            </a:r>
            <a:endParaRPr lang="en-US" altLang="zh-CN" dirty="0"/>
          </a:p>
          <a:p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100637" y="748208"/>
            <a:ext cx="1990725" cy="9233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54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平行四边形 13"/>
          <p:cNvSpPr/>
          <p:nvPr>
            <p:custDataLst>
              <p:tags r:id="rId2"/>
            </p:custDataLst>
          </p:nvPr>
        </p:nvSpPr>
        <p:spPr>
          <a:xfrm>
            <a:off x="1650217" y="2642652"/>
            <a:ext cx="984505" cy="740229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lt1"/>
                </a:solidFill>
              </a:rPr>
              <a:t>01</a:t>
            </a:r>
            <a:endParaRPr lang="en-US" altLang="zh-CN" sz="3200" dirty="0">
              <a:solidFill>
                <a:schemeClr val="lt1"/>
              </a:solidFill>
            </a:endParaRPr>
          </a:p>
        </p:txBody>
      </p:sp>
      <p:sp>
        <p:nvSpPr>
          <p:cNvPr id="16" name="平行四边形 15"/>
          <p:cNvSpPr/>
          <p:nvPr>
            <p:custDataLst>
              <p:tags r:id="rId3"/>
            </p:custDataLst>
          </p:nvPr>
        </p:nvSpPr>
        <p:spPr>
          <a:xfrm>
            <a:off x="6448527" y="2642652"/>
            <a:ext cx="984505" cy="740229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lt1"/>
                </a:solidFill>
              </a:rPr>
              <a:t>02</a:t>
            </a:r>
            <a:endParaRPr lang="en-US" altLang="zh-CN" sz="3200" dirty="0">
              <a:solidFill>
                <a:schemeClr val="lt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2634723" y="2642652"/>
            <a:ext cx="3565949" cy="7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marR="0" lvl="0" indent="0" defTabSz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0" cap="none" spc="0" normalizeH="0" baseline="0">
                <a:ln>
                  <a:noFill/>
                </a:ln>
                <a:solidFill>
                  <a:srgbClr val="DAB866"/>
                </a:solidFill>
                <a:effectLst/>
                <a:uLnTx/>
                <a:uFillTx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200">
                <a:solidFill>
                  <a:schemeClr val="lt1"/>
                </a:solidFill>
                <a:ea typeface="+mn-ea"/>
              </a:rPr>
              <a:t>运行环境</a:t>
            </a:r>
            <a:endParaRPr lang="zh-CN" altLang="en-US" sz="2200">
              <a:solidFill>
                <a:schemeClr val="lt1"/>
              </a:solidFill>
              <a:ea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7433033" y="2642652"/>
            <a:ext cx="3565949" cy="7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marR="0" lvl="0" indent="0" defTabSz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0" cap="none" spc="0" normalizeH="0" baseline="0">
                <a:ln>
                  <a:noFill/>
                </a:ln>
                <a:solidFill>
                  <a:srgbClr val="DAB866"/>
                </a:solidFill>
                <a:effectLst/>
                <a:uLnTx/>
                <a:uFillTx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200">
                <a:solidFill>
                  <a:schemeClr val="lt1"/>
                </a:solidFill>
                <a:ea typeface="+mn-ea"/>
              </a:rPr>
              <a:t>应用发布</a:t>
            </a:r>
            <a:endParaRPr lang="zh-CN" altLang="en-US" sz="2200">
              <a:solidFill>
                <a:schemeClr val="lt1"/>
              </a:solidFill>
              <a:ea typeface="+mn-ea"/>
            </a:endParaRPr>
          </a:p>
        </p:txBody>
      </p:sp>
      <p:sp>
        <p:nvSpPr>
          <p:cNvPr id="23" name="平行四边形 22"/>
          <p:cNvSpPr/>
          <p:nvPr>
            <p:custDataLst>
              <p:tags r:id="rId6"/>
            </p:custDataLst>
          </p:nvPr>
        </p:nvSpPr>
        <p:spPr>
          <a:xfrm>
            <a:off x="1425246" y="3886974"/>
            <a:ext cx="984505" cy="740229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lt1"/>
                </a:solidFill>
              </a:rPr>
              <a:t>03</a:t>
            </a:r>
            <a:endParaRPr lang="en-US" altLang="zh-CN" sz="3200" dirty="0">
              <a:solidFill>
                <a:schemeClr val="lt1"/>
              </a:solidFill>
            </a:endParaRPr>
          </a:p>
        </p:txBody>
      </p:sp>
      <p:sp>
        <p:nvSpPr>
          <p:cNvPr id="24" name="平行四边形 23"/>
          <p:cNvSpPr/>
          <p:nvPr>
            <p:custDataLst>
              <p:tags r:id="rId7"/>
            </p:custDataLst>
          </p:nvPr>
        </p:nvSpPr>
        <p:spPr>
          <a:xfrm>
            <a:off x="6223556" y="3886974"/>
            <a:ext cx="984505" cy="740229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lt1"/>
                </a:solidFill>
              </a:rPr>
              <a:t>04</a:t>
            </a:r>
            <a:endParaRPr lang="en-US" altLang="zh-CN" sz="3200" dirty="0">
              <a:solidFill>
                <a:schemeClr val="lt1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2409751" y="3886973"/>
            <a:ext cx="3565949" cy="7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marR="0" lvl="0" indent="0" defTabSz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0" cap="none" spc="0" normalizeH="0" baseline="0">
                <a:ln>
                  <a:noFill/>
                </a:ln>
                <a:solidFill>
                  <a:srgbClr val="DAB866"/>
                </a:solidFill>
                <a:effectLst/>
                <a:uLnTx/>
                <a:uFillTx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200">
                <a:solidFill>
                  <a:schemeClr val="lt1"/>
                </a:solidFill>
                <a:ea typeface="+mn-ea"/>
              </a:rPr>
              <a:t>容器规范</a:t>
            </a:r>
            <a:endParaRPr lang="zh-CN" altLang="en-US" sz="2200">
              <a:solidFill>
                <a:schemeClr val="lt1"/>
              </a:solidFill>
              <a:ea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9"/>
            </p:custDataLst>
          </p:nvPr>
        </p:nvSpPr>
        <p:spPr>
          <a:xfrm>
            <a:off x="7208061" y="3886973"/>
            <a:ext cx="3565949" cy="7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marR="0" lvl="0" indent="0" defTabSz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0" cap="none" spc="0" normalizeH="0" baseline="0">
                <a:ln>
                  <a:noFill/>
                </a:ln>
                <a:solidFill>
                  <a:srgbClr val="DAB866"/>
                </a:solidFill>
                <a:effectLst/>
                <a:uLnTx/>
                <a:uFillTx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200">
                <a:solidFill>
                  <a:schemeClr val="lt1"/>
                </a:solidFill>
                <a:ea typeface="+mn-ea"/>
              </a:rPr>
              <a:t>故障排查</a:t>
            </a:r>
            <a:endParaRPr lang="zh-CN" altLang="en-US" sz="2200">
              <a:solidFill>
                <a:schemeClr val="lt1"/>
              </a:solidFill>
              <a:ea typeface="+mn-ea"/>
            </a:endParaRPr>
          </a:p>
        </p:txBody>
      </p:sp>
      <p:sp>
        <p:nvSpPr>
          <p:cNvPr id="27" name="平行四边形 26"/>
          <p:cNvSpPr/>
          <p:nvPr>
            <p:custDataLst>
              <p:tags r:id="rId10"/>
            </p:custDataLst>
          </p:nvPr>
        </p:nvSpPr>
        <p:spPr>
          <a:xfrm>
            <a:off x="3936887" y="5131295"/>
            <a:ext cx="984505" cy="740229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lt1"/>
                </a:solidFill>
              </a:rPr>
              <a:t>05</a:t>
            </a:r>
            <a:endParaRPr lang="en-US" altLang="zh-CN" sz="3200" dirty="0">
              <a:solidFill>
                <a:schemeClr val="lt1"/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11"/>
            </p:custDataLst>
          </p:nvPr>
        </p:nvSpPr>
        <p:spPr>
          <a:xfrm>
            <a:off x="4921392" y="5131294"/>
            <a:ext cx="3565949" cy="7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marR="0" lvl="0" indent="0" defTabSz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0" cap="none" spc="0" normalizeH="0" baseline="0">
                <a:ln>
                  <a:noFill/>
                </a:ln>
                <a:solidFill>
                  <a:srgbClr val="DAB866"/>
                </a:solidFill>
                <a:effectLst/>
                <a:uLnTx/>
                <a:uFillTx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200">
                <a:solidFill>
                  <a:schemeClr val="lt1"/>
                </a:solidFill>
                <a:ea typeface="+mn-ea"/>
              </a:rPr>
              <a:t>FAQ</a:t>
            </a:r>
            <a:endParaRPr lang="en-US" altLang="zh-CN" sz="2200">
              <a:solidFill>
                <a:schemeClr val="lt1"/>
              </a:solidFill>
              <a:ea typeface="+mn-ea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存储</a:t>
            </a:r>
            <a:endParaRPr lang="zh-CN" altLang="en-US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持久化存储、</a:t>
            </a:r>
            <a:r>
              <a:rPr lang="en-US" altLang="zh-CN" dirty="0"/>
              <a:t>storageClass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存储概述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/>
              <a:t>存储类：nfs、</a:t>
            </a:r>
            <a:r>
              <a:rPr lang="en-US" altLang="zh-CN" sz="1800" dirty="0"/>
              <a:t>ceph</a:t>
            </a:r>
            <a:r>
              <a:rPr lang="zh-CN" altLang="en-US" sz="1800" dirty="0"/>
              <a:t>、</a:t>
            </a:r>
            <a:r>
              <a:rPr lang="en-US" altLang="zh-CN" sz="1800" dirty="0"/>
              <a:t>openebs</a:t>
            </a:r>
            <a:r>
              <a:rPr lang="zh-CN" altLang="en-US" sz="1800" dirty="0"/>
              <a:t>、</a:t>
            </a:r>
            <a:r>
              <a:rPr lang="en-US" altLang="zh-CN" sz="1800" dirty="0"/>
              <a:t>Local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持久卷（Persistent Volume，</a:t>
            </a:r>
            <a:r>
              <a:rPr lang="en-US" altLang="zh-CN" sz="1800" dirty="0"/>
              <a:t>PV</a:t>
            </a:r>
            <a:r>
              <a:rPr lang="zh-CN" altLang="en-US" sz="1800" dirty="0"/>
              <a:t>）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持久卷申领（PersistentVolumeClaim，PVC）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临时卷：</a:t>
            </a:r>
            <a:r>
              <a:rPr lang="en-US" altLang="zh-CN" sz="1800" dirty="0"/>
              <a:t>emptyDir</a:t>
            </a:r>
            <a:r>
              <a:rPr lang="zh-CN" altLang="en-US" sz="1800" dirty="0"/>
              <a:t>、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怎么使用呢？重点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1</a:t>
            </a:r>
            <a:r>
              <a:rPr lang="zh-CN" altLang="en-US" sz="1800" dirty="0"/>
              <a:t>、根据集群中的资源选择合适的存储类</a:t>
            </a:r>
            <a:r>
              <a:rPr lang="en-US" altLang="zh-CN" sz="1800" dirty="0"/>
              <a:t>(storageClass)</a:t>
            </a:r>
            <a:r>
              <a:rPr lang="zh-CN" altLang="en-US" sz="1800" dirty="0"/>
              <a:t>，例如</a:t>
            </a:r>
            <a:r>
              <a:rPr lang="en-US" altLang="zh-CN" sz="1800" dirty="0"/>
              <a:t>NFS</a:t>
            </a:r>
            <a:r>
              <a:rPr lang="zh-CN" altLang="en-US" sz="1800" dirty="0"/>
              <a:t>（简单）、</a:t>
            </a:r>
            <a:r>
              <a:rPr lang="zh-CN" altLang="en-US" sz="1800" dirty="0">
                <a:sym typeface="+mn-ea"/>
              </a:rPr>
              <a:t>Longhorn</a:t>
            </a:r>
            <a:r>
              <a:rPr lang="en-US" altLang="zh-CN" sz="1800" dirty="0">
                <a:sym typeface="+mn-ea"/>
              </a:rPr>
              <a:t>\openebs</a:t>
            </a:r>
            <a:r>
              <a:rPr lang="zh-CN" altLang="en-US" sz="1800" dirty="0">
                <a:sym typeface="+mn-ea"/>
              </a:rPr>
              <a:t>（一般）、</a:t>
            </a:r>
            <a:r>
              <a:rPr lang="en-US" altLang="zh-CN" sz="1800" dirty="0"/>
              <a:t>ceph</a:t>
            </a:r>
            <a:r>
              <a:rPr lang="zh-CN" altLang="en-US" sz="1800" dirty="0"/>
              <a:t>（复杂）等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2</a:t>
            </a:r>
            <a:r>
              <a:rPr lang="zh-CN" altLang="en-US" sz="1800" dirty="0"/>
              <a:t>、根据存储类配置持久类</a:t>
            </a:r>
            <a:r>
              <a:rPr lang="en-US" altLang="zh-CN" sz="1800" dirty="0"/>
              <a:t>PV</a:t>
            </a:r>
            <a:r>
              <a:rPr lang="zh-CN" altLang="en-US" sz="1800" dirty="0"/>
              <a:t>（PersistentVolume）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3</a:t>
            </a:r>
            <a:r>
              <a:rPr lang="zh-CN" altLang="en-US" sz="1800" dirty="0"/>
              <a:t>、从配置好的</a:t>
            </a:r>
            <a:r>
              <a:rPr lang="en-US" altLang="zh-CN" sz="1800" dirty="0"/>
              <a:t>PV</a:t>
            </a:r>
            <a:r>
              <a:rPr lang="zh-CN" altLang="en-US" sz="1800" dirty="0"/>
              <a:t>（</a:t>
            </a:r>
            <a:r>
              <a:rPr lang="zh-CN" altLang="en-US" sz="1800" dirty="0">
                <a:sym typeface="+mn-ea"/>
              </a:rPr>
              <a:t>PersistentVolume</a:t>
            </a:r>
            <a:r>
              <a:rPr lang="zh-CN" altLang="en-US" sz="1800" dirty="0"/>
              <a:t>）中申领</a:t>
            </a:r>
            <a:r>
              <a:rPr lang="en-US" altLang="zh-CN" sz="1800" dirty="0"/>
              <a:t>PVC</a:t>
            </a:r>
            <a:r>
              <a:rPr lang="zh-CN" altLang="en-US" sz="1800" dirty="0"/>
              <a:t>（PersistentVolumeClaim）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4</a:t>
            </a:r>
            <a:r>
              <a:rPr lang="zh-CN" altLang="en-US" sz="1800" dirty="0"/>
              <a:t>、</a:t>
            </a:r>
            <a:r>
              <a:rPr lang="en-US" altLang="zh-CN" sz="1800" dirty="0"/>
              <a:t>workload</a:t>
            </a:r>
            <a:r>
              <a:rPr lang="zh-CN" altLang="en-US" sz="1800" dirty="0"/>
              <a:t>中应用volumes挂载</a:t>
            </a:r>
            <a:r>
              <a:rPr lang="en-US" altLang="zh-CN" sz="1800" dirty="0"/>
              <a:t>PVC,volumeMounts</a:t>
            </a:r>
            <a:r>
              <a:rPr lang="zh-CN" altLang="en-US" sz="1800" dirty="0"/>
              <a:t>挂载到目录或</a:t>
            </a:r>
            <a:r>
              <a:rPr lang="en-US" altLang="zh-CN" sz="1800" dirty="0"/>
              <a:t>block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注意：</a:t>
            </a:r>
            <a:r>
              <a:rPr lang="en-US" altLang="zh-CN" sz="1800" dirty="0"/>
              <a:t>PV</a:t>
            </a:r>
            <a:r>
              <a:rPr lang="zh-CN" altLang="en-US" sz="1800" dirty="0"/>
              <a:t>是全局的，面向整个集群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           </a:t>
            </a:r>
            <a:r>
              <a:rPr lang="en-US" altLang="zh-CN" sz="1800" dirty="0"/>
              <a:t>PVC</a:t>
            </a:r>
            <a:r>
              <a:rPr lang="zh-CN" altLang="en-US" sz="1800" dirty="0"/>
              <a:t>是面向命名空间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24100" y="3502325"/>
            <a:ext cx="7531100" cy="945850"/>
          </a:xfrm>
        </p:spPr>
        <p:txBody>
          <a:bodyPr/>
          <a:lstStyle/>
          <a:p>
            <a:r>
              <a:rPr lang="zh-CN" altLang="en-US" dirty="0"/>
              <a:t>应用运维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324100" y="4475163"/>
            <a:ext cx="7531100" cy="820737"/>
          </a:xfrm>
        </p:spPr>
        <p:txBody>
          <a:bodyPr anchor="ctr" anchorCtr="0">
            <a:normAutofit fontScale="60000"/>
          </a:bodyPr>
          <a:lstStyle/>
          <a:p>
            <a:r>
              <a:rPr lang="zh-CN" altLang="en-US" dirty="0"/>
              <a:t>如何在</a:t>
            </a:r>
            <a:r>
              <a:rPr lang="en-US" altLang="zh-CN" dirty="0"/>
              <a:t>kubernetes</a:t>
            </a:r>
            <a:r>
              <a:rPr lang="zh-CN" altLang="en-US" dirty="0"/>
              <a:t>里保障容器的健康状态？</a:t>
            </a:r>
            <a:endParaRPr lang="zh-CN" altLang="en-US" dirty="0"/>
          </a:p>
          <a:p>
            <a:r>
              <a:rPr lang="zh-CN" altLang="en-US" dirty="0"/>
              <a:t>当遇到突发访问容器该如何应对？</a:t>
            </a:r>
            <a:endParaRPr lang="zh-CN" altLang="en-US" dirty="0"/>
          </a:p>
          <a:p>
            <a:r>
              <a:rPr lang="zh-CN" altLang="en-US" dirty="0"/>
              <a:t>服务如何保障不被击垮</a:t>
            </a:r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569315" y="2429694"/>
            <a:ext cx="10299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03</a:t>
            </a:r>
            <a:endParaRPr lang="en-US" altLang="zh-CN" sz="6000" dirty="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应用扩缩容</a:t>
            </a:r>
            <a:endParaRPr lang="zh-CN" altLang="en-US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scale</a:t>
            </a:r>
            <a:r>
              <a:rPr lang="zh-CN" altLang="en-US" dirty="0"/>
              <a:t>、</a:t>
            </a:r>
            <a:r>
              <a:rPr lang="en-US" altLang="zh-CN" dirty="0"/>
              <a:t>autoscale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scale&amp;autoscale&amp;HorizontalPodAutoscaler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/>
              <a:t>扩容注意事项：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Pod resource</a:t>
            </a:r>
            <a:r>
              <a:rPr lang="zh-CN" altLang="en-US" sz="1800" dirty="0"/>
              <a:t>配置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手动扩容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kubectl scale deployment nginx --replicas 2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自动扩容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>
                <a:sym typeface="+mn-ea"/>
              </a:rPr>
              <a:t>kubectl autoscale deployment </a:t>
            </a:r>
            <a:r>
              <a:rPr lang="en-US" altLang="zh-CN" sz="1800" dirty="0">
                <a:sym typeface="+mn-ea"/>
              </a:rPr>
              <a:t>nginx </a:t>
            </a:r>
            <a:r>
              <a:rPr lang="zh-CN" altLang="en-US" sz="1800" dirty="0">
                <a:sym typeface="+mn-ea"/>
              </a:rPr>
              <a:t>--min=2 --max=10</a:t>
            </a:r>
            <a:r>
              <a:rPr lang="en-US" altLang="zh-CN" sz="1800" dirty="0">
                <a:sym typeface="+mn-ea"/>
              </a:rPr>
              <a:t> --cpu-percent=80</a:t>
            </a:r>
            <a:endParaRPr lang="en-US" altLang="zh-CN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手动缩容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kubectl scale deployment nginx --replicas 1</a:t>
            </a: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220" y="1645920"/>
            <a:ext cx="4971415" cy="18821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服务可用性</a:t>
            </a:r>
            <a:endParaRPr lang="zh-CN" altLang="en-US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限流、熔断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服务调度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nodeSelector</a:t>
            </a:r>
            <a:r>
              <a:rPr lang="zh-CN" altLang="en-US" sz="1800" dirty="0"/>
              <a:t>（标签）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affinity</a:t>
            </a:r>
            <a:r>
              <a:rPr lang="zh-CN" altLang="en-US" sz="1800" dirty="0"/>
              <a:t>（亲和性）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nodeAffinity（节点亲和性）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污点和容忍度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健康检查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/>
              <a:t>livenessProbe</a:t>
            </a:r>
            <a:r>
              <a:rPr lang="en-US" altLang="zh-CN" sz="1800" dirty="0"/>
              <a:t>(</a:t>
            </a:r>
            <a:r>
              <a:rPr lang="zh-CN" altLang="en-US" sz="1800" dirty="0"/>
              <a:t>服务存活状态检查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startupProbe(</a:t>
            </a:r>
            <a:r>
              <a:rPr lang="zh-CN" altLang="en-US" sz="1800" dirty="0"/>
              <a:t>启动探测保护慢启动容器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readinessProbe</a:t>
            </a:r>
            <a:r>
              <a:rPr lang="en-US" altLang="zh-CN" sz="1800" dirty="0"/>
              <a:t>(</a:t>
            </a:r>
            <a:r>
              <a:rPr lang="zh-CN" altLang="en-US" sz="1800" dirty="0"/>
              <a:t>服务就绪检查</a:t>
            </a:r>
            <a:r>
              <a:rPr lang="en-US" altLang="zh-CN" sz="1800" dirty="0"/>
              <a:t>)</a:t>
            </a:r>
            <a:endParaRPr lang="en-US" altLang="zh-CN" sz="1800" dirty="0"/>
          </a:p>
        </p:txBody>
      </p:sp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服务限流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注意：</a:t>
            </a:r>
            <a:r>
              <a:rPr lang="en-US" altLang="zh-CN" sz="1800" dirty="0">
                <a:solidFill>
                  <a:srgbClr val="FF0000"/>
                </a:solidFill>
              </a:rPr>
              <a:t>NodePort</a:t>
            </a:r>
            <a:r>
              <a:rPr lang="zh-CN" altLang="en-US" sz="1800" dirty="0">
                <a:solidFill>
                  <a:srgbClr val="FF0000"/>
                </a:solidFill>
              </a:rPr>
              <a:t>不支持</a:t>
            </a:r>
            <a:r>
              <a:rPr lang="en-US" altLang="zh-CN" sz="1800" dirty="0">
                <a:solidFill>
                  <a:srgbClr val="FF0000"/>
                </a:solidFill>
              </a:rPr>
              <a:t>7</a:t>
            </a:r>
            <a:r>
              <a:rPr lang="zh-CN" altLang="en-US" sz="1800" dirty="0">
                <a:solidFill>
                  <a:srgbClr val="FF0000"/>
                </a:solidFill>
              </a:rPr>
              <a:t>层限流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官方</a:t>
            </a:r>
            <a:r>
              <a:rPr lang="en-US" altLang="zh-CN" sz="1800" dirty="0"/>
              <a:t>ingress</a:t>
            </a:r>
            <a:r>
              <a:rPr lang="zh-CN" altLang="en-US" sz="1800" dirty="0"/>
              <a:t>限流：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nginx.ingress.kubernetes.io/limit-connections：来自单个IP地址的并发连接数。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nginx.ingress.kubernetes.io/limit-rps：每秒可从给定IP接受的连接数。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nginx.ingress.kubernetes.io/limit-rpm：每分钟可从给定IP接受的连接数。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nginx.ingress.kubernetes.io/limit-rate-after：设置初始金额，在此之后，对客户的进一步传输响应将受到速率限制。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nginx.ingress.kubernetes.io/limit-rate：每秒从客户接受的请求率。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24100" y="3502325"/>
            <a:ext cx="7531100" cy="945850"/>
          </a:xfrm>
        </p:spPr>
        <p:txBody>
          <a:bodyPr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>
                <a:solidFill>
                  <a:schemeClr val="bg1"/>
                </a:solidFill>
              </a:rPr>
              <a:t>运行环境</a:t>
            </a:r>
            <a:endParaRPr lang="zh-CN" altLang="en-US" sz="5400">
              <a:solidFill>
                <a:schemeClr val="bg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324100" y="4475163"/>
            <a:ext cx="7531100" cy="820737"/>
          </a:xfrm>
        </p:spPr>
        <p:txBody>
          <a:bodyPr/>
          <a:p>
            <a:r>
              <a:rPr lang="en-US" altLang="zh-CN" dirty="0">
                <a:solidFill>
                  <a:schemeClr val="lt1"/>
                </a:solidFill>
              </a:rPr>
              <a:t>Lorem ipsum dolor sit amet, consectetur adipisicing elit.Lorem ipsum dolor sit amet, consectetur </a:t>
            </a:r>
            <a:endParaRPr lang="en-US" altLang="zh-CN" dirty="0">
              <a:solidFill>
                <a:schemeClr val="lt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569315" y="2429694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 dirty="0">
                <a:solidFill>
                  <a:schemeClr val="lt1"/>
                </a:solidFill>
              </a:rPr>
              <a:t>01</a:t>
            </a:r>
            <a:endParaRPr lang="en-US" altLang="zh-CN" sz="6000" dirty="0">
              <a:solidFill>
                <a:schemeClr val="l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APISIX</a:t>
            </a:r>
            <a:r>
              <a:rPr lang="zh-CN" altLang="en-US" dirty="0">
                <a:solidFill>
                  <a:schemeClr val="tx1"/>
                </a:solidFill>
              </a:rPr>
              <a:t>限流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Apache apisix </a:t>
            </a:r>
            <a:r>
              <a:rPr lang="zh-CN" altLang="en-US" sz="1800" dirty="0">
                <a:solidFill>
                  <a:schemeClr val="tx1"/>
                </a:solidFill>
              </a:rPr>
              <a:t>（国产</a:t>
            </a:r>
            <a:r>
              <a:rPr lang="en-US" altLang="zh-CN" sz="1800" dirty="0">
                <a:solidFill>
                  <a:schemeClr val="tx1"/>
                </a:solidFill>
              </a:rPr>
              <a:t>api</a:t>
            </a:r>
            <a:r>
              <a:rPr lang="zh-CN" altLang="en-US" sz="1800" dirty="0">
                <a:solidFill>
                  <a:schemeClr val="tx1"/>
                </a:solidFill>
              </a:rPr>
              <a:t>网关）基于</a:t>
            </a:r>
            <a:r>
              <a:rPr lang="en-US" altLang="zh-CN" sz="1800" dirty="0">
                <a:solidFill>
                  <a:schemeClr val="tx1"/>
                </a:solidFill>
              </a:rPr>
              <a:t>openresty+lua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</p:txBody>
      </p:sp>
      <p:pic>
        <p:nvPicPr>
          <p:cNvPr id="4" name="图片 3" descr="limit-req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965" y="2306955"/>
            <a:ext cx="6924675" cy="3870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9890" y="3194050"/>
            <a:ext cx="1295781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curl http://127.0.0.1:9080/apisix/admin/consumers -H 'X-API-KEY: edd1c9f034335f136f87ad84b625c8f1' -X PUT -d '</a:t>
            </a:r>
            <a:endParaRPr lang="zh-CN" altLang="en-US"/>
          </a:p>
          <a:p>
            <a:pPr algn="l"/>
            <a:r>
              <a:rPr lang="zh-CN" altLang="en-US"/>
              <a:t>{</a:t>
            </a:r>
            <a:endParaRPr lang="zh-CN" altLang="en-US"/>
          </a:p>
          <a:p>
            <a:pPr algn="l"/>
            <a:r>
              <a:rPr lang="zh-CN" altLang="en-US"/>
              <a:t>    "username": "consumer_jack",</a:t>
            </a:r>
            <a:endParaRPr lang="zh-CN" altLang="en-US"/>
          </a:p>
          <a:p>
            <a:pPr algn="l"/>
            <a:r>
              <a:rPr lang="zh-CN" altLang="en-US"/>
              <a:t>    "plugins": {</a:t>
            </a:r>
            <a:endParaRPr lang="zh-CN" altLang="en-US"/>
          </a:p>
          <a:p>
            <a:pPr algn="l"/>
            <a:r>
              <a:rPr lang="zh-CN" altLang="en-US"/>
              <a:t>        "key-auth": {</a:t>
            </a:r>
            <a:endParaRPr lang="zh-CN" altLang="en-US"/>
          </a:p>
          <a:p>
            <a:pPr algn="l"/>
            <a:r>
              <a:rPr lang="zh-CN" altLang="en-US"/>
              <a:t>            "key": "auth-jack"</a:t>
            </a:r>
            <a:endParaRPr lang="zh-CN" altLang="en-US"/>
          </a:p>
          <a:p>
            <a:pPr algn="l"/>
            <a:r>
              <a:rPr lang="zh-CN" altLang="en-US"/>
              <a:t>        },</a:t>
            </a:r>
            <a:endParaRPr lang="zh-CN" altLang="en-US"/>
          </a:p>
          <a:p>
            <a:pPr algn="l"/>
            <a:r>
              <a:rPr lang="zh-CN" altLang="en-US"/>
              <a:t>        "limit-req": {</a:t>
            </a:r>
            <a:endParaRPr lang="zh-CN" altLang="en-US"/>
          </a:p>
          <a:p>
            <a:pPr algn="l"/>
            <a:r>
              <a:rPr lang="zh-CN" altLang="en-US"/>
              <a:t>            "rate": 1,</a:t>
            </a:r>
            <a:endParaRPr lang="zh-CN" altLang="en-US"/>
          </a:p>
          <a:p>
            <a:pPr algn="l"/>
            <a:r>
              <a:rPr lang="zh-CN" altLang="en-US"/>
              <a:t>            "burst": 1,</a:t>
            </a:r>
            <a:endParaRPr lang="zh-CN" altLang="en-US"/>
          </a:p>
          <a:p>
            <a:pPr algn="l"/>
            <a:r>
              <a:rPr lang="zh-CN" altLang="en-US"/>
              <a:t>            "rejected_code": 403,</a:t>
            </a:r>
            <a:endParaRPr lang="zh-CN" altLang="en-US"/>
          </a:p>
          <a:p>
            <a:pPr algn="l"/>
            <a:r>
              <a:rPr lang="zh-CN" altLang="en-US"/>
              <a:t>            "key": "consumer_name"</a:t>
            </a:r>
            <a:endParaRPr lang="zh-CN" altLang="en-US"/>
          </a:p>
          <a:p>
            <a:pPr algn="l"/>
            <a:r>
              <a:rPr lang="zh-CN" altLang="en-US"/>
              <a:t>        }</a:t>
            </a:r>
            <a:endParaRPr lang="zh-CN" altLang="en-US"/>
          </a:p>
          <a:p>
            <a:pPr algn="l"/>
            <a:r>
              <a:rPr lang="zh-CN" altLang="en-US"/>
              <a:t>    }</a:t>
            </a:r>
            <a:endParaRPr lang="zh-CN" altLang="en-US"/>
          </a:p>
          <a:p>
            <a:pPr algn="l"/>
            <a:r>
              <a:rPr lang="zh-CN" altLang="en-US"/>
              <a:t>}'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traefik</a:t>
            </a:r>
            <a:r>
              <a:rPr lang="zh-CN" altLang="en-US" dirty="0">
                <a:solidFill>
                  <a:schemeClr val="bg1"/>
                </a:solidFill>
              </a:rPr>
              <a:t>限流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apiVersion: traefik.containo.us/v1alpha1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kind: Middleware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metadata: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  name: flask-k8s-traffic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  namespace: default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spec: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  rateLimit: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    # 1s 内接收的请求数的平均值不大于500个，高峰最大1000个请求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    burst: 1000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    average: 500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315085" y="21793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服务安全性</a:t>
            </a:r>
            <a:endParaRPr lang="zh-CN" altLang="en-US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TLS</a:t>
            </a:r>
            <a:r>
              <a:rPr lang="zh-CN" altLang="en-US" dirty="0"/>
              <a:t>、</a:t>
            </a:r>
            <a:r>
              <a:rPr lang="en-US" altLang="zh-CN" dirty="0"/>
              <a:t>Pod </a:t>
            </a:r>
            <a:r>
              <a:rPr lang="zh-CN" altLang="en-US" dirty="0">
                <a:sym typeface="+mn-ea"/>
              </a:rPr>
              <a:t>securityContext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Pod</a:t>
            </a:r>
            <a:r>
              <a:rPr lang="zh-CN" altLang="en-US" dirty="0">
                <a:solidFill>
                  <a:schemeClr val="bg1"/>
                </a:solidFill>
              </a:rPr>
              <a:t>安全上下文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/>
              <a:t>securityContext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10" y="2073910"/>
            <a:ext cx="4839335" cy="46513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Pod</a:t>
            </a:r>
            <a:r>
              <a:rPr lang="zh-CN" altLang="en-US" dirty="0">
                <a:solidFill>
                  <a:schemeClr val="bg1"/>
                </a:solidFill>
              </a:rPr>
              <a:t>网络安全性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/>
              <a:t>说明： 除非选择支持网络策略的网络解决方案</a:t>
            </a:r>
            <a:r>
              <a:rPr lang="en-US" altLang="zh-CN" sz="1800" dirty="0"/>
              <a:t>(CNI)</a:t>
            </a:r>
            <a:r>
              <a:rPr lang="zh-CN" altLang="en-US" sz="1800" dirty="0"/>
              <a:t>，否则上述示例没有任何效果。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目前支持</a:t>
            </a:r>
            <a:r>
              <a:rPr lang="en-US" altLang="zh-CN" sz="1800" dirty="0"/>
              <a:t>networkpolicy</a:t>
            </a:r>
            <a:r>
              <a:rPr lang="zh-CN" altLang="en-US" sz="1800" dirty="0"/>
              <a:t>的网络解决方案组件如下：</a:t>
            </a:r>
            <a:r>
              <a:rPr lang="en-US" altLang="zh-CN" sz="1800" dirty="0"/>
              <a:t>calico</a:t>
            </a:r>
            <a:r>
              <a:rPr lang="zh-CN" altLang="en-US" sz="1800" dirty="0"/>
              <a:t>、</a:t>
            </a:r>
            <a:r>
              <a:rPr lang="en-US" altLang="zh-CN" sz="1800" dirty="0"/>
              <a:t>cilium</a:t>
            </a:r>
            <a:r>
              <a:rPr lang="zh-CN" altLang="en-US" sz="1800" dirty="0"/>
              <a:t>、</a:t>
            </a:r>
            <a:r>
              <a:rPr lang="en-US" altLang="zh-CN" sz="1800" dirty="0"/>
              <a:t>weave</a:t>
            </a:r>
            <a:r>
              <a:rPr lang="zh-CN" altLang="en-US" sz="1800" dirty="0"/>
              <a:t>、</a:t>
            </a:r>
            <a:r>
              <a:rPr lang="en-US" altLang="zh-CN" sz="1800" dirty="0"/>
              <a:t>romana</a:t>
            </a:r>
            <a:r>
              <a:rPr lang="zh-CN" altLang="en-US" sz="1800" dirty="0"/>
              <a:t>、</a:t>
            </a:r>
            <a:r>
              <a:rPr lang="en-US" altLang="zh-CN" sz="1800" dirty="0"/>
              <a:t>kube-route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默认情况下，Pod 是非隔离的，它们接受任何来源的流量。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Pod 在被某 NetworkPolicy 选中时进入被隔离状态。 一旦名字空间中有 NetworkPolicy 选择了特定的 Pod，该 Pod 会拒绝该 NetworkPolicy 所不允许的连接。 （名字空间下其他未被 NetworkPolicy 所选择的 Pod 会继续接受所有的流量）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网络策略不会冲突，它们是累积的。 如果任何一个或多个策略选择了一个 Pod, 则该 Pod 受限于这些策略的 入站（Ingress）/出站（Egress）规则的并集。因此评估的顺序并不会影响策略的结果。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为了允许两个 Pods 之间的网络数据流，源端 Pod 上的出站（Egress）规则和 目标端 Pod 上的入站（Ingress）规则都需要允许该流量。 如果源端的出站（Egress）规则或目标端的入站（Ingress）规则拒绝该流量， 则流量将被拒绝。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ingress</a:t>
            </a:r>
            <a:r>
              <a:rPr lang="zh-CN" altLang="en-US" dirty="0">
                <a:solidFill>
                  <a:schemeClr val="bg1"/>
                </a:solidFill>
              </a:rPr>
              <a:t>添加</a:t>
            </a:r>
            <a:r>
              <a:rPr lang="en-US" altLang="zh-CN" dirty="0">
                <a:solidFill>
                  <a:schemeClr val="bg1"/>
                </a:solidFill>
              </a:rPr>
              <a:t>TLS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215"/>
            <a:ext cx="4909820" cy="2857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65" y="622935"/>
            <a:ext cx="6312535" cy="5791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24100" y="3502325"/>
            <a:ext cx="7531100" cy="945850"/>
          </a:xfrm>
        </p:spPr>
        <p:txBody>
          <a:bodyPr/>
          <a:lstStyle/>
          <a:p>
            <a:r>
              <a:rPr lang="zh-CN" altLang="en-US" dirty="0"/>
              <a:t>故障排查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324100" y="4475163"/>
            <a:ext cx="7531100" cy="820737"/>
          </a:xfrm>
        </p:spPr>
        <p:txBody>
          <a:bodyPr/>
          <a:lstStyle/>
          <a:p>
            <a:r>
              <a:rPr lang="zh-CN" altLang="en-US" dirty="0"/>
              <a:t>集群类故障</a:t>
            </a:r>
            <a:endParaRPr lang="zh-CN" altLang="en-US" dirty="0"/>
          </a:p>
          <a:p>
            <a:r>
              <a:rPr lang="zh-CN" altLang="en-US" dirty="0"/>
              <a:t>应用类故障</a:t>
            </a:r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569315" y="2429694"/>
            <a:ext cx="10299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04</a:t>
            </a:r>
            <a:endParaRPr lang="en-US" altLang="zh-CN" sz="6000" dirty="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pod</a:t>
            </a:r>
            <a:r>
              <a:rPr lang="zh-CN" altLang="en-US" dirty="0">
                <a:solidFill>
                  <a:schemeClr val="bg1"/>
                </a:solidFill>
              </a:rPr>
              <a:t>怎么与集群外的主机通信？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1985" y="1691005"/>
            <a:ext cx="5855335" cy="435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8545" y="1922780"/>
            <a:ext cx="32308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本地</a:t>
            </a:r>
            <a:r>
              <a:rPr lang="en-US" altLang="zh-CN">
                <a:solidFill>
                  <a:schemeClr val="bg1"/>
                </a:solidFill>
              </a:rPr>
              <a:t>-&gt;lookback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同节点</a:t>
            </a:r>
            <a:r>
              <a:rPr lang="en-US" altLang="zh-CN">
                <a:solidFill>
                  <a:schemeClr val="bg1"/>
                </a:solidFill>
              </a:rPr>
              <a:t>-&gt;cni0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跨节点：</a:t>
            </a:r>
            <a:r>
              <a:rPr lang="en-US" altLang="zh-CN">
                <a:solidFill>
                  <a:schemeClr val="bg1"/>
                </a:solidFill>
              </a:rPr>
              <a:t>cni0-</a:t>
            </a:r>
            <a:r>
              <a:rPr lang="zh-CN" altLang="en-US">
                <a:solidFill>
                  <a:schemeClr val="bg1"/>
                </a:solidFill>
              </a:rPr>
              <a:t>宿主机路由</a:t>
            </a:r>
            <a:r>
              <a:rPr lang="en-US" altLang="zh-CN">
                <a:solidFill>
                  <a:schemeClr val="bg1"/>
                </a:solidFill>
              </a:rPr>
              <a:t>-cni0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非集群：</a:t>
            </a:r>
            <a:r>
              <a:rPr lang="en-US" altLang="zh-CN">
                <a:solidFill>
                  <a:schemeClr val="bg1"/>
                </a:solidFill>
              </a:rPr>
              <a:t>snat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Pod </a:t>
            </a:r>
            <a:r>
              <a:rPr lang="zh-CN" altLang="en-US" dirty="0">
                <a:solidFill>
                  <a:schemeClr val="bg1"/>
                </a:solidFill>
              </a:rPr>
              <a:t>状态不是</a:t>
            </a:r>
            <a:r>
              <a:rPr lang="en-US" altLang="zh-CN" dirty="0">
                <a:solidFill>
                  <a:schemeClr val="bg1"/>
                </a:solidFill>
              </a:rPr>
              <a:t>running</a:t>
            </a:r>
            <a:r>
              <a:rPr lang="zh-CN" altLang="en-US" dirty="0">
                <a:solidFill>
                  <a:schemeClr val="bg1"/>
                </a:solidFill>
              </a:rPr>
              <a:t>状态怎么排查？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kubectl describe pod-id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kubectl logs pod-id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检查所在节点磁盘空间是否满了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检查私有镜像仓库是否能连接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内存碎片化问题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系统 OOM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endParaRPr lang="en-US" altLang="zh-CN" sz="1800" dirty="0"/>
          </a:p>
        </p:txBody>
      </p:sp>
    </p:spTree>
    <p:custDataLst>
      <p:tags r:id="rId3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Pod 健康检查失败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/>
              <a:t>健康检查配置不合理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节点负载过高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容器进程被木⻢进程停止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容器内进程端口监听故障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SYN backlog 设置过小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963420" y="3532505"/>
          <a:ext cx="8534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2095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规格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其他需求</a:t>
                      </a:r>
                      <a:endParaRPr lang="zh-CN" altLang="en-US"/>
                    </a:p>
                  </a:txBody>
                  <a:tcPr/>
                </a:tc>
              </a:tr>
              <a:tr h="135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Master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8C16G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高可用</a:t>
                      </a:r>
                      <a:endParaRPr lang="zh-CN" altLang="en-US"/>
                    </a:p>
                  </a:txBody>
                  <a:tcPr/>
                </a:tc>
              </a:tr>
              <a:tr h="135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16C32G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35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镜像仓库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8C16G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磁盘（持久化）</a:t>
                      </a:r>
                      <a:endParaRPr lang="zh-CN" altLang="en-US"/>
                    </a:p>
                  </a:txBody>
                  <a:tcPr/>
                </a:tc>
              </a:tr>
              <a:tr h="135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Prometheus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磁盘</a:t>
                      </a:r>
                      <a:endParaRPr lang="zh-CN" altLang="en-US"/>
                    </a:p>
                  </a:txBody>
                  <a:tcPr/>
                </a:tc>
              </a:tr>
              <a:tr h="135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日志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磁盘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896000" y="706120"/>
            <a:ext cx="39039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bg1"/>
                </a:solidFill>
              </a:rPr>
              <a:t>集群规划</a:t>
            </a:r>
            <a:endParaRPr lang="zh-CN" altLang="en-US" sz="5400">
              <a:solidFill>
                <a:schemeClr val="bg1"/>
              </a:solidFill>
            </a:endParaRPr>
          </a:p>
          <a:p>
            <a:r>
              <a:rPr lang="zh-CN" altLang="en-US" sz="5400">
                <a:solidFill>
                  <a:schemeClr val="bg1"/>
                </a:solidFill>
              </a:rPr>
              <a:t>（规模大小）</a:t>
            </a:r>
            <a:endParaRPr lang="zh-CN" altLang="en-US" sz="54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国产化容器改造问题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CPU</a:t>
            </a:r>
            <a:r>
              <a:rPr lang="zh-CN" altLang="en-US" sz="1800" dirty="0"/>
              <a:t>架构不一样了，在</a:t>
            </a:r>
            <a:r>
              <a:rPr lang="en-US" altLang="zh-CN" sz="1800" dirty="0"/>
              <a:t>X86</a:t>
            </a:r>
            <a:r>
              <a:rPr lang="zh-CN" altLang="en-US" sz="1800" dirty="0"/>
              <a:t>下的容器镜像不能适配到国产化系统中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解决办法：换台国产化机器，其他的都一样。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应用该如何交付？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1</a:t>
            </a:r>
            <a:r>
              <a:rPr lang="zh-CN" altLang="en-US" sz="1800" dirty="0"/>
              <a:t>、首选</a:t>
            </a:r>
            <a:r>
              <a:rPr lang="en-US" altLang="zh-CN" sz="1800" dirty="0"/>
              <a:t>CICD</a:t>
            </a:r>
            <a:r>
              <a:rPr lang="zh-CN" altLang="en-US" sz="1800" dirty="0"/>
              <a:t>系统，如</a:t>
            </a:r>
            <a:r>
              <a:rPr lang="en-US" altLang="zh-CN" sz="1800" dirty="0"/>
              <a:t>jenkins</a:t>
            </a:r>
            <a:r>
              <a:rPr lang="zh-CN" altLang="en-US" sz="1800" dirty="0"/>
              <a:t>、</a:t>
            </a:r>
            <a:r>
              <a:rPr lang="en-US" altLang="zh-CN" sz="1800" dirty="0"/>
              <a:t>gitlab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2</a:t>
            </a:r>
            <a:r>
              <a:rPr lang="zh-CN" altLang="en-US" sz="1800" dirty="0"/>
              <a:t>、其次手动构建镜像，如</a:t>
            </a:r>
            <a:r>
              <a:rPr lang="en-US" altLang="zh-CN" sz="1800" dirty="0"/>
              <a:t>dockerfile-&gt;build-&gt;run-&gt;push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3</a:t>
            </a:r>
            <a:r>
              <a:rPr lang="zh-CN" altLang="en-US" sz="1800" dirty="0"/>
              <a:t>、其他高级玩意，如</a:t>
            </a:r>
            <a:r>
              <a:rPr lang="en-US" altLang="zh-CN" sz="1800" dirty="0"/>
              <a:t>kubevela</a:t>
            </a:r>
            <a:endParaRPr lang="en-US" altLang="zh-CN" sz="1800" dirty="0"/>
          </a:p>
        </p:txBody>
      </p:sp>
    </p:spTree>
    <p:custDataLst>
      <p:tags r:id="rId3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24100" y="3502325"/>
            <a:ext cx="7531100" cy="945850"/>
          </a:xfrm>
        </p:spPr>
        <p:txBody>
          <a:bodyPr/>
          <a:lstStyle/>
          <a:p>
            <a:r>
              <a:rPr lang="en-US" altLang="zh-CN" dirty="0"/>
              <a:t>FAQ</a:t>
            </a:r>
            <a:endParaRPr lang="en-US" altLang="zh-CN" dirty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569315" y="2429694"/>
            <a:ext cx="10299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05</a:t>
            </a:r>
            <a:endParaRPr lang="en-US" altLang="zh-CN" sz="6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25980" y="4944745"/>
            <a:ext cx="791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https://shimo.im/docs/9PxccKdVk6JjjHVV/ 《kubernetes能力提升问题收集》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感谢您的聆听与观看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err="1"/>
              <a:t>文档</a:t>
            </a:r>
            <a:r>
              <a:rPr lang="en-US" altLang="zh-CN" dirty="0" err="1"/>
              <a:t>:https://kubernetes.io/zh/docs/concepts/</a:t>
            </a:r>
            <a:endParaRPr lang="en-US" altLang="zh-CN" dirty="0" err="1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896000" y="706120"/>
            <a:ext cx="39039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bg1"/>
                </a:solidFill>
              </a:rPr>
              <a:t>依赖环境</a:t>
            </a:r>
            <a:endParaRPr lang="zh-CN" altLang="en-US" sz="5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8740" y="1951355"/>
            <a:ext cx="9883140" cy="2032635"/>
          </a:xfrm>
          <a:prstGeom prst="rect">
            <a:avLst/>
          </a:prstGeom>
          <a:noFill/>
        </p:spPr>
        <p:txBody>
          <a:bodyPr wrap="square" lIns="90170" tIns="46990" rIns="90170" bIns="46990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操作系统选型：内核版本选择</a:t>
            </a:r>
            <a:r>
              <a:rPr lang="en-US" altLang="zh-CN">
                <a:solidFill>
                  <a:schemeClr val="bg1"/>
                </a:solidFill>
              </a:rPr>
              <a:t>3.10+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持久化（可选）：</a:t>
            </a:r>
            <a:r>
              <a:rPr lang="en-US" altLang="zh-CN">
                <a:solidFill>
                  <a:schemeClr val="bg1"/>
                </a:solidFill>
              </a:rPr>
              <a:t>NFS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ceph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longhor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openebs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运行时：</a:t>
            </a:r>
            <a:r>
              <a:rPr lang="en-US" altLang="zh-CN">
                <a:solidFill>
                  <a:schemeClr val="bg1"/>
                </a:solidFill>
              </a:rPr>
              <a:t>docker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containerd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推荐工具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/>
              <a:t>集群搭建：</a:t>
            </a:r>
            <a:r>
              <a:rPr lang="en-US" altLang="zh-CN" sz="1800" dirty="0"/>
              <a:t>sealos</a:t>
            </a:r>
            <a:r>
              <a:rPr lang="zh-CN" altLang="en-US" sz="1800" dirty="0"/>
              <a:t>、</a:t>
            </a:r>
            <a:r>
              <a:rPr lang="en-US" altLang="zh-CN" sz="1800" dirty="0"/>
              <a:t>RKE</a:t>
            </a:r>
            <a:r>
              <a:rPr lang="zh-CN" altLang="en-US" sz="1800" dirty="0"/>
              <a:t>、</a:t>
            </a:r>
            <a:r>
              <a:rPr lang="en-US" altLang="zh-CN" sz="1800" dirty="0"/>
              <a:t>kubesphere</a:t>
            </a:r>
            <a:r>
              <a:rPr lang="zh-CN" altLang="en-US" sz="1800" dirty="0"/>
              <a:t>（</a:t>
            </a:r>
            <a:r>
              <a:rPr lang="en-US" altLang="zh-CN" sz="1800" dirty="0"/>
              <a:t>kk</a:t>
            </a:r>
            <a:r>
              <a:rPr lang="zh-CN" altLang="en-US" sz="1800" dirty="0"/>
              <a:t>）、</a:t>
            </a:r>
            <a:r>
              <a:rPr lang="en-US" altLang="zh-CN" sz="1800" dirty="0"/>
              <a:t>kubeadm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客户端工具：</a:t>
            </a:r>
            <a:r>
              <a:rPr lang="en-US" altLang="zh-CN" sz="1800" dirty="0"/>
              <a:t>k9s</a:t>
            </a:r>
            <a:r>
              <a:rPr lang="zh-CN" altLang="en-US" sz="1800" dirty="0"/>
              <a:t>、</a:t>
            </a:r>
            <a:r>
              <a:rPr lang="en-US" altLang="zh-CN" sz="1800" dirty="0"/>
              <a:t>lens</a:t>
            </a:r>
            <a:r>
              <a:rPr lang="zh-CN" altLang="en-US" sz="1800" dirty="0"/>
              <a:t>、</a:t>
            </a:r>
            <a:r>
              <a:rPr lang="en-US" altLang="zh-CN" sz="1800" dirty="0"/>
              <a:t>kubectl</a:t>
            </a:r>
            <a:endParaRPr lang="en-US" altLang="zh-CN" sz="1800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24100" y="3502325"/>
            <a:ext cx="7531100" cy="945850"/>
          </a:xfrm>
        </p:spPr>
        <p:txBody>
          <a:bodyPr/>
          <a:lstStyle/>
          <a:p>
            <a:r>
              <a:rPr lang="zh-CN" altLang="en-US" dirty="0"/>
              <a:t>应用发布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324100" y="4475163"/>
            <a:ext cx="7531100" cy="820737"/>
          </a:xfrm>
        </p:spPr>
        <p:txBody>
          <a:bodyPr>
            <a:normAutofit fontScale="60000"/>
          </a:bodyPr>
          <a:lstStyle/>
          <a:p>
            <a:r>
              <a:rPr lang="zh-CN" altLang="en-US" dirty="0"/>
              <a:t>工作负载（</a:t>
            </a:r>
            <a:r>
              <a:rPr lang="en-US" altLang="zh-CN" dirty="0"/>
              <a:t>deployment</a:t>
            </a:r>
            <a:r>
              <a:rPr lang="zh-CN" altLang="en-US" dirty="0"/>
              <a:t>、</a:t>
            </a:r>
            <a:r>
              <a:rPr lang="en-US" altLang="zh-CN" dirty="0"/>
              <a:t>satefulset</a:t>
            </a:r>
            <a:r>
              <a:rPr lang="zh-CN" altLang="en-US" dirty="0"/>
              <a:t>、</a:t>
            </a:r>
            <a:r>
              <a:rPr lang="en-US" altLang="zh-CN" dirty="0"/>
              <a:t>daemonset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网络服务、负载均衡（</a:t>
            </a:r>
            <a:r>
              <a:rPr lang="en-US" altLang="zh-CN" dirty="0"/>
              <a:t>NodePort</a:t>
            </a:r>
            <a:r>
              <a:rPr lang="zh-CN" altLang="en-US" dirty="0"/>
              <a:t>、</a:t>
            </a:r>
            <a:r>
              <a:rPr lang="en-US" altLang="zh-CN" dirty="0"/>
              <a:t>ingress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存储：</a:t>
            </a:r>
            <a:r>
              <a:rPr lang="en-US" altLang="zh-CN" dirty="0">
                <a:sym typeface="+mn-ea"/>
              </a:rPr>
              <a:t>storageClass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569315" y="2429694"/>
            <a:ext cx="10299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02</a:t>
            </a:r>
            <a:endParaRPr lang="en-US" altLang="zh-CN" sz="6000" dirty="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Freeform 8"/>
          <p:cNvSpPr/>
          <p:nvPr>
            <p:custDataLst>
              <p:tags r:id="rId1"/>
            </p:custDataLst>
          </p:nvPr>
        </p:nvSpPr>
        <p:spPr bwMode="auto">
          <a:xfrm>
            <a:off x="6218076" y="1838882"/>
            <a:ext cx="1350296" cy="1554114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lstStyle/>
          <a:p>
            <a:endParaRPr lang="zh-CN" altLang="en-US" sz="1690"/>
          </a:p>
        </p:txBody>
      </p:sp>
      <p:sp>
        <p:nvSpPr>
          <p:cNvPr id="19485" name="Freeform 29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6719673" y="2389386"/>
            <a:ext cx="383078" cy="453107"/>
          </a:xfrm>
          <a:custGeom>
            <a:avLst/>
            <a:gdLst>
              <a:gd name="T0" fmla="*/ 76 w 86"/>
              <a:gd name="T1" fmla="*/ 1 h 102"/>
              <a:gd name="T2" fmla="*/ 74 w 86"/>
              <a:gd name="T3" fmla="*/ 7 h 102"/>
              <a:gd name="T4" fmla="*/ 86 w 86"/>
              <a:gd name="T5" fmla="*/ 39 h 102"/>
              <a:gd name="T6" fmla="*/ 72 w 86"/>
              <a:gd name="T7" fmla="*/ 72 h 102"/>
              <a:gd name="T8" fmla="*/ 56 w 86"/>
              <a:gd name="T9" fmla="*/ 83 h 102"/>
              <a:gd name="T10" fmla="*/ 42 w 86"/>
              <a:gd name="T11" fmla="*/ 87 h 102"/>
              <a:gd name="T12" fmla="*/ 58 w 86"/>
              <a:gd name="T13" fmla="*/ 94 h 102"/>
              <a:gd name="T14" fmla="*/ 58 w 86"/>
              <a:gd name="T15" fmla="*/ 102 h 102"/>
              <a:gd name="T16" fmla="*/ 38 w 86"/>
              <a:gd name="T17" fmla="*/ 102 h 102"/>
              <a:gd name="T18" fmla="*/ 19 w 86"/>
              <a:gd name="T19" fmla="*/ 102 h 102"/>
              <a:gd name="T20" fmla="*/ 19 w 86"/>
              <a:gd name="T21" fmla="*/ 94 h 102"/>
              <a:gd name="T22" fmla="*/ 34 w 86"/>
              <a:gd name="T23" fmla="*/ 87 h 102"/>
              <a:gd name="T24" fmla="*/ 20 w 86"/>
              <a:gd name="T25" fmla="*/ 82 h 102"/>
              <a:gd name="T26" fmla="*/ 7 w 86"/>
              <a:gd name="T27" fmla="*/ 74 h 102"/>
              <a:gd name="T28" fmla="*/ 1 w 86"/>
              <a:gd name="T29" fmla="*/ 76 h 102"/>
              <a:gd name="T30" fmla="*/ 9 w 86"/>
              <a:gd name="T31" fmla="*/ 64 h 102"/>
              <a:gd name="T32" fmla="*/ 11 w 86"/>
              <a:gd name="T33" fmla="*/ 11 h 102"/>
              <a:gd name="T34" fmla="*/ 38 w 86"/>
              <a:gd name="T35" fmla="*/ 0 h 102"/>
              <a:gd name="T36" fmla="*/ 69 w 86"/>
              <a:gd name="T37" fmla="*/ 5 h 102"/>
              <a:gd name="T38" fmla="*/ 69 w 86"/>
              <a:gd name="T39" fmla="*/ 5 h 102"/>
              <a:gd name="T40" fmla="*/ 73 w 86"/>
              <a:gd name="T41" fmla="*/ 1 h 102"/>
              <a:gd name="T42" fmla="*/ 70 w 86"/>
              <a:gd name="T43" fmla="*/ 10 h 102"/>
              <a:gd name="T44" fmla="*/ 77 w 86"/>
              <a:gd name="T45" fmla="*/ 39 h 102"/>
              <a:gd name="T46" fmla="*/ 65 w 86"/>
              <a:gd name="T47" fmla="*/ 66 h 102"/>
              <a:gd name="T48" fmla="*/ 13 w 86"/>
              <a:gd name="T49" fmla="*/ 67 h 102"/>
              <a:gd name="T50" fmla="*/ 22 w 86"/>
              <a:gd name="T51" fmla="*/ 78 h 102"/>
              <a:gd name="T52" fmla="*/ 55 w 86"/>
              <a:gd name="T53" fmla="*/ 78 h 102"/>
              <a:gd name="T54" fmla="*/ 69 w 86"/>
              <a:gd name="T55" fmla="*/ 69 h 102"/>
              <a:gd name="T56" fmla="*/ 69 w 86"/>
              <a:gd name="T57" fmla="*/ 69 h 102"/>
              <a:gd name="T58" fmla="*/ 81 w 86"/>
              <a:gd name="T59" fmla="*/ 39 h 102"/>
              <a:gd name="T60" fmla="*/ 70 w 86"/>
              <a:gd name="T61" fmla="*/ 10 h 102"/>
              <a:gd name="T62" fmla="*/ 60 w 86"/>
              <a:gd name="T63" fmla="*/ 17 h 102"/>
              <a:gd name="T64" fmla="*/ 17 w 86"/>
              <a:gd name="T65" fmla="*/ 17 h 102"/>
              <a:gd name="T66" fmla="*/ 17 w 86"/>
              <a:gd name="T67" fmla="*/ 60 h 102"/>
              <a:gd name="T68" fmla="*/ 60 w 86"/>
              <a:gd name="T69" fmla="*/ 60 h 102"/>
              <a:gd name="T70" fmla="*/ 69 w 86"/>
              <a:gd name="T71" fmla="*/ 39 h 102"/>
              <a:gd name="T72" fmla="*/ 60 w 86"/>
              <a:gd name="T73" fmla="*/ 1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102">
                <a:moveTo>
                  <a:pt x="73" y="1"/>
                </a:moveTo>
                <a:cubicBezTo>
                  <a:pt x="74" y="0"/>
                  <a:pt x="75" y="0"/>
                  <a:pt x="76" y="1"/>
                </a:cubicBezTo>
                <a:cubicBezTo>
                  <a:pt x="77" y="2"/>
                  <a:pt x="77" y="3"/>
                  <a:pt x="76" y="4"/>
                </a:cubicBezTo>
                <a:cubicBezTo>
                  <a:pt x="74" y="7"/>
                  <a:pt x="74" y="7"/>
                  <a:pt x="74" y="7"/>
                </a:cubicBezTo>
                <a:cubicBezTo>
                  <a:pt x="77" y="11"/>
                  <a:pt x="80" y="15"/>
                  <a:pt x="82" y="20"/>
                </a:cubicBezTo>
                <a:cubicBezTo>
                  <a:pt x="85" y="26"/>
                  <a:pt x="86" y="32"/>
                  <a:pt x="86" y="39"/>
                </a:cubicBezTo>
                <a:cubicBezTo>
                  <a:pt x="86" y="45"/>
                  <a:pt x="85" y="51"/>
                  <a:pt x="82" y="57"/>
                </a:cubicBezTo>
                <a:cubicBezTo>
                  <a:pt x="80" y="63"/>
                  <a:pt x="76" y="68"/>
                  <a:pt x="72" y="72"/>
                </a:cubicBezTo>
                <a:cubicBezTo>
                  <a:pt x="68" y="77"/>
                  <a:pt x="62" y="80"/>
                  <a:pt x="57" y="82"/>
                </a:cubicBezTo>
                <a:cubicBezTo>
                  <a:pt x="56" y="83"/>
                  <a:pt x="56" y="83"/>
                  <a:pt x="56" y="83"/>
                </a:cubicBezTo>
                <a:cubicBezTo>
                  <a:pt x="52" y="84"/>
                  <a:pt x="47" y="85"/>
                  <a:pt x="42" y="86"/>
                </a:cubicBezTo>
                <a:cubicBezTo>
                  <a:pt x="42" y="86"/>
                  <a:pt x="42" y="86"/>
                  <a:pt x="42" y="87"/>
                </a:cubicBezTo>
                <a:cubicBezTo>
                  <a:pt x="42" y="94"/>
                  <a:pt x="42" y="94"/>
                  <a:pt x="42" y="94"/>
                </a:cubicBezTo>
                <a:cubicBezTo>
                  <a:pt x="58" y="94"/>
                  <a:pt x="58" y="94"/>
                  <a:pt x="58" y="94"/>
                </a:cubicBezTo>
                <a:cubicBezTo>
                  <a:pt x="60" y="94"/>
                  <a:pt x="62" y="96"/>
                  <a:pt x="62" y="98"/>
                </a:cubicBezTo>
                <a:cubicBezTo>
                  <a:pt x="62" y="100"/>
                  <a:pt x="60" y="102"/>
                  <a:pt x="5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19" y="102"/>
                  <a:pt x="19" y="102"/>
                  <a:pt x="19" y="102"/>
                </a:cubicBezTo>
                <a:cubicBezTo>
                  <a:pt x="17" y="102"/>
                  <a:pt x="15" y="100"/>
                  <a:pt x="15" y="98"/>
                </a:cubicBezTo>
                <a:cubicBezTo>
                  <a:pt x="15" y="96"/>
                  <a:pt x="17" y="94"/>
                  <a:pt x="19" y="94"/>
                </a:cubicBezTo>
                <a:cubicBezTo>
                  <a:pt x="34" y="94"/>
                  <a:pt x="34" y="94"/>
                  <a:pt x="34" y="94"/>
                </a:cubicBezTo>
                <a:cubicBezTo>
                  <a:pt x="34" y="87"/>
                  <a:pt x="34" y="87"/>
                  <a:pt x="34" y="87"/>
                </a:cubicBezTo>
                <a:cubicBezTo>
                  <a:pt x="34" y="86"/>
                  <a:pt x="34" y="86"/>
                  <a:pt x="34" y="86"/>
                </a:cubicBezTo>
                <a:cubicBezTo>
                  <a:pt x="29" y="85"/>
                  <a:pt x="25" y="84"/>
                  <a:pt x="20" y="82"/>
                </a:cubicBezTo>
                <a:cubicBezTo>
                  <a:pt x="20" y="82"/>
                  <a:pt x="20" y="82"/>
                  <a:pt x="20" y="82"/>
                </a:cubicBezTo>
                <a:cubicBezTo>
                  <a:pt x="15" y="80"/>
                  <a:pt x="11" y="77"/>
                  <a:pt x="7" y="74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7"/>
                  <a:pt x="2" y="77"/>
                  <a:pt x="1" y="76"/>
                </a:cubicBezTo>
                <a:cubicBezTo>
                  <a:pt x="0" y="75"/>
                  <a:pt x="0" y="74"/>
                  <a:pt x="1" y="73"/>
                </a:cubicBezTo>
                <a:cubicBezTo>
                  <a:pt x="9" y="64"/>
                  <a:pt x="9" y="64"/>
                  <a:pt x="9" y="64"/>
                </a:cubicBezTo>
                <a:cubicBezTo>
                  <a:pt x="3" y="57"/>
                  <a:pt x="0" y="48"/>
                  <a:pt x="0" y="39"/>
                </a:cubicBezTo>
                <a:cubicBezTo>
                  <a:pt x="0" y="28"/>
                  <a:pt x="4" y="18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8" y="4"/>
                  <a:pt x="28" y="0"/>
                  <a:pt x="38" y="0"/>
                </a:cubicBezTo>
                <a:cubicBezTo>
                  <a:pt x="48" y="0"/>
                  <a:pt x="57" y="4"/>
                  <a:pt x="64" y="10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73" y="1"/>
                  <a:pt x="73" y="1"/>
                  <a:pt x="73" y="1"/>
                </a:cubicBezTo>
                <a:close/>
                <a:moveTo>
                  <a:pt x="70" y="10"/>
                </a:moveTo>
                <a:cubicBezTo>
                  <a:pt x="70" y="10"/>
                  <a:pt x="70" y="10"/>
                  <a:pt x="70" y="10"/>
                </a:cubicBezTo>
                <a:cubicBezTo>
                  <a:pt x="67" y="13"/>
                  <a:pt x="67" y="13"/>
                  <a:pt x="67" y="13"/>
                </a:cubicBezTo>
                <a:cubicBezTo>
                  <a:pt x="73" y="20"/>
                  <a:pt x="77" y="29"/>
                  <a:pt x="77" y="39"/>
                </a:cubicBezTo>
                <a:cubicBezTo>
                  <a:pt x="77" y="49"/>
                  <a:pt x="73" y="59"/>
                  <a:pt x="66" y="66"/>
                </a:cubicBezTo>
                <a:cubicBezTo>
                  <a:pt x="65" y="66"/>
                  <a:pt x="65" y="66"/>
                  <a:pt x="65" y="66"/>
                </a:cubicBezTo>
                <a:cubicBezTo>
                  <a:pt x="59" y="73"/>
                  <a:pt x="49" y="77"/>
                  <a:pt x="38" y="77"/>
                </a:cubicBezTo>
                <a:cubicBezTo>
                  <a:pt x="29" y="77"/>
                  <a:pt x="20" y="73"/>
                  <a:pt x="13" y="67"/>
                </a:cubicBezTo>
                <a:cubicBezTo>
                  <a:pt x="10" y="70"/>
                  <a:pt x="10" y="70"/>
                  <a:pt x="10" y="70"/>
                </a:cubicBezTo>
                <a:cubicBezTo>
                  <a:pt x="13" y="74"/>
                  <a:pt x="18" y="76"/>
                  <a:pt x="22" y="78"/>
                </a:cubicBezTo>
                <a:cubicBezTo>
                  <a:pt x="27" y="80"/>
                  <a:pt x="33" y="81"/>
                  <a:pt x="38" y="81"/>
                </a:cubicBezTo>
                <a:cubicBezTo>
                  <a:pt x="44" y="81"/>
                  <a:pt x="50" y="80"/>
                  <a:pt x="55" y="78"/>
                </a:cubicBezTo>
                <a:cubicBezTo>
                  <a:pt x="55" y="78"/>
                  <a:pt x="55" y="78"/>
                  <a:pt x="55" y="78"/>
                </a:cubicBezTo>
                <a:cubicBezTo>
                  <a:pt x="60" y="76"/>
                  <a:pt x="65" y="73"/>
                  <a:pt x="6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73" y="65"/>
                  <a:pt x="76" y="60"/>
                  <a:pt x="78" y="55"/>
                </a:cubicBezTo>
                <a:cubicBezTo>
                  <a:pt x="80" y="50"/>
                  <a:pt x="81" y="44"/>
                  <a:pt x="81" y="39"/>
                </a:cubicBezTo>
                <a:cubicBezTo>
                  <a:pt x="81" y="33"/>
                  <a:pt x="80" y="27"/>
                  <a:pt x="78" y="22"/>
                </a:cubicBezTo>
                <a:cubicBezTo>
                  <a:pt x="76" y="18"/>
                  <a:pt x="73" y="14"/>
                  <a:pt x="70" y="10"/>
                </a:cubicBezTo>
                <a:close/>
                <a:moveTo>
                  <a:pt x="60" y="17"/>
                </a:moveTo>
                <a:cubicBezTo>
                  <a:pt x="60" y="17"/>
                  <a:pt x="60" y="17"/>
                  <a:pt x="60" y="17"/>
                </a:cubicBezTo>
                <a:cubicBezTo>
                  <a:pt x="54" y="11"/>
                  <a:pt x="47" y="8"/>
                  <a:pt x="38" y="8"/>
                </a:cubicBezTo>
                <a:cubicBezTo>
                  <a:pt x="30" y="8"/>
                  <a:pt x="22" y="11"/>
                  <a:pt x="17" y="17"/>
                </a:cubicBezTo>
                <a:cubicBezTo>
                  <a:pt x="11" y="22"/>
                  <a:pt x="8" y="30"/>
                  <a:pt x="8" y="39"/>
                </a:cubicBezTo>
                <a:cubicBezTo>
                  <a:pt x="8" y="47"/>
                  <a:pt x="11" y="55"/>
                  <a:pt x="17" y="60"/>
                </a:cubicBezTo>
                <a:cubicBezTo>
                  <a:pt x="22" y="66"/>
                  <a:pt x="30" y="69"/>
                  <a:pt x="38" y="69"/>
                </a:cubicBezTo>
                <a:cubicBezTo>
                  <a:pt x="47" y="69"/>
                  <a:pt x="54" y="66"/>
                  <a:pt x="60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6" y="55"/>
                  <a:pt x="69" y="47"/>
                  <a:pt x="69" y="39"/>
                </a:cubicBezTo>
                <a:cubicBezTo>
                  <a:pt x="69" y="30"/>
                  <a:pt x="66" y="22"/>
                  <a:pt x="60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17"/>
                  <a:pt x="60" y="17"/>
                  <a:pt x="60" y="17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bg1"/>
            </a:solidFill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7931275" y="1839969"/>
            <a:ext cx="1080295" cy="6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00" tIns="46800" rIns="90000" bIns="4680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buFont typeface="Arial" panose="020B0604020202090204" pitchFamily="34" charset="0"/>
              <a:buNone/>
              <a:defRPr sz="3105" b="1">
                <a:ln w="12700">
                  <a:solidFill>
                    <a:prstClr val="white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+mn-ea"/>
                <a:cs typeface="Tahoma" panose="020B0804030504040204" pitchFamily="34" charset="0"/>
              </a:defRPr>
            </a:lvl1pPr>
          </a:lstStyle>
          <a:p>
            <a:r>
              <a:rPr lang="en-US" altLang="zh-CN">
                <a:ln w="12700">
                  <a:solidFill>
                    <a:schemeClr val="bg1"/>
                  </a:solidFill>
                </a:ln>
                <a:latin typeface="+mn-lt"/>
                <a:cs typeface="+mn-cs"/>
              </a:rPr>
              <a:t>02</a:t>
            </a:r>
            <a:endParaRPr lang="zh-CN" altLang="en-US">
              <a:ln w="12700">
                <a:solidFill>
                  <a:schemeClr val="bg1"/>
                </a:solidFill>
              </a:ln>
              <a:latin typeface="+mn-lt"/>
              <a:cs typeface="+mn-cs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7931275" y="2495822"/>
            <a:ext cx="3312543" cy="461665"/>
          </a:xfrm>
          <a:prstGeom prst="rect">
            <a:avLst/>
          </a:prstGeom>
          <a:noFill/>
        </p:spPr>
        <p:txBody>
          <a:bodyPr wrap="square" lIns="93600" tIns="46800" rIns="90000" bIns="46800" rtlCol="0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应用对外用什么方式暴露？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466" name="Freeform 10"/>
          <p:cNvSpPr/>
          <p:nvPr>
            <p:custDataLst>
              <p:tags r:id="rId7"/>
            </p:custDataLst>
          </p:nvPr>
        </p:nvSpPr>
        <p:spPr bwMode="auto">
          <a:xfrm>
            <a:off x="6218077" y="3465004"/>
            <a:ext cx="1350296" cy="1554114"/>
          </a:xfrm>
          <a:custGeom>
            <a:avLst/>
            <a:gdLst>
              <a:gd name="T0" fmla="*/ 638 w 638"/>
              <a:gd name="T1" fmla="*/ 552 h 734"/>
              <a:gd name="T2" fmla="*/ 638 w 638"/>
              <a:gd name="T3" fmla="*/ 183 h 734"/>
              <a:gd name="T4" fmla="*/ 319 w 638"/>
              <a:gd name="T5" fmla="*/ 0 h 734"/>
              <a:gd name="T6" fmla="*/ 0 w 638"/>
              <a:gd name="T7" fmla="*/ 183 h 734"/>
              <a:gd name="T8" fmla="*/ 0 w 638"/>
              <a:gd name="T9" fmla="*/ 552 h 734"/>
              <a:gd name="T10" fmla="*/ 319 w 638"/>
              <a:gd name="T11" fmla="*/ 734 h 734"/>
              <a:gd name="T12" fmla="*/ 638 w 638"/>
              <a:gd name="T13" fmla="*/ 552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2"/>
                </a:moveTo>
                <a:lnTo>
                  <a:pt x="638" y="183"/>
                </a:lnTo>
                <a:lnTo>
                  <a:pt x="319" y="0"/>
                </a:lnTo>
                <a:lnTo>
                  <a:pt x="0" y="183"/>
                </a:lnTo>
                <a:lnTo>
                  <a:pt x="0" y="552"/>
                </a:lnTo>
                <a:lnTo>
                  <a:pt x="319" y="734"/>
                </a:lnTo>
                <a:lnTo>
                  <a:pt x="638" y="552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lstStyle/>
          <a:p>
            <a:endParaRPr lang="zh-CN" altLang="en-US" sz="1690"/>
          </a:p>
        </p:txBody>
      </p:sp>
      <p:sp>
        <p:nvSpPr>
          <p:cNvPr id="19486" name="Freeform 30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6723906" y="3975278"/>
            <a:ext cx="374613" cy="470045"/>
          </a:xfrm>
          <a:custGeom>
            <a:avLst/>
            <a:gdLst>
              <a:gd name="T0" fmla="*/ 62 w 84"/>
              <a:gd name="T1" fmla="*/ 60 h 106"/>
              <a:gd name="T2" fmla="*/ 55 w 84"/>
              <a:gd name="T3" fmla="*/ 96 h 106"/>
              <a:gd name="T4" fmla="*/ 80 w 84"/>
              <a:gd name="T5" fmla="*/ 98 h 106"/>
              <a:gd name="T6" fmla="*/ 80 w 84"/>
              <a:gd name="T7" fmla="*/ 106 h 106"/>
              <a:gd name="T8" fmla="*/ 0 w 84"/>
              <a:gd name="T9" fmla="*/ 102 h 106"/>
              <a:gd name="T10" fmla="*/ 30 w 84"/>
              <a:gd name="T11" fmla="*/ 98 h 106"/>
              <a:gd name="T12" fmla="*/ 49 w 84"/>
              <a:gd name="T13" fmla="*/ 91 h 106"/>
              <a:gd name="T14" fmla="*/ 6 w 84"/>
              <a:gd name="T15" fmla="*/ 88 h 106"/>
              <a:gd name="T16" fmla="*/ 6 w 84"/>
              <a:gd name="T17" fmla="*/ 83 h 106"/>
              <a:gd name="T18" fmla="*/ 56 w 84"/>
              <a:gd name="T19" fmla="*/ 72 h 106"/>
              <a:gd name="T20" fmla="*/ 50 w 84"/>
              <a:gd name="T21" fmla="*/ 55 h 106"/>
              <a:gd name="T22" fmla="*/ 42 w 84"/>
              <a:gd name="T23" fmla="*/ 56 h 106"/>
              <a:gd name="T24" fmla="*/ 32 w 84"/>
              <a:gd name="T25" fmla="*/ 68 h 106"/>
              <a:gd name="T26" fmla="*/ 28 w 84"/>
              <a:gd name="T27" fmla="*/ 70 h 106"/>
              <a:gd name="T28" fmla="*/ 14 w 84"/>
              <a:gd name="T29" fmla="*/ 65 h 106"/>
              <a:gd name="T30" fmla="*/ 16 w 84"/>
              <a:gd name="T31" fmla="*/ 58 h 106"/>
              <a:gd name="T32" fmla="*/ 13 w 84"/>
              <a:gd name="T33" fmla="*/ 54 h 106"/>
              <a:gd name="T34" fmla="*/ 38 w 84"/>
              <a:gd name="T35" fmla="*/ 15 h 106"/>
              <a:gd name="T36" fmla="*/ 40 w 84"/>
              <a:gd name="T37" fmla="*/ 16 h 106"/>
              <a:gd name="T38" fmla="*/ 41 w 84"/>
              <a:gd name="T39" fmla="*/ 9 h 106"/>
              <a:gd name="T40" fmla="*/ 45 w 84"/>
              <a:gd name="T41" fmla="*/ 2 h 106"/>
              <a:gd name="T42" fmla="*/ 66 w 84"/>
              <a:gd name="T43" fmla="*/ 18 h 106"/>
              <a:gd name="T44" fmla="*/ 58 w 84"/>
              <a:gd name="T45" fmla="*/ 18 h 106"/>
              <a:gd name="T46" fmla="*/ 57 w 84"/>
              <a:gd name="T47" fmla="*/ 26 h 106"/>
              <a:gd name="T48" fmla="*/ 52 w 84"/>
              <a:gd name="T49" fmla="*/ 38 h 106"/>
              <a:gd name="T50" fmla="*/ 55 w 84"/>
              <a:gd name="T51" fmla="*/ 49 h 106"/>
              <a:gd name="T52" fmla="*/ 54 w 84"/>
              <a:gd name="T53" fmla="*/ 16 h 106"/>
              <a:gd name="T54" fmla="*/ 44 w 84"/>
              <a:gd name="T55" fmla="*/ 19 h 106"/>
              <a:gd name="T56" fmla="*/ 54 w 84"/>
              <a:gd name="T57" fmla="*/ 16 h 106"/>
              <a:gd name="T58" fmla="*/ 48 w 84"/>
              <a:gd name="T59" fmla="*/ 35 h 106"/>
              <a:gd name="T60" fmla="*/ 37 w 84"/>
              <a:gd name="T61" fmla="*/ 20 h 106"/>
              <a:gd name="T62" fmla="*/ 33 w 84"/>
              <a:gd name="T63" fmla="*/ 62 h 106"/>
              <a:gd name="T64" fmla="*/ 34 w 84"/>
              <a:gd name="T65" fmla="*/ 46 h 106"/>
              <a:gd name="T66" fmla="*/ 37 w 84"/>
              <a:gd name="T67" fmla="*/ 38 h 106"/>
              <a:gd name="T68" fmla="*/ 49 w 84"/>
              <a:gd name="T69" fmla="*/ 42 h 106"/>
              <a:gd name="T70" fmla="*/ 40 w 84"/>
              <a:gd name="T71" fmla="*/ 42 h 106"/>
              <a:gd name="T72" fmla="*/ 40 w 84"/>
              <a:gd name="T73" fmla="*/ 42 h 106"/>
              <a:gd name="T74" fmla="*/ 45 w 84"/>
              <a:gd name="T75" fmla="*/ 52 h 106"/>
              <a:gd name="T76" fmla="*/ 49 w 84"/>
              <a:gd name="T77" fmla="*/ 50 h 106"/>
              <a:gd name="T78" fmla="*/ 49 w 84"/>
              <a:gd name="T79" fmla="*/ 42 h 106"/>
              <a:gd name="T80" fmla="*/ 20 w 84"/>
              <a:gd name="T81" fmla="*/ 61 h 106"/>
              <a:gd name="T82" fmla="*/ 19 w 84"/>
              <a:gd name="T83" fmla="*/ 62 h 106"/>
              <a:gd name="T84" fmla="*/ 26 w 84"/>
              <a:gd name="T85" fmla="*/ 6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4" h="106">
                <a:moveTo>
                  <a:pt x="55" y="49"/>
                </a:moveTo>
                <a:cubicBezTo>
                  <a:pt x="58" y="52"/>
                  <a:pt x="61" y="56"/>
                  <a:pt x="62" y="60"/>
                </a:cubicBezTo>
                <a:cubicBezTo>
                  <a:pt x="64" y="63"/>
                  <a:pt x="65" y="68"/>
                  <a:pt x="65" y="72"/>
                </a:cubicBezTo>
                <a:cubicBezTo>
                  <a:pt x="65" y="82"/>
                  <a:pt x="61" y="90"/>
                  <a:pt x="55" y="96"/>
                </a:cubicBezTo>
                <a:cubicBezTo>
                  <a:pt x="54" y="97"/>
                  <a:pt x="53" y="98"/>
                  <a:pt x="53" y="98"/>
                </a:cubicBezTo>
                <a:cubicBezTo>
                  <a:pt x="80" y="98"/>
                  <a:pt x="80" y="98"/>
                  <a:pt x="80" y="98"/>
                </a:cubicBezTo>
                <a:cubicBezTo>
                  <a:pt x="82" y="98"/>
                  <a:pt x="84" y="100"/>
                  <a:pt x="84" y="102"/>
                </a:cubicBezTo>
                <a:cubicBezTo>
                  <a:pt x="84" y="104"/>
                  <a:pt x="82" y="106"/>
                  <a:pt x="80" y="106"/>
                </a:cubicBezTo>
                <a:cubicBezTo>
                  <a:pt x="54" y="106"/>
                  <a:pt x="29" y="106"/>
                  <a:pt x="4" y="106"/>
                </a:cubicBezTo>
                <a:cubicBezTo>
                  <a:pt x="2" y="106"/>
                  <a:pt x="0" y="104"/>
                  <a:pt x="0" y="102"/>
                </a:cubicBezTo>
                <a:cubicBezTo>
                  <a:pt x="0" y="100"/>
                  <a:pt x="2" y="98"/>
                  <a:pt x="4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1" y="98"/>
                  <a:pt x="31" y="98"/>
                  <a:pt x="31" y="98"/>
                </a:cubicBezTo>
                <a:cubicBezTo>
                  <a:pt x="38" y="98"/>
                  <a:pt x="44" y="95"/>
                  <a:pt x="49" y="91"/>
                </a:cubicBezTo>
                <a:cubicBezTo>
                  <a:pt x="50" y="90"/>
                  <a:pt x="50" y="89"/>
                  <a:pt x="51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5" y="88"/>
                  <a:pt x="4" y="87"/>
                  <a:pt x="4" y="86"/>
                </a:cubicBezTo>
                <a:cubicBezTo>
                  <a:pt x="4" y="85"/>
                  <a:pt x="5" y="83"/>
                  <a:pt x="6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56" y="80"/>
                  <a:pt x="56" y="76"/>
                  <a:pt x="56" y="72"/>
                </a:cubicBezTo>
                <a:cubicBezTo>
                  <a:pt x="56" y="69"/>
                  <a:pt x="56" y="66"/>
                  <a:pt x="55" y="63"/>
                </a:cubicBezTo>
                <a:cubicBezTo>
                  <a:pt x="54" y="60"/>
                  <a:pt x="52" y="58"/>
                  <a:pt x="50" y="55"/>
                </a:cubicBezTo>
                <a:cubicBezTo>
                  <a:pt x="49" y="56"/>
                  <a:pt x="47" y="57"/>
                  <a:pt x="45" y="57"/>
                </a:cubicBezTo>
                <a:cubicBezTo>
                  <a:pt x="44" y="57"/>
                  <a:pt x="43" y="57"/>
                  <a:pt x="42" y="56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68"/>
                  <a:pt x="33" y="68"/>
                  <a:pt x="32" y="68"/>
                </a:cubicBezTo>
                <a:cubicBezTo>
                  <a:pt x="30" y="66"/>
                  <a:pt x="30" y="66"/>
                  <a:pt x="30" y="66"/>
                </a:cubicBezTo>
                <a:cubicBezTo>
                  <a:pt x="28" y="70"/>
                  <a:pt x="28" y="70"/>
                  <a:pt x="28" y="70"/>
                </a:cubicBezTo>
                <a:cubicBezTo>
                  <a:pt x="27" y="71"/>
                  <a:pt x="25" y="72"/>
                  <a:pt x="24" y="71"/>
                </a:cubicBezTo>
                <a:cubicBezTo>
                  <a:pt x="14" y="65"/>
                  <a:pt x="14" y="65"/>
                  <a:pt x="14" y="65"/>
                </a:cubicBezTo>
                <a:cubicBezTo>
                  <a:pt x="13" y="65"/>
                  <a:pt x="13" y="63"/>
                  <a:pt x="14" y="62"/>
                </a:cubicBezTo>
                <a:cubicBezTo>
                  <a:pt x="16" y="58"/>
                  <a:pt x="16" y="58"/>
                  <a:pt x="16" y="58"/>
                </a:cubicBezTo>
                <a:cubicBezTo>
                  <a:pt x="13" y="57"/>
                  <a:pt x="13" y="57"/>
                  <a:pt x="13" y="57"/>
                </a:cubicBezTo>
                <a:cubicBezTo>
                  <a:pt x="12" y="56"/>
                  <a:pt x="12" y="55"/>
                  <a:pt x="13" y="54"/>
                </a:cubicBezTo>
                <a:cubicBezTo>
                  <a:pt x="34" y="16"/>
                  <a:pt x="34" y="16"/>
                  <a:pt x="34" y="16"/>
                </a:cubicBezTo>
                <a:cubicBezTo>
                  <a:pt x="35" y="15"/>
                  <a:pt x="37" y="14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40" y="16"/>
                  <a:pt x="40" y="16"/>
                  <a:pt x="40" y="16"/>
                </a:cubicBezTo>
                <a:cubicBezTo>
                  <a:pt x="44" y="10"/>
                  <a:pt x="44" y="10"/>
                  <a:pt x="44" y="10"/>
                </a:cubicBezTo>
                <a:cubicBezTo>
                  <a:pt x="41" y="9"/>
                  <a:pt x="41" y="9"/>
                  <a:pt x="41" y="9"/>
                </a:cubicBezTo>
                <a:cubicBezTo>
                  <a:pt x="39" y="7"/>
                  <a:pt x="39" y="5"/>
                  <a:pt x="40" y="3"/>
                </a:cubicBezTo>
                <a:cubicBezTo>
                  <a:pt x="41" y="1"/>
                  <a:pt x="43" y="0"/>
                  <a:pt x="45" y="2"/>
                </a:cubicBezTo>
                <a:cubicBezTo>
                  <a:pt x="52" y="5"/>
                  <a:pt x="58" y="9"/>
                  <a:pt x="64" y="12"/>
                </a:cubicBezTo>
                <a:cubicBezTo>
                  <a:pt x="66" y="13"/>
                  <a:pt x="67" y="16"/>
                  <a:pt x="66" y="18"/>
                </a:cubicBezTo>
                <a:cubicBezTo>
                  <a:pt x="64" y="20"/>
                  <a:pt x="62" y="21"/>
                  <a:pt x="60" y="19"/>
                </a:cubicBezTo>
                <a:cubicBezTo>
                  <a:pt x="58" y="18"/>
                  <a:pt x="58" y="18"/>
                  <a:pt x="58" y="18"/>
                </a:cubicBezTo>
                <a:cubicBezTo>
                  <a:pt x="54" y="24"/>
                  <a:pt x="54" y="24"/>
                  <a:pt x="54" y="24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6"/>
                  <a:pt x="58" y="28"/>
                  <a:pt x="57" y="29"/>
                </a:cubicBezTo>
                <a:cubicBezTo>
                  <a:pt x="52" y="38"/>
                  <a:pt x="52" y="38"/>
                  <a:pt x="52" y="38"/>
                </a:cubicBezTo>
                <a:cubicBezTo>
                  <a:pt x="55" y="40"/>
                  <a:pt x="56" y="43"/>
                  <a:pt x="56" y="46"/>
                </a:cubicBezTo>
                <a:cubicBezTo>
                  <a:pt x="56" y="47"/>
                  <a:pt x="56" y="48"/>
                  <a:pt x="55" y="49"/>
                </a:cubicBezTo>
                <a:close/>
                <a:moveTo>
                  <a:pt x="54" y="16"/>
                </a:moveTo>
                <a:cubicBezTo>
                  <a:pt x="54" y="16"/>
                  <a:pt x="54" y="16"/>
                  <a:pt x="54" y="16"/>
                </a:cubicBezTo>
                <a:cubicBezTo>
                  <a:pt x="52" y="15"/>
                  <a:pt x="50" y="13"/>
                  <a:pt x="48" y="12"/>
                </a:cubicBezTo>
                <a:cubicBezTo>
                  <a:pt x="44" y="19"/>
                  <a:pt x="44" y="19"/>
                  <a:pt x="44" y="19"/>
                </a:cubicBezTo>
                <a:cubicBezTo>
                  <a:pt x="50" y="22"/>
                  <a:pt x="50" y="22"/>
                  <a:pt x="50" y="22"/>
                </a:cubicBezTo>
                <a:cubicBezTo>
                  <a:pt x="54" y="16"/>
                  <a:pt x="54" y="16"/>
                  <a:pt x="54" y="16"/>
                </a:cubicBezTo>
                <a:close/>
                <a:moveTo>
                  <a:pt x="48" y="35"/>
                </a:moveTo>
                <a:cubicBezTo>
                  <a:pt x="48" y="35"/>
                  <a:pt x="48" y="35"/>
                  <a:pt x="48" y="35"/>
                </a:cubicBezTo>
                <a:cubicBezTo>
                  <a:pt x="52" y="29"/>
                  <a:pt x="52" y="29"/>
                  <a:pt x="52" y="29"/>
                </a:cubicBezTo>
                <a:cubicBezTo>
                  <a:pt x="47" y="26"/>
                  <a:pt x="42" y="23"/>
                  <a:pt x="37" y="2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7"/>
                  <a:pt x="28" y="60"/>
                  <a:pt x="33" y="62"/>
                </a:cubicBezTo>
                <a:cubicBezTo>
                  <a:pt x="37" y="54"/>
                  <a:pt x="37" y="54"/>
                  <a:pt x="37" y="54"/>
                </a:cubicBezTo>
                <a:cubicBezTo>
                  <a:pt x="35" y="52"/>
                  <a:pt x="34" y="49"/>
                  <a:pt x="34" y="46"/>
                </a:cubicBezTo>
                <a:cubicBezTo>
                  <a:pt x="34" y="43"/>
                  <a:pt x="35" y="40"/>
                  <a:pt x="37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40" y="35"/>
                  <a:pt x="44" y="34"/>
                  <a:pt x="48" y="35"/>
                </a:cubicBezTo>
                <a:close/>
                <a:moveTo>
                  <a:pt x="49" y="42"/>
                </a:moveTo>
                <a:cubicBezTo>
                  <a:pt x="49" y="42"/>
                  <a:pt x="49" y="42"/>
                  <a:pt x="49" y="42"/>
                </a:cubicBezTo>
                <a:cubicBezTo>
                  <a:pt x="47" y="39"/>
                  <a:pt x="43" y="39"/>
                  <a:pt x="40" y="42"/>
                </a:cubicBezTo>
                <a:cubicBezTo>
                  <a:pt x="40" y="41"/>
                  <a:pt x="40" y="41"/>
                  <a:pt x="40" y="41"/>
                </a:cubicBezTo>
                <a:cubicBezTo>
                  <a:pt x="40" y="42"/>
                  <a:pt x="40" y="42"/>
                  <a:pt x="40" y="42"/>
                </a:cubicBezTo>
                <a:cubicBezTo>
                  <a:pt x="39" y="43"/>
                  <a:pt x="39" y="44"/>
                  <a:pt x="39" y="46"/>
                </a:cubicBezTo>
                <a:cubicBezTo>
                  <a:pt x="39" y="49"/>
                  <a:pt x="41" y="52"/>
                  <a:pt x="45" y="52"/>
                </a:cubicBezTo>
                <a:cubicBezTo>
                  <a:pt x="47" y="52"/>
                  <a:pt x="48" y="51"/>
                  <a:pt x="49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50" y="49"/>
                  <a:pt x="51" y="48"/>
                  <a:pt x="51" y="46"/>
                </a:cubicBezTo>
                <a:cubicBezTo>
                  <a:pt x="51" y="44"/>
                  <a:pt x="50" y="43"/>
                  <a:pt x="49" y="42"/>
                </a:cubicBezTo>
                <a:cubicBezTo>
                  <a:pt x="49" y="42"/>
                  <a:pt x="49" y="42"/>
                  <a:pt x="49" y="42"/>
                </a:cubicBezTo>
                <a:close/>
                <a:moveTo>
                  <a:pt x="20" y="61"/>
                </a:moveTo>
                <a:cubicBezTo>
                  <a:pt x="20" y="61"/>
                  <a:pt x="20" y="61"/>
                  <a:pt x="20" y="61"/>
                </a:cubicBezTo>
                <a:cubicBezTo>
                  <a:pt x="19" y="62"/>
                  <a:pt x="19" y="62"/>
                  <a:pt x="19" y="62"/>
                </a:cubicBezTo>
                <a:cubicBezTo>
                  <a:pt x="25" y="66"/>
                  <a:pt x="25" y="66"/>
                  <a:pt x="25" y="66"/>
                </a:cubicBezTo>
                <a:cubicBezTo>
                  <a:pt x="26" y="64"/>
                  <a:pt x="26" y="64"/>
                  <a:pt x="26" y="64"/>
                </a:cubicBezTo>
                <a:cubicBezTo>
                  <a:pt x="20" y="61"/>
                  <a:pt x="20" y="61"/>
                  <a:pt x="20" y="61"/>
                </a:cubicBezTo>
                <a:close/>
              </a:path>
            </a:pathLst>
          </a:cu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bg1"/>
            </a:solidFill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7931275" y="3728588"/>
            <a:ext cx="1080295" cy="6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00" tIns="46800" rIns="90000" bIns="4680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105" b="1">
                <a:ln w="12700">
                  <a:solidFill>
                    <a:prstClr val="white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+mn-ea"/>
                <a:cs typeface="Tahoma" panose="020B0804030504040204" pitchFamily="34" charset="0"/>
              </a:defRPr>
            </a:lvl1pPr>
          </a:lstStyle>
          <a:p>
            <a:r>
              <a:rPr lang="en-US" altLang="zh-CN" dirty="0">
                <a:ln w="12700">
                  <a:solidFill>
                    <a:schemeClr val="bg1"/>
                  </a:solidFill>
                </a:ln>
                <a:latin typeface="+mn-lt"/>
                <a:cs typeface="+mn-cs"/>
              </a:rPr>
              <a:t>04</a:t>
            </a:r>
            <a:endParaRPr lang="zh-CN" altLang="en-US" dirty="0">
              <a:ln w="12700">
                <a:solidFill>
                  <a:schemeClr val="bg1"/>
                </a:solidFill>
              </a:ln>
              <a:latin typeface="+mn-lt"/>
              <a:cs typeface="+mn-cs"/>
            </a:endParaRPr>
          </a:p>
        </p:txBody>
      </p:sp>
      <p:sp>
        <p:nvSpPr>
          <p:cNvPr id="32" name="文本框 31"/>
          <p:cNvSpPr txBox="1"/>
          <p:nvPr>
            <p:custDataLst>
              <p:tags r:id="rId11"/>
            </p:custDataLst>
          </p:nvPr>
        </p:nvSpPr>
        <p:spPr>
          <a:xfrm>
            <a:off x="7931275" y="4402842"/>
            <a:ext cx="3312543" cy="461665"/>
          </a:xfrm>
          <a:prstGeom prst="rect">
            <a:avLst/>
          </a:prstGeom>
          <a:noFill/>
        </p:spPr>
        <p:txBody>
          <a:bodyPr wrap="square" lIns="93600" tIns="46800" rIns="90000" bIns="46800" rtlCol="0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应用怎么保证其可用性？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465" name="Freeform 9"/>
          <p:cNvSpPr/>
          <p:nvPr>
            <p:custDataLst>
              <p:tags r:id="rId12"/>
            </p:custDataLst>
          </p:nvPr>
        </p:nvSpPr>
        <p:spPr bwMode="auto">
          <a:xfrm>
            <a:off x="4788363" y="1838882"/>
            <a:ext cx="1350296" cy="1554114"/>
          </a:xfrm>
          <a:custGeom>
            <a:avLst/>
            <a:gdLst>
              <a:gd name="T0" fmla="*/ 638 w 638"/>
              <a:gd name="T1" fmla="*/ 551 h 734"/>
              <a:gd name="T2" fmla="*/ 638 w 638"/>
              <a:gd name="T3" fmla="*/ 182 h 734"/>
              <a:gd name="T4" fmla="*/ 319 w 638"/>
              <a:gd name="T5" fmla="*/ 0 h 734"/>
              <a:gd name="T6" fmla="*/ 0 w 638"/>
              <a:gd name="T7" fmla="*/ 182 h 734"/>
              <a:gd name="T8" fmla="*/ 0 w 638"/>
              <a:gd name="T9" fmla="*/ 551 h 734"/>
              <a:gd name="T10" fmla="*/ 319 w 638"/>
              <a:gd name="T11" fmla="*/ 734 h 734"/>
              <a:gd name="T12" fmla="*/ 638 w 638"/>
              <a:gd name="T13" fmla="*/ 55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1"/>
                </a:moveTo>
                <a:lnTo>
                  <a:pt x="638" y="182"/>
                </a:lnTo>
                <a:lnTo>
                  <a:pt x="319" y="0"/>
                </a:lnTo>
                <a:lnTo>
                  <a:pt x="0" y="182"/>
                </a:lnTo>
                <a:lnTo>
                  <a:pt x="0" y="551"/>
                </a:lnTo>
                <a:lnTo>
                  <a:pt x="319" y="734"/>
                </a:lnTo>
                <a:lnTo>
                  <a:pt x="638" y="551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lstStyle/>
          <a:p>
            <a:endParaRPr lang="zh-CN" altLang="en-US" sz="1690"/>
          </a:p>
        </p:txBody>
      </p:sp>
      <p:sp>
        <p:nvSpPr>
          <p:cNvPr id="19482" name="Freeform 26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5232815" y="2389807"/>
            <a:ext cx="465619" cy="470045"/>
          </a:xfrm>
          <a:custGeom>
            <a:avLst/>
            <a:gdLst>
              <a:gd name="T0" fmla="*/ 52 w 105"/>
              <a:gd name="T1" fmla="*/ 0 h 106"/>
              <a:gd name="T2" fmla="*/ 89 w 105"/>
              <a:gd name="T3" fmla="*/ 16 h 106"/>
              <a:gd name="T4" fmla="*/ 90 w 105"/>
              <a:gd name="T5" fmla="*/ 16 h 106"/>
              <a:gd name="T6" fmla="*/ 105 w 105"/>
              <a:gd name="T7" fmla="*/ 53 h 106"/>
              <a:gd name="T8" fmla="*/ 89 w 105"/>
              <a:gd name="T9" fmla="*/ 90 h 106"/>
              <a:gd name="T10" fmla="*/ 89 w 105"/>
              <a:gd name="T11" fmla="*/ 90 h 106"/>
              <a:gd name="T12" fmla="*/ 52 w 105"/>
              <a:gd name="T13" fmla="*/ 106 h 106"/>
              <a:gd name="T14" fmla="*/ 15 w 105"/>
              <a:gd name="T15" fmla="*/ 90 h 106"/>
              <a:gd name="T16" fmla="*/ 0 w 105"/>
              <a:gd name="T17" fmla="*/ 53 h 106"/>
              <a:gd name="T18" fmla="*/ 15 w 105"/>
              <a:gd name="T19" fmla="*/ 16 h 106"/>
              <a:gd name="T20" fmla="*/ 15 w 105"/>
              <a:gd name="T21" fmla="*/ 16 h 106"/>
              <a:gd name="T22" fmla="*/ 15 w 105"/>
              <a:gd name="T23" fmla="*/ 16 h 106"/>
              <a:gd name="T24" fmla="*/ 52 w 105"/>
              <a:gd name="T25" fmla="*/ 0 h 106"/>
              <a:gd name="T26" fmla="*/ 75 w 105"/>
              <a:gd name="T27" fmla="*/ 49 h 106"/>
              <a:gd name="T28" fmla="*/ 75 w 105"/>
              <a:gd name="T29" fmla="*/ 49 h 106"/>
              <a:gd name="T30" fmla="*/ 56 w 105"/>
              <a:gd name="T31" fmla="*/ 49 h 106"/>
              <a:gd name="T32" fmla="*/ 56 w 105"/>
              <a:gd name="T33" fmla="*/ 17 h 106"/>
              <a:gd name="T34" fmla="*/ 52 w 105"/>
              <a:gd name="T35" fmla="*/ 13 h 106"/>
              <a:gd name="T36" fmla="*/ 48 w 105"/>
              <a:gd name="T37" fmla="*/ 17 h 106"/>
              <a:gd name="T38" fmla="*/ 48 w 105"/>
              <a:gd name="T39" fmla="*/ 53 h 106"/>
              <a:gd name="T40" fmla="*/ 48 w 105"/>
              <a:gd name="T41" fmla="*/ 53 h 106"/>
              <a:gd name="T42" fmla="*/ 52 w 105"/>
              <a:gd name="T43" fmla="*/ 57 h 106"/>
              <a:gd name="T44" fmla="*/ 75 w 105"/>
              <a:gd name="T45" fmla="*/ 57 h 106"/>
              <a:gd name="T46" fmla="*/ 79 w 105"/>
              <a:gd name="T47" fmla="*/ 53 h 106"/>
              <a:gd name="T48" fmla="*/ 75 w 105"/>
              <a:gd name="T49" fmla="*/ 49 h 106"/>
              <a:gd name="T50" fmla="*/ 84 w 105"/>
              <a:gd name="T51" fmla="*/ 22 h 106"/>
              <a:gd name="T52" fmla="*/ 84 w 105"/>
              <a:gd name="T53" fmla="*/ 22 h 106"/>
              <a:gd name="T54" fmla="*/ 52 w 105"/>
              <a:gd name="T55" fmla="*/ 8 h 106"/>
              <a:gd name="T56" fmla="*/ 21 w 105"/>
              <a:gd name="T57" fmla="*/ 21 h 106"/>
              <a:gd name="T58" fmla="*/ 21 w 105"/>
              <a:gd name="T59" fmla="*/ 22 h 106"/>
              <a:gd name="T60" fmla="*/ 8 w 105"/>
              <a:gd name="T61" fmla="*/ 53 h 106"/>
              <a:gd name="T62" fmla="*/ 21 w 105"/>
              <a:gd name="T63" fmla="*/ 84 h 106"/>
              <a:gd name="T64" fmla="*/ 52 w 105"/>
              <a:gd name="T65" fmla="*/ 98 h 106"/>
              <a:gd name="T66" fmla="*/ 83 w 105"/>
              <a:gd name="T67" fmla="*/ 85 h 106"/>
              <a:gd name="T68" fmla="*/ 84 w 105"/>
              <a:gd name="T69" fmla="*/ 84 h 106"/>
              <a:gd name="T70" fmla="*/ 97 w 105"/>
              <a:gd name="T71" fmla="*/ 53 h 106"/>
              <a:gd name="T72" fmla="*/ 84 w 105"/>
              <a:gd name="T73" fmla="*/ 22 h 106"/>
              <a:gd name="T74" fmla="*/ 84 w 105"/>
              <a:gd name="T75" fmla="*/ 2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" h="106">
                <a:moveTo>
                  <a:pt x="52" y="0"/>
                </a:moveTo>
                <a:cubicBezTo>
                  <a:pt x="67" y="0"/>
                  <a:pt x="80" y="6"/>
                  <a:pt x="89" y="16"/>
                </a:cubicBezTo>
                <a:cubicBezTo>
                  <a:pt x="90" y="16"/>
                  <a:pt x="90" y="16"/>
                  <a:pt x="90" y="16"/>
                </a:cubicBezTo>
                <a:cubicBezTo>
                  <a:pt x="99" y="26"/>
                  <a:pt x="105" y="39"/>
                  <a:pt x="105" y="53"/>
                </a:cubicBezTo>
                <a:cubicBezTo>
                  <a:pt x="105" y="68"/>
                  <a:pt x="99" y="81"/>
                  <a:pt x="89" y="90"/>
                </a:cubicBezTo>
                <a:cubicBezTo>
                  <a:pt x="89" y="90"/>
                  <a:pt x="89" y="90"/>
                  <a:pt x="89" y="90"/>
                </a:cubicBezTo>
                <a:cubicBezTo>
                  <a:pt x="80" y="100"/>
                  <a:pt x="67" y="106"/>
                  <a:pt x="52" y="106"/>
                </a:cubicBezTo>
                <a:cubicBezTo>
                  <a:pt x="38" y="106"/>
                  <a:pt x="24" y="100"/>
                  <a:pt x="15" y="90"/>
                </a:cubicBezTo>
                <a:cubicBezTo>
                  <a:pt x="5" y="81"/>
                  <a:pt x="0" y="68"/>
                  <a:pt x="0" y="53"/>
                </a:cubicBezTo>
                <a:cubicBezTo>
                  <a:pt x="0" y="39"/>
                  <a:pt x="5" y="25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24" y="6"/>
                  <a:pt x="38" y="0"/>
                  <a:pt x="52" y="0"/>
                </a:cubicBezTo>
                <a:close/>
                <a:moveTo>
                  <a:pt x="75" y="49"/>
                </a:moveTo>
                <a:cubicBezTo>
                  <a:pt x="75" y="49"/>
                  <a:pt x="75" y="49"/>
                  <a:pt x="75" y="49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5"/>
                  <a:pt x="54" y="13"/>
                  <a:pt x="52" y="13"/>
                </a:cubicBezTo>
                <a:cubicBezTo>
                  <a:pt x="50" y="13"/>
                  <a:pt x="48" y="15"/>
                  <a:pt x="48" y="17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55"/>
                  <a:pt x="50" y="57"/>
                  <a:pt x="52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5"/>
                  <a:pt x="79" y="53"/>
                </a:cubicBezTo>
                <a:cubicBezTo>
                  <a:pt x="79" y="51"/>
                  <a:pt x="77" y="49"/>
                  <a:pt x="75" y="49"/>
                </a:cubicBezTo>
                <a:close/>
                <a:moveTo>
                  <a:pt x="84" y="22"/>
                </a:moveTo>
                <a:cubicBezTo>
                  <a:pt x="84" y="22"/>
                  <a:pt x="84" y="22"/>
                  <a:pt x="84" y="22"/>
                </a:cubicBezTo>
                <a:cubicBezTo>
                  <a:pt x="76" y="13"/>
                  <a:pt x="64" y="8"/>
                  <a:pt x="52" y="8"/>
                </a:cubicBezTo>
                <a:cubicBezTo>
                  <a:pt x="40" y="8"/>
                  <a:pt x="29" y="13"/>
                  <a:pt x="21" y="21"/>
                </a:cubicBezTo>
                <a:cubicBezTo>
                  <a:pt x="21" y="22"/>
                  <a:pt x="21" y="22"/>
                  <a:pt x="21" y="22"/>
                </a:cubicBezTo>
                <a:cubicBezTo>
                  <a:pt x="13" y="30"/>
                  <a:pt x="8" y="41"/>
                  <a:pt x="8" y="53"/>
                </a:cubicBezTo>
                <a:cubicBezTo>
                  <a:pt x="8" y="65"/>
                  <a:pt x="13" y="76"/>
                  <a:pt x="21" y="84"/>
                </a:cubicBezTo>
                <a:cubicBezTo>
                  <a:pt x="29" y="93"/>
                  <a:pt x="40" y="98"/>
                  <a:pt x="52" y="98"/>
                </a:cubicBezTo>
                <a:cubicBezTo>
                  <a:pt x="64" y="98"/>
                  <a:pt x="75" y="93"/>
                  <a:pt x="83" y="85"/>
                </a:cubicBezTo>
                <a:cubicBezTo>
                  <a:pt x="84" y="84"/>
                  <a:pt x="84" y="84"/>
                  <a:pt x="84" y="84"/>
                </a:cubicBezTo>
                <a:cubicBezTo>
                  <a:pt x="92" y="76"/>
                  <a:pt x="97" y="65"/>
                  <a:pt x="97" y="53"/>
                </a:cubicBezTo>
                <a:cubicBezTo>
                  <a:pt x="97" y="41"/>
                  <a:pt x="92" y="30"/>
                  <a:pt x="84" y="22"/>
                </a:cubicBezTo>
                <a:cubicBezTo>
                  <a:pt x="84" y="22"/>
                  <a:pt x="84" y="22"/>
                  <a:pt x="84" y="22"/>
                </a:cubicBezTo>
                <a:close/>
              </a:path>
            </a:pathLst>
          </a:cu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bg1"/>
            </a:solidFill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6" name="文本框 5"/>
          <p:cNvSpPr txBox="1"/>
          <p:nvPr>
            <p:custDataLst>
              <p:tags r:id="rId15"/>
            </p:custDataLst>
          </p:nvPr>
        </p:nvSpPr>
        <p:spPr>
          <a:xfrm>
            <a:off x="3195565" y="1839969"/>
            <a:ext cx="1065160" cy="6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00" tIns="46800" rIns="90000" bIns="4680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3105" b="1">
                <a:ln w="12700">
                  <a:solidFill>
                    <a:prstClr val="white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+mn-ea"/>
                <a:cs typeface="Tahoma" panose="020B0804030504040204" pitchFamily="34" charset="0"/>
              </a:defRPr>
            </a:lvl1pPr>
          </a:lstStyle>
          <a:p>
            <a:r>
              <a:rPr lang="en-US" altLang="zh-CN" dirty="0">
                <a:ln w="12700">
                  <a:solidFill>
                    <a:schemeClr val="bg1"/>
                  </a:solidFill>
                </a:ln>
                <a:latin typeface="+mn-lt"/>
                <a:cs typeface="+mn-cs"/>
              </a:rPr>
              <a:t>01</a:t>
            </a:r>
            <a:endParaRPr lang="zh-CN" altLang="en-US" dirty="0">
              <a:ln w="12700">
                <a:solidFill>
                  <a:schemeClr val="bg1"/>
                </a:solidFill>
              </a:ln>
              <a:latin typeface="+mn-lt"/>
              <a:cs typeface="+mn-cs"/>
            </a:endParaRPr>
          </a:p>
        </p:txBody>
      </p:sp>
      <p:sp>
        <p:nvSpPr>
          <p:cNvPr id="34" name="文本框 33"/>
          <p:cNvSpPr txBox="1"/>
          <p:nvPr>
            <p:custDataLst>
              <p:tags r:id="rId16"/>
            </p:custDataLst>
          </p:nvPr>
        </p:nvSpPr>
        <p:spPr>
          <a:xfrm>
            <a:off x="948182" y="2495822"/>
            <a:ext cx="3312543" cy="461665"/>
          </a:xfrm>
          <a:prstGeom prst="rect">
            <a:avLst/>
          </a:prstGeom>
          <a:noFill/>
        </p:spPr>
        <p:txBody>
          <a:bodyPr wrap="square" lIns="93600" tIns="46800" rIns="90000" bIns="46800" rtlCol="0">
            <a:norm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</a:rPr>
              <a:t>应用发布选什么类型合适？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467" name="Freeform 11"/>
          <p:cNvSpPr/>
          <p:nvPr>
            <p:custDataLst>
              <p:tags r:id="rId17"/>
            </p:custDataLst>
          </p:nvPr>
        </p:nvSpPr>
        <p:spPr bwMode="auto">
          <a:xfrm>
            <a:off x="4788363" y="3465004"/>
            <a:ext cx="1350296" cy="1554114"/>
          </a:xfrm>
          <a:custGeom>
            <a:avLst/>
            <a:gdLst>
              <a:gd name="T0" fmla="*/ 638 w 638"/>
              <a:gd name="T1" fmla="*/ 552 h 734"/>
              <a:gd name="T2" fmla="*/ 638 w 638"/>
              <a:gd name="T3" fmla="*/ 183 h 734"/>
              <a:gd name="T4" fmla="*/ 319 w 638"/>
              <a:gd name="T5" fmla="*/ 0 h 734"/>
              <a:gd name="T6" fmla="*/ 0 w 638"/>
              <a:gd name="T7" fmla="*/ 183 h 734"/>
              <a:gd name="T8" fmla="*/ 0 w 638"/>
              <a:gd name="T9" fmla="*/ 552 h 734"/>
              <a:gd name="T10" fmla="*/ 319 w 638"/>
              <a:gd name="T11" fmla="*/ 734 h 734"/>
              <a:gd name="T12" fmla="*/ 638 w 638"/>
              <a:gd name="T13" fmla="*/ 552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" h="734">
                <a:moveTo>
                  <a:pt x="638" y="552"/>
                </a:moveTo>
                <a:lnTo>
                  <a:pt x="638" y="183"/>
                </a:lnTo>
                <a:lnTo>
                  <a:pt x="319" y="0"/>
                </a:lnTo>
                <a:lnTo>
                  <a:pt x="0" y="183"/>
                </a:lnTo>
                <a:lnTo>
                  <a:pt x="0" y="552"/>
                </a:lnTo>
                <a:lnTo>
                  <a:pt x="319" y="734"/>
                </a:lnTo>
                <a:lnTo>
                  <a:pt x="638" y="552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lIns="121912" tIns="60956" rIns="121912" bIns="60956"/>
          <a:lstStyle/>
          <a:p>
            <a:endParaRPr lang="zh-CN" altLang="en-US" sz="1690"/>
          </a:p>
        </p:txBody>
      </p:sp>
      <p:sp>
        <p:nvSpPr>
          <p:cNvPr id="19487" name="Freeform 31"/>
          <p:cNvSpPr>
            <a:spLocks noEditPoints="1"/>
          </p:cNvSpPr>
          <p:nvPr>
            <p:custDataLst>
              <p:tags r:id="rId18"/>
            </p:custDataLst>
          </p:nvPr>
        </p:nvSpPr>
        <p:spPr bwMode="auto">
          <a:xfrm>
            <a:off x="5302658" y="4011273"/>
            <a:ext cx="319585" cy="461576"/>
          </a:xfrm>
          <a:custGeom>
            <a:avLst/>
            <a:gdLst>
              <a:gd name="T0" fmla="*/ 2 w 72"/>
              <a:gd name="T1" fmla="*/ 71 h 104"/>
              <a:gd name="T2" fmla="*/ 14 w 72"/>
              <a:gd name="T3" fmla="*/ 69 h 104"/>
              <a:gd name="T4" fmla="*/ 23 w 72"/>
              <a:gd name="T5" fmla="*/ 44 h 104"/>
              <a:gd name="T6" fmla="*/ 23 w 72"/>
              <a:gd name="T7" fmla="*/ 44 h 104"/>
              <a:gd name="T8" fmla="*/ 23 w 72"/>
              <a:gd name="T9" fmla="*/ 17 h 104"/>
              <a:gd name="T10" fmla="*/ 32 w 72"/>
              <a:gd name="T11" fmla="*/ 13 h 104"/>
              <a:gd name="T12" fmla="*/ 36 w 72"/>
              <a:gd name="T13" fmla="*/ 0 h 104"/>
              <a:gd name="T14" fmla="*/ 40 w 72"/>
              <a:gd name="T15" fmla="*/ 13 h 104"/>
              <a:gd name="T16" fmla="*/ 55 w 72"/>
              <a:gd name="T17" fmla="*/ 31 h 104"/>
              <a:gd name="T18" fmla="*/ 49 w 72"/>
              <a:gd name="T19" fmla="*/ 44 h 104"/>
              <a:gd name="T20" fmla="*/ 58 w 72"/>
              <a:gd name="T21" fmla="*/ 69 h 104"/>
              <a:gd name="T22" fmla="*/ 70 w 72"/>
              <a:gd name="T23" fmla="*/ 71 h 104"/>
              <a:gd name="T24" fmla="*/ 61 w 72"/>
              <a:gd name="T25" fmla="*/ 74 h 104"/>
              <a:gd name="T26" fmla="*/ 69 w 72"/>
              <a:gd name="T27" fmla="*/ 95 h 104"/>
              <a:gd name="T28" fmla="*/ 72 w 72"/>
              <a:gd name="T29" fmla="*/ 100 h 104"/>
              <a:gd name="T30" fmla="*/ 67 w 72"/>
              <a:gd name="T31" fmla="*/ 102 h 104"/>
              <a:gd name="T32" fmla="*/ 65 w 72"/>
              <a:gd name="T33" fmla="*/ 97 h 104"/>
              <a:gd name="T34" fmla="*/ 52 w 72"/>
              <a:gd name="T35" fmla="*/ 74 h 104"/>
              <a:gd name="T36" fmla="*/ 40 w 72"/>
              <a:gd name="T37" fmla="*/ 77 h 104"/>
              <a:gd name="T38" fmla="*/ 32 w 72"/>
              <a:gd name="T39" fmla="*/ 77 h 104"/>
              <a:gd name="T40" fmla="*/ 20 w 72"/>
              <a:gd name="T41" fmla="*/ 74 h 104"/>
              <a:gd name="T42" fmla="*/ 7 w 72"/>
              <a:gd name="T43" fmla="*/ 97 h 104"/>
              <a:gd name="T44" fmla="*/ 5 w 72"/>
              <a:gd name="T45" fmla="*/ 102 h 104"/>
              <a:gd name="T46" fmla="*/ 0 w 72"/>
              <a:gd name="T47" fmla="*/ 100 h 104"/>
              <a:gd name="T48" fmla="*/ 3 w 72"/>
              <a:gd name="T49" fmla="*/ 95 h 104"/>
              <a:gd name="T50" fmla="*/ 11 w 72"/>
              <a:gd name="T51" fmla="*/ 74 h 104"/>
              <a:gd name="T52" fmla="*/ 32 w 72"/>
              <a:gd name="T53" fmla="*/ 69 h 104"/>
              <a:gd name="T54" fmla="*/ 32 w 72"/>
              <a:gd name="T55" fmla="*/ 66 h 104"/>
              <a:gd name="T56" fmla="*/ 40 w 72"/>
              <a:gd name="T57" fmla="*/ 66 h 104"/>
              <a:gd name="T58" fmla="*/ 49 w 72"/>
              <a:gd name="T59" fmla="*/ 69 h 104"/>
              <a:gd name="T60" fmla="*/ 32 w 72"/>
              <a:gd name="T61" fmla="*/ 49 h 104"/>
              <a:gd name="T62" fmla="*/ 32 w 72"/>
              <a:gd name="T63" fmla="*/ 69 h 104"/>
              <a:gd name="T64" fmla="*/ 44 w 72"/>
              <a:gd name="T65" fmla="*/ 23 h 104"/>
              <a:gd name="T66" fmla="*/ 29 w 72"/>
              <a:gd name="T67" fmla="*/ 23 h 104"/>
              <a:gd name="T68" fmla="*/ 29 w 72"/>
              <a:gd name="T69" fmla="*/ 38 h 104"/>
              <a:gd name="T70" fmla="*/ 40 w 72"/>
              <a:gd name="T71" fmla="*/ 40 h 104"/>
              <a:gd name="T72" fmla="*/ 44 w 72"/>
              <a:gd name="T73" fmla="*/ 38 h 104"/>
              <a:gd name="T74" fmla="*/ 44 w 72"/>
              <a:gd name="T75" fmla="*/ 2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2" h="104">
                <a:moveTo>
                  <a:pt x="4" y="74"/>
                </a:moveTo>
                <a:cubicBezTo>
                  <a:pt x="3" y="74"/>
                  <a:pt x="2" y="73"/>
                  <a:pt x="2" y="71"/>
                </a:cubicBezTo>
                <a:cubicBezTo>
                  <a:pt x="2" y="70"/>
                  <a:pt x="3" y="69"/>
                  <a:pt x="4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25" y="46"/>
                  <a:pt x="25" y="46"/>
                  <a:pt x="25" y="46"/>
                </a:cubicBezTo>
                <a:cubicBezTo>
                  <a:pt x="24" y="45"/>
                  <a:pt x="24" y="45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0" y="40"/>
                  <a:pt x="17" y="36"/>
                  <a:pt x="17" y="31"/>
                </a:cubicBezTo>
                <a:cubicBezTo>
                  <a:pt x="17" y="26"/>
                  <a:pt x="20" y="21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6" y="15"/>
                  <a:pt x="29" y="13"/>
                  <a:pt x="32" y="13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2"/>
                  <a:pt x="34" y="0"/>
                  <a:pt x="36" y="0"/>
                </a:cubicBezTo>
                <a:cubicBezTo>
                  <a:pt x="38" y="0"/>
                  <a:pt x="40" y="2"/>
                  <a:pt x="40" y="4"/>
                </a:cubicBezTo>
                <a:cubicBezTo>
                  <a:pt x="40" y="13"/>
                  <a:pt x="40" y="13"/>
                  <a:pt x="40" y="13"/>
                </a:cubicBezTo>
                <a:cubicBezTo>
                  <a:pt x="44" y="13"/>
                  <a:pt x="47" y="15"/>
                  <a:pt x="49" y="17"/>
                </a:cubicBezTo>
                <a:cubicBezTo>
                  <a:pt x="53" y="21"/>
                  <a:pt x="55" y="26"/>
                  <a:pt x="55" y="31"/>
                </a:cubicBezTo>
                <a:cubicBezTo>
                  <a:pt x="55" y="36"/>
                  <a:pt x="53" y="40"/>
                  <a:pt x="49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48" y="45"/>
                  <a:pt x="48" y="45"/>
                  <a:pt x="47" y="46"/>
                </a:cubicBezTo>
                <a:cubicBezTo>
                  <a:pt x="58" y="69"/>
                  <a:pt x="58" y="69"/>
                  <a:pt x="58" y="69"/>
                </a:cubicBezTo>
                <a:cubicBezTo>
                  <a:pt x="68" y="69"/>
                  <a:pt x="68" y="69"/>
                  <a:pt x="68" y="69"/>
                </a:cubicBezTo>
                <a:cubicBezTo>
                  <a:pt x="69" y="69"/>
                  <a:pt x="70" y="70"/>
                  <a:pt x="70" y="71"/>
                </a:cubicBezTo>
                <a:cubicBezTo>
                  <a:pt x="70" y="73"/>
                  <a:pt x="69" y="74"/>
                  <a:pt x="68" y="74"/>
                </a:cubicBezTo>
                <a:cubicBezTo>
                  <a:pt x="61" y="74"/>
                  <a:pt x="61" y="74"/>
                  <a:pt x="61" y="74"/>
                </a:cubicBezTo>
                <a:cubicBezTo>
                  <a:pt x="69" y="91"/>
                  <a:pt x="69" y="91"/>
                  <a:pt x="69" y="91"/>
                </a:cubicBezTo>
                <a:cubicBezTo>
                  <a:pt x="70" y="92"/>
                  <a:pt x="70" y="94"/>
                  <a:pt x="69" y="95"/>
                </a:cubicBezTo>
                <a:cubicBezTo>
                  <a:pt x="70" y="97"/>
                  <a:pt x="70" y="97"/>
                  <a:pt x="70" y="97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2" y="102"/>
                  <a:pt x="72" y="103"/>
                  <a:pt x="71" y="104"/>
                </a:cubicBezTo>
                <a:cubicBezTo>
                  <a:pt x="69" y="104"/>
                  <a:pt x="68" y="104"/>
                  <a:pt x="67" y="102"/>
                </a:cubicBezTo>
                <a:cubicBezTo>
                  <a:pt x="66" y="99"/>
                  <a:pt x="66" y="99"/>
                  <a:pt x="66" y="99"/>
                </a:cubicBezTo>
                <a:cubicBezTo>
                  <a:pt x="65" y="97"/>
                  <a:pt x="65" y="97"/>
                  <a:pt x="65" y="97"/>
                </a:cubicBezTo>
                <a:cubicBezTo>
                  <a:pt x="64" y="97"/>
                  <a:pt x="62" y="96"/>
                  <a:pt x="62" y="95"/>
                </a:cubicBezTo>
                <a:cubicBezTo>
                  <a:pt x="52" y="74"/>
                  <a:pt x="52" y="74"/>
                  <a:pt x="52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7"/>
                  <a:pt x="40" y="77"/>
                  <a:pt x="40" y="77"/>
                </a:cubicBezTo>
                <a:cubicBezTo>
                  <a:pt x="40" y="79"/>
                  <a:pt x="38" y="81"/>
                  <a:pt x="36" y="81"/>
                </a:cubicBezTo>
                <a:cubicBezTo>
                  <a:pt x="34" y="81"/>
                  <a:pt x="32" y="79"/>
                  <a:pt x="32" y="77"/>
                </a:cubicBezTo>
                <a:cubicBezTo>
                  <a:pt x="32" y="74"/>
                  <a:pt x="32" y="74"/>
                  <a:pt x="32" y="74"/>
                </a:cubicBezTo>
                <a:cubicBezTo>
                  <a:pt x="20" y="74"/>
                  <a:pt x="20" y="74"/>
                  <a:pt x="20" y="74"/>
                </a:cubicBezTo>
                <a:cubicBezTo>
                  <a:pt x="10" y="95"/>
                  <a:pt x="10" y="95"/>
                  <a:pt x="10" y="95"/>
                </a:cubicBezTo>
                <a:cubicBezTo>
                  <a:pt x="10" y="96"/>
                  <a:pt x="9" y="97"/>
                  <a:pt x="7" y="97"/>
                </a:cubicBezTo>
                <a:cubicBezTo>
                  <a:pt x="7" y="99"/>
                  <a:pt x="7" y="99"/>
                  <a:pt x="7" y="99"/>
                </a:cubicBezTo>
                <a:cubicBezTo>
                  <a:pt x="5" y="102"/>
                  <a:pt x="5" y="102"/>
                  <a:pt x="5" y="102"/>
                </a:cubicBezTo>
                <a:cubicBezTo>
                  <a:pt x="4" y="104"/>
                  <a:pt x="3" y="104"/>
                  <a:pt x="2" y="104"/>
                </a:cubicBezTo>
                <a:cubicBezTo>
                  <a:pt x="0" y="103"/>
                  <a:pt x="0" y="102"/>
                  <a:pt x="0" y="100"/>
                </a:cubicBezTo>
                <a:cubicBezTo>
                  <a:pt x="2" y="97"/>
                  <a:pt x="2" y="97"/>
                  <a:pt x="2" y="97"/>
                </a:cubicBezTo>
                <a:cubicBezTo>
                  <a:pt x="3" y="95"/>
                  <a:pt x="3" y="95"/>
                  <a:pt x="3" y="95"/>
                </a:cubicBezTo>
                <a:cubicBezTo>
                  <a:pt x="3" y="94"/>
                  <a:pt x="3" y="92"/>
                  <a:pt x="3" y="91"/>
                </a:cubicBezTo>
                <a:cubicBezTo>
                  <a:pt x="11" y="74"/>
                  <a:pt x="11" y="74"/>
                  <a:pt x="11" y="74"/>
                </a:cubicBezTo>
                <a:cubicBezTo>
                  <a:pt x="4" y="74"/>
                  <a:pt x="4" y="74"/>
                  <a:pt x="4" y="74"/>
                </a:cubicBezTo>
                <a:close/>
                <a:moveTo>
                  <a:pt x="32" y="69"/>
                </a:moveTo>
                <a:cubicBezTo>
                  <a:pt x="32" y="69"/>
                  <a:pt x="32" y="69"/>
                  <a:pt x="32" y="69"/>
                </a:cubicBezTo>
                <a:cubicBezTo>
                  <a:pt x="32" y="66"/>
                  <a:pt x="32" y="66"/>
                  <a:pt x="32" y="66"/>
                </a:cubicBezTo>
                <a:cubicBezTo>
                  <a:pt x="32" y="64"/>
                  <a:pt x="34" y="62"/>
                  <a:pt x="36" y="62"/>
                </a:cubicBezTo>
                <a:cubicBezTo>
                  <a:pt x="38" y="62"/>
                  <a:pt x="40" y="64"/>
                  <a:pt x="40" y="66"/>
                </a:cubicBezTo>
                <a:cubicBezTo>
                  <a:pt x="40" y="69"/>
                  <a:pt x="40" y="69"/>
                  <a:pt x="40" y="69"/>
                </a:cubicBezTo>
                <a:cubicBezTo>
                  <a:pt x="49" y="69"/>
                  <a:pt x="49" y="69"/>
                  <a:pt x="49" y="69"/>
                </a:cubicBezTo>
                <a:cubicBezTo>
                  <a:pt x="40" y="49"/>
                  <a:pt x="40" y="49"/>
                  <a:pt x="40" y="49"/>
                </a:cubicBezTo>
                <a:cubicBezTo>
                  <a:pt x="37" y="49"/>
                  <a:pt x="35" y="49"/>
                  <a:pt x="32" y="49"/>
                </a:cubicBezTo>
                <a:cubicBezTo>
                  <a:pt x="23" y="69"/>
                  <a:pt x="23" y="69"/>
                  <a:pt x="23" y="69"/>
                </a:cubicBezTo>
                <a:cubicBezTo>
                  <a:pt x="32" y="69"/>
                  <a:pt x="32" y="69"/>
                  <a:pt x="32" y="69"/>
                </a:cubicBezTo>
                <a:close/>
                <a:moveTo>
                  <a:pt x="44" y="23"/>
                </a:moveTo>
                <a:cubicBezTo>
                  <a:pt x="44" y="23"/>
                  <a:pt x="44" y="23"/>
                  <a:pt x="44" y="23"/>
                </a:cubicBezTo>
                <a:cubicBezTo>
                  <a:pt x="40" y="19"/>
                  <a:pt x="33" y="19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7" y="25"/>
                  <a:pt x="26" y="28"/>
                  <a:pt x="26" y="31"/>
                </a:cubicBezTo>
                <a:cubicBezTo>
                  <a:pt x="26" y="34"/>
                  <a:pt x="27" y="36"/>
                  <a:pt x="29" y="38"/>
                </a:cubicBezTo>
                <a:cubicBezTo>
                  <a:pt x="32" y="41"/>
                  <a:pt x="36" y="42"/>
                  <a:pt x="4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1" y="40"/>
                  <a:pt x="43" y="39"/>
                  <a:pt x="43" y="38"/>
                </a:cubicBezTo>
                <a:cubicBezTo>
                  <a:pt x="44" y="38"/>
                  <a:pt x="44" y="38"/>
                  <a:pt x="44" y="38"/>
                </a:cubicBezTo>
                <a:cubicBezTo>
                  <a:pt x="45" y="36"/>
                  <a:pt x="47" y="34"/>
                  <a:pt x="47" y="31"/>
                </a:cubicBezTo>
                <a:cubicBezTo>
                  <a:pt x="47" y="28"/>
                  <a:pt x="45" y="25"/>
                  <a:pt x="44" y="23"/>
                </a:cubicBezTo>
                <a:cubicBezTo>
                  <a:pt x="44" y="23"/>
                  <a:pt x="44" y="23"/>
                  <a:pt x="44" y="23"/>
                </a:cubicBezTo>
                <a:close/>
              </a:path>
            </a:pathLst>
          </a:custGeom>
          <a:blipFill dpi="0"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bg1"/>
            </a:solidFill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5" name="文本框 4"/>
          <p:cNvSpPr txBox="1"/>
          <p:nvPr>
            <p:custDataLst>
              <p:tags r:id="rId20"/>
            </p:custDataLst>
          </p:nvPr>
        </p:nvSpPr>
        <p:spPr>
          <a:xfrm>
            <a:off x="3195565" y="3728588"/>
            <a:ext cx="1065160" cy="6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00" tIns="46800" rIns="90000" bIns="4680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buFont typeface="Arial" panose="020B0604020202090204" pitchFamily="34" charset="0"/>
              <a:buNone/>
              <a:defRPr sz="3105" b="1">
                <a:ln w="12700">
                  <a:solidFill>
                    <a:prstClr val="white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+mn-ea"/>
                <a:cs typeface="Tahoma" panose="020B0804030504040204" pitchFamily="34" charset="0"/>
              </a:defRPr>
            </a:lvl1pPr>
          </a:lstStyle>
          <a:p>
            <a:r>
              <a:rPr lang="en-US" altLang="zh-CN" dirty="0">
                <a:ln w="12700">
                  <a:solidFill>
                    <a:schemeClr val="bg1"/>
                  </a:solidFill>
                </a:ln>
                <a:latin typeface="+mn-lt"/>
                <a:cs typeface="+mn-cs"/>
              </a:rPr>
              <a:t>03</a:t>
            </a:r>
            <a:endParaRPr lang="zh-CN" altLang="en-US" dirty="0">
              <a:ln w="12700">
                <a:solidFill>
                  <a:schemeClr val="bg1"/>
                </a:solidFill>
              </a:ln>
              <a:latin typeface="+mn-lt"/>
              <a:cs typeface="+mn-cs"/>
            </a:endParaRPr>
          </a:p>
        </p:txBody>
      </p:sp>
      <p:sp>
        <p:nvSpPr>
          <p:cNvPr id="35" name="文本框 34"/>
          <p:cNvSpPr txBox="1"/>
          <p:nvPr>
            <p:custDataLst>
              <p:tags r:id="rId21"/>
            </p:custDataLst>
          </p:nvPr>
        </p:nvSpPr>
        <p:spPr>
          <a:xfrm>
            <a:off x="948182" y="4402842"/>
            <a:ext cx="3312543" cy="461665"/>
          </a:xfrm>
          <a:prstGeom prst="rect">
            <a:avLst/>
          </a:prstGeom>
          <a:noFill/>
        </p:spPr>
        <p:txBody>
          <a:bodyPr wrap="square" lIns="93600" tIns="46800" rIns="90000" bIns="46800" rtlCol="0">
            <a:norm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</a:rPr>
              <a:t>应用中的数据如何存储？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22"/>
            </p:custDataLst>
          </p:nvPr>
        </p:nvSpPr>
        <p:spPr>
          <a:xfrm>
            <a:off x="837738" y="317817"/>
            <a:ext cx="10515600" cy="1047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3600" tIns="46800" rIns="90000" bIns="46800" rtlCol="0" anchor="ctr">
            <a:normAutofit/>
          </a:bodyPr>
          <a:lstStyle>
            <a:defPPr>
              <a:defRPr lang="zh-CN"/>
            </a:defPPr>
            <a:lvl1pPr algn="ctr" defTabSz="644525">
              <a:lnSpc>
                <a:spcPct val="90000"/>
              </a:lnSpc>
              <a:spcBef>
                <a:spcPct val="0"/>
              </a:spcBef>
              <a:buFont typeface="Arial" panose="020B0604020202090204" pitchFamily="34" charset="0"/>
              <a:buNone/>
              <a:defRPr>
                <a:solidFill>
                  <a:schemeClr val="bg1"/>
                </a:solidFill>
                <a:latin typeface="+mn-ea"/>
              </a:defRPr>
            </a:lvl1pPr>
          </a:lstStyle>
          <a:p>
            <a:pPr algn="l"/>
            <a:r>
              <a:rPr lang="zh-CN" altLang="en-US" sz="2800" dirty="0">
                <a:latin typeface="+mj-lt"/>
                <a:ea typeface="+mj-ea"/>
                <a:cs typeface="+mj-cs"/>
              </a:rPr>
              <a:t>灵魂拷问</a:t>
            </a: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工作负载资源（</a:t>
            </a:r>
            <a:r>
              <a:rPr lang="en-US" altLang="zh-CN"/>
              <a:t>workload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Pod</a:t>
            </a:r>
            <a:endParaRPr lang="en-US" altLang="zh-CN"/>
          </a:p>
          <a:p>
            <a:r>
              <a:rPr lang="en-US" altLang="zh-CN"/>
              <a:t>Deployment</a:t>
            </a:r>
            <a:r>
              <a:rPr lang="zh-CN" altLang="en-US"/>
              <a:t>（无状态）</a:t>
            </a:r>
            <a:endParaRPr lang="en-US" altLang="zh-CN"/>
          </a:p>
          <a:p>
            <a:r>
              <a:rPr lang="en-US" altLang="zh-CN"/>
              <a:t>StaefulSet</a:t>
            </a:r>
            <a:r>
              <a:rPr lang="zh-CN" altLang="en-US"/>
              <a:t>（有状态）</a:t>
            </a:r>
            <a:endParaRPr lang="en-US" altLang="zh-CN"/>
          </a:p>
          <a:p>
            <a:r>
              <a:rPr lang="en-US" altLang="zh-CN"/>
              <a:t>DaemonSet</a:t>
            </a:r>
            <a:r>
              <a:rPr lang="zh-CN" altLang="en-US"/>
              <a:t>（守护模式）</a:t>
            </a:r>
            <a:endParaRPr lang="en-US" altLang="zh-CN"/>
          </a:p>
          <a:p>
            <a:r>
              <a:rPr lang="en-US" altLang="zh-CN"/>
              <a:t>Job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10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UNIT_LAYERLEVEL" val="1_1"/>
  <p:tag name="KSO_WM_UNIT_DIAGRAM_DIMENSION_TITLE_CNT" val="2"/>
  <p:tag name="KSO_WM_UNIT_DIAGRAM_CONTRAST_TITLE_CNT" val="5"/>
  <p:tag name="KSO_WM_UNIT_INDEX" val="1_1"/>
  <p:tag name="KSO_WM_UNIT_TYPE" val="r_i"/>
  <p:tag name="KSO_WM_UNIT_ID" val="_14*r_i*1_1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UNIT_LAYERLEVEL" val="1_1"/>
  <p:tag name="KSO_WM_UNIT_DIAGRAM_DIMENSION_TITLE_CNT" val="2"/>
  <p:tag name="KSO_WM_UNIT_DIAGRAM_CONTRAST_TITLE_CNT" val="5"/>
  <p:tag name="KSO_WM_UNIT_INDEX" val="1_2"/>
  <p:tag name="KSO_WM_UNIT_TYPE" val="r_i"/>
  <p:tag name="KSO_WM_UNIT_ID" val="_14*r_i*1_2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11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3"/>
  <p:tag name="KSO_WM_UNIT_LAYERLEVEL" val="1_1_1"/>
  <p:tag name="KSO_WM_UNIT_ID" val="_12*l_h_i*1_1_3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3"/>
  <p:tag name="KSO_WM_UNIT_LAYERLEVEL" val="1_1_1"/>
  <p:tag name="KSO_WM_UNIT_ID" val="_12*l_h_i*1_3_3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3"/>
  <p:tag name="KSO_WM_UNIT_LAYERLEVEL" val="1_1_1"/>
  <p:tag name="KSO_WM_UNIT_ID" val="_12*l_h_i*1_2_3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</p:tagLst>
</file>

<file path=ppt/tags/tag12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12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2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4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1"/>
</p:tagLst>
</file>

<file path=ppt/tags/tag14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0683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0683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7254_1"/>
  <p:tag name="KSO_WM_TEMPLATE_CATEGORY" val="custom"/>
  <p:tag name="KSO_WM_TEMPLATE_INDEX" val="20180683"/>
  <p:tag name="KSO_WM_TEMPLATE_SUBCATEGORY" val="combine"/>
  <p:tag name="KSO_WM_TEMPLATE_THUMBS_INDEX" val="1、2、6、12、13、18、23、28、31、32"/>
  <p:tag name="KSO_WM_TEMPLATE_MASTER_TYPE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225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226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22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228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3"/>
  <p:tag name="KSO_WM_UNIT_LAYERLEVEL" val="1_1_1"/>
  <p:tag name="KSO_WM_UNIT_ID" val="_12*l_h_i*1_1_3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3"/>
  <p:tag name="KSO_WM_UNIT_LAYERLEVEL" val="1_1_1"/>
  <p:tag name="KSO_WM_UNIT_ID" val="_12*l_h_i*1_3_3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3"/>
  <p:tag name="KSO_WM_UNIT_LAYERLEVEL" val="1_1_1"/>
  <p:tag name="KSO_WM_UNIT_ID" val="_12*l_h_i*1_2_3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231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232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23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3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23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3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4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4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43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244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245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246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24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248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249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251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252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253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254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255.xml><?xml version="1.0" encoding="utf-8"?>
<p:tagLst xmlns:p="http://schemas.openxmlformats.org/presentationml/2006/main">
  <p:tag name="KSO_WM_TAG_VERSION" val="1.0"/>
  <p:tag name="KSO_WM_BEAUTIFY_FLAG" val="#wm#"/>
  <p:tag name="KSO_WM_UNIT_LAYERLEVEL" val="1_1"/>
  <p:tag name="KSO_WM_UNIT_DIAGRAM_DIMENSION_TITLE_CNT" val="2"/>
  <p:tag name="KSO_WM_UNIT_DIAGRAM_CONTRAST_TITLE_CNT" val="5"/>
  <p:tag name="KSO_WM_UNIT_INDEX" val="1_1"/>
  <p:tag name="KSO_WM_UNIT_TYPE" val="r_i"/>
  <p:tag name="KSO_WM_UNIT_ID" val="_14*r_i*1_1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</p:tagLst>
</file>

<file path=ppt/tags/tag256.xml><?xml version="1.0" encoding="utf-8"?>
<p:tagLst xmlns:p="http://schemas.openxmlformats.org/presentationml/2006/main">
  <p:tag name="KSO_WM_TAG_VERSION" val="1.0"/>
  <p:tag name="KSO_WM_BEAUTIFY_FLAG" val="#wm#"/>
  <p:tag name="KSO_WM_UNIT_LAYERLEVEL" val="1_1"/>
  <p:tag name="KSO_WM_UNIT_DIAGRAM_DIMENSION_TITLE_CNT" val="2"/>
  <p:tag name="KSO_WM_UNIT_DIAGRAM_CONTRAST_TITLE_CNT" val="5"/>
  <p:tag name="KSO_WM_UNIT_INDEX" val="1_2"/>
  <p:tag name="KSO_WM_UNIT_TYPE" val="r_i"/>
  <p:tag name="KSO_WM_UNIT_ID" val="_14*r_i*1_2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</p:tagLst>
</file>

<file path=ppt/tags/tag25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1"/>
</p:tagLst>
</file>

<file path=ppt/tags/tag258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3"/>
  <p:tag name="KSO_WM_UNIT_LAYERLEVEL" val="1_1_1"/>
  <p:tag name="KSO_WM_UNIT_ID" val="_12*l_h_i*1_1_3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</p:tagLst>
</file>

<file path=ppt/tags/tag259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3"/>
  <p:tag name="KSO_WM_UNIT_LAYERLEVEL" val="1_1_1"/>
  <p:tag name="KSO_WM_UNIT_ID" val="_12*l_h_i*1_3_3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3"/>
  <p:tag name="KSO_WM_UNIT_LAYERLEVEL" val="1_1_1"/>
  <p:tag name="KSO_WM_UNIT_ID" val="_12*l_h_i*1_2_3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</p:tagLst>
</file>

<file path=ppt/tags/tag26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268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269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271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272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273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27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27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27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27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27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27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TAG_VERSION" val="1.0"/>
  <p:tag name="KSO_WM_BEAUTIFY_FLAG" val="#wm#"/>
  <p:tag name="KSO_WM_UNIT_LAYERLEVEL" val="1_1"/>
  <p:tag name="KSO_WM_UNIT_DIAGRAM_DIMENSION_TITLE_CNT" val="2"/>
  <p:tag name="KSO_WM_UNIT_DIAGRAM_CONTRAST_TITLE_CNT" val="5"/>
  <p:tag name="KSO_WM_UNIT_INDEX" val="1_1"/>
  <p:tag name="KSO_WM_UNIT_TYPE" val="r_i"/>
  <p:tag name="KSO_WM_UNIT_ID" val="_14*r_i*1_1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281.xml><?xml version="1.0" encoding="utf-8"?>
<p:tagLst xmlns:p="http://schemas.openxmlformats.org/presentationml/2006/main">
  <p:tag name="KSO_WM_TAG_VERSION" val="1.0"/>
  <p:tag name="KSO_WM_BEAUTIFY_FLAG" val="#wm#"/>
  <p:tag name="KSO_WM_UNIT_LAYERLEVEL" val="1_1"/>
  <p:tag name="KSO_WM_UNIT_DIAGRAM_DIMENSION_TITLE_CNT" val="2"/>
  <p:tag name="KSO_WM_UNIT_DIAGRAM_CONTRAST_TITLE_CNT" val="5"/>
  <p:tag name="KSO_WM_UNIT_INDEX" val="1_2"/>
  <p:tag name="KSO_WM_UNIT_TYPE" val="r_i"/>
  <p:tag name="KSO_WM_UNIT_ID" val="_14*r_i*1_2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</p:tagLst>
</file>

<file path=ppt/tags/tag28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283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3"/>
  <p:tag name="KSO_WM_UNIT_LAYERLEVEL" val="1_1_1"/>
  <p:tag name="KSO_WM_UNIT_ID" val="_12*l_h_i*1_1_3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</p:tagLst>
</file>

<file path=ppt/tags/tag284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3"/>
  <p:tag name="KSO_WM_UNIT_LAYERLEVEL" val="1_1_1"/>
  <p:tag name="KSO_WM_UNIT_ID" val="_12*l_h_i*1_3_3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</p:tagLst>
</file>

<file path=ppt/tags/tag285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3"/>
  <p:tag name="KSO_WM_UNIT_LAYERLEVEL" val="1_1_1"/>
  <p:tag name="KSO_WM_UNIT_ID" val="_12*l_h_i*1_2_3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</p:tagLst>
</file>

<file path=ppt/tags/tag28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28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28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28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29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29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29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29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29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29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29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29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29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01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</p:tagLst>
</file>

<file path=ppt/tags/tag302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</p:tagLst>
</file>

<file path=ppt/tags/tag303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</p:tagLst>
</file>

<file path=ppt/tags/tag304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</p:tagLst>
</file>

<file path=ppt/tags/tag305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</p:tagLst>
</file>

<file path=ppt/tags/tag306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</p:tagLst>
</file>

<file path=ppt/tags/tag30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308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309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311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312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3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1"/>
</p:tagLst>
</file>

<file path=ppt/tags/tag3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321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322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323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324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32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0683"/>
</p:tagLst>
</file>

<file path=ppt/tags/tag32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0683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7254_1"/>
  <p:tag name="KSO_WM_TEMPLATE_CATEGORY" val="custom"/>
  <p:tag name="KSO_WM_TEMPLATE_INDEX" val="20180683"/>
  <p:tag name="KSO_WM_TEMPLATE_SUBCATEGORY" val="combine"/>
  <p:tag name="KSO_WM_TEMPLATE_THUMBS_INDEX" val="1、2、6、12、13、18、23、28、31、32"/>
  <p:tag name="KSO_WM_TEMPLATE_MASTER_TYPE" val="1"/>
</p:tagLst>
</file>

<file path=ppt/tags/tag331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a"/>
  <p:tag name="KSO_WM_UNIT_INDEX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ID" val="custom20180683_1*a*1"/>
  <p:tag name="KSO_WM_UNIT_PRESET_TEXT" val="炫酷机械大气商务通用"/>
  <p:tag name="KSO_WM_UNIT_ISNUMDGMTITLE" val="0"/>
  <p:tag name="KSO_WM_UNIT_NOCLEAR" val="0"/>
  <p:tag name="KSO_WM_UNIT_DIAGRAM_ISNUMVISUAL" val="0"/>
  <p:tag name="KSO_WM_UNIT_DIAGRAM_ISREFERUNIT" val="0"/>
</p:tagLst>
</file>

<file path=ppt/tags/tag332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b"/>
  <p:tag name="KSO_WM_UNIT_INDEX" val="1"/>
  <p:tag name="KSO_WM_UNIT_LAYERLEVEL" val="1"/>
  <p:tag name="KSO_WM_UNIT_VALUE" val="84"/>
  <p:tag name="KSO_WM_UNIT_ISCONTENTSTITLE" val="0"/>
  <p:tag name="KSO_WM_UNIT_HIGHLIGHT" val="0"/>
  <p:tag name="KSO_WM_UNIT_COMPATIBLE" val="0"/>
  <p:tag name="KSO_WM_UNIT_PRESET_TEXT_INDEX" val="4"/>
  <p:tag name="KSO_WM_UNIT_PRESET_TEXT_LEN" val="109"/>
  <p:tag name="KSO_WM_UNIT_ID" val="custom20180683_1*b*1"/>
  <p:tag name="KSO_WM_UNIT_ISNUMDGMTITLE" val="0"/>
  <p:tag name="KSO_WM_UNIT_NOCLEAR" val="0"/>
  <p:tag name="KSO_WM_UNIT_DIAGRAM_ISNUMVISUAL" val="0"/>
  <p:tag name="KSO_WM_UNIT_DIAGRAM_ISREFERUNIT" val="0"/>
  <p:tag name="KSO_WM_UNIT_TEXT_FILL_FORE_SCHEMECOLOR_INDEX_BRIGHTNESS" val="0"/>
  <p:tag name="KSO_WM_UNIT_TEXT_FILL_FORE_SCHEMECOLOR_INDEX" val="14"/>
  <p:tag name="KSO_WM_UNIT_TEXT_FILL_TYPE" val="1"/>
</p:tagLst>
</file>

<file path=ppt/tags/tag333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77254_1"/>
  <p:tag name="KSO_WM_TEMPLATE_CATEGORY" val="custom"/>
  <p:tag name="KSO_WM_TEMPLATE_INDEX" val="20180683"/>
  <p:tag name="KSO_WM_SLIDE_ID" val="custom20180683_1"/>
  <p:tag name="KSO_WM_SLIDE_INDEX" val="1"/>
  <p:tag name="KSO_WM_TEMPLATE_SUBCATEGORY" val="0"/>
  <p:tag name="KSO_WM_TEMPLATE_THUMBS_INDEX" val="1、2、6、12、13、18、23、28、31、32、"/>
  <p:tag name="KSO_WM_SLIDE_SUBTYPE" val="pureTxt"/>
  <p:tag name="KSO_WM_TEMPLATE_MASTER_TYPE" val="1"/>
  <p:tag name="KSO_WM_TEMPLATE_COLOR_TYPE" val="0"/>
  <p:tag name="KSO_WM_SPECIAL_SOURCE" val="bdnull"/>
</p:tagLst>
</file>

<file path=ppt/tags/tag334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2"/>
  <p:tag name="KSO_WM_UNIT_HIGHLIGHT" val="0"/>
  <p:tag name="KSO_WM_UNIT_COMPATIBLE" val="0"/>
  <p:tag name="KSO_WM_DIAGRAM_GROUP_CODE" val="l1-1"/>
  <p:tag name="KSO_WM_UNIT_ID" val="custom20180683_10*a*1"/>
  <p:tag name="KSO_WM_UNIT_PRESET_TEXT" val="目录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335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0683_10*l_h_i*1_1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36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1"/>
  <p:tag name="KSO_WM_UNIT_ID" val="custom20180683_10*l_h_i*1_2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37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0683_10*l_h_f*1_1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338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0683_10*l_h_f*1_2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339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0683_10*l_h_i*1_3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4_1"/>
  <p:tag name="KSO_WM_UNIT_LAYERLEVEL" val="1_1_1"/>
  <p:tag name="KSO_WM_DIAGRAM_GROUP_CODE" val="l1-1"/>
  <p:tag name="KSO_WM_UNIT_ID" val="custom20180683_10*l_h_i*1_4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41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0683_10*l_h_f*1_3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342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0683_10*l_h_f*1_4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343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5_1"/>
  <p:tag name="KSO_WM_UNIT_LAYERLEVEL" val="1_1_1"/>
  <p:tag name="KSO_WM_DIAGRAM_GROUP_CODE" val="l1-1"/>
  <p:tag name="KSO_WM_UNIT_ID" val="custom20180683_10*l_h_i*1_5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44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f"/>
  <p:tag name="KSO_WM_UNIT_INDEX" val="1_5_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0683_10*l_h_f*1_5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345.xml><?xml version="1.0" encoding="utf-8"?>
<p:tagLst xmlns:p="http://schemas.openxmlformats.org/presentationml/2006/main">
  <p:tag name="KSO_WM_TAG_VERSION" val="1.0"/>
  <p:tag name="KSO_WM_SLIDE_ITEM_CNT" val="5"/>
  <p:tag name="KSO_WM_SLIDE_LAYOUT" val="a_l"/>
  <p:tag name="KSO_WM_SLIDE_LAYOUT_CNT" val="1_1"/>
  <p:tag name="KSO_WM_SLIDE_TYPE" val="contents"/>
  <p:tag name="KSO_WM_BEAUTIFY_FLAG" val="#wm#"/>
  <p:tag name="KSO_WM_COMBINE_RELATE_SLIDE_ID" val="diagram20170704_5"/>
  <p:tag name="KSO_WM_TEMPLATE_CATEGORY" val="custom"/>
  <p:tag name="KSO_WM_TEMPLATE_INDEX" val="20180683"/>
  <p:tag name="KSO_WM_SLIDE_ID" val="custom20180683_10"/>
  <p:tag name="KSO_WM_SLIDE_INDEX" val="10"/>
  <p:tag name="KSO_WM_DIAGRAM_GROUP_CODE" val="l1-1"/>
  <p:tag name="KSO_WM_TEMPLATE_SUBCATEGORY" val="0"/>
  <p:tag name="KSO_WM_SLIDE_SUBTYPE" val="diag"/>
  <p:tag name="KSO_WM_TEMPLATE_MASTER_TYPE" val="1"/>
  <p:tag name="KSO_WM_TEMPLATE_COLOR_TYPE" val="0"/>
  <p:tag name="KSO_WM_SLIDE_DIAGTYPE" val="l"/>
  <p:tag name="KSO_WM_SPECIAL_SOURCE" val="bdnull"/>
</p:tagLst>
</file>

<file path=ppt/tags/tag346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ID" val="custom20180683_12*a*1"/>
  <p:tag name="KSO_WM_UNIT_PRESET_TEXT" val="SECTION TITLE"/>
  <p:tag name="KSO_WM_UNIT_ISNUMDGMTITLE" val="0"/>
  <p:tag name="KSO_WM_UNIT_NOCLEAR" val="0"/>
  <p:tag name="KSO_WM_UNIT_DIAGRAM_ISNUMVISUAL" val="0"/>
  <p:tag name="KSO_WM_UNIT_DIAGRAM_ISREFERUNIT" val="0"/>
</p:tagLst>
</file>

<file path=ppt/tags/tag347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b"/>
  <p:tag name="KSO_WM_UNIT_INDEX" val="1"/>
  <p:tag name="KSO_WM_UNIT_LAYERLEVEL" val="1"/>
  <p:tag name="KSO_WM_UNIT_VALUE" val="96"/>
  <p:tag name="KSO_WM_UNIT_ISCONTENTSTITLE" val="0"/>
  <p:tag name="KSO_WM_UNIT_HIGHLIGHT" val="0"/>
  <p:tag name="KSO_WM_UNIT_COMPATIBLE" val="0"/>
  <p:tag name="KSO_WM_UNIT_PRESET_TEXT_INDEX" val="4"/>
  <p:tag name="KSO_WM_UNIT_PRESET_TEXT_LEN" val="97"/>
  <p:tag name="KSO_WM_UNIT_ID" val="custom20180683_12*b*1"/>
  <p:tag name="KSO_WM_UNIT_ISNUMDGMTITLE" val="0"/>
  <p:tag name="KSO_WM_UNIT_NOCLEAR" val="0"/>
  <p:tag name="KSO_WM_UNIT_DIAGRAM_ISNUMVISUAL" val="0"/>
  <p:tag name="KSO_WM_UNIT_DIAGRAM_ISREFERUNIT" val="0"/>
  <p:tag name="KSO_WM_UNIT_TEXT_FILL_FORE_SCHEMECOLOR_INDEX_BRIGHTNESS" val="0"/>
  <p:tag name="KSO_WM_UNIT_TEXT_FILL_FORE_SCHEMECOLOR_INDEX" val="14"/>
  <p:tag name="KSO_WM_UNIT_TEXT_FILL_TYPE" val="1"/>
</p:tagLst>
</file>

<file path=ppt/tags/tag34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0683_12*e*1"/>
  <p:tag name="KSO_WM_TEMPLATE_CATEGORY" val="custom"/>
  <p:tag name="KSO_WM_TEMPLATE_INDEX" val="20180683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349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77254_6"/>
  <p:tag name="KSO_WM_TEMPLATE_CATEGORY" val="custom"/>
  <p:tag name="KSO_WM_TEMPLATE_INDEX" val="20180683"/>
  <p:tag name="KSO_WM_SLIDE_ID" val="custom20180683_12"/>
  <p:tag name="KSO_WM_SLIDE_INDEX" val="12"/>
  <p:tag name="KSO_WM_TEMPLATE_SUBCATEGORY" val="0"/>
  <p:tag name="KSO_WM_SLIDE_SUBTYPE" val="pureTxt"/>
  <p:tag name="KSO_WM_TEMPLATE_MASTER_TYPE" val="1"/>
  <p:tag name="KSO_WM_TEMPLATE_COLOR_TYPE" val="0"/>
  <p:tag name="KSO_WM_SPECIAL_SOURCE" val="bdnul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TABLE_BEAUTIFY" val="smartTable{13768d7e-00ea-41c8-9117-d86f5fbcea4e}"/>
  <p:tag name="TABLE_ENDDRAG_ORIGIN_RECT" val="672*86"/>
  <p:tag name="TABLE_ENDDRAG_RECT" val="157*189*672*115"/>
</p:tagLst>
</file>

<file path=ppt/tags/tag351.xml><?xml version="1.0" encoding="utf-8"?>
<p:tagLst xmlns:p="http://schemas.openxmlformats.org/presentationml/2006/main">
  <p:tag name="KSO_WM_BEAUTIFY_FLAG" val="#wm#"/>
  <p:tag name="KSO_WM_TEMPLATE_CATEGORY" val="custom"/>
  <p:tag name="KSO_WM_TEMPLATE_INDEX" val="20180683"/>
  <p:tag name="KSO_WM_SPECIAL_SOURCE" val="bdnull"/>
</p:tagLst>
</file>

<file path=ppt/tags/tag352.xml><?xml version="1.0" encoding="utf-8"?>
<p:tagLst xmlns:p="http://schemas.openxmlformats.org/presentationml/2006/main">
  <p:tag name="KSO_WM_BEAUTIFY_FLAG" val="#wm#"/>
  <p:tag name="KSO_WM_TEMPLATE_CATEGORY" val="custom"/>
  <p:tag name="KSO_WM_TEMPLATE_INDEX" val="20180683"/>
  <p:tag name="KSO_WM_SPECIAL_SOURCE" val="bdnull"/>
</p:tagLst>
</file>

<file path=ppt/tags/tag353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354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0683_2*f*1"/>
  <p:tag name="KSO_WM_UNIT_SUBTYPE" val="a"/>
  <p:tag name="KSO_WM_UNIT_NOCLEAR" val="0"/>
  <p:tag name="KSO_WM_UNIT_DIAGRAM_ISNUMVISUAL" val="0"/>
  <p:tag name="KSO_WM_UNIT_DIAGRAM_ISREFERUNIT" val="0"/>
</p:tagLst>
</file>

<file path=ppt/tags/tag355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  <p:tag name="KSO_WM_SPECIAL_SOURCE" val="bdnull"/>
</p:tagLst>
</file>

<file path=ppt/tags/tag356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ID" val="custom20180683_12*a*1"/>
  <p:tag name="KSO_WM_UNIT_PRESET_TEXT" val="SECTION TITLE"/>
  <p:tag name="KSO_WM_UNIT_ISNUMDGMTITLE" val="0"/>
  <p:tag name="KSO_WM_UNIT_NOCLEAR" val="0"/>
  <p:tag name="KSO_WM_UNIT_DIAGRAM_ISNUMVISUAL" val="0"/>
  <p:tag name="KSO_WM_UNIT_DIAGRAM_ISREFERUNIT" val="0"/>
</p:tagLst>
</file>

<file path=ppt/tags/tag357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b"/>
  <p:tag name="KSO_WM_UNIT_INDEX" val="1"/>
  <p:tag name="KSO_WM_UNIT_LAYERLEVEL" val="1"/>
  <p:tag name="KSO_WM_UNIT_VALUE" val="96"/>
  <p:tag name="KSO_WM_UNIT_ISCONTENTSTITLE" val="0"/>
  <p:tag name="KSO_WM_UNIT_HIGHLIGHT" val="0"/>
  <p:tag name="KSO_WM_UNIT_COMPATIBLE" val="0"/>
  <p:tag name="KSO_WM_UNIT_PRESET_TEXT_INDEX" val="4"/>
  <p:tag name="KSO_WM_UNIT_PRESET_TEXT_LEN" val="97"/>
  <p:tag name="KSO_WM_UNIT_ID" val="custom20180683_12*b*1"/>
  <p:tag name="KSO_WM_UNIT_ISNUMDGMTITLE" val="0"/>
  <p:tag name="KSO_WM_UNIT_NOCLEAR" val="0"/>
  <p:tag name="KSO_WM_UNIT_DIAGRAM_ISNUMVISUAL" val="0"/>
  <p:tag name="KSO_WM_UNIT_DIAGRAM_ISREFERUNIT" val="0"/>
</p:tagLst>
</file>

<file path=ppt/tags/tag35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0683_12*e*1"/>
  <p:tag name="KSO_WM_TEMPLATE_CATEGORY" val="custom"/>
  <p:tag name="KSO_WM_TEMPLATE_INDEX" val="20180683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77254_6"/>
  <p:tag name="KSO_WM_TEMPLATE_CATEGORY" val="custom"/>
  <p:tag name="KSO_WM_TEMPLATE_INDEX" val="20180683"/>
  <p:tag name="KSO_WM_SLIDE_ID" val="custom20180683_12"/>
  <p:tag name="KSO_WM_SLIDE_INDEX" val="12"/>
  <p:tag name="KSO_WM_TEMPLATE_SUBCATEGORY" val="0"/>
  <p:tag name="KSO_WM_SLIDE_SUBTYPE" val="pureTxt"/>
  <p:tag name="KSO_WM_TEMPLATE_MASTER_TYPE" val="1"/>
  <p:tag name="KSO_WM_TEMPLATE_COLOR_TYPE" val="0"/>
  <p:tag name="KSO_WM_SPECIAL_SOURCE" val="bdnull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2"/>
  <p:tag name="KSO_WM_UNIT_ID" val="custom20180683_15*l_h_i*1_2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61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2_2"/>
  <p:tag name="KSO_WM_UNIT_LAYERLEVEL" val="1_1_1"/>
  <p:tag name="KSO_WM_DIAGRAM_GROUP_CODE" val="l1-2"/>
  <p:tag name="KSO_WM_UNIT_ID" val="custom20180683_15*l_h_i*1_2_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62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2_3"/>
  <p:tag name="KSO_WM_UNIT_LAYERLEVEL" val="1_1_1"/>
  <p:tag name="KSO_WM_DIAGRAM_GROUP_CODE" val="l1-2"/>
  <p:tag name="KSO_WM_UNIT_ID" val="custom20180683_15*l_h_i*1_2_3"/>
  <p:tag name="KSO_WM_UNIT_HIGHLIGHT" val="0"/>
  <p:tag name="KSO_WM_UNIT_COMPATIBLE" val="0"/>
  <p:tag name="KSO_WM_UNIT_DIAGRAM_ISNUMVISUAL" val="0"/>
  <p:tag name="KSO_WM_UNIT_DIAGRAM_ISREFERUNIT" val="0"/>
  <p:tag name="KSO_WM_UNIT_TEXT_FORE_SCHEMECOLOR_INDEX" val="14"/>
  <p:tag name="KSO_WM_UNIT_TEXT_LINE_FILL_TYPE" val="2"/>
  <p:tag name="KSO_WM_UNIT_USESOURCEFORMAT_APPLY" val="1"/>
</p:tagLst>
</file>

<file path=ppt/tags/tag363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l1-2"/>
  <p:tag name="KSO_WM_UNIT_ID" val="custom20180683_15*l_h_f*1_2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364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4_1"/>
  <p:tag name="KSO_WM_UNIT_LAYERLEVEL" val="1_1_1"/>
  <p:tag name="KSO_WM_DIAGRAM_GROUP_CODE" val="l1-2"/>
  <p:tag name="KSO_WM_UNIT_ID" val="custom20180683_15*l_h_i*1_4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65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4_2"/>
  <p:tag name="KSO_WM_UNIT_LAYERLEVEL" val="1_1_1"/>
  <p:tag name="KSO_WM_DIAGRAM_GROUP_CODE" val="l1-2"/>
  <p:tag name="KSO_WM_UNIT_ID" val="custom20180683_15*l_h_i*1_4_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66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4_3"/>
  <p:tag name="KSO_WM_UNIT_LAYERLEVEL" val="1_1_1"/>
  <p:tag name="KSO_WM_DIAGRAM_GROUP_CODE" val="l1-2"/>
  <p:tag name="KSO_WM_UNIT_ID" val="custom20180683_15*l_h_i*1_4_3"/>
  <p:tag name="KSO_WM_UNIT_HIGHLIGHT" val="0"/>
  <p:tag name="KSO_WM_UNIT_COMPATIBLE" val="0"/>
  <p:tag name="KSO_WM_UNIT_DIAGRAM_ISNUMVISUAL" val="0"/>
  <p:tag name="KSO_WM_UNIT_DIAGRAM_ISREFERUNIT" val="0"/>
  <p:tag name="KSO_WM_UNIT_TEXT_FORE_SCHEMECOLOR_INDEX" val="14"/>
  <p:tag name="KSO_WM_UNIT_TEXT_LINE_FILL_TYPE" val="2"/>
  <p:tag name="KSO_WM_UNIT_USESOURCEFORMAT_APPLY" val="1"/>
</p:tagLst>
</file>

<file path=ppt/tags/tag367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l1-2"/>
  <p:tag name="KSO_WM_UNIT_ID" val="custom20180683_15*l_h_f*1_4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368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2"/>
  <p:tag name="KSO_WM_UNIT_ID" val="custom20180683_15*l_h_i*1_1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69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1_2"/>
  <p:tag name="KSO_WM_UNIT_LAYERLEVEL" val="1_1_1"/>
  <p:tag name="KSO_WM_DIAGRAM_GROUP_CODE" val="l1-2"/>
  <p:tag name="KSO_WM_UNIT_ID" val="custom20180683_15*l_h_i*1_1_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1_3"/>
  <p:tag name="KSO_WM_UNIT_LAYERLEVEL" val="1_1_1"/>
  <p:tag name="KSO_WM_DIAGRAM_GROUP_CODE" val="l1-2"/>
  <p:tag name="KSO_WM_UNIT_ID" val="custom20180683_15*l_h_i*1_1_3"/>
  <p:tag name="KSO_WM_UNIT_HIGHLIGHT" val="0"/>
  <p:tag name="KSO_WM_UNIT_COMPATIBLE" val="0"/>
  <p:tag name="KSO_WM_UNIT_DIAGRAM_ISNUMVISUAL" val="0"/>
  <p:tag name="KSO_WM_UNIT_DIAGRAM_ISREFERUNIT" val="0"/>
  <p:tag name="KSO_WM_UNIT_TEXT_FORE_SCHEMECOLOR_INDEX" val="14"/>
  <p:tag name="KSO_WM_UNIT_TEXT_LINE_FILL_TYPE" val="2"/>
  <p:tag name="KSO_WM_UNIT_USESOURCEFORMAT_APPLY" val="1"/>
</p:tagLst>
</file>

<file path=ppt/tags/tag371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l1-2"/>
  <p:tag name="KSO_WM_UNIT_ID" val="custom20180683_15*l_h_f*1_1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372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2"/>
  <p:tag name="KSO_WM_UNIT_ID" val="custom20180683_15*l_h_i*1_3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73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3_2"/>
  <p:tag name="KSO_WM_UNIT_LAYERLEVEL" val="1_1_1"/>
  <p:tag name="KSO_WM_DIAGRAM_GROUP_CODE" val="l1-2"/>
  <p:tag name="KSO_WM_UNIT_ID" val="custom20180683_15*l_h_i*1_3_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74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i"/>
  <p:tag name="KSO_WM_UNIT_INDEX" val="1_3_3"/>
  <p:tag name="KSO_WM_UNIT_LAYERLEVEL" val="1_1_1"/>
  <p:tag name="KSO_WM_DIAGRAM_GROUP_CODE" val="l1-2"/>
  <p:tag name="KSO_WM_UNIT_ID" val="custom20180683_15*l_h_i*1_3_3"/>
  <p:tag name="KSO_WM_UNIT_HIGHLIGHT" val="0"/>
  <p:tag name="KSO_WM_UNIT_COMPATIBLE" val="0"/>
  <p:tag name="KSO_WM_UNIT_DIAGRAM_ISNUMVISUAL" val="0"/>
  <p:tag name="KSO_WM_UNIT_DIAGRAM_ISREFERUNIT" val="0"/>
  <p:tag name="KSO_WM_UNIT_TEXT_FORE_SCHEMECOLOR_INDEX" val="14"/>
  <p:tag name="KSO_WM_UNIT_TEXT_LINE_FILL_TYPE" val="2"/>
  <p:tag name="KSO_WM_UNIT_USESOURCEFORMAT_APPLY" val="1"/>
</p:tagLst>
</file>

<file path=ppt/tags/tag375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l1-2"/>
  <p:tag name="KSO_WM_UNIT_ID" val="custom20180683_15*l_h_f*1_3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376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a"/>
  <p:tag name="KSO_WM_UNIT_INDEX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ID" val="custom20180683_15*a*1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377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74.66*144.794"/>
  <p:tag name="KSO_WM_SLIDE_SIZE" val="810.68*250.412"/>
  <p:tag name="KSO_WM_COMBINE_RELATE_SLIDE_ID" val="diagram20174773_3"/>
  <p:tag name="KSO_WM_TEMPLATE_CATEGORY" val="custom"/>
  <p:tag name="KSO_WM_TEMPLATE_INDEX" val="20180683"/>
  <p:tag name="KSO_WM_SLIDE_ID" val="custom20180683_15"/>
  <p:tag name="KSO_WM_SLIDE_INDEX" val="15"/>
  <p:tag name="KSO_WM_DIAGRAM_GROUP_CODE" val="l1-2"/>
  <p:tag name="KSO_WM_TEMPLATE_SUBCATEGORY" val="0"/>
  <p:tag name="KSO_WM_SLIDE_SUBTYPE" val="diag"/>
  <p:tag name="KSO_WM_TEMPLATE_MASTER_TYPE" val="1"/>
  <p:tag name="KSO_WM_TEMPLATE_COLOR_TYPE" val="0"/>
  <p:tag name="KSO_WM_SLIDE_DIAGTYPE" val="l"/>
  <p:tag name="KSO_WM_SPECIAL_SOURCE" val="bdnull"/>
</p:tagLst>
</file>

<file path=ppt/tags/tag378.xml><?xml version="1.0" encoding="utf-8"?>
<p:tagLst xmlns:p="http://schemas.openxmlformats.org/presentationml/2006/main">
  <p:tag name="KSO_WM_BEAUTIFY_FLAG" val="#wm#"/>
  <p:tag name="KSO_WM_TEMPLATE_CATEGORY" val="custom"/>
  <p:tag name="KSO_WM_TEMPLATE_INDEX" val="20180683"/>
  <p:tag name="KSO_WM_SPECIAL_SOURCE" val="bdnull"/>
</p:tagLst>
</file>

<file path=ppt/tags/tag379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14"/>
  <p:tag name="KSO_WM_UNIT_LAYERLEVEL" val="1"/>
  <p:tag name="KSO_WM_UNIT_INDEX" val="1"/>
  <p:tag name="KSO_WM_UNIT_TYPE" val="a"/>
  <p:tag name="KSO_WM_UNIT_ID" val="custom20180683_4*a*1"/>
  <p:tag name="KSO_WM_UNIT_ISNUMDGMTITLE" val="0"/>
  <p:tag name="KSO_WM_UNIT_NOCLEAR" val="0"/>
  <p:tag name="KSO_WM_UNIT_DIAGRAM_ISNUMVISUAL" val="0"/>
  <p:tag name="KSO_WM_UNIT_DIAGRAM_ISREFERUNIT" val="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d"/>
  <p:tag name="KSO_WM_UNIT_INDEX" val="1"/>
  <p:tag name="KSO_WM_UNIT_LAYERLEVEL" val="1"/>
  <p:tag name="KSO_WM_UNIT_VALUE" val="1500*1713"/>
  <p:tag name="KSO_WM_UNIT_HIGHLIGHT" val="0"/>
  <p:tag name="KSO_WM_UNIT_COMPATIBLE" val="0"/>
  <p:tag name="KSO_WM_UNIT_ID" val="custom20180683_4*d*1"/>
  <p:tag name="KSO_WM_UNIT_DIAGRAM_ISNUMVISUAL" val="0"/>
  <p:tag name="KSO_WM_UNIT_DIAGRAM_ISREFERUNIT" val="0"/>
</p:tagLst>
</file>

<file path=ppt/tags/tag381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f"/>
  <p:tag name="KSO_WM_UNIT_INDEX" val="1"/>
  <p:tag name="KSO_WM_UNIT_LAYERLEVEL" val="1"/>
  <p:tag name="KSO_WM_UNIT_VALUE" val="238"/>
  <p:tag name="KSO_WM_UNIT_HIGHLIGHT" val="0"/>
  <p:tag name="KSO_WM_UNIT_COMPATIBLE" val="0"/>
  <p:tag name="KSO_WM_UNIT_PRESET_TEXT_INDEX" val="5"/>
  <p:tag name="KSO_WM_UNIT_PRESET_TEXT_LEN" val="232"/>
  <p:tag name="KSO_WM_UNIT_ID" val="custom20180683_4*f*1"/>
  <p:tag name="KSO_WM_UNIT_SUBTYPE" val="a"/>
  <p:tag name="KSO_WM_UNIT_NOCLEAR" val="0"/>
  <p:tag name="KSO_WM_UNIT_DIAGRAM_ISNUMVISUAL" val="0"/>
  <p:tag name="KSO_WM_UNIT_DIAGRAM_ISREFERUNIT" val="0"/>
</p:tagLst>
</file>

<file path=ppt/tags/tag382.xml><?xml version="1.0" encoding="utf-8"?>
<p:tagLst xmlns:p="http://schemas.openxmlformats.org/presentationml/2006/main">
  <p:tag name="KSO_WM_SLIDE_SIZE" val="827*426"/>
  <p:tag name="KSO_WM_SLIDE_POSITION" val="66*57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7254_4"/>
  <p:tag name="KSO_WM_TEMPLATE_CATEGORY" val="custom"/>
  <p:tag name="KSO_WM_TEMPLATE_INDEX" val="20180683"/>
  <p:tag name="KSO_WM_SLIDE_ID" val="custom20180683_4"/>
  <p:tag name="KSO_WM_SLIDE_INDEX" val="4"/>
  <p:tag name="KSO_WM_TEMPLATE_SUBCATEGORY" val="0"/>
  <p:tag name="KSO_WM_SLIDE_SUBTYPE" val="picTxt"/>
  <p:tag name="KSO_WM_TEMPLATE_MASTER_TYPE" val="1"/>
  <p:tag name="KSO_WM_TEMPLATE_COLOR_TYPE" val="0"/>
  <p:tag name="KSO_WM_SPECIAL_SOURCE" val="bdnull"/>
</p:tagLst>
</file>

<file path=ppt/tags/tag383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14"/>
  <p:tag name="KSO_WM_UNIT_LAYERLEVEL" val="1"/>
  <p:tag name="KSO_WM_UNIT_INDEX" val="1"/>
  <p:tag name="KSO_WM_UNIT_TYPE" val="a"/>
  <p:tag name="KSO_WM_UNIT_ID" val="custom20180683_4*a*1"/>
  <p:tag name="KSO_WM_UNIT_ISNUMDGMTITLE" val="0"/>
  <p:tag name="KSO_WM_UNIT_NOCLEAR" val="0"/>
  <p:tag name="KSO_WM_UNIT_DIAGRAM_ISNUMVISUAL" val="0"/>
  <p:tag name="KSO_WM_UNIT_DIAGRAM_ISREFERUNIT" val="0"/>
</p:tagLst>
</file>

<file path=ppt/tags/tag384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d"/>
  <p:tag name="KSO_WM_UNIT_INDEX" val="1"/>
  <p:tag name="KSO_WM_UNIT_LAYERLEVEL" val="1"/>
  <p:tag name="KSO_WM_UNIT_VALUE" val="1500*1713"/>
  <p:tag name="KSO_WM_UNIT_HIGHLIGHT" val="0"/>
  <p:tag name="KSO_WM_UNIT_COMPATIBLE" val="0"/>
  <p:tag name="KSO_WM_UNIT_ID" val="custom20180683_4*d*1"/>
  <p:tag name="KSO_WM_UNIT_DIAGRAM_ISNUMVISUAL" val="0"/>
  <p:tag name="KSO_WM_UNIT_DIAGRAM_ISREFERUNIT" val="0"/>
</p:tagLst>
</file>

<file path=ppt/tags/tag385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f"/>
  <p:tag name="KSO_WM_UNIT_INDEX" val="1"/>
  <p:tag name="KSO_WM_UNIT_LAYERLEVEL" val="1"/>
  <p:tag name="KSO_WM_UNIT_VALUE" val="238"/>
  <p:tag name="KSO_WM_UNIT_HIGHLIGHT" val="0"/>
  <p:tag name="KSO_WM_UNIT_COMPATIBLE" val="0"/>
  <p:tag name="KSO_WM_UNIT_PRESET_TEXT_INDEX" val="5"/>
  <p:tag name="KSO_WM_UNIT_PRESET_TEXT_LEN" val="232"/>
  <p:tag name="KSO_WM_UNIT_ID" val="custom20180683_4*f*1"/>
  <p:tag name="KSO_WM_UNIT_SUBTYPE" val="a"/>
  <p:tag name="KSO_WM_UNIT_NOCLEAR" val="0"/>
  <p:tag name="KSO_WM_UNIT_DIAGRAM_ISNUMVISUAL" val="0"/>
  <p:tag name="KSO_WM_UNIT_DIAGRAM_ISREFERUNIT" val="0"/>
</p:tagLst>
</file>

<file path=ppt/tags/tag386.xml><?xml version="1.0" encoding="utf-8"?>
<p:tagLst xmlns:p="http://schemas.openxmlformats.org/presentationml/2006/main">
  <p:tag name="KSO_WM_SLIDE_SIZE" val="827*426"/>
  <p:tag name="KSO_WM_SLIDE_POSITION" val="66*57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7254_4"/>
  <p:tag name="KSO_WM_TEMPLATE_CATEGORY" val="custom"/>
  <p:tag name="KSO_WM_TEMPLATE_INDEX" val="20180683"/>
  <p:tag name="KSO_WM_SLIDE_ID" val="custom20180683_4"/>
  <p:tag name="KSO_WM_SLIDE_INDEX" val="4"/>
  <p:tag name="KSO_WM_TEMPLATE_SUBCATEGORY" val="0"/>
  <p:tag name="KSO_WM_SLIDE_SUBTYPE" val="picTxt"/>
  <p:tag name="KSO_WM_TEMPLATE_MASTER_TYPE" val="1"/>
  <p:tag name="KSO_WM_TEMPLATE_COLOR_TYPE" val="0"/>
  <p:tag name="KSO_WM_SPECIAL_SOURCE" val="bdnull"/>
</p:tagLst>
</file>

<file path=ppt/tags/tag387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14"/>
  <p:tag name="KSO_WM_UNIT_LAYERLEVEL" val="1"/>
  <p:tag name="KSO_WM_UNIT_INDEX" val="1"/>
  <p:tag name="KSO_WM_UNIT_TYPE" val="a"/>
  <p:tag name="KSO_WM_UNIT_ID" val="custom20180683_4*a*1"/>
  <p:tag name="KSO_WM_UNIT_ISNUMDGMTITLE" val="0"/>
  <p:tag name="KSO_WM_UNIT_NOCLEAR" val="0"/>
  <p:tag name="KSO_WM_UNIT_DIAGRAM_ISNUMVISUAL" val="0"/>
  <p:tag name="KSO_WM_UNIT_DIAGRAM_ISREFERUNIT" val="0"/>
</p:tagLst>
</file>

<file path=ppt/tags/tag388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d"/>
  <p:tag name="KSO_WM_UNIT_INDEX" val="1"/>
  <p:tag name="KSO_WM_UNIT_LAYERLEVEL" val="1"/>
  <p:tag name="KSO_WM_UNIT_VALUE" val="1500*1713"/>
  <p:tag name="KSO_WM_UNIT_HIGHLIGHT" val="0"/>
  <p:tag name="KSO_WM_UNIT_COMPATIBLE" val="0"/>
  <p:tag name="KSO_WM_UNIT_ID" val="custom20180683_4*d*1"/>
  <p:tag name="KSO_WM_UNIT_DIAGRAM_ISNUMVISUAL" val="0"/>
  <p:tag name="KSO_WM_UNIT_DIAGRAM_ISREFERUNIT" val="0"/>
</p:tagLst>
</file>

<file path=ppt/tags/tag389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f"/>
  <p:tag name="KSO_WM_UNIT_INDEX" val="1"/>
  <p:tag name="KSO_WM_UNIT_LAYERLEVEL" val="1"/>
  <p:tag name="KSO_WM_UNIT_VALUE" val="238"/>
  <p:tag name="KSO_WM_UNIT_HIGHLIGHT" val="0"/>
  <p:tag name="KSO_WM_UNIT_COMPATIBLE" val="0"/>
  <p:tag name="KSO_WM_UNIT_PRESET_TEXT_INDEX" val="5"/>
  <p:tag name="KSO_WM_UNIT_PRESET_TEXT_LEN" val="232"/>
  <p:tag name="KSO_WM_UNIT_ID" val="custom20180683_4*f*1"/>
  <p:tag name="KSO_WM_UNIT_SUBTYPE" val="a"/>
  <p:tag name="KSO_WM_UNIT_NOCLEAR" val="0"/>
  <p:tag name="KSO_WM_UNIT_DIAGRAM_ISNUMVISUAL" val="0"/>
  <p:tag name="KSO_WM_UNIT_DIAGRAM_ISREFERUNIT" val="0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SLIDE_SIZE" val="827*426"/>
  <p:tag name="KSO_WM_SLIDE_POSITION" val="66*57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7254_4"/>
  <p:tag name="KSO_WM_TEMPLATE_CATEGORY" val="custom"/>
  <p:tag name="KSO_WM_TEMPLATE_INDEX" val="20180683"/>
  <p:tag name="KSO_WM_SLIDE_ID" val="custom20180683_4"/>
  <p:tag name="KSO_WM_SLIDE_INDEX" val="4"/>
  <p:tag name="KSO_WM_TEMPLATE_SUBCATEGORY" val="0"/>
  <p:tag name="KSO_WM_SLIDE_SUBTYPE" val="picTxt"/>
  <p:tag name="KSO_WM_TEMPLATE_MASTER_TYPE" val="1"/>
  <p:tag name="KSO_WM_TEMPLATE_COLOR_TYPE" val="0"/>
  <p:tag name="KSO_WM_SPECIAL_SOURCE" val="bdnull"/>
</p:tagLst>
</file>

<file path=ppt/tags/tag391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14"/>
  <p:tag name="KSO_WM_UNIT_LAYERLEVEL" val="1"/>
  <p:tag name="KSO_WM_UNIT_INDEX" val="1"/>
  <p:tag name="KSO_WM_UNIT_TYPE" val="a"/>
  <p:tag name="KSO_WM_UNIT_ID" val="custom20180683_4*a*1"/>
  <p:tag name="KSO_WM_UNIT_ISNUMDGMTITLE" val="0"/>
  <p:tag name="KSO_WM_UNIT_NOCLEAR" val="0"/>
  <p:tag name="KSO_WM_UNIT_DIAGRAM_ISNUMVISUAL" val="0"/>
  <p:tag name="KSO_WM_UNIT_DIAGRAM_ISREFERUNIT" val="0"/>
</p:tagLst>
</file>

<file path=ppt/tags/tag392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d"/>
  <p:tag name="KSO_WM_UNIT_INDEX" val="1"/>
  <p:tag name="KSO_WM_UNIT_LAYERLEVEL" val="1"/>
  <p:tag name="KSO_WM_UNIT_VALUE" val="1500*1713"/>
  <p:tag name="KSO_WM_UNIT_HIGHLIGHT" val="0"/>
  <p:tag name="KSO_WM_UNIT_COMPATIBLE" val="0"/>
  <p:tag name="KSO_WM_UNIT_ID" val="custom20180683_4*d*1"/>
  <p:tag name="KSO_WM_UNIT_DIAGRAM_ISNUMVISUAL" val="0"/>
  <p:tag name="KSO_WM_UNIT_DIAGRAM_ISREFERUNIT" val="0"/>
</p:tagLst>
</file>

<file path=ppt/tags/tag393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f"/>
  <p:tag name="KSO_WM_UNIT_INDEX" val="1"/>
  <p:tag name="KSO_WM_UNIT_LAYERLEVEL" val="1"/>
  <p:tag name="KSO_WM_UNIT_VALUE" val="238"/>
  <p:tag name="KSO_WM_UNIT_HIGHLIGHT" val="0"/>
  <p:tag name="KSO_WM_UNIT_COMPATIBLE" val="0"/>
  <p:tag name="KSO_WM_UNIT_PRESET_TEXT_INDEX" val="5"/>
  <p:tag name="KSO_WM_UNIT_PRESET_TEXT_LEN" val="232"/>
  <p:tag name="KSO_WM_UNIT_ID" val="custom20180683_4*f*1"/>
  <p:tag name="KSO_WM_UNIT_SUBTYPE" val="a"/>
  <p:tag name="KSO_WM_UNIT_NOCLEAR" val="0"/>
  <p:tag name="KSO_WM_UNIT_DIAGRAM_ISNUMVISUAL" val="0"/>
  <p:tag name="KSO_WM_UNIT_DIAGRAM_ISREFERUNIT" val="0"/>
</p:tagLst>
</file>

<file path=ppt/tags/tag394.xml><?xml version="1.0" encoding="utf-8"?>
<p:tagLst xmlns:p="http://schemas.openxmlformats.org/presentationml/2006/main">
  <p:tag name="KSO_WM_SLIDE_SIZE" val="827*426"/>
  <p:tag name="KSO_WM_SLIDE_POSITION" val="66*57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7254_4"/>
  <p:tag name="KSO_WM_TEMPLATE_CATEGORY" val="custom"/>
  <p:tag name="KSO_WM_TEMPLATE_INDEX" val="20180683"/>
  <p:tag name="KSO_WM_SLIDE_ID" val="custom20180683_4"/>
  <p:tag name="KSO_WM_SLIDE_INDEX" val="4"/>
  <p:tag name="KSO_WM_TEMPLATE_SUBCATEGORY" val="0"/>
  <p:tag name="KSO_WM_SLIDE_SUBTYPE" val="picTxt"/>
  <p:tag name="KSO_WM_TEMPLATE_MASTER_TYPE" val="1"/>
  <p:tag name="KSO_WM_TEMPLATE_COLOR_TYPE" val="0"/>
  <p:tag name="KSO_WM_SPECIAL_SOURCE" val="bdnull"/>
</p:tagLst>
</file>

<file path=ppt/tags/tag395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14"/>
  <p:tag name="KSO_WM_UNIT_LAYERLEVEL" val="1"/>
  <p:tag name="KSO_WM_UNIT_INDEX" val="1"/>
  <p:tag name="KSO_WM_UNIT_TYPE" val="a"/>
  <p:tag name="KSO_WM_UNIT_ID" val="custom20180683_4*a*1"/>
  <p:tag name="KSO_WM_UNIT_ISNUMDGMTITLE" val="0"/>
  <p:tag name="KSO_WM_UNIT_NOCLEAR" val="0"/>
  <p:tag name="KSO_WM_UNIT_DIAGRAM_ISNUMVISUAL" val="0"/>
  <p:tag name="KSO_WM_UNIT_DIAGRAM_ISREFERUNIT" val="0"/>
</p:tagLst>
</file>

<file path=ppt/tags/tag396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d"/>
  <p:tag name="KSO_WM_UNIT_INDEX" val="1"/>
  <p:tag name="KSO_WM_UNIT_LAYERLEVEL" val="1"/>
  <p:tag name="KSO_WM_UNIT_VALUE" val="1500*1713"/>
  <p:tag name="KSO_WM_UNIT_HIGHLIGHT" val="0"/>
  <p:tag name="KSO_WM_UNIT_COMPATIBLE" val="0"/>
  <p:tag name="KSO_WM_UNIT_ID" val="custom20180683_4*d*1"/>
  <p:tag name="KSO_WM_UNIT_DIAGRAM_ISNUMVISUAL" val="0"/>
  <p:tag name="KSO_WM_UNIT_DIAGRAM_ISREFERUNIT" val="0"/>
</p:tagLst>
</file>

<file path=ppt/tags/tag397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f"/>
  <p:tag name="KSO_WM_UNIT_INDEX" val="1"/>
  <p:tag name="KSO_WM_UNIT_LAYERLEVEL" val="1"/>
  <p:tag name="KSO_WM_UNIT_VALUE" val="238"/>
  <p:tag name="KSO_WM_UNIT_HIGHLIGHT" val="0"/>
  <p:tag name="KSO_WM_UNIT_COMPATIBLE" val="0"/>
  <p:tag name="KSO_WM_UNIT_PRESET_TEXT_INDEX" val="5"/>
  <p:tag name="KSO_WM_UNIT_PRESET_TEXT_LEN" val="232"/>
  <p:tag name="KSO_WM_UNIT_ID" val="custom20180683_4*f*1"/>
  <p:tag name="KSO_WM_UNIT_SUBTYPE" val="a"/>
  <p:tag name="KSO_WM_UNIT_NOCLEAR" val="0"/>
  <p:tag name="KSO_WM_UNIT_DIAGRAM_ISNUMVISUAL" val="0"/>
  <p:tag name="KSO_WM_UNIT_DIAGRAM_ISREFERUNIT" val="0"/>
</p:tagLst>
</file>

<file path=ppt/tags/tag398.xml><?xml version="1.0" encoding="utf-8"?>
<p:tagLst xmlns:p="http://schemas.openxmlformats.org/presentationml/2006/main">
  <p:tag name="KSO_WM_SLIDE_SIZE" val="827*426"/>
  <p:tag name="KSO_WM_SLIDE_POSITION" val="66*57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7254_4"/>
  <p:tag name="KSO_WM_TEMPLATE_CATEGORY" val="custom"/>
  <p:tag name="KSO_WM_TEMPLATE_INDEX" val="20180683"/>
  <p:tag name="KSO_WM_SLIDE_ID" val="custom20180683_4"/>
  <p:tag name="KSO_WM_SLIDE_INDEX" val="4"/>
  <p:tag name="KSO_WM_TEMPLATE_SUBCATEGORY" val="0"/>
  <p:tag name="KSO_WM_SLIDE_SUBTYPE" val="picTxt"/>
  <p:tag name="KSO_WM_TEMPLATE_MASTER_TYPE" val="1"/>
  <p:tag name="KSO_WM_TEMPLATE_COLOR_TYPE" val="0"/>
  <p:tag name="KSO_WM_SPECIAL_SOURCE" val="bdnull"/>
</p:tagLst>
</file>

<file path=ppt/tags/tag399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14"/>
  <p:tag name="KSO_WM_UNIT_LAYERLEVEL" val="1"/>
  <p:tag name="KSO_WM_UNIT_INDEX" val="1"/>
  <p:tag name="KSO_WM_UNIT_TYPE" val="a"/>
  <p:tag name="KSO_WM_UNIT_ID" val="custom20180683_4*a*1"/>
  <p:tag name="KSO_WM_UNIT_ISNUMDGMTITLE" val="0"/>
  <p:tag name="KSO_WM_UNIT_NOCLEAR" val="0"/>
  <p:tag name="KSO_WM_UNIT_DIAGRAM_ISNUMVISUAL" val="0"/>
  <p:tag name="KSO_WM_UNIT_DIAGRAM_ISREFERUNIT" val="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d"/>
  <p:tag name="KSO_WM_UNIT_INDEX" val="1"/>
  <p:tag name="KSO_WM_UNIT_LAYERLEVEL" val="1"/>
  <p:tag name="KSO_WM_UNIT_VALUE" val="1500*1713"/>
  <p:tag name="KSO_WM_UNIT_HIGHLIGHT" val="0"/>
  <p:tag name="KSO_WM_UNIT_COMPATIBLE" val="0"/>
  <p:tag name="KSO_WM_UNIT_ID" val="custom20180683_4*d*1"/>
  <p:tag name="KSO_WM_UNIT_DIAGRAM_ISNUMVISUAL" val="0"/>
  <p:tag name="KSO_WM_UNIT_DIAGRAM_ISREFERUNIT" val="0"/>
</p:tagLst>
</file>

<file path=ppt/tags/tag401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f"/>
  <p:tag name="KSO_WM_UNIT_INDEX" val="1"/>
  <p:tag name="KSO_WM_UNIT_LAYERLEVEL" val="1"/>
  <p:tag name="KSO_WM_UNIT_VALUE" val="238"/>
  <p:tag name="KSO_WM_UNIT_HIGHLIGHT" val="0"/>
  <p:tag name="KSO_WM_UNIT_COMPATIBLE" val="0"/>
  <p:tag name="KSO_WM_UNIT_PRESET_TEXT_INDEX" val="5"/>
  <p:tag name="KSO_WM_UNIT_PRESET_TEXT_LEN" val="232"/>
  <p:tag name="KSO_WM_UNIT_ID" val="custom20180683_4*f*1"/>
  <p:tag name="KSO_WM_UNIT_SUBTYPE" val="a"/>
  <p:tag name="KSO_WM_UNIT_NOCLEAR" val="0"/>
  <p:tag name="KSO_WM_UNIT_DIAGRAM_ISNUMVISUAL" val="0"/>
  <p:tag name="KSO_WM_UNIT_DIAGRAM_ISREFERUNIT" val="0"/>
</p:tagLst>
</file>

<file path=ppt/tags/tag402.xml><?xml version="1.0" encoding="utf-8"?>
<p:tagLst xmlns:p="http://schemas.openxmlformats.org/presentationml/2006/main">
  <p:tag name="KSO_WM_SLIDE_SIZE" val="827*426"/>
  <p:tag name="KSO_WM_SLIDE_POSITION" val="66*57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7254_4"/>
  <p:tag name="KSO_WM_TEMPLATE_CATEGORY" val="custom"/>
  <p:tag name="KSO_WM_TEMPLATE_INDEX" val="20180683"/>
  <p:tag name="KSO_WM_SLIDE_ID" val="custom20180683_4"/>
  <p:tag name="KSO_WM_SLIDE_INDEX" val="4"/>
  <p:tag name="KSO_WM_TEMPLATE_SUBCATEGORY" val="0"/>
  <p:tag name="KSO_WM_SLIDE_SUBTYPE" val="picTxt"/>
  <p:tag name="KSO_WM_TEMPLATE_MASTER_TYPE" val="1"/>
  <p:tag name="KSO_WM_TEMPLATE_COLOR_TYPE" val="0"/>
  <p:tag name="KSO_WM_SPECIAL_SOURCE" val="bdnull"/>
</p:tagLst>
</file>

<file path=ppt/tags/tag403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a"/>
  <p:tag name="KSO_WM_UNIT_INDEX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ID" val="custom20180683_1*a*1"/>
  <p:tag name="KSO_WM_UNIT_PRESET_TEXT" val="炫酷机械大气商务通用"/>
  <p:tag name="KSO_WM_UNIT_ISNUMDGMTITLE" val="0"/>
  <p:tag name="KSO_WM_UNIT_NOCLEAR" val="0"/>
  <p:tag name="KSO_WM_UNIT_DIAGRAM_ISNUMVISUAL" val="0"/>
  <p:tag name="KSO_WM_UNIT_DIAGRAM_ISREFERUNIT" val="0"/>
</p:tagLst>
</file>

<file path=ppt/tags/tag404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b"/>
  <p:tag name="KSO_WM_UNIT_INDEX" val="1"/>
  <p:tag name="KSO_WM_UNIT_LAYERLEVEL" val="1"/>
  <p:tag name="KSO_WM_UNIT_VALUE" val="84"/>
  <p:tag name="KSO_WM_UNIT_ISCONTENTSTITLE" val="0"/>
  <p:tag name="KSO_WM_UNIT_HIGHLIGHT" val="0"/>
  <p:tag name="KSO_WM_UNIT_COMPATIBLE" val="0"/>
  <p:tag name="KSO_WM_UNIT_PRESET_TEXT_INDEX" val="4"/>
  <p:tag name="KSO_WM_UNIT_PRESET_TEXT_LEN" val="109"/>
  <p:tag name="KSO_WM_UNIT_ID" val="custom20180683_1*b*1"/>
  <p:tag name="KSO_WM_UNIT_ISNUMDGMTITLE" val="0"/>
  <p:tag name="KSO_WM_UNIT_NOCLEAR" val="0"/>
  <p:tag name="KSO_WM_UNIT_DIAGRAM_ISNUMVISUAL" val="0"/>
  <p:tag name="KSO_WM_UNIT_DIAGRAM_ISREFERUNIT" val="0"/>
</p:tagLst>
</file>

<file path=ppt/tags/tag405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77254_1"/>
  <p:tag name="KSO_WM_TEMPLATE_CATEGORY" val="custom"/>
  <p:tag name="KSO_WM_TEMPLATE_INDEX" val="20180683"/>
  <p:tag name="KSO_WM_SLIDE_ID" val="custom20180683_1"/>
  <p:tag name="KSO_WM_SLIDE_INDEX" val="1"/>
  <p:tag name="KSO_WM_TEMPLATE_SUBCATEGORY" val="0"/>
  <p:tag name="KSO_WM_TEMPLATE_THUMBS_INDEX" val="1、2、6、12、13、18、23、28、31、32、"/>
  <p:tag name="KSO_WM_SLIDE_SUBTYPE" val="pureTxt"/>
  <p:tag name="KSO_WM_TEMPLATE_MASTER_TYPE" val="1"/>
  <p:tag name="KSO_WM_TEMPLATE_COLOR_TYPE" val="0"/>
  <p:tag name="KSO_WM_SPECIAL_SOURCE" val="bdnull"/>
</p:tagLst>
</file>

<file path=ppt/tags/tag406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14"/>
  <p:tag name="KSO_WM_UNIT_LAYERLEVEL" val="1"/>
  <p:tag name="KSO_WM_UNIT_INDEX" val="1"/>
  <p:tag name="KSO_WM_UNIT_TYPE" val="a"/>
  <p:tag name="KSO_WM_UNIT_ID" val="custom20180683_4*a*1"/>
  <p:tag name="KSO_WM_UNIT_ISNUMDGMTITLE" val="0"/>
  <p:tag name="KSO_WM_UNIT_NOCLEAR" val="0"/>
  <p:tag name="KSO_WM_UNIT_DIAGRAM_ISNUMVISUAL" val="0"/>
  <p:tag name="KSO_WM_UNIT_DIAGRAM_ISREFERUNIT" val="0"/>
</p:tagLst>
</file>

<file path=ppt/tags/tag407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f"/>
  <p:tag name="KSO_WM_UNIT_INDEX" val="1"/>
  <p:tag name="KSO_WM_UNIT_LAYERLEVEL" val="1"/>
  <p:tag name="KSO_WM_UNIT_VALUE" val="238"/>
  <p:tag name="KSO_WM_UNIT_HIGHLIGHT" val="0"/>
  <p:tag name="KSO_WM_UNIT_COMPATIBLE" val="0"/>
  <p:tag name="KSO_WM_UNIT_PRESET_TEXT_INDEX" val="5"/>
  <p:tag name="KSO_WM_UNIT_PRESET_TEXT_LEN" val="232"/>
  <p:tag name="KSO_WM_UNIT_ID" val="custom20180683_4*f*1"/>
  <p:tag name="KSO_WM_UNIT_SUBTYPE" val="a"/>
  <p:tag name="KSO_WM_UNIT_NOCLEAR" val="0"/>
  <p:tag name="KSO_WM_UNIT_DIAGRAM_ISNUMVISUAL" val="0"/>
  <p:tag name="KSO_WM_UNIT_DIAGRAM_ISREFERUNIT" val="0"/>
</p:tagLst>
</file>

<file path=ppt/tags/tag408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d"/>
  <p:tag name="KSO_WM_UNIT_INDEX" val="1"/>
  <p:tag name="KSO_WM_UNIT_LAYERLEVEL" val="1"/>
  <p:tag name="KSO_WM_UNIT_VALUE" val="1500*1713"/>
  <p:tag name="KSO_WM_UNIT_HIGHLIGHT" val="0"/>
  <p:tag name="KSO_WM_UNIT_COMPATIBLE" val="0"/>
  <p:tag name="KSO_WM_UNIT_ID" val="custom20180683_4*d*1"/>
  <p:tag name="KSO_WM_UNIT_DIAGRAM_ISNUMVISUAL" val="0"/>
  <p:tag name="KSO_WM_UNIT_DIAGRAM_ISREFERUNIT" val="0"/>
</p:tagLst>
</file>

<file path=ppt/tags/tag409.xml><?xml version="1.0" encoding="utf-8"?>
<p:tagLst xmlns:p="http://schemas.openxmlformats.org/presentationml/2006/main">
  <p:tag name="KSO_WM_SLIDE_SIZE" val="827*426"/>
  <p:tag name="KSO_WM_SLIDE_POSITION" val="66*57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7254_4"/>
  <p:tag name="KSO_WM_TEMPLATE_CATEGORY" val="custom"/>
  <p:tag name="KSO_WM_TEMPLATE_INDEX" val="20180683"/>
  <p:tag name="KSO_WM_SLIDE_ID" val="custom20180683_4"/>
  <p:tag name="KSO_WM_SLIDE_INDEX" val="4"/>
  <p:tag name="KSO_WM_TEMPLATE_SUBCATEGORY" val="0"/>
  <p:tag name="KSO_WM_SLIDE_SUBTYPE" val="picTxt"/>
  <p:tag name="KSO_WM_TEMPLATE_MASTER_TYPE" val="1"/>
  <p:tag name="KSO_WM_TEMPLATE_COLOR_TYPE" val="0"/>
  <p:tag name="KSO_WM_SPECIAL_SOURCE" val="bdnull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14"/>
  <p:tag name="KSO_WM_UNIT_LAYERLEVEL" val="1"/>
  <p:tag name="KSO_WM_UNIT_INDEX" val="1"/>
  <p:tag name="KSO_WM_UNIT_TYPE" val="a"/>
  <p:tag name="KSO_WM_UNIT_ID" val="custom20180683_4*a*1"/>
  <p:tag name="KSO_WM_UNIT_ISNUMDGMTITLE" val="0"/>
  <p:tag name="KSO_WM_UNIT_NOCLEAR" val="0"/>
  <p:tag name="KSO_WM_UNIT_DIAGRAM_ISNUMVISUAL" val="0"/>
  <p:tag name="KSO_WM_UNIT_DIAGRAM_ISREFERUNIT" val="0"/>
</p:tagLst>
</file>

<file path=ppt/tags/tag411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d"/>
  <p:tag name="KSO_WM_UNIT_INDEX" val="1"/>
  <p:tag name="KSO_WM_UNIT_LAYERLEVEL" val="1"/>
  <p:tag name="KSO_WM_UNIT_VALUE" val="1500*1713"/>
  <p:tag name="KSO_WM_UNIT_HIGHLIGHT" val="0"/>
  <p:tag name="KSO_WM_UNIT_COMPATIBLE" val="0"/>
  <p:tag name="KSO_WM_UNIT_ID" val="custom20180683_4*d*1"/>
  <p:tag name="KSO_WM_UNIT_DIAGRAM_ISNUMVISUAL" val="0"/>
  <p:tag name="KSO_WM_UNIT_DIAGRAM_ISREFERUNIT" val="0"/>
</p:tagLst>
</file>

<file path=ppt/tags/tag412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f"/>
  <p:tag name="KSO_WM_UNIT_INDEX" val="1"/>
  <p:tag name="KSO_WM_UNIT_LAYERLEVEL" val="1"/>
  <p:tag name="KSO_WM_UNIT_VALUE" val="238"/>
  <p:tag name="KSO_WM_UNIT_HIGHLIGHT" val="0"/>
  <p:tag name="KSO_WM_UNIT_COMPATIBLE" val="0"/>
  <p:tag name="KSO_WM_UNIT_PRESET_TEXT_INDEX" val="5"/>
  <p:tag name="KSO_WM_UNIT_PRESET_TEXT_LEN" val="232"/>
  <p:tag name="KSO_WM_UNIT_ID" val="custom20180683_4*f*1"/>
  <p:tag name="KSO_WM_UNIT_SUBTYPE" val="a"/>
  <p:tag name="KSO_WM_UNIT_NOCLEAR" val="0"/>
  <p:tag name="KSO_WM_UNIT_DIAGRAM_ISNUMVISUAL" val="0"/>
  <p:tag name="KSO_WM_UNIT_DIAGRAM_ISREFERUNIT" val="0"/>
</p:tagLst>
</file>

<file path=ppt/tags/tag413.xml><?xml version="1.0" encoding="utf-8"?>
<p:tagLst xmlns:p="http://schemas.openxmlformats.org/presentationml/2006/main">
  <p:tag name="KSO_WM_SLIDE_SIZE" val="827*426"/>
  <p:tag name="KSO_WM_SLIDE_POSITION" val="66*57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7254_4"/>
  <p:tag name="KSO_WM_TEMPLATE_CATEGORY" val="custom"/>
  <p:tag name="KSO_WM_TEMPLATE_INDEX" val="20180683"/>
  <p:tag name="KSO_WM_SLIDE_ID" val="custom20180683_4"/>
  <p:tag name="KSO_WM_SLIDE_INDEX" val="4"/>
  <p:tag name="KSO_WM_TEMPLATE_SUBCATEGORY" val="0"/>
  <p:tag name="KSO_WM_SLIDE_SUBTYPE" val="picTxt"/>
  <p:tag name="KSO_WM_TEMPLATE_MASTER_TYPE" val="1"/>
  <p:tag name="KSO_WM_TEMPLATE_COLOR_TYPE" val="0"/>
  <p:tag name="KSO_WM_SPECIAL_SOURCE" val="bdnull"/>
</p:tagLst>
</file>

<file path=ppt/tags/tag414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14"/>
  <p:tag name="KSO_WM_UNIT_LAYERLEVEL" val="1"/>
  <p:tag name="KSO_WM_UNIT_INDEX" val="1"/>
  <p:tag name="KSO_WM_UNIT_TYPE" val="a"/>
  <p:tag name="KSO_WM_UNIT_ID" val="custom20180683_4*a*1"/>
  <p:tag name="KSO_WM_UNIT_ISNUMDGMTITLE" val="0"/>
  <p:tag name="KSO_WM_UNIT_NOCLEAR" val="0"/>
  <p:tag name="KSO_WM_UNIT_DIAGRAM_ISNUMVISUAL" val="0"/>
  <p:tag name="KSO_WM_UNIT_DIAGRAM_ISREFERUNIT" val="0"/>
</p:tagLst>
</file>

<file path=ppt/tags/tag415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d"/>
  <p:tag name="KSO_WM_UNIT_INDEX" val="1"/>
  <p:tag name="KSO_WM_UNIT_LAYERLEVEL" val="1"/>
  <p:tag name="KSO_WM_UNIT_VALUE" val="1500*1713"/>
  <p:tag name="KSO_WM_UNIT_HIGHLIGHT" val="0"/>
  <p:tag name="KSO_WM_UNIT_COMPATIBLE" val="0"/>
  <p:tag name="KSO_WM_UNIT_ID" val="custom20180683_4*d*1"/>
  <p:tag name="KSO_WM_UNIT_DIAGRAM_ISNUMVISUAL" val="0"/>
  <p:tag name="KSO_WM_UNIT_DIAGRAM_ISREFERUNIT" val="0"/>
</p:tagLst>
</file>

<file path=ppt/tags/tag416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f"/>
  <p:tag name="KSO_WM_UNIT_INDEX" val="1"/>
  <p:tag name="KSO_WM_UNIT_LAYERLEVEL" val="1"/>
  <p:tag name="KSO_WM_UNIT_VALUE" val="238"/>
  <p:tag name="KSO_WM_UNIT_HIGHLIGHT" val="0"/>
  <p:tag name="KSO_WM_UNIT_COMPATIBLE" val="0"/>
  <p:tag name="KSO_WM_UNIT_PRESET_TEXT_INDEX" val="5"/>
  <p:tag name="KSO_WM_UNIT_PRESET_TEXT_LEN" val="232"/>
  <p:tag name="KSO_WM_UNIT_ID" val="custom20180683_4*f*1"/>
  <p:tag name="KSO_WM_UNIT_SUBTYPE" val="a"/>
  <p:tag name="KSO_WM_UNIT_NOCLEAR" val="0"/>
  <p:tag name="KSO_WM_UNIT_DIAGRAM_ISNUMVISUAL" val="0"/>
  <p:tag name="KSO_WM_UNIT_DIAGRAM_ISREFERUNIT" val="0"/>
</p:tagLst>
</file>

<file path=ppt/tags/tag417.xml><?xml version="1.0" encoding="utf-8"?>
<p:tagLst xmlns:p="http://schemas.openxmlformats.org/presentationml/2006/main">
  <p:tag name="KSO_WM_SLIDE_SIZE" val="827*426"/>
  <p:tag name="KSO_WM_SLIDE_POSITION" val="66*57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7254_4"/>
  <p:tag name="KSO_WM_TEMPLATE_CATEGORY" val="custom"/>
  <p:tag name="KSO_WM_TEMPLATE_INDEX" val="20180683"/>
  <p:tag name="KSO_WM_SLIDE_ID" val="custom20180683_4"/>
  <p:tag name="KSO_WM_SLIDE_INDEX" val="4"/>
  <p:tag name="KSO_WM_TEMPLATE_SUBCATEGORY" val="0"/>
  <p:tag name="KSO_WM_SLIDE_SUBTYPE" val="picTxt"/>
  <p:tag name="KSO_WM_TEMPLATE_MASTER_TYPE" val="1"/>
  <p:tag name="KSO_WM_TEMPLATE_COLOR_TYPE" val="0"/>
  <p:tag name="KSO_WM_SPECIAL_SOURCE" val="bdnull"/>
</p:tagLst>
</file>

<file path=ppt/tags/tag418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a"/>
  <p:tag name="KSO_WM_UNIT_INDEX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ID" val="custom20180683_1*a*1"/>
  <p:tag name="KSO_WM_UNIT_PRESET_TEXT" val="炫酷机械大气商务通用"/>
  <p:tag name="KSO_WM_UNIT_ISNUMDGMTITLE" val="0"/>
  <p:tag name="KSO_WM_UNIT_NOCLEAR" val="0"/>
  <p:tag name="KSO_WM_UNIT_DIAGRAM_ISNUMVISUAL" val="0"/>
  <p:tag name="KSO_WM_UNIT_DIAGRAM_ISREFERUNIT" val="0"/>
</p:tagLst>
</file>

<file path=ppt/tags/tag419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b"/>
  <p:tag name="KSO_WM_UNIT_INDEX" val="1"/>
  <p:tag name="KSO_WM_UNIT_LAYERLEVEL" val="1"/>
  <p:tag name="KSO_WM_UNIT_VALUE" val="84"/>
  <p:tag name="KSO_WM_UNIT_ISCONTENTSTITLE" val="0"/>
  <p:tag name="KSO_WM_UNIT_HIGHLIGHT" val="0"/>
  <p:tag name="KSO_WM_UNIT_COMPATIBLE" val="0"/>
  <p:tag name="KSO_WM_UNIT_PRESET_TEXT_INDEX" val="4"/>
  <p:tag name="KSO_WM_UNIT_PRESET_TEXT_LEN" val="109"/>
  <p:tag name="KSO_WM_UNIT_ID" val="custom20180683_1*b*1"/>
  <p:tag name="KSO_WM_UNIT_ISNUMDGMTITLE" val="0"/>
  <p:tag name="KSO_WM_UNIT_NOCLEAR" val="0"/>
  <p:tag name="KSO_WM_UNIT_DIAGRAM_ISNUMVISUAL" val="0"/>
  <p:tag name="KSO_WM_UNIT_DIAGRAM_ISREFERUNIT" val="0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77254_1"/>
  <p:tag name="KSO_WM_TEMPLATE_CATEGORY" val="custom"/>
  <p:tag name="KSO_WM_TEMPLATE_INDEX" val="20180683"/>
  <p:tag name="KSO_WM_SLIDE_ID" val="custom20180683_1"/>
  <p:tag name="KSO_WM_SLIDE_INDEX" val="1"/>
  <p:tag name="KSO_WM_TEMPLATE_SUBCATEGORY" val="0"/>
  <p:tag name="KSO_WM_TEMPLATE_THUMBS_INDEX" val="1、2、6、12、13、18、23、28、31、32、"/>
  <p:tag name="KSO_WM_SLIDE_SUBTYPE" val="pureTxt"/>
  <p:tag name="KSO_WM_TEMPLATE_MASTER_TYPE" val="1"/>
  <p:tag name="KSO_WM_TEMPLATE_COLOR_TYPE" val="0"/>
  <p:tag name="KSO_WM_SPECIAL_SOURCE" val="bdnull"/>
</p:tagLst>
</file>

<file path=ppt/tags/tag421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422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0683_2*f*1"/>
  <p:tag name="KSO_WM_UNIT_SUBTYPE" val="a"/>
  <p:tag name="KSO_WM_UNIT_NOCLEAR" val="0"/>
  <p:tag name="KSO_WM_UNIT_DIAGRAM_ISNUMVISUAL" val="0"/>
  <p:tag name="KSO_WM_UNIT_DIAGRAM_ISREFERUNIT" val="0"/>
</p:tagLst>
</file>

<file path=ppt/tags/tag423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  <p:tag name="KSO_WM_SPECIAL_SOURCE" val="bdnull"/>
</p:tagLst>
</file>

<file path=ppt/tags/tag424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425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0683_2*f*1"/>
  <p:tag name="KSO_WM_UNIT_SUBTYPE" val="a"/>
  <p:tag name="KSO_WM_UNIT_NOCLEAR" val="0"/>
  <p:tag name="KSO_WM_UNIT_DIAGRAM_ISNUMVISUAL" val="0"/>
  <p:tag name="KSO_WM_UNIT_DIAGRAM_ISREFERUNIT" val="0"/>
</p:tagLst>
</file>

<file path=ppt/tags/tag426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  <p:tag name="KSO_WM_SPECIAL_SOURCE" val="bdnull"/>
</p:tagLst>
</file>

<file path=ppt/tags/tag427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ID" val="custom20180683_12*a*1"/>
  <p:tag name="KSO_WM_UNIT_PRESET_TEXT" val="SECTION TITLE"/>
  <p:tag name="KSO_WM_UNIT_ISNUMDGMTITLE" val="0"/>
  <p:tag name="KSO_WM_UNIT_NOCLEAR" val="0"/>
  <p:tag name="KSO_WM_UNIT_DIAGRAM_ISNUMVISUAL" val="0"/>
  <p:tag name="KSO_WM_UNIT_DIAGRAM_ISREFERUNIT" val="0"/>
</p:tagLst>
</file>

<file path=ppt/tags/tag428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b"/>
  <p:tag name="KSO_WM_UNIT_INDEX" val="1"/>
  <p:tag name="KSO_WM_UNIT_LAYERLEVEL" val="1"/>
  <p:tag name="KSO_WM_UNIT_VALUE" val="96"/>
  <p:tag name="KSO_WM_UNIT_ISCONTENTSTITLE" val="0"/>
  <p:tag name="KSO_WM_UNIT_HIGHLIGHT" val="0"/>
  <p:tag name="KSO_WM_UNIT_COMPATIBLE" val="0"/>
  <p:tag name="KSO_WM_UNIT_PRESET_TEXT_INDEX" val="4"/>
  <p:tag name="KSO_WM_UNIT_PRESET_TEXT_LEN" val="97"/>
  <p:tag name="KSO_WM_UNIT_ID" val="custom20180683_12*b*1"/>
  <p:tag name="KSO_WM_UNIT_ISNUMDGMTITLE" val="0"/>
  <p:tag name="KSO_WM_UNIT_NOCLEAR" val="0"/>
  <p:tag name="KSO_WM_UNIT_DIAGRAM_ISNUMVISUAL" val="0"/>
  <p:tag name="KSO_WM_UNIT_DIAGRAM_ISREFERUNIT" val="0"/>
</p:tagLst>
</file>

<file path=ppt/tags/tag429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0683_12*e*1"/>
  <p:tag name="KSO_WM_TEMPLATE_CATEGORY" val="custom"/>
  <p:tag name="KSO_WM_TEMPLATE_INDEX" val="20180683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77254_6"/>
  <p:tag name="KSO_WM_TEMPLATE_CATEGORY" val="custom"/>
  <p:tag name="KSO_WM_TEMPLATE_INDEX" val="20180683"/>
  <p:tag name="KSO_WM_SLIDE_ID" val="custom20180683_12"/>
  <p:tag name="KSO_WM_SLIDE_INDEX" val="12"/>
  <p:tag name="KSO_WM_TEMPLATE_SUBCATEGORY" val="0"/>
  <p:tag name="KSO_WM_SLIDE_SUBTYPE" val="pureTxt"/>
  <p:tag name="KSO_WM_TEMPLATE_MASTER_TYPE" val="1"/>
  <p:tag name="KSO_WM_TEMPLATE_COLOR_TYPE" val="0"/>
  <p:tag name="KSO_WM_SPECIAL_SOURCE" val="bdnull"/>
</p:tagLst>
</file>

<file path=ppt/tags/tag431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a"/>
  <p:tag name="KSO_WM_UNIT_INDEX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ID" val="custom20180683_1*a*1"/>
  <p:tag name="KSO_WM_UNIT_PRESET_TEXT" val="炫酷机械大气商务通用"/>
  <p:tag name="KSO_WM_UNIT_ISNUMDGMTITLE" val="0"/>
  <p:tag name="KSO_WM_UNIT_NOCLEAR" val="0"/>
  <p:tag name="KSO_WM_UNIT_DIAGRAM_ISNUMVISUAL" val="0"/>
  <p:tag name="KSO_WM_UNIT_DIAGRAM_ISREFERUNIT" val="0"/>
</p:tagLst>
</file>

<file path=ppt/tags/tag432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b"/>
  <p:tag name="KSO_WM_UNIT_INDEX" val="1"/>
  <p:tag name="KSO_WM_UNIT_LAYERLEVEL" val="1"/>
  <p:tag name="KSO_WM_UNIT_VALUE" val="84"/>
  <p:tag name="KSO_WM_UNIT_ISCONTENTSTITLE" val="0"/>
  <p:tag name="KSO_WM_UNIT_HIGHLIGHT" val="0"/>
  <p:tag name="KSO_WM_UNIT_COMPATIBLE" val="0"/>
  <p:tag name="KSO_WM_UNIT_PRESET_TEXT_INDEX" val="4"/>
  <p:tag name="KSO_WM_UNIT_PRESET_TEXT_LEN" val="109"/>
  <p:tag name="KSO_WM_UNIT_ID" val="custom20180683_1*b*1"/>
  <p:tag name="KSO_WM_UNIT_ISNUMDGMTITLE" val="0"/>
  <p:tag name="KSO_WM_UNIT_NOCLEAR" val="0"/>
  <p:tag name="KSO_WM_UNIT_DIAGRAM_ISNUMVISUAL" val="0"/>
  <p:tag name="KSO_WM_UNIT_DIAGRAM_ISREFERUNIT" val="0"/>
</p:tagLst>
</file>

<file path=ppt/tags/tag433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77254_1"/>
  <p:tag name="KSO_WM_TEMPLATE_CATEGORY" val="custom"/>
  <p:tag name="KSO_WM_TEMPLATE_INDEX" val="20180683"/>
  <p:tag name="KSO_WM_SLIDE_ID" val="custom20180683_1"/>
  <p:tag name="KSO_WM_SLIDE_INDEX" val="1"/>
  <p:tag name="KSO_WM_TEMPLATE_SUBCATEGORY" val="0"/>
  <p:tag name="KSO_WM_TEMPLATE_THUMBS_INDEX" val="1、2、6、12、13、18、23、28、31、32、"/>
  <p:tag name="KSO_WM_SLIDE_SUBTYPE" val="pureTxt"/>
  <p:tag name="KSO_WM_TEMPLATE_MASTER_TYPE" val="1"/>
  <p:tag name="KSO_WM_TEMPLATE_COLOR_TYPE" val="0"/>
  <p:tag name="KSO_WM_SPECIAL_SOURCE" val="bdnull"/>
</p:tagLst>
</file>

<file path=ppt/tags/tag434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435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0683_2*f*1"/>
  <p:tag name="KSO_WM_UNIT_SUBTYPE" val="a"/>
  <p:tag name="KSO_WM_UNIT_NOCLEAR" val="0"/>
  <p:tag name="KSO_WM_UNIT_DIAGRAM_ISNUMVISUAL" val="0"/>
  <p:tag name="KSO_WM_UNIT_DIAGRAM_ISREFERUNIT" val="0"/>
</p:tagLst>
</file>

<file path=ppt/tags/tag436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  <p:tag name="KSO_WM_SPECIAL_SOURCE" val="bdnull"/>
</p:tagLst>
</file>

<file path=ppt/tags/tag437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a"/>
  <p:tag name="KSO_WM_UNIT_INDEX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ID" val="custom20180683_1*a*1"/>
  <p:tag name="KSO_WM_UNIT_PRESET_TEXT" val="炫酷机械大气商务通用"/>
  <p:tag name="KSO_WM_UNIT_ISNUMDGMTITLE" val="0"/>
  <p:tag name="KSO_WM_UNIT_NOCLEAR" val="0"/>
  <p:tag name="KSO_WM_UNIT_DIAGRAM_ISNUMVISUAL" val="0"/>
  <p:tag name="KSO_WM_UNIT_DIAGRAM_ISREFERUNIT" val="0"/>
</p:tagLst>
</file>

<file path=ppt/tags/tag438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b"/>
  <p:tag name="KSO_WM_UNIT_INDEX" val="1"/>
  <p:tag name="KSO_WM_UNIT_LAYERLEVEL" val="1"/>
  <p:tag name="KSO_WM_UNIT_VALUE" val="84"/>
  <p:tag name="KSO_WM_UNIT_ISCONTENTSTITLE" val="0"/>
  <p:tag name="KSO_WM_UNIT_HIGHLIGHT" val="0"/>
  <p:tag name="KSO_WM_UNIT_COMPATIBLE" val="0"/>
  <p:tag name="KSO_WM_UNIT_PRESET_TEXT_INDEX" val="4"/>
  <p:tag name="KSO_WM_UNIT_PRESET_TEXT_LEN" val="109"/>
  <p:tag name="KSO_WM_UNIT_ID" val="custom20180683_1*b*1"/>
  <p:tag name="KSO_WM_UNIT_ISNUMDGMTITLE" val="0"/>
  <p:tag name="KSO_WM_UNIT_NOCLEAR" val="0"/>
  <p:tag name="KSO_WM_UNIT_DIAGRAM_ISNUMVISUAL" val="0"/>
  <p:tag name="KSO_WM_UNIT_DIAGRAM_ISREFERUNIT" val="0"/>
</p:tagLst>
</file>

<file path=ppt/tags/tag439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77254_1"/>
  <p:tag name="KSO_WM_TEMPLATE_CATEGORY" val="custom"/>
  <p:tag name="KSO_WM_TEMPLATE_INDEX" val="20180683"/>
  <p:tag name="KSO_WM_SLIDE_ID" val="custom20180683_1"/>
  <p:tag name="KSO_WM_SLIDE_INDEX" val="1"/>
  <p:tag name="KSO_WM_TEMPLATE_SUBCATEGORY" val="0"/>
  <p:tag name="KSO_WM_TEMPLATE_THUMBS_INDEX" val="1、2、6、12、13、18、23、28、31、32、"/>
  <p:tag name="KSO_WM_SLIDE_SUBTYPE" val="pureTxt"/>
  <p:tag name="KSO_WM_TEMPLATE_MASTER_TYPE" val="1"/>
  <p:tag name="KSO_WM_TEMPLATE_COLOR_TYPE" val="0"/>
  <p:tag name="KSO_WM_SPECIAL_SOURCE" val="bdnull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441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0683_2*f*1"/>
  <p:tag name="KSO_WM_UNIT_SUBTYPE" val="a"/>
  <p:tag name="KSO_WM_UNIT_NOCLEAR" val="0"/>
  <p:tag name="KSO_WM_UNIT_DIAGRAM_ISNUMVISUAL" val="0"/>
  <p:tag name="KSO_WM_UNIT_DIAGRAM_ISREFERUNIT" val="0"/>
</p:tagLst>
</file>

<file path=ppt/tags/tag442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  <p:tag name="KSO_WM_SPECIAL_SOURCE" val="bdnull"/>
</p:tagLst>
</file>

<file path=ppt/tags/tag443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444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0683_2*f*1"/>
  <p:tag name="KSO_WM_UNIT_SUBTYPE" val="a"/>
  <p:tag name="KSO_WM_UNIT_NOCLEAR" val="0"/>
  <p:tag name="KSO_WM_UNIT_DIAGRAM_ISNUMVISUAL" val="0"/>
  <p:tag name="KSO_WM_UNIT_DIAGRAM_ISREFERUNIT" val="0"/>
</p:tagLst>
</file>

<file path=ppt/tags/tag445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  <p:tag name="KSO_WM_SPECIAL_SOURCE" val="bdnull"/>
</p:tagLst>
</file>

<file path=ppt/tags/tag446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447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0683_2*f*1"/>
  <p:tag name="KSO_WM_UNIT_SUBTYPE" val="a"/>
  <p:tag name="KSO_WM_UNIT_NOCLEAR" val="0"/>
  <p:tag name="KSO_WM_UNIT_DIAGRAM_ISNUMVISUAL" val="0"/>
  <p:tag name="KSO_WM_UNIT_DIAGRAM_ISREFERUNIT" val="0"/>
</p:tagLst>
</file>

<file path=ppt/tags/tag448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  <p:tag name="KSO_WM_SPECIAL_SOURCE" val="bdnull"/>
</p:tagLst>
</file>

<file path=ppt/tags/tag449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0683_2*f*1"/>
  <p:tag name="KSO_WM_UNIT_SUBTYPE" val="a"/>
  <p:tag name="KSO_WM_UNIT_NOCLEAR" val="0"/>
  <p:tag name="KSO_WM_UNIT_DIAGRAM_ISNUMVISUAL" val="0"/>
  <p:tag name="KSO_WM_UNIT_DIAGRAM_ISREFERUNIT" val="0"/>
</p:tagLst>
</file>

<file path=ppt/tags/tag451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  <p:tag name="KSO_WM_SPECIAL_SOURCE" val="bdnull"/>
</p:tagLst>
</file>

<file path=ppt/tags/tag452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453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0683_2*f*1"/>
  <p:tag name="KSO_WM_UNIT_SUBTYPE" val="a"/>
  <p:tag name="KSO_WM_UNIT_NOCLEAR" val="0"/>
  <p:tag name="KSO_WM_UNIT_DIAGRAM_ISNUMVISUAL" val="0"/>
  <p:tag name="KSO_WM_UNIT_DIAGRAM_ISREFERUNIT" val="0"/>
</p:tagLst>
</file>

<file path=ppt/tags/tag454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  <p:tag name="KSO_WM_SPECIAL_SOURCE" val="bdnull"/>
</p:tagLst>
</file>

<file path=ppt/tags/tag455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a"/>
  <p:tag name="KSO_WM_UNIT_INDEX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ID" val="custom20180683_1*a*1"/>
  <p:tag name="KSO_WM_UNIT_PRESET_TEXT" val="炫酷机械大气商务通用"/>
  <p:tag name="KSO_WM_UNIT_ISNUMDGMTITLE" val="0"/>
  <p:tag name="KSO_WM_UNIT_NOCLEAR" val="0"/>
  <p:tag name="KSO_WM_UNIT_DIAGRAM_ISNUMVISUAL" val="0"/>
  <p:tag name="KSO_WM_UNIT_DIAGRAM_ISREFERUNIT" val="0"/>
</p:tagLst>
</file>

<file path=ppt/tags/tag456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b"/>
  <p:tag name="KSO_WM_UNIT_INDEX" val="1"/>
  <p:tag name="KSO_WM_UNIT_LAYERLEVEL" val="1"/>
  <p:tag name="KSO_WM_UNIT_VALUE" val="84"/>
  <p:tag name="KSO_WM_UNIT_ISCONTENTSTITLE" val="0"/>
  <p:tag name="KSO_WM_UNIT_HIGHLIGHT" val="0"/>
  <p:tag name="KSO_WM_UNIT_COMPATIBLE" val="0"/>
  <p:tag name="KSO_WM_UNIT_PRESET_TEXT_INDEX" val="4"/>
  <p:tag name="KSO_WM_UNIT_PRESET_TEXT_LEN" val="109"/>
  <p:tag name="KSO_WM_UNIT_ID" val="custom20180683_1*b*1"/>
  <p:tag name="KSO_WM_UNIT_ISNUMDGMTITLE" val="0"/>
  <p:tag name="KSO_WM_UNIT_NOCLEAR" val="0"/>
  <p:tag name="KSO_WM_UNIT_DIAGRAM_ISNUMVISUAL" val="0"/>
  <p:tag name="KSO_WM_UNIT_DIAGRAM_ISREFERUNIT" val="0"/>
</p:tagLst>
</file>

<file path=ppt/tags/tag457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77254_1"/>
  <p:tag name="KSO_WM_TEMPLATE_CATEGORY" val="custom"/>
  <p:tag name="KSO_WM_TEMPLATE_INDEX" val="20180683"/>
  <p:tag name="KSO_WM_SLIDE_ID" val="custom20180683_1"/>
  <p:tag name="KSO_WM_SLIDE_INDEX" val="1"/>
  <p:tag name="KSO_WM_TEMPLATE_SUBCATEGORY" val="0"/>
  <p:tag name="KSO_WM_TEMPLATE_THUMBS_INDEX" val="1、2、6、12、13、18、23、28、31、32、"/>
  <p:tag name="KSO_WM_SLIDE_SUBTYPE" val="pureTxt"/>
  <p:tag name="KSO_WM_TEMPLATE_MASTER_TYPE" val="1"/>
  <p:tag name="KSO_WM_TEMPLATE_COLOR_TYPE" val="0"/>
  <p:tag name="KSO_WM_SPECIAL_SOURCE" val="bdnull"/>
</p:tagLst>
</file>

<file path=ppt/tags/tag458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459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0683_2*f*1"/>
  <p:tag name="KSO_WM_UNIT_SUBTYPE" val="a"/>
  <p:tag name="KSO_WM_UNIT_NOCLEAR" val="0"/>
  <p:tag name="KSO_WM_UNIT_DIAGRAM_ISNUMVISUAL" val="0"/>
  <p:tag name="KSO_WM_UNIT_DIAGRAM_ISREFERUNIT" val="0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  <p:tag name="KSO_WM_SPECIAL_SOURCE" val="bdnull"/>
</p:tagLst>
</file>

<file path=ppt/tags/tag461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462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0683_2*f*1"/>
  <p:tag name="KSO_WM_UNIT_SUBTYPE" val="a"/>
  <p:tag name="KSO_WM_UNIT_NOCLEAR" val="0"/>
  <p:tag name="KSO_WM_UNIT_DIAGRAM_ISNUMVISUAL" val="0"/>
  <p:tag name="KSO_WM_UNIT_DIAGRAM_ISREFERUNIT" val="0"/>
</p:tagLst>
</file>

<file path=ppt/tags/tag463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  <p:tag name="KSO_WM_SPECIAL_SOURCE" val="bdnull"/>
</p:tagLst>
</file>

<file path=ppt/tags/tag464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465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  <p:tag name="KSO_WM_SPECIAL_SOURCE" val="bdnull"/>
</p:tagLst>
</file>

<file path=ppt/tags/tag466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ID" val="custom20180683_12*a*1"/>
  <p:tag name="KSO_WM_UNIT_PRESET_TEXT" val="SECTION TITLE"/>
  <p:tag name="KSO_WM_UNIT_ISNUMDGMTITLE" val="0"/>
  <p:tag name="KSO_WM_UNIT_NOCLEAR" val="0"/>
  <p:tag name="KSO_WM_UNIT_DIAGRAM_ISNUMVISUAL" val="0"/>
  <p:tag name="KSO_WM_UNIT_DIAGRAM_ISREFERUNIT" val="0"/>
</p:tagLst>
</file>

<file path=ppt/tags/tag467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b"/>
  <p:tag name="KSO_WM_UNIT_INDEX" val="1"/>
  <p:tag name="KSO_WM_UNIT_LAYERLEVEL" val="1"/>
  <p:tag name="KSO_WM_UNIT_VALUE" val="96"/>
  <p:tag name="KSO_WM_UNIT_ISCONTENTSTITLE" val="0"/>
  <p:tag name="KSO_WM_UNIT_HIGHLIGHT" val="0"/>
  <p:tag name="KSO_WM_UNIT_COMPATIBLE" val="0"/>
  <p:tag name="KSO_WM_UNIT_PRESET_TEXT_INDEX" val="4"/>
  <p:tag name="KSO_WM_UNIT_PRESET_TEXT_LEN" val="97"/>
  <p:tag name="KSO_WM_UNIT_ID" val="custom20180683_12*b*1"/>
  <p:tag name="KSO_WM_UNIT_ISNUMDGMTITLE" val="0"/>
  <p:tag name="KSO_WM_UNIT_NOCLEAR" val="0"/>
  <p:tag name="KSO_WM_UNIT_DIAGRAM_ISNUMVISUAL" val="0"/>
  <p:tag name="KSO_WM_UNIT_DIAGRAM_ISREFERUNIT" val="0"/>
</p:tagLst>
</file>

<file path=ppt/tags/tag46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0683_12*e*1"/>
  <p:tag name="KSO_WM_TEMPLATE_CATEGORY" val="custom"/>
  <p:tag name="KSO_WM_TEMPLATE_INDEX" val="20180683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77254_6"/>
  <p:tag name="KSO_WM_TEMPLATE_CATEGORY" val="custom"/>
  <p:tag name="KSO_WM_TEMPLATE_INDEX" val="20180683"/>
  <p:tag name="KSO_WM_SLIDE_ID" val="custom20180683_12"/>
  <p:tag name="KSO_WM_SLIDE_INDEX" val="12"/>
  <p:tag name="KSO_WM_TEMPLATE_SUBCATEGORY" val="0"/>
  <p:tag name="KSO_WM_SLIDE_SUBTYPE" val="pureTxt"/>
  <p:tag name="KSO_WM_TEMPLATE_MASTER_TYPE" val="1"/>
  <p:tag name="KSO_WM_TEMPLATE_COLOR_TYPE" val="0"/>
  <p:tag name="KSO_WM_SPECIAL_SOURCE" val="bdnull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471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  <p:tag name="KSO_WM_SPECIAL_SOURCE" val="bdnull"/>
</p:tagLst>
</file>

<file path=ppt/tags/tag472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473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0683_2*f*1"/>
  <p:tag name="KSO_WM_UNIT_SUBTYPE" val="a"/>
  <p:tag name="KSO_WM_UNIT_NOCLEAR" val="0"/>
  <p:tag name="KSO_WM_UNIT_DIAGRAM_ISNUMVISUAL" val="0"/>
  <p:tag name="KSO_WM_UNIT_DIAGRAM_ISREFERUNIT" val="0"/>
</p:tagLst>
</file>

<file path=ppt/tags/tag474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  <p:tag name="KSO_WM_SPECIAL_SOURCE" val="bdnull"/>
</p:tagLst>
</file>

<file path=ppt/tags/tag475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476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0683_2*f*1"/>
  <p:tag name="KSO_WM_UNIT_SUBTYPE" val="a"/>
  <p:tag name="KSO_WM_UNIT_NOCLEAR" val="0"/>
  <p:tag name="KSO_WM_UNIT_DIAGRAM_ISNUMVISUAL" val="0"/>
  <p:tag name="KSO_WM_UNIT_DIAGRAM_ISREFERUNIT" val="0"/>
</p:tagLst>
</file>

<file path=ppt/tags/tag477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  <p:tag name="KSO_WM_SPECIAL_SOURCE" val="bdnull"/>
</p:tagLst>
</file>

<file path=ppt/tags/tag478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479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0683_2*f*1"/>
  <p:tag name="KSO_WM_UNIT_SUBTYPE" val="a"/>
  <p:tag name="KSO_WM_UNIT_NOCLEAR" val="0"/>
  <p:tag name="KSO_WM_UNIT_DIAGRAM_ISNUMVISUAL" val="0"/>
  <p:tag name="KSO_WM_UNIT_DIAGRAM_ISREFERUNIT" val="0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  <p:tag name="KSO_WM_SPECIAL_SOURCE" val="bdnull"/>
</p:tagLst>
</file>

<file path=ppt/tags/tag481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0683_2*a*1"/>
  <p:tag name="KSO_WM_UNIT_ISNUMDGMTITLE" val="0"/>
  <p:tag name="KSO_WM_UNIT_NOCLEAR" val="0"/>
  <p:tag name="KSO_WM_UNIT_DIAGRAM_ISNUMVISUAL" val="0"/>
  <p:tag name="KSO_WM_UNIT_DIAGRAM_ISREFERUNIT" val="0"/>
</p:tagLst>
</file>

<file path=ppt/tags/tag482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0683_2*f*1"/>
  <p:tag name="KSO_WM_UNIT_SUBTYPE" val="a"/>
  <p:tag name="KSO_WM_UNIT_NOCLEAR" val="0"/>
  <p:tag name="KSO_WM_UNIT_DIAGRAM_ISNUMVISUAL" val="0"/>
  <p:tag name="KSO_WM_UNIT_DIAGRAM_ISREFERUNIT" val="0"/>
</p:tagLst>
</file>

<file path=ppt/tags/tag483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77254_2"/>
  <p:tag name="KSO_WM_TEMPLATE_CATEGORY" val="custom"/>
  <p:tag name="KSO_WM_TEMPLATE_INDEX" val="20180683"/>
  <p:tag name="KSO_WM_SLIDE_ID" val="custom20180683_2"/>
  <p:tag name="KSO_WM_SLIDE_INDEX" val="2"/>
  <p:tag name="KSO_WM_TEMPLATE_SUBCATEGORY" val="0"/>
  <p:tag name="KSO_WM_SLIDE_SUBTYPE" val="pureTxt"/>
  <p:tag name="KSO_WM_TEMPLATE_MASTER_TYPE" val="1"/>
  <p:tag name="KSO_WM_TEMPLATE_COLOR_TYPE" val="0"/>
  <p:tag name="KSO_WM_SPECIAL_SOURCE" val="bdnull"/>
</p:tagLst>
</file>

<file path=ppt/tags/tag484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ID" val="custom20180683_12*a*1"/>
  <p:tag name="KSO_WM_UNIT_PRESET_TEXT" val="SECTION TITLE"/>
  <p:tag name="KSO_WM_UNIT_ISNUMDGMTITLE" val="0"/>
  <p:tag name="KSO_WM_UNIT_NOCLEAR" val="0"/>
  <p:tag name="KSO_WM_UNIT_DIAGRAM_ISNUMVISUAL" val="0"/>
  <p:tag name="KSO_WM_UNIT_DIAGRAM_ISREFERUNIT" val="0"/>
</p:tagLst>
</file>

<file path=ppt/tags/tag485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0683_12*e*1"/>
  <p:tag name="KSO_WM_TEMPLATE_CATEGORY" val="custom"/>
  <p:tag name="KSO_WM_TEMPLATE_INDEX" val="20180683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77254_6"/>
  <p:tag name="KSO_WM_TEMPLATE_CATEGORY" val="custom"/>
  <p:tag name="KSO_WM_TEMPLATE_INDEX" val="20180683"/>
  <p:tag name="KSO_WM_SLIDE_ID" val="custom20180683_12"/>
  <p:tag name="KSO_WM_SLIDE_INDEX" val="12"/>
  <p:tag name="KSO_WM_TEMPLATE_SUBCATEGORY" val="0"/>
  <p:tag name="KSO_WM_SLIDE_SUBTYPE" val="pureTxt"/>
  <p:tag name="KSO_WM_TEMPLATE_MASTER_TYPE" val="1"/>
  <p:tag name="KSO_WM_TEMPLATE_COLOR_TYPE" val="0"/>
  <p:tag name="KSO_WM_SPECIAL_SOURCE" val="bdnull"/>
</p:tagLst>
</file>

<file path=ppt/tags/tag487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a"/>
  <p:tag name="KSO_WM_UNIT_INDEX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ID" val="custom20180683_32*a*1"/>
  <p:tag name="KSO_WM_UNIT_PRESET_TEXT" val="感谢您的聆听与观看"/>
  <p:tag name="KSO_WM_UNIT_ISNUMDGMTITLE" val="0"/>
  <p:tag name="KSO_WM_UNIT_NOCLEAR" val="0"/>
  <p:tag name="KSO_WM_UNIT_DIAGRAM_ISNUMVISUAL" val="0"/>
  <p:tag name="KSO_WM_UNIT_DIAGRAM_ISREFERUNIT" val="0"/>
</p:tagLst>
</file>

<file path=ppt/tags/tag488.xml><?xml version="1.0" encoding="utf-8"?>
<p:tagLst xmlns:p="http://schemas.openxmlformats.org/presentationml/2006/main">
  <p:tag name="KSO_WM_TEMPLATE_CATEGORY" val="custom"/>
  <p:tag name="KSO_WM_TEMPLATE_INDEX" val="20180683"/>
  <p:tag name="KSO_WM_TAG_VERSION" val="1.0"/>
  <p:tag name="KSO_WM_BEAUTIFY_FLAG" val="#wm#"/>
  <p:tag name="KSO_WM_UNIT_TYPE" val="b"/>
  <p:tag name="KSO_WM_UNIT_INDEX" val="1"/>
  <p:tag name="KSO_WM_UNIT_LAYERLEVEL" val="1"/>
  <p:tag name="KSO_WM_UNIT_VALUE" val="84"/>
  <p:tag name="KSO_WM_UNIT_ISCONTENTSTITLE" val="0"/>
  <p:tag name="KSO_WM_UNIT_HIGHLIGHT" val="0"/>
  <p:tag name="KSO_WM_UNIT_COMPATIBLE" val="0"/>
  <p:tag name="KSO_WM_UNIT_ID" val="custom20180683_32*b*1"/>
  <p:tag name="KSO_WM_UNIT_ISNUMDGMTITLE" val="0"/>
  <p:tag name="KSO_WM_UNIT_NOCLEAR" val="0"/>
  <p:tag name="KSO_WM_UNIT_DIAGRAM_ISNUMVISUAL" val="0"/>
  <p:tag name="KSO_WM_UNIT_DIAGRAM_ISREFERUNIT" val="0"/>
  <p:tag name="KSO_WM_UNIT_PRESET_TEXT" val="Lorem ipsum dolor sit amet, consectetur adipisicing elit.Lorem ipsum dolor sit amet, consectetur"/>
</p:tagLst>
</file>

<file path=ppt/tags/tag489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endPage"/>
  <p:tag name="KSO_WM_BEAUTIFY_FLAG" val="#wm#"/>
  <p:tag name="KSO_WM_COMBINE_RELATE_SLIDE_ID" val="background20177254_11"/>
  <p:tag name="KSO_WM_TEMPLATE_CATEGORY" val="custom"/>
  <p:tag name="KSO_WM_TEMPLATE_INDEX" val="20180683"/>
  <p:tag name="KSO_WM_SLIDE_ID" val="custom20180683_32"/>
  <p:tag name="KSO_WM_SLIDE_INDEX" val="32"/>
  <p:tag name="KSO_WM_TEMPLATE_SUBCATEGORY" val="0"/>
  <p:tag name="KSO_WM_SLIDE_SUBTYPE" val="pureTxt"/>
  <p:tag name="KSO_WM_TEMPLATE_MASTER_TYPE" val="1"/>
  <p:tag name="KSO_WM_TEMPLATE_COLOR_TYPE" val="0"/>
  <p:tag name="KSO_WM_SPECIAL_SOURCE" val="bdnull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3"/>
  <p:tag name="KSO_WM_UNIT_LAYERLEVEL" val="1_1_1"/>
  <p:tag name="KSO_WM_UNIT_ID" val="_12*l_h_i*1_1_3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3"/>
  <p:tag name="KSO_WM_UNIT_LAYERLEVEL" val="1_1_1"/>
  <p:tag name="KSO_WM_UNIT_ID" val="_12*l_h_i*1_3_3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3"/>
  <p:tag name="KSO_WM_UNIT_LAYERLEVEL" val="1_1_1"/>
  <p:tag name="KSO_WM_UNIT_ID" val="_12*l_h_i*1_2_3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7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7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7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7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7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UNIT_ID" val="_12*m_i*1_1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UNIT_ID" val="_12*m_i*1_2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UNIT_ID" val="_12*m_i*1_3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6"/>
  <p:tag name="KSO_WM_UNIT_LAYERLEVEL" val="1_1"/>
  <p:tag name="KSO_WM_UNIT_ID" val="_12*m_i*1_16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7"/>
  <p:tag name="KSO_WM_UNIT_LAYERLEVEL" val="1_1"/>
  <p:tag name="KSO_WM_UNIT_ID" val="_12*m_i*1_17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2"/>
  <p:tag name="KSO_WM_UNIT_LAYERLEVEL" val="1_1"/>
  <p:tag name="KSO_WM_UNIT_ID" val="_12*m_i*1_32"/>
  <p:tag name="KSO_WM_SLIDE_BACKGROUND_TYPE" val="frame"/>
  <p:tag name="KSO_WM_UNIT_HIGHLIGHT" val="0"/>
  <p:tag name="KSO_WM_UNIT_COMPATIBLE" val="0"/>
  <p:tag name="KSO_WM_UNIT_DIAGRAM_ISNUMVISUAL" val="0"/>
  <p:tag name="KSO_WM_UNIT_DIAGRAM_ISREFERUNIT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LAYERLEVEL" val="1_1"/>
  <p:tag name="KSO_WM_UNIT_DIAGRAM_DIMENSION_TITLE_CNT" val="2"/>
  <p:tag name="KSO_WM_UNIT_DIAGRAM_CONTRAST_TITLE_CNT" val="5"/>
  <p:tag name="KSO_WM_UNIT_INDEX" val="1_1"/>
  <p:tag name="KSO_WM_UNIT_TYPE" val="r_i"/>
  <p:tag name="KSO_WM_UNIT_ID" val="_14*r_i*1_1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LAYERLEVEL" val="1_1"/>
  <p:tag name="KSO_WM_UNIT_DIAGRAM_DIMENSION_TITLE_CNT" val="2"/>
  <p:tag name="KSO_WM_UNIT_DIAGRAM_CONTRAST_TITLE_CNT" val="5"/>
  <p:tag name="KSO_WM_UNIT_INDEX" val="1_2"/>
  <p:tag name="KSO_WM_UNIT_TYPE" val="r_i"/>
  <p:tag name="KSO_WM_UNIT_ID" val="_14*r_i*1_2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</p:tagLst>
</file>

<file path=ppt/tags/tag9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3"/>
  <p:tag name="KSO_WM_UNIT_LAYERLEVEL" val="1_1_1"/>
  <p:tag name="KSO_WM_UNIT_ID" val="_12*l_h_i*1_1_3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3"/>
  <p:tag name="KSO_WM_UNIT_LAYERLEVEL" val="1_1_1"/>
  <p:tag name="KSO_WM_UNIT_ID" val="_12*l_h_i*1_3_3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3"/>
  <p:tag name="KSO_WM_UNIT_LAYERLEVEL" val="1_1_1"/>
  <p:tag name="KSO_WM_UNIT_ID" val="_12*l_h_i*1_2_3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</p:tagLst>
</file>

<file path=ppt/tags/tag9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001345"/>
      </a:dk2>
      <a:lt2>
        <a:srgbClr val="002F67"/>
      </a:lt2>
      <a:accent1>
        <a:srgbClr val="5B9BD5"/>
      </a:accent1>
      <a:accent2>
        <a:srgbClr val="528BCE"/>
      </a:accent2>
      <a:accent3>
        <a:srgbClr val="497AC7"/>
      </a:accent3>
      <a:accent4>
        <a:srgbClr val="FFDF79"/>
      </a:accent4>
      <a:accent5>
        <a:srgbClr val="FFD13F"/>
      </a:accent5>
      <a:accent6>
        <a:srgbClr val="FFC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20180683">
      <a:dk1>
        <a:srgbClr val="000000"/>
      </a:dk1>
      <a:lt1>
        <a:srgbClr val="FFFFFF"/>
      </a:lt1>
      <a:dk2>
        <a:srgbClr val="001345"/>
      </a:dk2>
      <a:lt2>
        <a:srgbClr val="002F67"/>
      </a:lt2>
      <a:accent1>
        <a:srgbClr val="5B9BD5"/>
      </a:accent1>
      <a:accent2>
        <a:srgbClr val="528BCE"/>
      </a:accent2>
      <a:accent3>
        <a:srgbClr val="497AC7"/>
      </a:accent3>
      <a:accent4>
        <a:srgbClr val="FFDF79"/>
      </a:accent4>
      <a:accent5>
        <a:srgbClr val="FFD13F"/>
      </a:accent5>
      <a:accent6>
        <a:srgbClr val="FFC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5114</Words>
  <Application>WPS 文字</Application>
  <PresentationFormat>宽屏</PresentationFormat>
  <Paragraphs>370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61" baseType="lpstr">
      <vt:lpstr>Arial</vt:lpstr>
      <vt:lpstr>方正书宋_GBK</vt:lpstr>
      <vt:lpstr>Wingdings</vt:lpstr>
      <vt:lpstr>微软雅黑</vt:lpstr>
      <vt:lpstr>汉仪旗黑</vt:lpstr>
      <vt:lpstr>Wingdings</vt:lpstr>
      <vt:lpstr>Calibri</vt:lpstr>
      <vt:lpstr>Helvetica Neue</vt:lpstr>
      <vt:lpstr>Tahoma</vt:lpstr>
      <vt:lpstr>黑体</vt:lpstr>
      <vt:lpstr>汉仪中黑KW</vt:lpstr>
      <vt:lpstr>宋体</vt:lpstr>
      <vt:lpstr>Arial Unicode MS</vt:lpstr>
      <vt:lpstr>汉仪书宋二KW</vt:lpstr>
      <vt:lpstr>Calibri Light</vt:lpstr>
      <vt:lpstr>Office 主题</vt:lpstr>
      <vt:lpstr>1_Office 主题</vt:lpstr>
      <vt:lpstr>2_Office 主题</vt:lpstr>
      <vt:lpstr>kubernetes能力提升</vt:lpstr>
      <vt:lpstr>PowerPoint 演示文稿</vt:lpstr>
      <vt:lpstr>运行环境</vt:lpstr>
      <vt:lpstr>PowerPoint 演示文稿</vt:lpstr>
      <vt:lpstr>PowerPoint 演示文稿</vt:lpstr>
      <vt:lpstr>推荐工具</vt:lpstr>
      <vt:lpstr>应用发布</vt:lpstr>
      <vt:lpstr>PowerPoint 演示文稿</vt:lpstr>
      <vt:lpstr>工作负载资源（workload）</vt:lpstr>
      <vt:lpstr>Pods</vt:lpstr>
      <vt:lpstr>Deployment</vt:lpstr>
      <vt:lpstr>ReplicaSet</vt:lpstr>
      <vt:lpstr>StatefulSet</vt:lpstr>
      <vt:lpstr>DaemonSet</vt:lpstr>
      <vt:lpstr>Job&amp;CronJob</vt:lpstr>
      <vt:lpstr>网络资源</vt:lpstr>
      <vt:lpstr>Service</vt:lpstr>
      <vt:lpstr>Ingress</vt:lpstr>
      <vt:lpstr>Ingress controller</vt:lpstr>
      <vt:lpstr>存储</vt:lpstr>
      <vt:lpstr>存储概述</vt:lpstr>
      <vt:lpstr>怎么使用呢？重点</vt:lpstr>
      <vt:lpstr>应用运维</vt:lpstr>
      <vt:lpstr>应用扩缩容</vt:lpstr>
      <vt:lpstr>scale&amp;autoscale&amp;HorizontalPodAutoscaler</vt:lpstr>
      <vt:lpstr>服务可用性</vt:lpstr>
      <vt:lpstr>服务调度</vt:lpstr>
      <vt:lpstr>健康检查</vt:lpstr>
      <vt:lpstr>服务限流</vt:lpstr>
      <vt:lpstr>APISIX限流</vt:lpstr>
      <vt:lpstr>traefik限流</vt:lpstr>
      <vt:lpstr>服务安全性</vt:lpstr>
      <vt:lpstr>Pod安全上下文</vt:lpstr>
      <vt:lpstr>Pod网络安全性</vt:lpstr>
      <vt:lpstr>ingress添加TLS</vt:lpstr>
      <vt:lpstr>故障排查</vt:lpstr>
      <vt:lpstr>pod怎么与集群外的主机通信？</vt:lpstr>
      <vt:lpstr>Pod 状态不是running状态怎么排查？</vt:lpstr>
      <vt:lpstr>Pod 健康检查失败</vt:lpstr>
      <vt:lpstr>国产化容器改造问题</vt:lpstr>
      <vt:lpstr>应用该如何交付？</vt:lpstr>
      <vt:lpstr>FAQ</vt:lpstr>
      <vt:lpstr>感谢您的聆听与观看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sean</dc:creator>
  <cp:lastModifiedBy>sean</cp:lastModifiedBy>
  <cp:revision>69</cp:revision>
  <dcterms:created xsi:type="dcterms:W3CDTF">2021-09-01T02:00:43Z</dcterms:created>
  <dcterms:modified xsi:type="dcterms:W3CDTF">2021-09-01T02:00:43Z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  <property fmtid="{D5CDD505-2E9C-101B-9397-08002B2CF9AE}" pid="3" name="ICV">
    <vt:lpwstr>B15C1A1D26B84E1E82CC669AF4A9A9BA</vt:lpwstr>
  </property>
</Properties>
</file>