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TD5: </a:t>
            </a:r>
            <a:r>
              <a:rPr lang="en-US" sz="9000" dirty="0" err="1" smtClean="0">
                <a:solidFill>
                  <a:schemeClr val="tx1"/>
                </a:solidFill>
              </a:rPr>
              <a:t>analyse</a:t>
            </a:r>
            <a:r>
              <a:rPr lang="en-US" sz="9000" dirty="0" smtClean="0">
                <a:solidFill>
                  <a:schemeClr val="tx1"/>
                </a:solidFill>
              </a:rPr>
              <a:t> de </a:t>
            </a:r>
            <a:r>
              <a:rPr lang="en-US" sz="9000" dirty="0" err="1" smtClean="0">
                <a:solidFill>
                  <a:schemeClr val="tx1"/>
                </a:solidFill>
              </a:rPr>
              <a:t>sensibilité</a:t>
            </a:r>
            <a:r>
              <a:rPr lang="en-US" sz="9000" dirty="0" smtClean="0">
                <a:solidFill>
                  <a:schemeClr val="tx1"/>
                </a:solidFill>
              </a:rPr>
              <a:t> et </a:t>
            </a:r>
            <a:r>
              <a:rPr lang="en-US" sz="9000" dirty="0" err="1" smtClean="0">
                <a:solidFill>
                  <a:schemeClr val="tx1"/>
                </a:solidFill>
              </a:rPr>
              <a:t>ideotypes</a:t>
            </a:r>
            <a:endParaRPr lang="en-US" sz="9000" dirty="0" smtClean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456" y="1530658"/>
            <a:ext cx="79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</a:rPr>
              <a:t>Générer 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le plan d’expérience proposé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(11 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paramètres, 5 niveaux de discrétisation, déplacements de 2 pas, 30 trajectoires) </a:t>
            </a:r>
            <a:endParaRPr lang="fr-FR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216" y="836712"/>
            <a:ext cx="42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4" r="16519"/>
          <a:stretch/>
        </p:blipFill>
        <p:spPr bwMode="auto">
          <a:xfrm>
            <a:off x="5076056" y="2348880"/>
            <a:ext cx="3456384" cy="42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2882553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>
                <a:latin typeface="Arial" pitchFamily="34" charset="0"/>
                <a:cs typeface="Arial" pitchFamily="34" charset="0"/>
              </a:rPr>
              <a:t>Représenter la distribution des valeurs échantillonnées de chaque paramètres du plan d’expérience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4400"/>
            <a:ext cx="7618413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4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Estimation des 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456" y="1530658"/>
            <a:ext cx="79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</a:rPr>
              <a:t>Estimer les paramètres 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µ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et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l-GR" b="1" i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pour les variables:</a:t>
            </a:r>
          </a:p>
          <a:p>
            <a:pPr marL="285750" indent="-285750">
              <a:buFont typeface="Wingdings"/>
              <a:buChar char="à"/>
            </a:pPr>
            <a:endParaRPr lang="fr-FR" b="1" i="1" dirty="0">
              <a:latin typeface="Arial" pitchFamily="34" charset="0"/>
              <a:cs typeface="Arial" pitchFamily="34" charset="0"/>
            </a:endParaRPr>
          </a:p>
          <a:p>
            <a:r>
              <a:rPr lang="fr-FR" b="1" i="1" dirty="0" err="1" smtClean="0">
                <a:latin typeface="Arial" pitchFamily="34" charset="0"/>
                <a:cs typeface="Arial" pitchFamily="34" charset="0"/>
              </a:rPr>
              <a:t>Ei_leaf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fr-FR" b="1" i="1" dirty="0" err="1" smtClean="0">
                <a:latin typeface="Arial" pitchFamily="34" charset="0"/>
                <a:cs typeface="Arial" pitchFamily="34" charset="0"/>
              </a:rPr>
              <a:t>eclairement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moyen des feuilles</a:t>
            </a:r>
          </a:p>
          <a:p>
            <a:r>
              <a:rPr lang="fr-FR" b="1" i="1" dirty="0" smtClean="0">
                <a:latin typeface="Arial" pitchFamily="34" charset="0"/>
                <a:cs typeface="Arial" pitchFamily="34" charset="0"/>
              </a:rPr>
              <a:t>I= lumière interceptée (‘relativement au rayonnement incident’)</a:t>
            </a:r>
          </a:p>
          <a:p>
            <a:r>
              <a:rPr lang="fr-FR" b="1" i="1" dirty="0" smtClean="0">
                <a:latin typeface="Arial" pitchFamily="34" charset="0"/>
                <a:cs typeface="Arial" pitchFamily="34" charset="0"/>
              </a:rPr>
              <a:t>RIE = efficience d’interception du couvert</a:t>
            </a:r>
          </a:p>
          <a:p>
            <a:endParaRPr lang="fr-FR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216" y="971436"/>
            <a:ext cx="398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Sensitivity_ideotypes.R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5216" y="3501008"/>
            <a:ext cx="780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Représenter 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le graph de Morris pour ces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variables dans chaque environnement étudier (densité,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plant_area,latitude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Estimation des 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5889"/>
            <a:ext cx="7128792" cy="483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idéotypes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400" y="1556792"/>
            <a:ext cx="780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Analyser la sensibilité des paramètres pour les différents environnements et proposer des graphiques soulignant les effets observés</a:t>
            </a:r>
          </a:p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fr-FR" b="1" dirty="0">
                <a:latin typeface="Arial" pitchFamily="34" charset="0"/>
                <a:cs typeface="Arial" pitchFamily="34" charset="0"/>
                <a:sym typeface="Wingdings" pitchFamily="2" charset="2"/>
              </a:rPr>
              <a:t>Evaluer les valeurs de paramètres intéressantes pour chaque environnement (best vs </a:t>
            </a:r>
            <a:r>
              <a:rPr lang="fr-FR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worst</a:t>
            </a: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Faire des sorties 3D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soulignant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les architectures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intéressantes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différents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environnements</a:t>
            </a: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3068960"/>
            <a:ext cx="780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fr-FR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github.com/openalea/supagro_training_2018/TD_5/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Sensitivity_analysis_ideotypes.R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587408" cy="36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057275"/>
            <a:ext cx="81057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9" y="937288"/>
            <a:ext cx="8184207" cy="54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1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310234" cy="29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>
          <a:xfrm>
            <a:off x="5985164" y="3564082"/>
            <a:ext cx="176645" cy="1593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necteur droit avec flèche 9"/>
          <p:cNvCxnSpPr>
            <a:stCxn id="9" idx="6"/>
          </p:cNvCxnSpPr>
          <p:nvPr/>
        </p:nvCxnSpPr>
        <p:spPr>
          <a:xfrm flipV="1">
            <a:off x="6161809" y="3643745"/>
            <a:ext cx="161059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661292" y="3564081"/>
            <a:ext cx="176645" cy="1593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749614" y="2133600"/>
            <a:ext cx="0" cy="1510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096991" y="4048991"/>
            <a:ext cx="176645" cy="1593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7185313" y="2618509"/>
            <a:ext cx="0" cy="15101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096991" y="2538845"/>
            <a:ext cx="176645" cy="1593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5524364" y="2618507"/>
            <a:ext cx="1572627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467600" y="1817132"/>
            <a:ext cx="282014" cy="31646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75456" y="1873009"/>
            <a:ext cx="44374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Discrétisation</a:t>
            </a:r>
            <a:r>
              <a:rPr lang="en-US" dirty="0" smtClean="0"/>
              <a:t> de </a:t>
            </a:r>
            <a:r>
              <a:rPr lang="en-US" dirty="0" err="1" smtClean="0"/>
              <a:t>l’espace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 de </a:t>
            </a:r>
            <a:r>
              <a:rPr lang="en-US" dirty="0" err="1" smtClean="0"/>
              <a:t>départ</a:t>
            </a:r>
            <a:r>
              <a:rPr lang="en-US" dirty="0" smtClean="0"/>
              <a:t> </a:t>
            </a:r>
            <a:r>
              <a:rPr lang="en-US" dirty="0" err="1" smtClean="0"/>
              <a:t>aléatoire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Déplacement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1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  <a:r>
              <a:rPr lang="en-US" dirty="0" err="1" smtClean="0"/>
              <a:t>facteur</a:t>
            </a:r>
            <a:r>
              <a:rPr lang="en-US" dirty="0" smtClean="0"/>
              <a:t> à la </a:t>
            </a:r>
            <a:r>
              <a:rPr lang="en-US" dirty="0" err="1" smtClean="0"/>
              <a:t>fois</a:t>
            </a:r>
            <a:r>
              <a:rPr lang="en-US" dirty="0" smtClean="0"/>
              <a:t> (OAT)</a:t>
            </a:r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trajectoire</a:t>
            </a:r>
            <a:r>
              <a:rPr lang="en-US" dirty="0" smtClean="0"/>
              <a:t> correspond à K </a:t>
            </a:r>
            <a:r>
              <a:rPr lang="en-US" dirty="0" err="1" smtClean="0"/>
              <a:t>déplacements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33488"/>
            <a:ext cx="80391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" y="1052736"/>
            <a:ext cx="91149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301</Words>
  <Application>Microsoft Office PowerPoint</Application>
  <PresentationFormat>Affichage à l'écran (4:3)</PresentationFormat>
  <Paragraphs>86</Paragraphs>
  <Slides>14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https://github.com/openalea/supagro_training_2018/TD_5/  Notebook python:  jupyter notebook 3D_Maize_parameters_solution.ipyn  Script R: plan_simulation_Morris.R Sensitivity_analysis_ideotypes.R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26</cp:revision>
  <dcterms:created xsi:type="dcterms:W3CDTF">2018-06-01T07:48:43Z</dcterms:created>
  <dcterms:modified xsi:type="dcterms:W3CDTF">2018-06-04T13:51:51Z</dcterms:modified>
</cp:coreProperties>
</file>