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158C3-65DB-4784-B113-15FECC4D57F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348D-E3BF-4241-8B07-798B0B35C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022871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ECUE 2</a:t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Démarche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l’efficience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d’interception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lumineuse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plantes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684512"/>
            <a:ext cx="6400800" cy="1752600"/>
          </a:xfrm>
        </p:spPr>
        <p:txBody>
          <a:bodyPr>
            <a:normAutofit fontScale="40000" lnSpcReduction="20000"/>
          </a:bodyPr>
          <a:lstStyle/>
          <a:p>
            <a:r>
              <a:rPr lang="en-US" sz="9000" dirty="0" smtClean="0">
                <a:solidFill>
                  <a:schemeClr val="tx1"/>
                </a:solidFill>
              </a:rPr>
              <a:t>TD4: reconstruction 3D et simulation</a:t>
            </a:r>
            <a:endParaRPr lang="en-US" sz="9000" dirty="0" smtClean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47864" y="4005064"/>
            <a:ext cx="33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R.PEREZ   C. FOURNIER  C.PRADAL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Etapes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21713" cy="5562600"/>
          </a:xfrm>
        </p:spPr>
        <p:txBody>
          <a:bodyPr/>
          <a:lstStyle/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altLang="fr-FR" sz="2000" dirty="0" smtClean="0">
              <a:ea typeface="ＭＳ Ｐゴシック" pitchFamily="34" charset="-128"/>
            </a:endParaRPr>
          </a:p>
          <a:p>
            <a:pPr marL="914400" lvl="1" indent="-457200" eaLnBrk="1" hangingPunct="1">
              <a:lnSpc>
                <a:spcPct val="80000"/>
              </a:lnSpc>
            </a:pPr>
            <a:endParaRPr lang="en-US" altLang="fr-FR" sz="2000" dirty="0" smtClean="0">
              <a:ea typeface="ＭＳ Ｐゴシック" pitchFamily="34" charset="-128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 rot="2726541">
            <a:off x="3106738" y="1385888"/>
            <a:ext cx="381000" cy="1371600"/>
          </a:xfrm>
          <a:prstGeom prst="upDownArrow">
            <a:avLst>
              <a:gd name="adj1" fmla="val 53907"/>
              <a:gd name="adj2" fmla="val 45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 rot="4416758">
            <a:off x="2583657" y="2316956"/>
            <a:ext cx="4178300" cy="44878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7628" y="15248"/>
                </a:moveTo>
                <a:cubicBezTo>
                  <a:pt x="8554" y="15908"/>
                  <a:pt x="9663" y="16263"/>
                  <a:pt x="10800" y="16263"/>
                </a:cubicBezTo>
                <a:cubicBezTo>
                  <a:pt x="13817" y="16263"/>
                  <a:pt x="16263" y="13817"/>
                  <a:pt x="16263" y="10800"/>
                </a:cubicBezTo>
                <a:cubicBezTo>
                  <a:pt x="16263" y="7782"/>
                  <a:pt x="13817" y="5337"/>
                  <a:pt x="10800" y="5337"/>
                </a:cubicBezTo>
                <a:cubicBezTo>
                  <a:pt x="7782" y="5337"/>
                  <a:pt x="5337" y="7782"/>
                  <a:pt x="533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552" y="21600"/>
                  <a:pt x="6360" y="20898"/>
                  <a:pt x="4530" y="19593"/>
                </a:cubicBezTo>
                <a:lnTo>
                  <a:pt x="2962" y="21792"/>
                </a:lnTo>
                <a:lnTo>
                  <a:pt x="1707" y="14304"/>
                </a:lnTo>
                <a:lnTo>
                  <a:pt x="9196" y="13049"/>
                </a:lnTo>
                <a:lnTo>
                  <a:pt x="7628" y="15248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79613" y="2576513"/>
            <a:ext cx="1766887" cy="3667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latin typeface="Arial" charset="0"/>
              </a:rPr>
              <a:t>Utilisation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V="1">
            <a:off x="2700338" y="2990850"/>
            <a:ext cx="271462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29088" y="2613025"/>
            <a:ext cx="1379537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Cahier des charges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86200" y="1225550"/>
            <a:ext cx="1573213" cy="679450"/>
          </a:xfrm>
          <a:prstGeom prst="rect">
            <a:avLst/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solidFill>
                  <a:srgbClr val="CC0000"/>
                </a:solidFill>
                <a:latin typeface="Arial" charset="0"/>
              </a:rPr>
              <a:t>Question et hypothèses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46600" y="2138363"/>
            <a:ext cx="271463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89575" y="3384550"/>
            <a:ext cx="122237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Modèle conceptuel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824413" y="5557838"/>
            <a:ext cx="1700212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Implémentation informatique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108325" y="5749925"/>
            <a:ext cx="1700213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Vérification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759450" y="4465638"/>
            <a:ext cx="1223963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Mise en équations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360613" y="5043488"/>
            <a:ext cx="1700212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Calibrage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187575" y="4014788"/>
            <a:ext cx="1700213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8668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172" y="980728"/>
            <a:ext cx="8620167" cy="496855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https://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github.com/openalea/supagro_training_2018/TD_4/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Notebook python: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jupyter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notebook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3D_Maize_parameters_solution.ipyn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Script R: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plan_simulation_Morris.R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Module doctoral 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Agreenium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– Modélisation structure-fonction des plantes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3D_Maize_parameters_solution.ipyn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Représentation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3D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l’architecture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aérienne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 ma</a:t>
            </a:r>
            <a:r>
              <a:rPr lang="az-Cyrl-AZ" sz="2400" dirty="0" smtClean="0">
                <a:latin typeface="Arial" pitchFamily="34" charset="0"/>
                <a:cs typeface="Arial" pitchFamily="34" charset="0"/>
              </a:rPr>
              <a:t>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Fonctions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liées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à la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géométrie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feuilles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et de la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tige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Représenter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chacune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fonctions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avec les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valeurs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extrêmes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du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paramètre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associé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3D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6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z="1800" smtClean="0">
                <a:latin typeface="Arial" pitchFamily="34" charset="0"/>
                <a:cs typeface="Arial" pitchFamily="34" charset="0"/>
              </a:rPr>
              <a:t>5</a:t>
            </a:fld>
            <a:endParaRPr lang="en-US" sz="1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" y="1052736"/>
            <a:ext cx="230097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5046" y="44231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Arial" pitchFamily="34" charset="0"/>
                <a:cs typeface="Arial" pitchFamily="34" charset="0"/>
              </a:rPr>
              <a:t>1)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Représenter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chacune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des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fonctions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avec les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valeurs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extrêmes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du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paramètre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associé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573256"/>
            <a:ext cx="2380617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27" y="965034"/>
            <a:ext cx="222919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63" y="3717682"/>
            <a:ext cx="22602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050" y="1080617"/>
            <a:ext cx="2268741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013" y="3601137"/>
            <a:ext cx="2219586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16372" y="6648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rmax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53277" y="32039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skew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23972" y="59550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2559" y="33885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Incli_top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12160" y="317469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phyllotactic_deviation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353862" y="69269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phyllotactic_angle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2) Générer des maquettes 3D avec différentes combinaisons de paramètres puis estimer leur niveau d’interception dans une scène isolée 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fr-FR" sz="2400" b="1" dirty="0" err="1">
                <a:latin typeface="Arial" pitchFamily="34" charset="0"/>
                <a:cs typeface="Arial" pitchFamily="34" charset="0"/>
              </a:rPr>
              <a:t>Ei_leaf_isol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) puis dans un environnement choisi (latitude, densité, ciel) </a:t>
            </a: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3) Proposer un </a:t>
            </a:r>
            <a:r>
              <a:rPr lang="fr-FR" sz="2400" b="1" dirty="0" err="1" smtClean="0">
                <a:latin typeface="Arial" pitchFamily="34" charset="0"/>
                <a:cs typeface="Arial" pitchFamily="34" charset="0"/>
              </a:rPr>
              <a:t>idéotype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relatif à </a:t>
            </a:r>
            <a:r>
              <a:rPr lang="fr-FR" sz="2400" b="1" dirty="0" err="1" smtClean="0">
                <a:latin typeface="Arial" pitchFamily="34" charset="0"/>
                <a:cs typeface="Arial" pitchFamily="34" charset="0"/>
              </a:rPr>
              <a:t>Ei_leaf_isol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sauver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la combinaison de paramètres)</a:t>
            </a:r>
          </a:p>
          <a:p>
            <a:pPr marL="0" indent="0">
              <a:buNone/>
            </a:pPr>
            <a:endParaRPr lang="fr-FR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3D + 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lumière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167</Words>
  <Application>Microsoft Office PowerPoint</Application>
  <PresentationFormat>Affichage à l'écran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ECUE 2 Démarche de modélisation Modélisation de l’efficience d’interception lumineuse des plantes   </vt:lpstr>
      <vt:lpstr>Etapes de Modélisation</vt:lpstr>
      <vt:lpstr>https://github.com/openalea/supagro_training_2018/TD_4/  Notebook python: jupyter notebook 3D_Maize_parameters_solution.ipyn  Script R: plan_simulation_Morris.R 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ECUE 2 Démarche de modélisation Modélisation de l’efficience d’interception lumineuse des plantes   </dc:title>
  <dc:creator>perez</dc:creator>
  <cp:lastModifiedBy>perez</cp:lastModifiedBy>
  <cp:revision>4</cp:revision>
  <dcterms:created xsi:type="dcterms:W3CDTF">2018-06-01T07:48:43Z</dcterms:created>
  <dcterms:modified xsi:type="dcterms:W3CDTF">2018-06-01T08:05:46Z</dcterms:modified>
</cp:coreProperties>
</file>