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CC0A0C-6C1A-40F5-A444-86E62A5C8DD9}"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C0A0C-6C1A-40F5-A444-86E62A5C8DD9}"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C0A0C-6C1A-40F5-A444-86E62A5C8DD9}"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CC0A0C-6C1A-40F5-A444-86E62A5C8DD9}"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3CC0A0C-6C1A-40F5-A444-86E62A5C8DD9}"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CC0A0C-6C1A-40F5-A444-86E62A5C8DD9}" type="datetimeFigureOut">
              <a:rPr lang="en-US" smtClean="0"/>
              <a:t>15-Dec-20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779C-3D15-4468-B180-76B06A5464C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CC0A0C-6C1A-40F5-A444-86E62A5C8DD9}" type="datetimeFigureOut">
              <a:rPr lang="en-US" smtClean="0"/>
              <a:t>15-Dec-20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CC0A0C-6C1A-40F5-A444-86E62A5C8DD9}" type="datetimeFigureOut">
              <a:rPr lang="en-US" smtClean="0"/>
              <a:t>15-Dec-20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C0A0C-6C1A-40F5-A444-86E62A5C8DD9}" type="datetimeFigureOut">
              <a:rPr lang="en-US" smtClean="0"/>
              <a:t>15-Dec-20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3CC0A0C-6C1A-40F5-A444-86E62A5C8DD9}" type="datetimeFigureOut">
              <a:rPr lang="en-US" smtClean="0"/>
              <a:t>15-Dec-20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C126779C-3D15-4468-B180-76B06A5464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CC0A0C-6C1A-40F5-A444-86E62A5C8DD9}" type="datetimeFigureOut">
              <a:rPr lang="en-US" smtClean="0"/>
              <a:t>15-Dec-20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6779C-3D15-4468-B180-76B06A5464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83CC0A0C-6C1A-40F5-A444-86E62A5C8DD9}" type="datetimeFigureOut">
              <a:rPr lang="en-US" smtClean="0"/>
              <a:t>15-Dec-20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126779C-3D15-4468-B180-76B06A5464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Of Things</a:t>
            </a:r>
            <a:endParaRPr lang="en-US" dirty="0"/>
          </a:p>
        </p:txBody>
      </p:sp>
      <p:sp>
        <p:nvSpPr>
          <p:cNvPr id="3" name="Subtitle 2"/>
          <p:cNvSpPr>
            <a:spLocks noGrp="1"/>
          </p:cNvSpPr>
          <p:nvPr>
            <p:ph type="subTitle" idx="1"/>
          </p:nvPr>
        </p:nvSpPr>
        <p:spPr/>
        <p:txBody>
          <a:bodyPr/>
          <a:lstStyle/>
          <a:p>
            <a:r>
              <a:rPr lang="en-US" dirty="0" smtClean="0"/>
              <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810000"/>
            <a:ext cx="4861420" cy="2926945"/>
          </a:xfrm>
          <a:prstGeom prst="rect">
            <a:avLst/>
          </a:prstGeom>
        </p:spPr>
      </p:pic>
    </p:spTree>
    <p:extLst>
      <p:ext uri="{BB962C8B-B14F-4D97-AF65-F5344CB8AC3E}">
        <p14:creationId xmlns:p14="http://schemas.microsoft.com/office/powerpoint/2010/main" val="187686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520940" cy="548640"/>
          </a:xfrm>
          <a:solidFill>
            <a:schemeClr val="accent2"/>
          </a:solidFill>
        </p:spPr>
        <p:txBody>
          <a:bodyPr/>
          <a:lstStyle/>
          <a:p>
            <a:r>
              <a:rPr lang="en-US" dirty="0" smtClean="0"/>
              <a:t>What is IOT?</a:t>
            </a:r>
            <a:endParaRPr lang="en-US" dirty="0"/>
          </a:p>
        </p:txBody>
      </p:sp>
      <p:sp>
        <p:nvSpPr>
          <p:cNvPr id="3" name="Content Placeholder 2"/>
          <p:cNvSpPr>
            <a:spLocks noGrp="1"/>
          </p:cNvSpPr>
          <p:nvPr>
            <p:ph idx="1"/>
          </p:nvPr>
        </p:nvSpPr>
        <p:spPr/>
        <p:txBody>
          <a:bodyPr/>
          <a:lstStyle/>
          <a:p>
            <a:r>
              <a:rPr lang="en-US" b="0" dirty="0"/>
              <a:t>The Internet of Things is an emerging topic of technical, social, and economic significance. Consumer products, durable goods, cars and trucks, industrial and utility components, sensors, and other everyday objects are being combined with Internet connectivity and powerful data analytic capabilities that promise to transform the way we work, live, and play. Projections for the impact of </a:t>
            </a:r>
            <a:r>
              <a:rPr lang="en-US" b="0" dirty="0" err="1"/>
              <a:t>IoT</a:t>
            </a:r>
            <a:r>
              <a:rPr lang="en-US" b="0" dirty="0"/>
              <a:t> on the Internet and economy are impressive, with some anticipating as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2743200"/>
            <a:ext cx="5715000" cy="3810000"/>
          </a:xfrm>
          <a:prstGeom prst="rect">
            <a:avLst/>
          </a:prstGeom>
        </p:spPr>
      </p:pic>
    </p:spTree>
    <p:extLst>
      <p:ext uri="{BB962C8B-B14F-4D97-AF65-F5344CB8AC3E}">
        <p14:creationId xmlns:p14="http://schemas.microsoft.com/office/powerpoint/2010/main" val="99334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4" y="457200"/>
            <a:ext cx="7520940" cy="548640"/>
          </a:xfrm>
          <a:solidFill>
            <a:schemeClr val="accent2"/>
          </a:solidFill>
        </p:spPr>
        <p:txBody>
          <a:bodyPr/>
          <a:lstStyle/>
          <a:p>
            <a:r>
              <a:rPr lang="en-US" dirty="0" smtClean="0"/>
              <a:t>What is the history of </a:t>
            </a:r>
            <a:r>
              <a:rPr lang="en-US" dirty="0" err="1" smtClean="0">
                <a:solidFill>
                  <a:schemeClr val="accent3">
                    <a:lumMod val="75000"/>
                  </a:schemeClr>
                </a:solidFill>
              </a:rPr>
              <a:t>ios</a:t>
            </a:r>
            <a:r>
              <a:rPr lang="en-US" dirty="0" smtClean="0"/>
              <a: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4600" y="3280125"/>
            <a:ext cx="6311787" cy="3550380"/>
          </a:xfrm>
        </p:spPr>
      </p:pic>
      <p:sp>
        <p:nvSpPr>
          <p:cNvPr id="5" name="Rectangle 4"/>
          <p:cNvSpPr/>
          <p:nvPr/>
        </p:nvSpPr>
        <p:spPr>
          <a:xfrm>
            <a:off x="381000" y="1066800"/>
            <a:ext cx="4572000" cy="2308324"/>
          </a:xfrm>
          <a:prstGeom prst="rect">
            <a:avLst/>
          </a:prstGeom>
        </p:spPr>
        <p:txBody>
          <a:bodyPr>
            <a:spAutoFit/>
          </a:bodyPr>
          <a:lstStyle/>
          <a:p>
            <a:r>
              <a:rPr lang="en-US" dirty="0" smtClean="0"/>
              <a:t>The </a:t>
            </a:r>
            <a:r>
              <a:rPr lang="en-US" dirty="0"/>
              <a:t>Internet, itself a significant component of the </a:t>
            </a:r>
            <a:r>
              <a:rPr lang="en-US" b="1" dirty="0" err="1"/>
              <a:t>IoT</a:t>
            </a:r>
            <a:r>
              <a:rPr lang="en-US" dirty="0"/>
              <a:t>, started out as part of DARPA (Defense Advanced Research Projects Agency) in 1962, and evolved into ARPANET in 1969. In the 1980s, commercial service providers began supporting public use of ARPANET, allowing it to evolve into our modern Internet</a:t>
            </a:r>
          </a:p>
        </p:txBody>
      </p:sp>
    </p:spTree>
    <p:extLst>
      <p:ext uri="{BB962C8B-B14F-4D97-AF65-F5344CB8AC3E}">
        <p14:creationId xmlns:p14="http://schemas.microsoft.com/office/powerpoint/2010/main" val="392870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520940" cy="548640"/>
          </a:xfrm>
          <a:solidFill>
            <a:schemeClr val="accent2"/>
          </a:solidFill>
        </p:spPr>
        <p:txBody>
          <a:bodyPr/>
          <a:lstStyle/>
          <a:p>
            <a:r>
              <a:rPr lang="en-US" b="1" dirty="0" smtClean="0">
                <a:latin typeface="BatangChe" panose="02030609000101010101" pitchFamily="49" charset="-127"/>
                <a:ea typeface="BatangChe" panose="02030609000101010101" pitchFamily="49" charset="-127"/>
              </a:rPr>
              <a:t>What technologies enable </a:t>
            </a:r>
            <a:r>
              <a:rPr lang="en-US" b="1" dirty="0" err="1" smtClean="0">
                <a:latin typeface="BatangChe" panose="02030609000101010101" pitchFamily="49" charset="-127"/>
                <a:ea typeface="BatangChe" panose="02030609000101010101" pitchFamily="49" charset="-127"/>
              </a:rPr>
              <a:t>iot</a:t>
            </a:r>
            <a:endParaRPr lang="en-US" b="1" dirty="0">
              <a:latin typeface="BatangChe" panose="02030609000101010101" pitchFamily="49" charset="-127"/>
              <a:ea typeface="BatangChe" panose="02030609000101010101" pitchFamily="49" charset="-127"/>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523999"/>
            <a:ext cx="4648200" cy="3402087"/>
          </a:xfrm>
        </p:spPr>
      </p:pic>
    </p:spTree>
    <p:extLst>
      <p:ext uri="{BB962C8B-B14F-4D97-AF65-F5344CB8AC3E}">
        <p14:creationId xmlns:p14="http://schemas.microsoft.com/office/powerpoint/2010/main" val="284688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err="1" smtClean="0"/>
              <a:t>Iot</a:t>
            </a:r>
            <a:r>
              <a:rPr lang="en-US" dirty="0" smtClean="0"/>
              <a:t> impacts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0" dirty="0"/>
              <a:t> </a:t>
            </a:r>
            <a:r>
              <a:rPr lang="en-US" b="0" dirty="0" err="1" smtClean="0"/>
              <a:t>iot</a:t>
            </a:r>
            <a:r>
              <a:rPr lang="en-US" b="0" dirty="0" smtClean="0"/>
              <a:t> devices</a:t>
            </a:r>
            <a:r>
              <a:rPr lang="en-US" b="0" dirty="0"/>
              <a:t> </a:t>
            </a:r>
            <a:r>
              <a:rPr lang="en-US" dirty="0"/>
              <a:t>impact</a:t>
            </a:r>
            <a:r>
              <a:rPr lang="en-US" b="0" dirty="0"/>
              <a:t> society in a meaningful way. Smart homes and offices can save energy costs by controlling the electricity or temperature when one is away from home or work, and they can offer better security by constant surveillance and taking proactive action in case of a security </a:t>
            </a:r>
            <a:r>
              <a:rPr lang="en-US" b="0" dirty="0" smtClean="0"/>
              <a:t>breach</a:t>
            </a:r>
          </a:p>
          <a:p>
            <a:pPr>
              <a:buFont typeface="Arial" panose="020B0604020202020204" pitchFamily="34" charset="0"/>
              <a:buChar char="•"/>
            </a:pPr>
            <a:r>
              <a:rPr lang="en-US" b="0" dirty="0" smtClean="0"/>
              <a:t>The </a:t>
            </a:r>
            <a:r>
              <a:rPr lang="en-US" b="0" dirty="0"/>
              <a:t>positive impact of the </a:t>
            </a:r>
            <a:r>
              <a:rPr lang="en-US" b="0" dirty="0" err="1"/>
              <a:t>IoT</a:t>
            </a:r>
            <a:r>
              <a:rPr lang="en-US" b="0" dirty="0"/>
              <a:t> on citizens, businesses and governments will be significant, ranging from helping governments reduce healthcare costs and improving quality of life, to reducing carbon footprints, increasing access to education in remote underserved communities, and improving transportation </a:t>
            </a:r>
            <a:r>
              <a:rPr lang="en-US" b="0" dirty="0" smtClean="0"/>
              <a:t>safety.</a:t>
            </a:r>
            <a:endParaRPr lang="en-US" b="0" dirty="0"/>
          </a:p>
          <a:p>
            <a:pPr>
              <a:buFont typeface="Arial" panose="020B0604020202020204" pitchFamily="34" charset="0"/>
              <a:buChar char="•"/>
            </a:pPr>
            <a:endParaRPr lang="en-US" b="0" dirty="0"/>
          </a:p>
          <a:p>
            <a:endParaRPr lang="en-US" dirty="0"/>
          </a:p>
        </p:txBody>
      </p:sp>
    </p:spTree>
    <p:extLst>
      <p:ext uri="{BB962C8B-B14F-4D97-AF65-F5344CB8AC3E}">
        <p14:creationId xmlns:p14="http://schemas.microsoft.com/office/powerpoint/2010/main" val="417560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err="1" smtClean="0"/>
              <a:t>Oit</a:t>
            </a:r>
            <a:r>
              <a:rPr lang="en-US" dirty="0" smtClean="0"/>
              <a:t> impacts in the future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0" dirty="0" smtClean="0"/>
              <a:t>The </a:t>
            </a:r>
            <a:r>
              <a:rPr lang="en-US" b="0" dirty="0"/>
              <a:t>Internet of Things (</a:t>
            </a:r>
            <a:r>
              <a:rPr lang="en-US" dirty="0" err="1"/>
              <a:t>IoT</a:t>
            </a:r>
            <a:r>
              <a:rPr lang="en-US" b="0" dirty="0"/>
              <a:t>) industry is growing rapidly with the number of </a:t>
            </a:r>
            <a:r>
              <a:rPr lang="en-US" dirty="0" err="1"/>
              <a:t>IoT</a:t>
            </a:r>
            <a:r>
              <a:rPr lang="en-US" b="0" dirty="0"/>
              <a:t>-connected devices projected to surpass 20 billion by 2020. It's an amazing number, but a number that wouldn't be possible without the concurrent growth and availability of </a:t>
            </a:r>
            <a:r>
              <a:rPr lang="en-US" b="0" dirty="0" err="1"/>
              <a:t>WiFi</a:t>
            </a:r>
            <a:r>
              <a:rPr lang="en-US" b="0" dirty="0"/>
              <a:t> and </a:t>
            </a:r>
            <a:r>
              <a:rPr lang="en-US" b="0" dirty="0" smtClean="0"/>
              <a:t>cellular.</a:t>
            </a:r>
          </a:p>
          <a:p>
            <a:pPr>
              <a:buFont typeface="Arial" panose="020B0604020202020204" pitchFamily="34" charset="0"/>
              <a:buChar char="•"/>
            </a:pPr>
            <a:r>
              <a:rPr lang="en-US" b="0" dirty="0"/>
              <a:t>The </a:t>
            </a:r>
            <a:r>
              <a:rPr lang="en-US" dirty="0"/>
              <a:t>future</a:t>
            </a:r>
            <a:r>
              <a:rPr lang="en-US" b="0" dirty="0"/>
              <a:t> of </a:t>
            </a:r>
            <a:r>
              <a:rPr lang="en-US" dirty="0" err="1"/>
              <a:t>IoT</a:t>
            </a:r>
            <a:r>
              <a:rPr lang="en-US" b="0" dirty="0"/>
              <a:t> has the potential to be limitless. Advances to the industrial internet </a:t>
            </a:r>
            <a:r>
              <a:rPr lang="en-US" dirty="0"/>
              <a:t>will</a:t>
            </a:r>
            <a:r>
              <a:rPr lang="en-US" b="0" dirty="0"/>
              <a:t> be accelerated through increased network agility, integrated artificial intelligence (AI) and the capacity to deploy, automate, orchestrate and secure diverse use cases at </a:t>
            </a:r>
            <a:r>
              <a:rPr lang="en-US" b="0" dirty="0" err="1" smtClean="0"/>
              <a:t>hyperscale</a:t>
            </a:r>
            <a:r>
              <a:rPr lang="en-US" b="0" dirty="0" smtClean="0"/>
              <a:t>.</a:t>
            </a:r>
          </a:p>
          <a:p>
            <a:pPr>
              <a:buFont typeface="Arial" panose="020B0604020202020204" pitchFamily="34" charset="0"/>
              <a:buChar char="•"/>
            </a:pPr>
            <a:endParaRPr lang="en-US" b="0"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810000"/>
            <a:ext cx="3200399" cy="2207172"/>
          </a:xfrm>
          <a:prstGeom prst="rect">
            <a:avLst/>
          </a:prstGeom>
        </p:spPr>
      </p:pic>
    </p:spTree>
    <p:extLst>
      <p:ext uri="{BB962C8B-B14F-4D97-AF65-F5344CB8AC3E}">
        <p14:creationId xmlns:p14="http://schemas.microsoft.com/office/powerpoint/2010/main" val="20751590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96</TotalTime>
  <Words>134</Words>
  <Application>Microsoft Office PowerPoint</Application>
  <PresentationFormat>On-screen Show (4:3)</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Internet Of Things</vt:lpstr>
      <vt:lpstr>What is IOT?</vt:lpstr>
      <vt:lpstr>What is the history of ios?</vt:lpstr>
      <vt:lpstr>What technologies enable iot</vt:lpstr>
      <vt:lpstr>Iot impacts</vt:lpstr>
      <vt:lpstr>Oit impacts in the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Saner</dc:creator>
  <cp:lastModifiedBy>Saner</cp:lastModifiedBy>
  <cp:revision>5</cp:revision>
  <dcterms:created xsi:type="dcterms:W3CDTF">2020-12-15T09:33:56Z</dcterms:created>
  <dcterms:modified xsi:type="dcterms:W3CDTF">2020-12-15T11:10:23Z</dcterms:modified>
</cp:coreProperties>
</file>