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65" autoAdjust="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297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881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160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778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3011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58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484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7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949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26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83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570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4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63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031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728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50063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www.investopidia.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6600" y="-110065"/>
            <a:ext cx="6409267" cy="1583266"/>
          </a:xfrm>
        </p:spPr>
        <p:txBody>
          <a:bodyPr/>
          <a:lstStyle/>
          <a:p>
            <a:r>
              <a:rPr lang="en-US" dirty="0"/>
              <a:t> </a:t>
            </a:r>
            <a:r>
              <a:rPr lang="en-US" dirty="0" smtClean="0"/>
              <a:t>   </a:t>
            </a:r>
            <a:r>
              <a:rPr lang="en-US" dirty="0" smtClean="0">
                <a:solidFill>
                  <a:schemeClr val="accent2"/>
                </a:solidFill>
                <a:latin typeface="Eras Bold ITC" panose="020B0907030504020204" pitchFamily="34" charset="0"/>
              </a:rPr>
              <a:t>The food club</a:t>
            </a:r>
            <a:endParaRPr lang="en-US" dirty="0">
              <a:solidFill>
                <a:schemeClr val="accent2"/>
              </a:solidFill>
              <a:latin typeface="Eras Bold ITC" panose="020B0907030504020204" pitchFamily="34" charset="0"/>
            </a:endParaRPr>
          </a:p>
        </p:txBody>
      </p:sp>
      <p:sp>
        <p:nvSpPr>
          <p:cNvPr id="3" name="Subtitle 2"/>
          <p:cNvSpPr>
            <a:spLocks noGrp="1"/>
          </p:cNvSpPr>
          <p:nvPr>
            <p:ph type="subTitle" idx="1"/>
          </p:nvPr>
        </p:nvSpPr>
        <p:spPr>
          <a:xfrm>
            <a:off x="2233613" y="3016312"/>
            <a:ext cx="8915399" cy="1126283"/>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467" y="2017711"/>
            <a:ext cx="6053666" cy="3273955"/>
          </a:xfrm>
          <a:prstGeom prst="rect">
            <a:avLst/>
          </a:prstGeom>
        </p:spPr>
      </p:pic>
    </p:spTree>
    <p:extLst>
      <p:ext uri="{BB962C8B-B14F-4D97-AF65-F5344CB8AC3E}">
        <p14:creationId xmlns:p14="http://schemas.microsoft.com/office/powerpoint/2010/main" val="296124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028903">
            <a:off x="772357" y="237067"/>
            <a:ext cx="8060926" cy="1710266"/>
          </a:xfrm>
        </p:spPr>
        <p:txBody>
          <a:bodyPr/>
          <a:lstStyle/>
          <a:p>
            <a:r>
              <a:rPr lang="en-US" dirty="0" smtClean="0"/>
              <a:t>               </a:t>
            </a:r>
            <a:r>
              <a:rPr lang="en-US" dirty="0" smtClean="0">
                <a:solidFill>
                  <a:srgbClr val="FF0000"/>
                </a:solidFill>
                <a:latin typeface="Algerian" panose="04020705040A02060702" pitchFamily="82" charset="0"/>
              </a:rPr>
              <a:t>Introduction</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rot="21056105">
            <a:off x="1248382" y="1278055"/>
            <a:ext cx="8224092" cy="4624289"/>
          </a:xfrm>
        </p:spPr>
        <p:txBody>
          <a:bodyPr/>
          <a:lstStyle/>
          <a:p>
            <a:pPr marL="0" indent="0">
              <a:buNone/>
            </a:pPr>
            <a:r>
              <a:rPr lang="en-US" dirty="0"/>
              <a:t> </a:t>
            </a:r>
            <a:r>
              <a:rPr lang="en-US" dirty="0" smtClean="0"/>
              <a:t>                        </a:t>
            </a:r>
            <a:r>
              <a:rPr lang="en-US" sz="2000" dirty="0" smtClean="0">
                <a:solidFill>
                  <a:srgbClr val="FF0000"/>
                </a:solidFill>
                <a:latin typeface="Algerian" panose="04020705040A02060702" pitchFamily="82" charset="0"/>
              </a:rPr>
              <a:t>Welcome to the food club restaurant.</a:t>
            </a:r>
          </a:p>
          <a:p>
            <a:pPr marL="0" indent="0">
              <a:buNone/>
            </a:pPr>
            <a:endParaRPr lang="en-US" dirty="0">
              <a:solidFill>
                <a:srgbClr val="FF0000"/>
              </a:solidFill>
              <a:latin typeface="Imprint MT Shadow" panose="04020605060303030202" pitchFamily="82" charset="0"/>
            </a:endParaRPr>
          </a:p>
          <a:p>
            <a:pPr>
              <a:buFont typeface="Wingdings" panose="05000000000000000000" pitchFamily="2" charset="2"/>
              <a:buChar char="Ø"/>
            </a:pPr>
            <a:r>
              <a:rPr lang="en-US" dirty="0" smtClean="0">
                <a:solidFill>
                  <a:srgbClr val="FF0000"/>
                </a:solidFill>
                <a:latin typeface="Imprint MT Shadow" panose="04020605060303030202" pitchFamily="82" charset="0"/>
              </a:rPr>
              <a:t>This is one of the classy restaurants that always offers fresh and tasty food.</a:t>
            </a:r>
          </a:p>
          <a:p>
            <a:pPr>
              <a:buFont typeface="Wingdings" panose="05000000000000000000" pitchFamily="2" charset="2"/>
              <a:buChar char="Ø"/>
            </a:pPr>
            <a:r>
              <a:rPr lang="en-US" dirty="0" smtClean="0">
                <a:solidFill>
                  <a:srgbClr val="FF0000"/>
                </a:solidFill>
                <a:latin typeface="Imprint MT Shadow" panose="04020605060303030202" pitchFamily="82" charset="0"/>
              </a:rPr>
              <a:t>It has managed to attract more customers because of our dedicated chefs.</a:t>
            </a:r>
          </a:p>
          <a:p>
            <a:pPr>
              <a:buFont typeface="Wingdings" panose="05000000000000000000" pitchFamily="2" charset="2"/>
              <a:buChar char="Ø"/>
            </a:pPr>
            <a:r>
              <a:rPr lang="en-US" dirty="0" smtClean="0">
                <a:solidFill>
                  <a:srgbClr val="FF0000"/>
                </a:solidFill>
                <a:latin typeface="Imprint MT Shadow" panose="04020605060303030202" pitchFamily="82" charset="0"/>
              </a:rPr>
              <a:t>We also have online menus that helps us to avoid covid-19 and being close to one another</a:t>
            </a:r>
            <a:r>
              <a:rPr lang="en-US" dirty="0" smtClean="0"/>
              <a:t>.</a:t>
            </a:r>
          </a:p>
          <a:p>
            <a:pPr marL="0" indent="0">
              <a:buNone/>
            </a:pPr>
            <a:r>
              <a:rPr lang="en-US" sz="1400" b="1" dirty="0" smtClean="0">
                <a:solidFill>
                  <a:srgbClr val="0070C0"/>
                </a:solidFill>
                <a:latin typeface="Castellar" panose="020A0402060406010301" pitchFamily="18" charset="0"/>
              </a:rPr>
              <a:t>          The picture below simply shows that our customers comes first</a:t>
            </a:r>
            <a:r>
              <a:rPr lang="en-US" sz="1400" b="1" dirty="0" smtClean="0">
                <a:solidFill>
                  <a:srgbClr val="FF0000"/>
                </a:solidFill>
                <a:latin typeface="Castellar" panose="020A0402060406010301"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103907">
            <a:off x="3069209" y="4229634"/>
            <a:ext cx="4470400" cy="2218267"/>
          </a:xfrm>
          <a:prstGeom prst="rect">
            <a:avLst/>
          </a:prstGeom>
        </p:spPr>
      </p:pic>
    </p:spTree>
    <p:extLst>
      <p:ext uri="{BB962C8B-B14F-4D97-AF65-F5344CB8AC3E}">
        <p14:creationId xmlns:p14="http://schemas.microsoft.com/office/powerpoint/2010/main" val="406973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115"/>
          </a:xfrm>
        </p:spPr>
        <p:txBody>
          <a:bodyPr>
            <a:normAutofit fontScale="90000"/>
          </a:bodyPr>
          <a:lstStyle/>
          <a:p>
            <a:r>
              <a:rPr lang="en-US" dirty="0" smtClean="0">
                <a:solidFill>
                  <a:srgbClr val="0070C0"/>
                </a:solidFill>
                <a:latin typeface="Algerian" panose="04020705040A02060702" pitchFamily="82" charset="0"/>
              </a:rPr>
              <a:t>               The Body</a:t>
            </a:r>
            <a:br>
              <a:rPr lang="en-US" dirty="0" smtClean="0">
                <a:solidFill>
                  <a:srgbClr val="0070C0"/>
                </a:solidFill>
                <a:latin typeface="Algerian" panose="04020705040A02060702" pitchFamily="82" charset="0"/>
              </a:rPr>
            </a:br>
            <a:r>
              <a:rPr lang="en-US" dirty="0" smtClean="0">
                <a:solidFill>
                  <a:srgbClr val="0070C0"/>
                </a:solidFill>
                <a:latin typeface="Algerian" panose="04020705040A02060702" pitchFamily="82" charset="0"/>
              </a:rPr>
              <a:t/>
            </a:r>
            <a:br>
              <a:rPr lang="en-US" dirty="0" smtClean="0">
                <a:solidFill>
                  <a:srgbClr val="0070C0"/>
                </a:solidFill>
                <a:latin typeface="Algerian" panose="04020705040A02060702" pitchFamily="82" charset="0"/>
              </a:rPr>
            </a:br>
            <a:r>
              <a:rPr lang="en-US" sz="1600" dirty="0" err="1" smtClean="0">
                <a:solidFill>
                  <a:srgbClr val="0070C0"/>
                </a:solidFill>
                <a:latin typeface="Algerian" panose="04020705040A02060702" pitchFamily="82" charset="0"/>
              </a:rPr>
              <a:t>Thiis</a:t>
            </a:r>
            <a:r>
              <a:rPr lang="en-US" sz="1600" dirty="0" smtClean="0">
                <a:solidFill>
                  <a:srgbClr val="0070C0"/>
                </a:solidFill>
                <a:latin typeface="Algerian" panose="04020705040A02060702" pitchFamily="82" charset="0"/>
              </a:rPr>
              <a:t> is one of a kind menu that helps us  increase transaction amounts and being on top of current trends.</a:t>
            </a:r>
            <a:r>
              <a:rPr lang="en-US" dirty="0">
                <a:solidFill>
                  <a:srgbClr val="0070C0"/>
                </a:solidFill>
                <a:latin typeface="Algerian" panose="04020705040A02060702" pitchFamily="82" charset="0"/>
              </a:rPr>
              <a:t/>
            </a:r>
            <a:br>
              <a:rPr lang="en-US" dirty="0">
                <a:solidFill>
                  <a:srgbClr val="0070C0"/>
                </a:solidFill>
                <a:latin typeface="Algerian" panose="04020705040A02060702" pitchFamily="82" charset="0"/>
              </a:rPr>
            </a:b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834502" y="2467993"/>
            <a:ext cx="8549196" cy="4220674"/>
          </a:xfrm>
        </p:spPr>
        <p:txBody>
          <a:bodyPr/>
          <a:lstStyle/>
          <a:p>
            <a:pPr marL="0" indent="0">
              <a:buNone/>
            </a:pPr>
            <a:endParaRPr lang="en-US" dirty="0" smtClean="0">
              <a:solidFill>
                <a:srgbClr val="0070C0"/>
              </a:solidFill>
              <a:latin typeface="Poor Richard" panose="02080502050505020702" pitchFamily="18" charset="0"/>
            </a:endParaRPr>
          </a:p>
          <a:p>
            <a:pPr>
              <a:buFont typeface="Wingdings" panose="05000000000000000000" pitchFamily="2" charset="2"/>
              <a:buChar char="v"/>
            </a:pPr>
            <a:r>
              <a:rPr lang="en-US" dirty="0" smtClean="0">
                <a:solidFill>
                  <a:srgbClr val="0070C0"/>
                </a:solidFill>
                <a:latin typeface="Poor Richard" panose="02080502050505020702" pitchFamily="18" charset="0"/>
              </a:rPr>
              <a:t>Since our menu is online I have learned that it brings us more customer because they </a:t>
            </a:r>
            <a:r>
              <a:rPr lang="en-US" dirty="0" err="1" smtClean="0">
                <a:solidFill>
                  <a:srgbClr val="0070C0"/>
                </a:solidFill>
                <a:latin typeface="Poor Richard" panose="02080502050505020702" pitchFamily="18" charset="0"/>
              </a:rPr>
              <a:t>recognise</a:t>
            </a:r>
            <a:r>
              <a:rPr lang="en-US" dirty="0" smtClean="0">
                <a:solidFill>
                  <a:srgbClr val="0070C0"/>
                </a:solidFill>
                <a:latin typeface="Poor Richard" panose="02080502050505020702" pitchFamily="18" charset="0"/>
              </a:rPr>
              <a:t> that we also put their safety first.</a:t>
            </a:r>
          </a:p>
          <a:p>
            <a:pPr>
              <a:buFont typeface="Wingdings" panose="05000000000000000000" pitchFamily="2" charset="2"/>
              <a:buChar char="v"/>
            </a:pPr>
            <a:r>
              <a:rPr lang="en-US" dirty="0" smtClean="0">
                <a:solidFill>
                  <a:srgbClr val="0070C0"/>
                </a:solidFill>
                <a:latin typeface="Poor Richard" panose="02080502050505020702" pitchFamily="18" charset="0"/>
              </a:rPr>
              <a:t>This restaurants websites is one of a kind because it safe and quick to everyone and you are allowed to make changes whenever.</a:t>
            </a:r>
          </a:p>
          <a:p>
            <a:pPr>
              <a:buFont typeface="Wingdings" panose="05000000000000000000" pitchFamily="2" charset="2"/>
              <a:buChar char="v"/>
            </a:pPr>
            <a:r>
              <a:rPr lang="en-US" dirty="0" smtClean="0">
                <a:solidFill>
                  <a:srgbClr val="0070C0"/>
                </a:solidFill>
                <a:latin typeface="Poor Richard" panose="02080502050505020702" pitchFamily="18" charset="0"/>
              </a:rPr>
              <a:t>This menu has created a good target audience, and it has made </a:t>
            </a:r>
            <a:r>
              <a:rPr lang="en-US" dirty="0" err="1" smtClean="0">
                <a:solidFill>
                  <a:srgbClr val="0070C0"/>
                </a:solidFill>
                <a:latin typeface="Poor Richard" panose="02080502050505020702" pitchFamily="18" charset="0"/>
              </a:rPr>
              <a:t>everyones</a:t>
            </a:r>
            <a:r>
              <a:rPr lang="en-US" dirty="0" smtClean="0">
                <a:solidFill>
                  <a:srgbClr val="0070C0"/>
                </a:solidFill>
                <a:latin typeface="Poor Richard" panose="02080502050505020702" pitchFamily="18" charset="0"/>
              </a:rPr>
              <a:t>  life easy.</a:t>
            </a:r>
          </a:p>
          <a:p>
            <a:pPr>
              <a:buFont typeface="Wingdings" panose="05000000000000000000" pitchFamily="2" charset="2"/>
              <a:buChar char="v"/>
            </a:pPr>
            <a:r>
              <a:rPr lang="en-US" dirty="0" smtClean="0">
                <a:solidFill>
                  <a:srgbClr val="0070C0"/>
                </a:solidFill>
                <a:latin typeface="Poor Richard" panose="02080502050505020702" pitchFamily="18" charset="0"/>
              </a:rPr>
              <a:t>The pictures bellows are the most amazing dishes that we have and more and we sometimes even have specials once a month.</a:t>
            </a:r>
          </a:p>
          <a:p>
            <a:pPr>
              <a:buFont typeface="Wingdings" panose="05000000000000000000" pitchFamily="2" charset="2"/>
              <a:buChar char="v"/>
            </a:pPr>
            <a:r>
              <a:rPr lang="en-US" dirty="0" smtClean="0">
                <a:solidFill>
                  <a:srgbClr val="0070C0"/>
                </a:solidFill>
                <a:latin typeface="Poor Richard" panose="02080502050505020702" pitchFamily="18" charset="0"/>
              </a:rPr>
              <a:t>The brightness and presentation of our food  is the one that is attracting more people, and as well a well organized online menu</a:t>
            </a:r>
          </a:p>
          <a:p>
            <a:pPr>
              <a:buFont typeface="Wingdings" panose="05000000000000000000" pitchFamily="2" charset="2"/>
              <a:buChar char="v"/>
            </a:pPr>
            <a:endParaRPr lang="en-US" dirty="0" smtClean="0">
              <a:solidFill>
                <a:srgbClr val="0070C0"/>
              </a:solidFill>
              <a:latin typeface="Imprint MT Shadow" panose="04020605060303030202" pitchFamily="82"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7189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91" y="252677"/>
            <a:ext cx="3087688" cy="20145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360" y="3902148"/>
            <a:ext cx="2660982" cy="225213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369" y="4069696"/>
            <a:ext cx="2980266" cy="208458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635" y="1375053"/>
            <a:ext cx="2937933" cy="21336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3346" y="450598"/>
            <a:ext cx="2819399" cy="1848909"/>
          </a:xfrm>
          <a:prstGeom prst="rect">
            <a:avLst/>
          </a:prstGeom>
        </p:spPr>
      </p:pic>
    </p:spTree>
    <p:extLst>
      <p:ext uri="{BB962C8B-B14F-4D97-AF65-F5344CB8AC3E}">
        <p14:creationId xmlns:p14="http://schemas.microsoft.com/office/powerpoint/2010/main" val="130230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r>
              <a:rPr lang="en-US" sz="1800" smtClean="0"/>
              <a:t>  </a:t>
            </a:r>
            <a:endParaRPr lang="en-US" dirty="0"/>
          </a:p>
        </p:txBody>
      </p:sp>
      <p:sp>
        <p:nvSpPr>
          <p:cNvPr id="3" name="Text Placeholder 2"/>
          <p:cNvSpPr>
            <a:spLocks noGrp="1"/>
          </p:cNvSpPr>
          <p:nvPr>
            <p:ph type="body" idx="1"/>
          </p:nvPr>
        </p:nvSpPr>
        <p:spPr>
          <a:xfrm>
            <a:off x="688845" y="3307426"/>
            <a:ext cx="8596668" cy="2409794"/>
          </a:xfrm>
        </p:spPr>
        <p:txBody>
          <a:bodyPr>
            <a:normAutofit/>
          </a:bodyPr>
          <a:lstStyle/>
          <a:p>
            <a:pPr marL="342900" indent="-342900">
              <a:buFont typeface="Wingdings" panose="05000000000000000000" pitchFamily="2" charset="2"/>
              <a:buChar char="§"/>
            </a:pPr>
            <a:r>
              <a:rPr lang="en-US" sz="1600" dirty="0" smtClean="0">
                <a:solidFill>
                  <a:srgbClr val="C00000"/>
                </a:solidFill>
              </a:rPr>
              <a:t>This graph above simply shows that there has been some growth in our country, because now we live a digital world, where everything is now online. They is growth within our company meaning we are winning as online restaurants.</a:t>
            </a:r>
          </a:p>
          <a:p>
            <a:r>
              <a:rPr lang="en-US" sz="1600" dirty="0" smtClean="0">
                <a:solidFill>
                  <a:srgbClr val="C00000"/>
                </a:solidFill>
              </a:rPr>
              <a:t>           IN CONCLUSION</a:t>
            </a:r>
          </a:p>
          <a:p>
            <a:pPr marL="342900" indent="-342900">
              <a:buFont typeface="Arial" panose="020B0604020202020204" pitchFamily="34" charset="0"/>
              <a:buChar char="•"/>
            </a:pPr>
            <a:r>
              <a:rPr lang="en-US" sz="1600" dirty="0" smtClean="0">
                <a:solidFill>
                  <a:srgbClr val="C00000"/>
                </a:solidFill>
              </a:rPr>
              <a:t>All in all every company needs to start being online to increase their market tools and also reduce costly errors in that way you would receive more orders than you used to, and your business will be well known and always active in any </a:t>
            </a:r>
            <a:r>
              <a:rPr lang="en-US" sz="1600" dirty="0" err="1" smtClean="0">
                <a:solidFill>
                  <a:srgbClr val="C00000"/>
                </a:solidFill>
              </a:rPr>
              <a:t>cicumstance</a:t>
            </a:r>
            <a:r>
              <a:rPr lang="en-US" sz="1600" dirty="0" smtClean="0">
                <a:solidFill>
                  <a:srgbClr val="C00000"/>
                </a:solidFill>
              </a:rPr>
              <a:t>.</a:t>
            </a:r>
            <a:endParaRPr lang="en-US" sz="1600"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954" y="38100"/>
            <a:ext cx="4563533" cy="2802467"/>
          </a:xfrm>
          <a:prstGeom prst="rect">
            <a:avLst/>
          </a:prstGeom>
        </p:spPr>
      </p:pic>
    </p:spTree>
    <p:extLst>
      <p:ext uri="{BB962C8B-B14F-4D97-AF65-F5344CB8AC3E}">
        <p14:creationId xmlns:p14="http://schemas.microsoft.com/office/powerpoint/2010/main" val="359530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072"/>
          </a:xfrm>
        </p:spPr>
        <p:txBody>
          <a:bodyPr>
            <a:normAutofit/>
          </a:bodyPr>
          <a:lstStyle/>
          <a:p>
            <a:r>
              <a:rPr lang="en-US" sz="1800" dirty="0" smtClean="0"/>
              <a:t>                                    </a:t>
            </a:r>
            <a:r>
              <a:rPr lang="en-US" sz="2800" dirty="0" smtClean="0"/>
              <a:t>REFERENCES</a:t>
            </a:r>
            <a:endParaRPr lang="en-US" sz="1800" dirty="0"/>
          </a:p>
        </p:txBody>
      </p:sp>
      <p:sp>
        <p:nvSpPr>
          <p:cNvPr id="3" name="Content Placeholder 2"/>
          <p:cNvSpPr>
            <a:spLocks noGrp="1"/>
          </p:cNvSpPr>
          <p:nvPr>
            <p:ph idx="1"/>
          </p:nvPr>
        </p:nvSpPr>
        <p:spPr/>
        <p:txBody>
          <a:bodyPr/>
          <a:lstStyle/>
          <a:p>
            <a:r>
              <a:rPr lang="en-US" dirty="0" smtClean="0"/>
              <a:t>https://www.upmenu.com&gt;blog&gt;9.</a:t>
            </a:r>
          </a:p>
          <a:p>
            <a:r>
              <a:rPr lang="en-US" dirty="0" err="1"/>
              <a:t>h</a:t>
            </a:r>
            <a:r>
              <a:rPr lang="en-US" dirty="0" err="1" smtClean="0"/>
              <a:t>htps</a:t>
            </a:r>
            <a:r>
              <a:rPr lang="en-US" dirty="0" smtClean="0"/>
              <a:t>;//en.m.Wikipedia.org&gt;wiki</a:t>
            </a:r>
          </a:p>
          <a:p>
            <a:r>
              <a:rPr lang="en-US" dirty="0" smtClean="0">
                <a:hlinkClick r:id="rId2"/>
              </a:rPr>
              <a:t>https://www.investopidia.org</a:t>
            </a:r>
            <a:endParaRPr lang="en-US" dirty="0" smtClean="0"/>
          </a:p>
          <a:p>
            <a:r>
              <a:rPr lang="en-US" dirty="0" err="1" smtClean="0"/>
              <a:t>Miranda.l</a:t>
            </a:r>
            <a:r>
              <a:rPr lang="en-US" dirty="0" smtClean="0"/>
              <a:t>(2016)the benefit of online </a:t>
            </a:r>
            <a:r>
              <a:rPr lang="en-US" dirty="0" err="1" smtClean="0"/>
              <a:t>restaurants.hhtps</a:t>
            </a:r>
            <a:r>
              <a:rPr lang="en-US" smtClean="0"/>
              <a:t>://doi.org.com</a:t>
            </a:r>
            <a:endParaRPr lang="en-US" dirty="0"/>
          </a:p>
        </p:txBody>
      </p:sp>
    </p:spTree>
    <p:extLst>
      <p:ext uri="{BB962C8B-B14F-4D97-AF65-F5344CB8AC3E}">
        <p14:creationId xmlns:p14="http://schemas.microsoft.com/office/powerpoint/2010/main" val="36331353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187</TotalTime>
  <Words>301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Algerian</vt:lpstr>
      <vt:lpstr>Arial</vt:lpstr>
      <vt:lpstr>Castellar</vt:lpstr>
      <vt:lpstr>Eras Bold ITC</vt:lpstr>
      <vt:lpstr>Imprint MT Shadow</vt:lpstr>
      <vt:lpstr>Poor Richard</vt:lpstr>
      <vt:lpstr>Trebuchet MS</vt:lpstr>
      <vt:lpstr>Wingdings</vt:lpstr>
      <vt:lpstr>Wingdings 3</vt:lpstr>
      <vt:lpstr>Facet</vt:lpstr>
      <vt:lpstr>    The food club</vt:lpstr>
      <vt:lpstr>               Introduction</vt:lpstr>
      <vt:lpstr>               The Body  Thiis is one of a kind menu that helps us  increase transaction amounts and being on top of current trends. </vt:lpstr>
      <vt:lpstr>PowerPoint Presentation</vt:lpstr>
      <vt:lpstr>                                </vt:lpstr>
      <vt:lpstr>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Life @It Varsity</dc:title>
  <dc:creator>Nosipho-PC</dc:creator>
  <cp:lastModifiedBy>Nosipho-PC</cp:lastModifiedBy>
  <cp:revision>24</cp:revision>
  <dcterms:created xsi:type="dcterms:W3CDTF">2021-10-11T08:26:56Z</dcterms:created>
  <dcterms:modified xsi:type="dcterms:W3CDTF">2021-10-14T11:36:29Z</dcterms:modified>
</cp:coreProperties>
</file>