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ья Грошев" initials="ИГ" lastIdx="1" clrIdx="0">
    <p:extLst>
      <p:ext uri="{19B8F6BF-5375-455C-9EA6-DF929625EA0E}">
        <p15:presenceInfo xmlns:p15="http://schemas.microsoft.com/office/powerpoint/2012/main" userId="d9c11d8f611443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C81"/>
    <a:srgbClr val="AFB56D"/>
    <a:srgbClr val="A8AF61"/>
    <a:srgbClr val="D6C674"/>
    <a:srgbClr val="DFD291"/>
    <a:srgbClr val="EBE4BB"/>
    <a:srgbClr val="DACD7F"/>
    <a:srgbClr val="648C46"/>
    <a:srgbClr val="CDB953"/>
    <a:srgbClr val="DAD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71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5T22:18:32.52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61054-A36C-42B0-AC21-017C11F47B1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09154B63-1778-4373-B67F-C10C5E805DD9}">
      <dgm:prSet phldrT="[Текст]" phldr="1"/>
      <dgm:spPr>
        <a:solidFill>
          <a:srgbClr val="AFB56D"/>
        </a:solidFill>
        <a:ln w="38100">
          <a:solidFill>
            <a:srgbClr val="476332"/>
          </a:solidFill>
        </a:ln>
      </dgm:spPr>
      <dgm:t>
        <a:bodyPr/>
        <a:lstStyle/>
        <a:p>
          <a:endParaRPr lang="ru-RU" dirty="0"/>
        </a:p>
      </dgm:t>
    </dgm:pt>
    <dgm:pt modelId="{5E26E48D-2382-4D3C-945B-3714EE150F25}" type="parTrans" cxnId="{575E1EB9-F514-43E7-AD40-701C94E67229}">
      <dgm:prSet/>
      <dgm:spPr/>
      <dgm:t>
        <a:bodyPr/>
        <a:lstStyle/>
        <a:p>
          <a:endParaRPr lang="ru-RU"/>
        </a:p>
      </dgm:t>
    </dgm:pt>
    <dgm:pt modelId="{CCC06B71-BC41-46DD-8B52-EBF529A46069}" type="sibTrans" cxnId="{575E1EB9-F514-43E7-AD40-701C94E67229}">
      <dgm:prSet/>
      <dgm:spPr/>
      <dgm:t>
        <a:bodyPr/>
        <a:lstStyle/>
        <a:p>
          <a:endParaRPr lang="ru-RU"/>
        </a:p>
      </dgm:t>
    </dgm:pt>
    <dgm:pt modelId="{712D5610-F06E-44EF-9D59-E7D0898FCB61}">
      <dgm:prSet phldrT="[Текст]" phldr="1"/>
      <dgm:spPr>
        <a:solidFill>
          <a:srgbClr val="AFB56D"/>
        </a:solidFill>
        <a:ln w="38100">
          <a:solidFill>
            <a:srgbClr val="476332"/>
          </a:solidFill>
        </a:ln>
      </dgm:spPr>
      <dgm:t>
        <a:bodyPr/>
        <a:lstStyle/>
        <a:p>
          <a:endParaRPr lang="ru-RU"/>
        </a:p>
      </dgm:t>
    </dgm:pt>
    <dgm:pt modelId="{BBA45893-29E9-478F-B0DC-6D5E9F003809}" type="parTrans" cxnId="{C845C1F7-F862-4C4A-9E5F-2D987308D7ED}">
      <dgm:prSet/>
      <dgm:spPr/>
      <dgm:t>
        <a:bodyPr/>
        <a:lstStyle/>
        <a:p>
          <a:endParaRPr lang="ru-RU"/>
        </a:p>
      </dgm:t>
    </dgm:pt>
    <dgm:pt modelId="{ACE3F540-931D-4F06-AFEC-23E91712EDAD}" type="sibTrans" cxnId="{C845C1F7-F862-4C4A-9E5F-2D987308D7ED}">
      <dgm:prSet/>
      <dgm:spPr/>
      <dgm:t>
        <a:bodyPr/>
        <a:lstStyle/>
        <a:p>
          <a:endParaRPr lang="ru-RU"/>
        </a:p>
      </dgm:t>
    </dgm:pt>
    <dgm:pt modelId="{21EACC5E-D7A3-4F14-86CD-3FECAF470B91}">
      <dgm:prSet phldrT="[Текст]" phldr="1"/>
      <dgm:spPr>
        <a:solidFill>
          <a:srgbClr val="AFB56D"/>
        </a:solidFill>
        <a:ln w="38100">
          <a:solidFill>
            <a:srgbClr val="476332"/>
          </a:solidFill>
        </a:ln>
      </dgm:spPr>
      <dgm:t>
        <a:bodyPr/>
        <a:lstStyle/>
        <a:p>
          <a:endParaRPr lang="ru-RU"/>
        </a:p>
      </dgm:t>
    </dgm:pt>
    <dgm:pt modelId="{814D5EE0-649A-48CA-8D9A-B5217331C192}" type="parTrans" cxnId="{6374BAD3-1AE9-4344-89BF-072EFFE1BED0}">
      <dgm:prSet/>
      <dgm:spPr/>
      <dgm:t>
        <a:bodyPr/>
        <a:lstStyle/>
        <a:p>
          <a:endParaRPr lang="ru-RU"/>
        </a:p>
      </dgm:t>
    </dgm:pt>
    <dgm:pt modelId="{924862C6-E78F-402D-AB5C-BD72E638D8AA}" type="sibTrans" cxnId="{6374BAD3-1AE9-4344-89BF-072EFFE1BED0}">
      <dgm:prSet/>
      <dgm:spPr/>
      <dgm:t>
        <a:bodyPr/>
        <a:lstStyle/>
        <a:p>
          <a:endParaRPr lang="ru-RU"/>
        </a:p>
      </dgm:t>
    </dgm:pt>
    <dgm:pt modelId="{E9D8DA41-D7CF-454D-81C5-3A574E167A85}" type="pres">
      <dgm:prSet presAssocID="{D8461054-A36C-42B0-AC21-017C11F47B1F}" presName="Name0" presStyleCnt="0">
        <dgm:presLayoutVars>
          <dgm:dir/>
          <dgm:resizeHandles val="exact"/>
        </dgm:presLayoutVars>
      </dgm:prSet>
      <dgm:spPr/>
    </dgm:pt>
    <dgm:pt modelId="{AAC8F300-23AA-4FD6-91FB-8F0836B530BF}" type="pres">
      <dgm:prSet presAssocID="{D8461054-A36C-42B0-AC21-017C11F47B1F}" presName="fgShape" presStyleLbl="fgShp" presStyleIdx="0" presStyleCnt="1"/>
      <dgm:spPr>
        <a:solidFill>
          <a:srgbClr val="476332"/>
        </a:solidFill>
        <a:ln w="28575">
          <a:solidFill>
            <a:schemeClr val="bg1"/>
          </a:solidFill>
        </a:ln>
      </dgm:spPr>
    </dgm:pt>
    <dgm:pt modelId="{2AC40483-77A4-458C-8D67-4D39F659F5C4}" type="pres">
      <dgm:prSet presAssocID="{D8461054-A36C-42B0-AC21-017C11F47B1F}" presName="linComp" presStyleCnt="0"/>
      <dgm:spPr/>
    </dgm:pt>
    <dgm:pt modelId="{FD200F56-CB92-4353-A8C5-D1020C58C637}" type="pres">
      <dgm:prSet presAssocID="{09154B63-1778-4373-B67F-C10C5E805DD9}" presName="compNode" presStyleCnt="0"/>
      <dgm:spPr/>
    </dgm:pt>
    <dgm:pt modelId="{048BA026-6716-4F0C-A982-15BF5031B8BD}" type="pres">
      <dgm:prSet presAssocID="{09154B63-1778-4373-B67F-C10C5E805DD9}" presName="bkgdShape" presStyleLbl="node1" presStyleIdx="0" presStyleCnt="3" custLinFactNeighborX="-677"/>
      <dgm:spPr/>
    </dgm:pt>
    <dgm:pt modelId="{039D4D58-1C2A-492F-88B3-BA854067F3CC}" type="pres">
      <dgm:prSet presAssocID="{09154B63-1778-4373-B67F-C10C5E805DD9}" presName="nodeTx" presStyleLbl="node1" presStyleIdx="0" presStyleCnt="3">
        <dgm:presLayoutVars>
          <dgm:bulletEnabled val="1"/>
        </dgm:presLayoutVars>
      </dgm:prSet>
      <dgm:spPr/>
    </dgm:pt>
    <dgm:pt modelId="{BD7A1D3A-2B69-423D-B5C3-9BEDB6E1864D}" type="pres">
      <dgm:prSet presAssocID="{09154B63-1778-4373-B67F-C10C5E805DD9}" presName="invisiNode" presStyleLbl="node1" presStyleIdx="0" presStyleCnt="3"/>
      <dgm:spPr/>
    </dgm:pt>
    <dgm:pt modelId="{F107CBBF-C070-4FBC-BC56-10B66D436A99}" type="pres">
      <dgm:prSet presAssocID="{09154B63-1778-4373-B67F-C10C5E805DD9}" presName="imagNode" presStyleLbl="fgImgPlace1" presStyleIdx="0" presStyleCnt="3"/>
      <dgm:spPr>
        <a:solidFill>
          <a:srgbClr val="476332"/>
        </a:solidFill>
        <a:ln w="28575">
          <a:solidFill>
            <a:schemeClr val="bg1"/>
          </a:solidFill>
        </a:ln>
      </dgm:spPr>
    </dgm:pt>
    <dgm:pt modelId="{3B8DE023-7376-474D-8170-3C20C1E4BF07}" type="pres">
      <dgm:prSet presAssocID="{CCC06B71-BC41-46DD-8B52-EBF529A46069}" presName="sibTrans" presStyleLbl="sibTrans2D1" presStyleIdx="0" presStyleCnt="0"/>
      <dgm:spPr/>
    </dgm:pt>
    <dgm:pt modelId="{AD982162-8F29-42A1-ADC4-5EAD85BC0896}" type="pres">
      <dgm:prSet presAssocID="{712D5610-F06E-44EF-9D59-E7D0898FCB61}" presName="compNode" presStyleCnt="0"/>
      <dgm:spPr/>
    </dgm:pt>
    <dgm:pt modelId="{AADA5EE5-20B9-49A1-B49C-97E751A3DECF}" type="pres">
      <dgm:prSet presAssocID="{712D5610-F06E-44EF-9D59-E7D0898FCB61}" presName="bkgdShape" presStyleLbl="node1" presStyleIdx="1" presStyleCnt="3" custLinFactNeighborX="-14"/>
      <dgm:spPr/>
    </dgm:pt>
    <dgm:pt modelId="{02B8D45C-6E95-4552-8869-662B8AC78153}" type="pres">
      <dgm:prSet presAssocID="{712D5610-F06E-44EF-9D59-E7D0898FCB61}" presName="nodeTx" presStyleLbl="node1" presStyleIdx="1" presStyleCnt="3">
        <dgm:presLayoutVars>
          <dgm:bulletEnabled val="1"/>
        </dgm:presLayoutVars>
      </dgm:prSet>
      <dgm:spPr/>
    </dgm:pt>
    <dgm:pt modelId="{0FB7F72F-CD86-444B-AA92-A359C2EA4F1C}" type="pres">
      <dgm:prSet presAssocID="{712D5610-F06E-44EF-9D59-E7D0898FCB61}" presName="invisiNode" presStyleLbl="node1" presStyleIdx="1" presStyleCnt="3"/>
      <dgm:spPr/>
    </dgm:pt>
    <dgm:pt modelId="{75F4449D-1C91-4EA7-9706-1BB49410015A}" type="pres">
      <dgm:prSet presAssocID="{712D5610-F06E-44EF-9D59-E7D0898FCB61}" presName="imagNode" presStyleLbl="fgImgPlace1" presStyleIdx="1" presStyleCnt="3"/>
      <dgm:spPr>
        <a:solidFill>
          <a:srgbClr val="476332"/>
        </a:solidFill>
        <a:ln w="28575">
          <a:solidFill>
            <a:schemeClr val="bg1"/>
          </a:solidFill>
        </a:ln>
      </dgm:spPr>
    </dgm:pt>
    <dgm:pt modelId="{47F2C639-62BA-4038-B173-B2311ED91EE8}" type="pres">
      <dgm:prSet presAssocID="{ACE3F540-931D-4F06-AFEC-23E91712EDAD}" presName="sibTrans" presStyleLbl="sibTrans2D1" presStyleIdx="0" presStyleCnt="0"/>
      <dgm:spPr/>
    </dgm:pt>
    <dgm:pt modelId="{7CCDBA80-5BC0-45C6-BC90-5E44492DB536}" type="pres">
      <dgm:prSet presAssocID="{21EACC5E-D7A3-4F14-86CD-3FECAF470B91}" presName="compNode" presStyleCnt="0"/>
      <dgm:spPr/>
    </dgm:pt>
    <dgm:pt modelId="{0BD495B8-3FC7-4362-9F35-226A33225D3C}" type="pres">
      <dgm:prSet presAssocID="{21EACC5E-D7A3-4F14-86CD-3FECAF470B91}" presName="bkgdShape" presStyleLbl="node1" presStyleIdx="2" presStyleCnt="3" custLinFactNeighborX="677"/>
      <dgm:spPr/>
    </dgm:pt>
    <dgm:pt modelId="{B2825C46-AED1-4481-A7DE-D51463D02271}" type="pres">
      <dgm:prSet presAssocID="{21EACC5E-D7A3-4F14-86CD-3FECAF470B91}" presName="nodeTx" presStyleLbl="node1" presStyleIdx="2" presStyleCnt="3">
        <dgm:presLayoutVars>
          <dgm:bulletEnabled val="1"/>
        </dgm:presLayoutVars>
      </dgm:prSet>
      <dgm:spPr/>
    </dgm:pt>
    <dgm:pt modelId="{C8CD3AC6-C4FD-4E7D-AFE9-9979A122ADEF}" type="pres">
      <dgm:prSet presAssocID="{21EACC5E-D7A3-4F14-86CD-3FECAF470B91}" presName="invisiNode" presStyleLbl="node1" presStyleIdx="2" presStyleCnt="3"/>
      <dgm:spPr/>
    </dgm:pt>
    <dgm:pt modelId="{A0915F5B-B33B-4E57-9408-2C3C1F88E0C3}" type="pres">
      <dgm:prSet presAssocID="{21EACC5E-D7A3-4F14-86CD-3FECAF470B91}" presName="imagNode" presStyleLbl="fgImgPlace1" presStyleIdx="2" presStyleCnt="3"/>
      <dgm:spPr>
        <a:solidFill>
          <a:srgbClr val="476332"/>
        </a:solidFill>
        <a:ln w="28575">
          <a:solidFill>
            <a:schemeClr val="bg1"/>
          </a:solidFill>
        </a:ln>
      </dgm:spPr>
    </dgm:pt>
  </dgm:ptLst>
  <dgm:cxnLst>
    <dgm:cxn modelId="{1D089200-8FA8-4918-A5FD-F6832DFD7E9A}" type="presOf" srcId="{ACE3F540-931D-4F06-AFEC-23E91712EDAD}" destId="{47F2C639-62BA-4038-B173-B2311ED91EE8}" srcOrd="0" destOrd="0" presId="urn:microsoft.com/office/officeart/2005/8/layout/hList7"/>
    <dgm:cxn modelId="{0D172D3B-5FE9-4DC5-8254-E9B311E74038}" type="presOf" srcId="{21EACC5E-D7A3-4F14-86CD-3FECAF470B91}" destId="{0BD495B8-3FC7-4362-9F35-226A33225D3C}" srcOrd="0" destOrd="0" presId="urn:microsoft.com/office/officeart/2005/8/layout/hList7"/>
    <dgm:cxn modelId="{6FF40C3C-12C1-48AD-8DE0-FED956E790B0}" type="presOf" srcId="{712D5610-F06E-44EF-9D59-E7D0898FCB61}" destId="{AADA5EE5-20B9-49A1-B49C-97E751A3DECF}" srcOrd="0" destOrd="0" presId="urn:microsoft.com/office/officeart/2005/8/layout/hList7"/>
    <dgm:cxn modelId="{B351526D-69B5-4DEA-93D3-536C61EDD553}" type="presOf" srcId="{D8461054-A36C-42B0-AC21-017C11F47B1F}" destId="{E9D8DA41-D7CF-454D-81C5-3A574E167A85}" srcOrd="0" destOrd="0" presId="urn:microsoft.com/office/officeart/2005/8/layout/hList7"/>
    <dgm:cxn modelId="{15A9D487-B2DE-4C9B-97E5-55BD684D4724}" type="presOf" srcId="{CCC06B71-BC41-46DD-8B52-EBF529A46069}" destId="{3B8DE023-7376-474D-8170-3C20C1E4BF07}" srcOrd="0" destOrd="0" presId="urn:microsoft.com/office/officeart/2005/8/layout/hList7"/>
    <dgm:cxn modelId="{BE55678F-EE6E-410B-9E35-019DC99BE329}" type="presOf" srcId="{712D5610-F06E-44EF-9D59-E7D0898FCB61}" destId="{02B8D45C-6E95-4552-8869-662B8AC78153}" srcOrd="1" destOrd="0" presId="urn:microsoft.com/office/officeart/2005/8/layout/hList7"/>
    <dgm:cxn modelId="{E68F34AF-0E31-4D11-BDF3-2E10428D34F2}" type="presOf" srcId="{21EACC5E-D7A3-4F14-86CD-3FECAF470B91}" destId="{B2825C46-AED1-4481-A7DE-D51463D02271}" srcOrd="1" destOrd="0" presId="urn:microsoft.com/office/officeart/2005/8/layout/hList7"/>
    <dgm:cxn modelId="{575E1EB9-F514-43E7-AD40-701C94E67229}" srcId="{D8461054-A36C-42B0-AC21-017C11F47B1F}" destId="{09154B63-1778-4373-B67F-C10C5E805DD9}" srcOrd="0" destOrd="0" parTransId="{5E26E48D-2382-4D3C-945B-3714EE150F25}" sibTransId="{CCC06B71-BC41-46DD-8B52-EBF529A46069}"/>
    <dgm:cxn modelId="{6374BAD3-1AE9-4344-89BF-072EFFE1BED0}" srcId="{D8461054-A36C-42B0-AC21-017C11F47B1F}" destId="{21EACC5E-D7A3-4F14-86CD-3FECAF470B91}" srcOrd="2" destOrd="0" parTransId="{814D5EE0-649A-48CA-8D9A-B5217331C192}" sibTransId="{924862C6-E78F-402D-AB5C-BD72E638D8AA}"/>
    <dgm:cxn modelId="{58C302DE-013A-4ED8-9823-82B7FC360D1C}" type="presOf" srcId="{09154B63-1778-4373-B67F-C10C5E805DD9}" destId="{048BA026-6716-4F0C-A982-15BF5031B8BD}" srcOrd="0" destOrd="0" presId="urn:microsoft.com/office/officeart/2005/8/layout/hList7"/>
    <dgm:cxn modelId="{84249AF3-81A5-4511-95C9-DF7D5AA2AB55}" type="presOf" srcId="{09154B63-1778-4373-B67F-C10C5E805DD9}" destId="{039D4D58-1C2A-492F-88B3-BA854067F3CC}" srcOrd="1" destOrd="0" presId="urn:microsoft.com/office/officeart/2005/8/layout/hList7"/>
    <dgm:cxn modelId="{C845C1F7-F862-4C4A-9E5F-2D987308D7ED}" srcId="{D8461054-A36C-42B0-AC21-017C11F47B1F}" destId="{712D5610-F06E-44EF-9D59-E7D0898FCB61}" srcOrd="1" destOrd="0" parTransId="{BBA45893-29E9-478F-B0DC-6D5E9F003809}" sibTransId="{ACE3F540-931D-4F06-AFEC-23E91712EDAD}"/>
    <dgm:cxn modelId="{B8050702-4BFF-43E6-A84E-6A1A3C240EA8}" type="presParOf" srcId="{E9D8DA41-D7CF-454D-81C5-3A574E167A85}" destId="{AAC8F300-23AA-4FD6-91FB-8F0836B530BF}" srcOrd="0" destOrd="0" presId="urn:microsoft.com/office/officeart/2005/8/layout/hList7"/>
    <dgm:cxn modelId="{6B9E753A-9653-480E-AA8D-B38CBF88B804}" type="presParOf" srcId="{E9D8DA41-D7CF-454D-81C5-3A574E167A85}" destId="{2AC40483-77A4-458C-8D67-4D39F659F5C4}" srcOrd="1" destOrd="0" presId="urn:microsoft.com/office/officeart/2005/8/layout/hList7"/>
    <dgm:cxn modelId="{EBB530AF-349B-4D8E-BD91-81D5E64117DC}" type="presParOf" srcId="{2AC40483-77A4-458C-8D67-4D39F659F5C4}" destId="{FD200F56-CB92-4353-A8C5-D1020C58C637}" srcOrd="0" destOrd="0" presId="urn:microsoft.com/office/officeart/2005/8/layout/hList7"/>
    <dgm:cxn modelId="{9061300C-F4BD-40A8-A553-41FFA99958AA}" type="presParOf" srcId="{FD200F56-CB92-4353-A8C5-D1020C58C637}" destId="{048BA026-6716-4F0C-A982-15BF5031B8BD}" srcOrd="0" destOrd="0" presId="urn:microsoft.com/office/officeart/2005/8/layout/hList7"/>
    <dgm:cxn modelId="{6F428DC4-AA20-4C8F-A4E4-B40114C61DFE}" type="presParOf" srcId="{FD200F56-CB92-4353-A8C5-D1020C58C637}" destId="{039D4D58-1C2A-492F-88B3-BA854067F3CC}" srcOrd="1" destOrd="0" presId="urn:microsoft.com/office/officeart/2005/8/layout/hList7"/>
    <dgm:cxn modelId="{4FB311AF-D9CE-4DD2-95C9-0339729E2F23}" type="presParOf" srcId="{FD200F56-CB92-4353-A8C5-D1020C58C637}" destId="{BD7A1D3A-2B69-423D-B5C3-9BEDB6E1864D}" srcOrd="2" destOrd="0" presId="urn:microsoft.com/office/officeart/2005/8/layout/hList7"/>
    <dgm:cxn modelId="{22F8E4D9-0089-486C-AB1C-2A2B5E36FC37}" type="presParOf" srcId="{FD200F56-CB92-4353-A8C5-D1020C58C637}" destId="{F107CBBF-C070-4FBC-BC56-10B66D436A99}" srcOrd="3" destOrd="0" presId="urn:microsoft.com/office/officeart/2005/8/layout/hList7"/>
    <dgm:cxn modelId="{475AFB3F-E2E8-4CD7-8FA2-E6F14D722FAB}" type="presParOf" srcId="{2AC40483-77A4-458C-8D67-4D39F659F5C4}" destId="{3B8DE023-7376-474D-8170-3C20C1E4BF07}" srcOrd="1" destOrd="0" presId="urn:microsoft.com/office/officeart/2005/8/layout/hList7"/>
    <dgm:cxn modelId="{394E4528-EA1D-4290-9B24-FEB45FE26DE9}" type="presParOf" srcId="{2AC40483-77A4-458C-8D67-4D39F659F5C4}" destId="{AD982162-8F29-42A1-ADC4-5EAD85BC0896}" srcOrd="2" destOrd="0" presId="urn:microsoft.com/office/officeart/2005/8/layout/hList7"/>
    <dgm:cxn modelId="{D29E3A31-636B-43A0-AECE-9C14456C9ADF}" type="presParOf" srcId="{AD982162-8F29-42A1-ADC4-5EAD85BC0896}" destId="{AADA5EE5-20B9-49A1-B49C-97E751A3DECF}" srcOrd="0" destOrd="0" presId="urn:microsoft.com/office/officeart/2005/8/layout/hList7"/>
    <dgm:cxn modelId="{C303B460-A5EC-4D54-BCE8-71B5BA74C644}" type="presParOf" srcId="{AD982162-8F29-42A1-ADC4-5EAD85BC0896}" destId="{02B8D45C-6E95-4552-8869-662B8AC78153}" srcOrd="1" destOrd="0" presId="urn:microsoft.com/office/officeart/2005/8/layout/hList7"/>
    <dgm:cxn modelId="{32D91B04-84EA-4899-B99F-30D40C4316D7}" type="presParOf" srcId="{AD982162-8F29-42A1-ADC4-5EAD85BC0896}" destId="{0FB7F72F-CD86-444B-AA92-A359C2EA4F1C}" srcOrd="2" destOrd="0" presId="urn:microsoft.com/office/officeart/2005/8/layout/hList7"/>
    <dgm:cxn modelId="{433978A3-E627-4DE9-808E-142FD5C8248D}" type="presParOf" srcId="{AD982162-8F29-42A1-ADC4-5EAD85BC0896}" destId="{75F4449D-1C91-4EA7-9706-1BB49410015A}" srcOrd="3" destOrd="0" presId="urn:microsoft.com/office/officeart/2005/8/layout/hList7"/>
    <dgm:cxn modelId="{A6B72A90-CDA7-4A0B-8403-7A557283D7FF}" type="presParOf" srcId="{2AC40483-77A4-458C-8D67-4D39F659F5C4}" destId="{47F2C639-62BA-4038-B173-B2311ED91EE8}" srcOrd="3" destOrd="0" presId="urn:microsoft.com/office/officeart/2005/8/layout/hList7"/>
    <dgm:cxn modelId="{A2D53ABA-AA9F-4DC5-83CF-27F0ACD8E017}" type="presParOf" srcId="{2AC40483-77A4-458C-8D67-4D39F659F5C4}" destId="{7CCDBA80-5BC0-45C6-BC90-5E44492DB536}" srcOrd="4" destOrd="0" presId="urn:microsoft.com/office/officeart/2005/8/layout/hList7"/>
    <dgm:cxn modelId="{DB92E72A-E5AE-4CC7-92BD-235859F5BF2C}" type="presParOf" srcId="{7CCDBA80-5BC0-45C6-BC90-5E44492DB536}" destId="{0BD495B8-3FC7-4362-9F35-226A33225D3C}" srcOrd="0" destOrd="0" presId="urn:microsoft.com/office/officeart/2005/8/layout/hList7"/>
    <dgm:cxn modelId="{0AA8C5C0-F7DD-4F87-A77C-81F6D9DEABC3}" type="presParOf" srcId="{7CCDBA80-5BC0-45C6-BC90-5E44492DB536}" destId="{B2825C46-AED1-4481-A7DE-D51463D02271}" srcOrd="1" destOrd="0" presId="urn:microsoft.com/office/officeart/2005/8/layout/hList7"/>
    <dgm:cxn modelId="{22773FBD-87F2-4477-8FF7-B2649937EBB3}" type="presParOf" srcId="{7CCDBA80-5BC0-45C6-BC90-5E44492DB536}" destId="{C8CD3AC6-C4FD-4E7D-AFE9-9979A122ADEF}" srcOrd="2" destOrd="0" presId="urn:microsoft.com/office/officeart/2005/8/layout/hList7"/>
    <dgm:cxn modelId="{B16C4203-DB4A-4060-BECA-4C85F7E056B0}" type="presParOf" srcId="{7CCDBA80-5BC0-45C6-BC90-5E44492DB536}" destId="{A0915F5B-B33B-4E57-9408-2C3C1F88E0C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8C05A2-07AA-4E81-9144-ACA9C9B6A817}" type="doc">
      <dgm:prSet loTypeId="urn:microsoft.com/office/officeart/2005/8/layout/cycle5" loCatId="cycle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endParaRPr lang="ru-RU"/>
        </a:p>
      </dgm:t>
    </dgm:pt>
    <dgm:pt modelId="{78562C41-BDCA-4536-83E6-6A6FE51218FB}">
      <dgm:prSet phldrT="[Текст]"/>
      <dgm:spPr>
        <a:solidFill>
          <a:srgbClr val="AFB56D"/>
        </a:solidFill>
      </dgm:spPr>
      <dgm:t>
        <a:bodyPr/>
        <a:lstStyle/>
        <a:p>
          <a:r>
            <a:rPr lang="en-US" b="1" i="0" dirty="0"/>
            <a:t>Freeware</a:t>
          </a:r>
          <a:endParaRPr lang="ru-RU" dirty="0"/>
        </a:p>
      </dgm:t>
    </dgm:pt>
    <dgm:pt modelId="{30095D9D-5AE3-4716-9621-D71F30E48AA3}" type="parTrans" cxnId="{018A1229-92EB-4F87-A427-E1D2F85102D3}">
      <dgm:prSet/>
      <dgm:spPr/>
      <dgm:t>
        <a:bodyPr/>
        <a:lstStyle/>
        <a:p>
          <a:endParaRPr lang="ru-RU"/>
        </a:p>
      </dgm:t>
    </dgm:pt>
    <dgm:pt modelId="{1978A01F-B462-43ED-BC55-A0796CE6E3FB}" type="sibTrans" cxnId="{018A1229-92EB-4F87-A427-E1D2F85102D3}">
      <dgm:prSet/>
      <dgm:spPr>
        <a:solidFill>
          <a:srgbClr val="737C07"/>
        </a:solidFill>
        <a:ln w="19050"/>
      </dgm:spPr>
      <dgm:t>
        <a:bodyPr/>
        <a:lstStyle/>
        <a:p>
          <a:endParaRPr lang="ru-RU"/>
        </a:p>
      </dgm:t>
    </dgm:pt>
    <dgm:pt modelId="{85B45E75-A4A4-4564-9510-6DDB41E379D4}">
      <dgm:prSet phldrT="[Текст]"/>
      <dgm:spPr>
        <a:solidFill>
          <a:srgbClr val="B8BE80"/>
        </a:solidFill>
      </dgm:spPr>
      <dgm:t>
        <a:bodyPr/>
        <a:lstStyle/>
        <a:p>
          <a:r>
            <a:rPr lang="en-US" b="1" i="0" dirty="0"/>
            <a:t>Shareware</a:t>
          </a:r>
          <a:endParaRPr lang="ru-RU" dirty="0"/>
        </a:p>
      </dgm:t>
    </dgm:pt>
    <dgm:pt modelId="{39C8EAD0-EBA7-49D0-BB7B-D0C2B857B73E}" type="parTrans" cxnId="{0FB826B7-1220-4491-BE93-3DA21D85531D}">
      <dgm:prSet/>
      <dgm:spPr/>
      <dgm:t>
        <a:bodyPr/>
        <a:lstStyle/>
        <a:p>
          <a:endParaRPr lang="ru-RU"/>
        </a:p>
      </dgm:t>
    </dgm:pt>
    <dgm:pt modelId="{9C36BA96-1DE4-4E4E-BE39-7155C629E283}" type="sibTrans" cxnId="{0FB826B7-1220-4491-BE93-3DA21D85531D}">
      <dgm:prSet/>
      <dgm:spPr>
        <a:solidFill>
          <a:srgbClr val="737C07"/>
        </a:solidFill>
        <a:ln w="19050"/>
      </dgm:spPr>
      <dgm:t>
        <a:bodyPr/>
        <a:lstStyle/>
        <a:p>
          <a:endParaRPr lang="ru-RU"/>
        </a:p>
      </dgm:t>
    </dgm:pt>
    <dgm:pt modelId="{03F46AC8-DD46-4B77-8853-B3ECAC12984D}">
      <dgm:prSet phldrT="[Текст]"/>
      <dgm:spPr>
        <a:solidFill>
          <a:srgbClr val="C4C997"/>
        </a:solidFill>
      </dgm:spPr>
      <dgm:t>
        <a:bodyPr/>
        <a:lstStyle/>
        <a:p>
          <a:r>
            <a:rPr lang="en-US" b="1" i="0" dirty="0"/>
            <a:t>Public domain software</a:t>
          </a:r>
          <a:endParaRPr lang="ru-RU" dirty="0"/>
        </a:p>
      </dgm:t>
    </dgm:pt>
    <dgm:pt modelId="{B2F76424-C59E-469E-B6DD-5432DAA0ACD4}" type="parTrans" cxnId="{DCAB0996-7636-4AB5-B54B-217598AF901A}">
      <dgm:prSet/>
      <dgm:spPr/>
      <dgm:t>
        <a:bodyPr/>
        <a:lstStyle/>
        <a:p>
          <a:endParaRPr lang="ru-RU"/>
        </a:p>
      </dgm:t>
    </dgm:pt>
    <dgm:pt modelId="{BC7CC039-E8BB-4FD7-B34B-D51DC839E0AE}" type="sibTrans" cxnId="{DCAB0996-7636-4AB5-B54B-217598AF901A}">
      <dgm:prSet/>
      <dgm:spPr>
        <a:ln w="19050"/>
      </dgm:spPr>
      <dgm:t>
        <a:bodyPr/>
        <a:lstStyle/>
        <a:p>
          <a:endParaRPr lang="ru-RU"/>
        </a:p>
      </dgm:t>
    </dgm:pt>
    <dgm:pt modelId="{356EFAC4-C5C0-4C37-A1BE-D57DE105DDF2}">
      <dgm:prSet phldrT="[Текст]"/>
      <dgm:spPr>
        <a:solidFill>
          <a:srgbClr val="CFD3A9"/>
        </a:solidFill>
      </dgm:spPr>
      <dgm:t>
        <a:bodyPr/>
        <a:lstStyle/>
        <a:p>
          <a:r>
            <a:rPr lang="en-US" b="1" i="0" dirty="0"/>
            <a:t>Open Source</a:t>
          </a:r>
          <a:endParaRPr lang="ru-RU" dirty="0"/>
        </a:p>
      </dgm:t>
    </dgm:pt>
    <dgm:pt modelId="{A0086E10-41E8-43F0-9888-D9CB6F4FFE85}" type="parTrans" cxnId="{EEFE872C-BA6D-4E3C-A874-6EAA4C7F9890}">
      <dgm:prSet/>
      <dgm:spPr/>
      <dgm:t>
        <a:bodyPr/>
        <a:lstStyle/>
        <a:p>
          <a:endParaRPr lang="ru-RU"/>
        </a:p>
      </dgm:t>
    </dgm:pt>
    <dgm:pt modelId="{83E3EFEE-B8D5-4403-99CC-BF485D176A42}" type="sibTrans" cxnId="{EEFE872C-BA6D-4E3C-A874-6EAA4C7F9890}">
      <dgm:prSet/>
      <dgm:spPr>
        <a:solidFill>
          <a:srgbClr val="737C07"/>
        </a:solidFill>
        <a:ln w="19050"/>
      </dgm:spPr>
      <dgm:t>
        <a:bodyPr/>
        <a:lstStyle/>
        <a:p>
          <a:endParaRPr lang="ru-RU"/>
        </a:p>
      </dgm:t>
    </dgm:pt>
    <dgm:pt modelId="{86F3AB8C-FC73-42B6-ADAB-AD8639EE1A72}">
      <dgm:prSet phldrT="[Текст]"/>
      <dgm:spPr>
        <a:solidFill>
          <a:srgbClr val="DADDBD"/>
        </a:solidFill>
      </dgm:spPr>
      <dgm:t>
        <a:bodyPr/>
        <a:lstStyle/>
        <a:p>
          <a:r>
            <a:rPr lang="en-US" b="1" i="0" dirty="0"/>
            <a:t>Commercial</a:t>
          </a:r>
          <a:endParaRPr lang="ru-RU" dirty="0"/>
        </a:p>
      </dgm:t>
    </dgm:pt>
    <dgm:pt modelId="{0008A8EF-0191-40CF-A29C-6FA4F825D874}" type="parTrans" cxnId="{1A337363-C648-4E32-AF56-4125D7C28D5E}">
      <dgm:prSet/>
      <dgm:spPr/>
      <dgm:t>
        <a:bodyPr/>
        <a:lstStyle/>
        <a:p>
          <a:endParaRPr lang="ru-RU"/>
        </a:p>
      </dgm:t>
    </dgm:pt>
    <dgm:pt modelId="{C4507A08-4C82-484E-A558-FA21AC70EE73}" type="sibTrans" cxnId="{1A337363-C648-4E32-AF56-4125D7C28D5E}">
      <dgm:prSet/>
      <dgm:spPr>
        <a:solidFill>
          <a:srgbClr val="737C07"/>
        </a:solidFill>
        <a:ln w="19050"/>
      </dgm:spPr>
      <dgm:t>
        <a:bodyPr/>
        <a:lstStyle/>
        <a:p>
          <a:endParaRPr lang="ru-RU"/>
        </a:p>
      </dgm:t>
    </dgm:pt>
    <dgm:pt modelId="{5D6A436F-C428-4F29-B7E2-2BBCE45035B9}" type="pres">
      <dgm:prSet presAssocID="{F58C05A2-07AA-4E81-9144-ACA9C9B6A817}" presName="cycle" presStyleCnt="0">
        <dgm:presLayoutVars>
          <dgm:dir/>
          <dgm:resizeHandles val="exact"/>
        </dgm:presLayoutVars>
      </dgm:prSet>
      <dgm:spPr/>
    </dgm:pt>
    <dgm:pt modelId="{9C1C6D14-685C-4315-9C0D-7812D9BF4D8C}" type="pres">
      <dgm:prSet presAssocID="{78562C41-BDCA-4536-83E6-6A6FE51218FB}" presName="node" presStyleLbl="node1" presStyleIdx="0" presStyleCnt="5">
        <dgm:presLayoutVars>
          <dgm:bulletEnabled val="1"/>
        </dgm:presLayoutVars>
      </dgm:prSet>
      <dgm:spPr/>
    </dgm:pt>
    <dgm:pt modelId="{085BA415-C890-40D6-91F5-F0F9DEAB5337}" type="pres">
      <dgm:prSet presAssocID="{78562C41-BDCA-4536-83E6-6A6FE51218FB}" presName="spNode" presStyleCnt="0"/>
      <dgm:spPr/>
    </dgm:pt>
    <dgm:pt modelId="{DDB07ADD-C87C-4E95-832B-6048BE253296}" type="pres">
      <dgm:prSet presAssocID="{1978A01F-B462-43ED-BC55-A0796CE6E3FB}" presName="sibTrans" presStyleLbl="sibTrans1D1" presStyleIdx="0" presStyleCnt="5"/>
      <dgm:spPr/>
    </dgm:pt>
    <dgm:pt modelId="{CC101467-443B-4D5E-AFCA-58AF6FCDBD29}" type="pres">
      <dgm:prSet presAssocID="{85B45E75-A4A4-4564-9510-6DDB41E379D4}" presName="node" presStyleLbl="node1" presStyleIdx="1" presStyleCnt="5">
        <dgm:presLayoutVars>
          <dgm:bulletEnabled val="1"/>
        </dgm:presLayoutVars>
      </dgm:prSet>
      <dgm:spPr/>
    </dgm:pt>
    <dgm:pt modelId="{50A8D851-3ECF-42EB-83C5-3FC44A9BA9D3}" type="pres">
      <dgm:prSet presAssocID="{85B45E75-A4A4-4564-9510-6DDB41E379D4}" presName="spNode" presStyleCnt="0"/>
      <dgm:spPr/>
    </dgm:pt>
    <dgm:pt modelId="{7BCA78A2-960F-4533-BA1F-14F5F49E6ACE}" type="pres">
      <dgm:prSet presAssocID="{9C36BA96-1DE4-4E4E-BE39-7155C629E283}" presName="sibTrans" presStyleLbl="sibTrans1D1" presStyleIdx="1" presStyleCnt="5"/>
      <dgm:spPr/>
    </dgm:pt>
    <dgm:pt modelId="{B6510DE4-ED8C-44DB-831E-9DB1F6FE0E62}" type="pres">
      <dgm:prSet presAssocID="{03F46AC8-DD46-4B77-8853-B3ECAC12984D}" presName="node" presStyleLbl="node1" presStyleIdx="2" presStyleCnt="5">
        <dgm:presLayoutVars>
          <dgm:bulletEnabled val="1"/>
        </dgm:presLayoutVars>
      </dgm:prSet>
      <dgm:spPr/>
    </dgm:pt>
    <dgm:pt modelId="{6FD8A4C9-A151-463F-8E11-3324D9A71747}" type="pres">
      <dgm:prSet presAssocID="{03F46AC8-DD46-4B77-8853-B3ECAC12984D}" presName="spNode" presStyleCnt="0"/>
      <dgm:spPr/>
    </dgm:pt>
    <dgm:pt modelId="{9FD39A92-503F-4811-AEA0-49D89FCE336E}" type="pres">
      <dgm:prSet presAssocID="{BC7CC039-E8BB-4FD7-B34B-D51DC839E0AE}" presName="sibTrans" presStyleLbl="sibTrans1D1" presStyleIdx="2" presStyleCnt="5"/>
      <dgm:spPr/>
    </dgm:pt>
    <dgm:pt modelId="{C205717B-0C3C-45CB-AF07-7A380F7E4DEA}" type="pres">
      <dgm:prSet presAssocID="{356EFAC4-C5C0-4C37-A1BE-D57DE105DDF2}" presName="node" presStyleLbl="node1" presStyleIdx="3" presStyleCnt="5">
        <dgm:presLayoutVars>
          <dgm:bulletEnabled val="1"/>
        </dgm:presLayoutVars>
      </dgm:prSet>
      <dgm:spPr/>
    </dgm:pt>
    <dgm:pt modelId="{C2008FE1-532F-49FB-B38B-0C7BDC2AA23C}" type="pres">
      <dgm:prSet presAssocID="{356EFAC4-C5C0-4C37-A1BE-D57DE105DDF2}" presName="spNode" presStyleCnt="0"/>
      <dgm:spPr/>
    </dgm:pt>
    <dgm:pt modelId="{B85DC28C-58D5-4DE5-8008-D28C02C9A41C}" type="pres">
      <dgm:prSet presAssocID="{83E3EFEE-B8D5-4403-99CC-BF485D176A42}" presName="sibTrans" presStyleLbl="sibTrans1D1" presStyleIdx="3" presStyleCnt="5"/>
      <dgm:spPr/>
    </dgm:pt>
    <dgm:pt modelId="{E2252B05-5A84-4662-8DE5-7EC5E86EAD2C}" type="pres">
      <dgm:prSet presAssocID="{86F3AB8C-FC73-42B6-ADAB-AD8639EE1A72}" presName="node" presStyleLbl="node1" presStyleIdx="4" presStyleCnt="5">
        <dgm:presLayoutVars>
          <dgm:bulletEnabled val="1"/>
        </dgm:presLayoutVars>
      </dgm:prSet>
      <dgm:spPr/>
    </dgm:pt>
    <dgm:pt modelId="{9E341877-6FD7-41B8-AC7C-8030C32FA8BD}" type="pres">
      <dgm:prSet presAssocID="{86F3AB8C-FC73-42B6-ADAB-AD8639EE1A72}" presName="spNode" presStyleCnt="0"/>
      <dgm:spPr/>
    </dgm:pt>
    <dgm:pt modelId="{CCC3F14F-3628-437C-A1EE-F29EEB45CD1A}" type="pres">
      <dgm:prSet presAssocID="{C4507A08-4C82-484E-A558-FA21AC70EE73}" presName="sibTrans" presStyleLbl="sibTrans1D1" presStyleIdx="4" presStyleCnt="5"/>
      <dgm:spPr/>
    </dgm:pt>
  </dgm:ptLst>
  <dgm:cxnLst>
    <dgm:cxn modelId="{983B3B06-DDC2-4444-8935-37DE95F4FB3B}" type="presOf" srcId="{1978A01F-B462-43ED-BC55-A0796CE6E3FB}" destId="{DDB07ADD-C87C-4E95-832B-6048BE253296}" srcOrd="0" destOrd="0" presId="urn:microsoft.com/office/officeart/2005/8/layout/cycle5"/>
    <dgm:cxn modelId="{021BE11F-C7EF-44AD-92D7-F2ED2A4DC75E}" type="presOf" srcId="{C4507A08-4C82-484E-A558-FA21AC70EE73}" destId="{CCC3F14F-3628-437C-A1EE-F29EEB45CD1A}" srcOrd="0" destOrd="0" presId="urn:microsoft.com/office/officeart/2005/8/layout/cycle5"/>
    <dgm:cxn modelId="{018A1229-92EB-4F87-A427-E1D2F85102D3}" srcId="{F58C05A2-07AA-4E81-9144-ACA9C9B6A817}" destId="{78562C41-BDCA-4536-83E6-6A6FE51218FB}" srcOrd="0" destOrd="0" parTransId="{30095D9D-5AE3-4716-9621-D71F30E48AA3}" sibTransId="{1978A01F-B462-43ED-BC55-A0796CE6E3FB}"/>
    <dgm:cxn modelId="{F0B28F2A-C83A-4BA1-9075-2AB82E27EE3F}" type="presOf" srcId="{F58C05A2-07AA-4E81-9144-ACA9C9B6A817}" destId="{5D6A436F-C428-4F29-B7E2-2BBCE45035B9}" srcOrd="0" destOrd="0" presId="urn:microsoft.com/office/officeart/2005/8/layout/cycle5"/>
    <dgm:cxn modelId="{EEFE872C-BA6D-4E3C-A874-6EAA4C7F9890}" srcId="{F58C05A2-07AA-4E81-9144-ACA9C9B6A817}" destId="{356EFAC4-C5C0-4C37-A1BE-D57DE105DDF2}" srcOrd="3" destOrd="0" parTransId="{A0086E10-41E8-43F0-9888-D9CB6F4FFE85}" sibTransId="{83E3EFEE-B8D5-4403-99CC-BF485D176A42}"/>
    <dgm:cxn modelId="{14E20A40-247D-4226-8371-9EF7CD16BC3E}" type="presOf" srcId="{83E3EFEE-B8D5-4403-99CC-BF485D176A42}" destId="{B85DC28C-58D5-4DE5-8008-D28C02C9A41C}" srcOrd="0" destOrd="0" presId="urn:microsoft.com/office/officeart/2005/8/layout/cycle5"/>
    <dgm:cxn modelId="{0813785B-A072-454D-BFD7-9650512EFFE0}" type="presOf" srcId="{9C36BA96-1DE4-4E4E-BE39-7155C629E283}" destId="{7BCA78A2-960F-4533-BA1F-14F5F49E6ACE}" srcOrd="0" destOrd="0" presId="urn:microsoft.com/office/officeart/2005/8/layout/cycle5"/>
    <dgm:cxn modelId="{1A337363-C648-4E32-AF56-4125D7C28D5E}" srcId="{F58C05A2-07AA-4E81-9144-ACA9C9B6A817}" destId="{86F3AB8C-FC73-42B6-ADAB-AD8639EE1A72}" srcOrd="4" destOrd="0" parTransId="{0008A8EF-0191-40CF-A29C-6FA4F825D874}" sibTransId="{C4507A08-4C82-484E-A558-FA21AC70EE73}"/>
    <dgm:cxn modelId="{A3849D54-8B48-46AD-91EB-EE80D3DFC2F8}" type="presOf" srcId="{356EFAC4-C5C0-4C37-A1BE-D57DE105DDF2}" destId="{C205717B-0C3C-45CB-AF07-7A380F7E4DEA}" srcOrd="0" destOrd="0" presId="urn:microsoft.com/office/officeart/2005/8/layout/cycle5"/>
    <dgm:cxn modelId="{9F495456-3702-4DBE-A4B3-AA827135B9A9}" type="presOf" srcId="{BC7CC039-E8BB-4FD7-B34B-D51DC839E0AE}" destId="{9FD39A92-503F-4811-AEA0-49D89FCE336E}" srcOrd="0" destOrd="0" presId="urn:microsoft.com/office/officeart/2005/8/layout/cycle5"/>
    <dgm:cxn modelId="{DCAB0996-7636-4AB5-B54B-217598AF901A}" srcId="{F58C05A2-07AA-4E81-9144-ACA9C9B6A817}" destId="{03F46AC8-DD46-4B77-8853-B3ECAC12984D}" srcOrd="2" destOrd="0" parTransId="{B2F76424-C59E-469E-B6DD-5432DAA0ACD4}" sibTransId="{BC7CC039-E8BB-4FD7-B34B-D51DC839E0AE}"/>
    <dgm:cxn modelId="{10D0A5B2-9844-4FA7-88C0-C5474BCBF4E5}" type="presOf" srcId="{03F46AC8-DD46-4B77-8853-B3ECAC12984D}" destId="{B6510DE4-ED8C-44DB-831E-9DB1F6FE0E62}" srcOrd="0" destOrd="0" presId="urn:microsoft.com/office/officeart/2005/8/layout/cycle5"/>
    <dgm:cxn modelId="{0FB826B7-1220-4491-BE93-3DA21D85531D}" srcId="{F58C05A2-07AA-4E81-9144-ACA9C9B6A817}" destId="{85B45E75-A4A4-4564-9510-6DDB41E379D4}" srcOrd="1" destOrd="0" parTransId="{39C8EAD0-EBA7-49D0-BB7B-D0C2B857B73E}" sibTransId="{9C36BA96-1DE4-4E4E-BE39-7155C629E283}"/>
    <dgm:cxn modelId="{81FF51CB-4F14-48F1-818D-C180184DE615}" type="presOf" srcId="{85B45E75-A4A4-4564-9510-6DDB41E379D4}" destId="{CC101467-443B-4D5E-AFCA-58AF6FCDBD29}" srcOrd="0" destOrd="0" presId="urn:microsoft.com/office/officeart/2005/8/layout/cycle5"/>
    <dgm:cxn modelId="{30041CDA-24BC-4087-9BDD-9340B95FDAE1}" type="presOf" srcId="{78562C41-BDCA-4536-83E6-6A6FE51218FB}" destId="{9C1C6D14-685C-4315-9C0D-7812D9BF4D8C}" srcOrd="0" destOrd="0" presId="urn:microsoft.com/office/officeart/2005/8/layout/cycle5"/>
    <dgm:cxn modelId="{39F516FA-0A70-4990-A276-69C21F27F974}" type="presOf" srcId="{86F3AB8C-FC73-42B6-ADAB-AD8639EE1A72}" destId="{E2252B05-5A84-4662-8DE5-7EC5E86EAD2C}" srcOrd="0" destOrd="0" presId="urn:microsoft.com/office/officeart/2005/8/layout/cycle5"/>
    <dgm:cxn modelId="{472A2B08-8631-4168-8CC2-EE2DAFC7AAF4}" type="presParOf" srcId="{5D6A436F-C428-4F29-B7E2-2BBCE45035B9}" destId="{9C1C6D14-685C-4315-9C0D-7812D9BF4D8C}" srcOrd="0" destOrd="0" presId="urn:microsoft.com/office/officeart/2005/8/layout/cycle5"/>
    <dgm:cxn modelId="{B3EB8762-9368-41FB-A583-1896011B4BFA}" type="presParOf" srcId="{5D6A436F-C428-4F29-B7E2-2BBCE45035B9}" destId="{085BA415-C890-40D6-91F5-F0F9DEAB5337}" srcOrd="1" destOrd="0" presId="urn:microsoft.com/office/officeart/2005/8/layout/cycle5"/>
    <dgm:cxn modelId="{50A7FBAF-F206-4DCB-A0EB-5FECDB937272}" type="presParOf" srcId="{5D6A436F-C428-4F29-B7E2-2BBCE45035B9}" destId="{DDB07ADD-C87C-4E95-832B-6048BE253296}" srcOrd="2" destOrd="0" presId="urn:microsoft.com/office/officeart/2005/8/layout/cycle5"/>
    <dgm:cxn modelId="{1AE5BF5D-2E5B-44C3-AF76-49659CBCEB17}" type="presParOf" srcId="{5D6A436F-C428-4F29-B7E2-2BBCE45035B9}" destId="{CC101467-443B-4D5E-AFCA-58AF6FCDBD29}" srcOrd="3" destOrd="0" presId="urn:microsoft.com/office/officeart/2005/8/layout/cycle5"/>
    <dgm:cxn modelId="{6B7231B8-2D80-4504-9017-995C126245F9}" type="presParOf" srcId="{5D6A436F-C428-4F29-B7E2-2BBCE45035B9}" destId="{50A8D851-3ECF-42EB-83C5-3FC44A9BA9D3}" srcOrd="4" destOrd="0" presId="urn:microsoft.com/office/officeart/2005/8/layout/cycle5"/>
    <dgm:cxn modelId="{F6250B98-97B6-44B0-BC20-AA2E96C0C430}" type="presParOf" srcId="{5D6A436F-C428-4F29-B7E2-2BBCE45035B9}" destId="{7BCA78A2-960F-4533-BA1F-14F5F49E6ACE}" srcOrd="5" destOrd="0" presId="urn:microsoft.com/office/officeart/2005/8/layout/cycle5"/>
    <dgm:cxn modelId="{56DB1BDA-E980-4498-BDC7-585CEC5B0ACD}" type="presParOf" srcId="{5D6A436F-C428-4F29-B7E2-2BBCE45035B9}" destId="{B6510DE4-ED8C-44DB-831E-9DB1F6FE0E62}" srcOrd="6" destOrd="0" presId="urn:microsoft.com/office/officeart/2005/8/layout/cycle5"/>
    <dgm:cxn modelId="{04D53CAD-F202-4214-AB5E-C6EF9238AB74}" type="presParOf" srcId="{5D6A436F-C428-4F29-B7E2-2BBCE45035B9}" destId="{6FD8A4C9-A151-463F-8E11-3324D9A71747}" srcOrd="7" destOrd="0" presId="urn:microsoft.com/office/officeart/2005/8/layout/cycle5"/>
    <dgm:cxn modelId="{4A5A3C96-3168-45A0-A1F2-B7641895607F}" type="presParOf" srcId="{5D6A436F-C428-4F29-B7E2-2BBCE45035B9}" destId="{9FD39A92-503F-4811-AEA0-49D89FCE336E}" srcOrd="8" destOrd="0" presId="urn:microsoft.com/office/officeart/2005/8/layout/cycle5"/>
    <dgm:cxn modelId="{5C6B4774-DF24-41A2-8DD3-95C8147A9A6F}" type="presParOf" srcId="{5D6A436F-C428-4F29-B7E2-2BBCE45035B9}" destId="{C205717B-0C3C-45CB-AF07-7A380F7E4DEA}" srcOrd="9" destOrd="0" presId="urn:microsoft.com/office/officeart/2005/8/layout/cycle5"/>
    <dgm:cxn modelId="{92ED1259-02E6-400E-8E28-C1752E072AC1}" type="presParOf" srcId="{5D6A436F-C428-4F29-B7E2-2BBCE45035B9}" destId="{C2008FE1-532F-49FB-B38B-0C7BDC2AA23C}" srcOrd="10" destOrd="0" presId="urn:microsoft.com/office/officeart/2005/8/layout/cycle5"/>
    <dgm:cxn modelId="{44158D82-10E0-417D-BB50-6DEAAA87809B}" type="presParOf" srcId="{5D6A436F-C428-4F29-B7E2-2BBCE45035B9}" destId="{B85DC28C-58D5-4DE5-8008-D28C02C9A41C}" srcOrd="11" destOrd="0" presId="urn:microsoft.com/office/officeart/2005/8/layout/cycle5"/>
    <dgm:cxn modelId="{230A913C-A548-425C-8C54-F8114D920D1D}" type="presParOf" srcId="{5D6A436F-C428-4F29-B7E2-2BBCE45035B9}" destId="{E2252B05-5A84-4662-8DE5-7EC5E86EAD2C}" srcOrd="12" destOrd="0" presId="urn:microsoft.com/office/officeart/2005/8/layout/cycle5"/>
    <dgm:cxn modelId="{36CBBD42-85E1-41E8-BDA5-67170C6D125C}" type="presParOf" srcId="{5D6A436F-C428-4F29-B7E2-2BBCE45035B9}" destId="{9E341877-6FD7-41B8-AC7C-8030C32FA8BD}" srcOrd="13" destOrd="0" presId="urn:microsoft.com/office/officeart/2005/8/layout/cycle5"/>
    <dgm:cxn modelId="{5E83206B-A51B-49EC-9357-6BAF31F7B838}" type="presParOf" srcId="{5D6A436F-C428-4F29-B7E2-2BBCE45035B9}" destId="{CCC3F14F-3628-437C-A1EE-F29EEB45CD1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54A60D-0F42-4EB7-BE77-82BF3162E625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D1BBC6D-EA22-46AA-9E6C-4CB0B165124A}">
      <dgm:prSet phldrT="[Текст]"/>
      <dgm:spPr>
        <a:ln>
          <a:noFill/>
        </a:ln>
      </dgm:spPr>
      <dgm:t>
        <a:bodyPr/>
        <a:lstStyle/>
        <a:p>
          <a:r>
            <a:rPr lang="ru-RU" b="0" i="0" dirty="0"/>
            <a:t>Свободно распространяемые (БЕСПЛАТНЫЕ) полнофункциональные программы. Приобретать подобные программы не нужно.</a:t>
          </a:r>
          <a:endParaRPr lang="ru-RU" dirty="0"/>
        </a:p>
      </dgm:t>
    </dgm:pt>
    <dgm:pt modelId="{EB3A838F-5F09-4936-BDCE-94318CA8FA1D}" type="parTrans" cxnId="{1059F8EC-A38B-4A1C-999B-B08848C08B1E}">
      <dgm:prSet/>
      <dgm:spPr/>
      <dgm:t>
        <a:bodyPr/>
        <a:lstStyle/>
        <a:p>
          <a:endParaRPr lang="ru-RU"/>
        </a:p>
      </dgm:t>
    </dgm:pt>
    <dgm:pt modelId="{D2D92A1C-AE4E-40BF-AC2B-4753A81FAFD2}" type="sibTrans" cxnId="{1059F8EC-A38B-4A1C-999B-B08848C08B1E}">
      <dgm:prSet/>
      <dgm:spPr/>
      <dgm:t>
        <a:bodyPr/>
        <a:lstStyle/>
        <a:p>
          <a:endParaRPr lang="ru-RU"/>
        </a:p>
      </dgm:t>
    </dgm:pt>
    <dgm:pt modelId="{AA30A773-963B-480A-A4A8-45A05F172048}">
      <dgm:prSet phldrT="[Текст]"/>
      <dgm:spPr>
        <a:ln>
          <a:noFill/>
        </a:ln>
      </dgm:spPr>
      <dgm:t>
        <a:bodyPr/>
        <a:lstStyle/>
        <a:p>
          <a:r>
            <a:rPr lang="ru-RU" b="0" i="0" dirty="0"/>
            <a:t>Они, как правило, распространяются через среду Интернет или в качестве дополнения с платными коммерческими продуктами.</a:t>
          </a:r>
          <a:endParaRPr lang="ru-RU" dirty="0"/>
        </a:p>
      </dgm:t>
    </dgm:pt>
    <dgm:pt modelId="{552CA0C5-A5EB-4EC4-8BD9-DB497FCCD296}" type="parTrans" cxnId="{23C4CDFA-A3E1-4E08-9FF6-3BD2A9233577}">
      <dgm:prSet/>
      <dgm:spPr/>
      <dgm:t>
        <a:bodyPr/>
        <a:lstStyle/>
        <a:p>
          <a:endParaRPr lang="ru-RU"/>
        </a:p>
      </dgm:t>
    </dgm:pt>
    <dgm:pt modelId="{EEBE2249-3F91-4EA6-8BFD-5FD6297DFF2D}" type="sibTrans" cxnId="{23C4CDFA-A3E1-4E08-9FF6-3BD2A9233577}">
      <dgm:prSet/>
      <dgm:spPr/>
      <dgm:t>
        <a:bodyPr/>
        <a:lstStyle/>
        <a:p>
          <a:endParaRPr lang="ru-RU"/>
        </a:p>
      </dgm:t>
    </dgm:pt>
    <dgm:pt modelId="{B72C8D63-E5E4-4CE3-9644-A43E42624E75}" type="pres">
      <dgm:prSet presAssocID="{2654A60D-0F42-4EB7-BE77-82BF3162E625}" presName="Name0" presStyleCnt="0">
        <dgm:presLayoutVars>
          <dgm:dir/>
          <dgm:resizeHandles val="exact"/>
        </dgm:presLayoutVars>
      </dgm:prSet>
      <dgm:spPr/>
    </dgm:pt>
    <dgm:pt modelId="{34A25D4C-8511-4E65-AACB-19AFB45A1418}" type="pres">
      <dgm:prSet presAssocID="{BD1BBC6D-EA22-46AA-9E6C-4CB0B165124A}" presName="composite" presStyleCnt="0"/>
      <dgm:spPr/>
    </dgm:pt>
    <dgm:pt modelId="{66FF2B40-40F5-4822-B2D9-E70C4F1E9582}" type="pres">
      <dgm:prSet presAssocID="{BD1BBC6D-EA22-46AA-9E6C-4CB0B165124A}" presName="rect1" presStyleLbl="trAlignAcc1" presStyleIdx="0" presStyleCnt="2">
        <dgm:presLayoutVars>
          <dgm:bulletEnabled val="1"/>
        </dgm:presLayoutVars>
      </dgm:prSet>
      <dgm:spPr/>
    </dgm:pt>
    <dgm:pt modelId="{7C984E01-7CDB-4A61-9D3B-0F9394FD0C67}" type="pres">
      <dgm:prSet presAssocID="{BD1BBC6D-EA22-46AA-9E6C-4CB0B165124A}" presName="rect2" presStyleLbl="fgImgPlace1" presStyleIdx="0" presStyleCnt="2"/>
      <dgm:spPr>
        <a:solidFill>
          <a:srgbClr val="DADCBD"/>
        </a:solidFill>
      </dgm:spPr>
    </dgm:pt>
    <dgm:pt modelId="{03063002-0006-4F95-8A78-C61AEA0894F5}" type="pres">
      <dgm:prSet presAssocID="{D2D92A1C-AE4E-40BF-AC2B-4753A81FAFD2}" presName="sibTrans" presStyleCnt="0"/>
      <dgm:spPr/>
    </dgm:pt>
    <dgm:pt modelId="{171D7CB0-2BAE-4D98-BB6E-C16E29429D65}" type="pres">
      <dgm:prSet presAssocID="{AA30A773-963B-480A-A4A8-45A05F172048}" presName="composite" presStyleCnt="0"/>
      <dgm:spPr/>
    </dgm:pt>
    <dgm:pt modelId="{A87C0FE2-DD47-4B83-8305-1CEEC1B1DB93}" type="pres">
      <dgm:prSet presAssocID="{AA30A773-963B-480A-A4A8-45A05F172048}" presName="rect1" presStyleLbl="trAlignAcc1" presStyleIdx="1" presStyleCnt="2">
        <dgm:presLayoutVars>
          <dgm:bulletEnabled val="1"/>
        </dgm:presLayoutVars>
      </dgm:prSet>
      <dgm:spPr/>
    </dgm:pt>
    <dgm:pt modelId="{37FB892A-D329-4B0E-8FD2-16581B0410B9}" type="pres">
      <dgm:prSet presAssocID="{AA30A773-963B-480A-A4A8-45A05F172048}" presName="rect2" presStyleLbl="fgImgPlace1" presStyleIdx="1" presStyleCnt="2"/>
      <dgm:spPr>
        <a:solidFill>
          <a:srgbClr val="DADCBD"/>
        </a:solidFill>
      </dgm:spPr>
    </dgm:pt>
  </dgm:ptLst>
  <dgm:cxnLst>
    <dgm:cxn modelId="{01CC9E0A-F716-4796-879F-BAE116BDEED4}" type="presOf" srcId="{AA30A773-963B-480A-A4A8-45A05F172048}" destId="{A87C0FE2-DD47-4B83-8305-1CEEC1B1DB93}" srcOrd="0" destOrd="0" presId="urn:microsoft.com/office/officeart/2008/layout/PictureStrips"/>
    <dgm:cxn modelId="{637E4768-BADD-4435-B28B-AB63890384F2}" type="presOf" srcId="{BD1BBC6D-EA22-46AA-9E6C-4CB0B165124A}" destId="{66FF2B40-40F5-4822-B2D9-E70C4F1E9582}" srcOrd="0" destOrd="0" presId="urn:microsoft.com/office/officeart/2008/layout/PictureStrips"/>
    <dgm:cxn modelId="{28E6EB4A-2E85-4908-BBF1-892E43BFC425}" type="presOf" srcId="{2654A60D-0F42-4EB7-BE77-82BF3162E625}" destId="{B72C8D63-E5E4-4CE3-9644-A43E42624E75}" srcOrd="0" destOrd="0" presId="urn:microsoft.com/office/officeart/2008/layout/PictureStrips"/>
    <dgm:cxn modelId="{1059F8EC-A38B-4A1C-999B-B08848C08B1E}" srcId="{2654A60D-0F42-4EB7-BE77-82BF3162E625}" destId="{BD1BBC6D-EA22-46AA-9E6C-4CB0B165124A}" srcOrd="0" destOrd="0" parTransId="{EB3A838F-5F09-4936-BDCE-94318CA8FA1D}" sibTransId="{D2D92A1C-AE4E-40BF-AC2B-4753A81FAFD2}"/>
    <dgm:cxn modelId="{23C4CDFA-A3E1-4E08-9FF6-3BD2A9233577}" srcId="{2654A60D-0F42-4EB7-BE77-82BF3162E625}" destId="{AA30A773-963B-480A-A4A8-45A05F172048}" srcOrd="1" destOrd="0" parTransId="{552CA0C5-A5EB-4EC4-8BD9-DB497FCCD296}" sibTransId="{EEBE2249-3F91-4EA6-8BFD-5FD6297DFF2D}"/>
    <dgm:cxn modelId="{08D1B317-BC1E-44EA-8EA7-59DD63CA18E4}" type="presParOf" srcId="{B72C8D63-E5E4-4CE3-9644-A43E42624E75}" destId="{34A25D4C-8511-4E65-AACB-19AFB45A1418}" srcOrd="0" destOrd="0" presId="urn:microsoft.com/office/officeart/2008/layout/PictureStrips"/>
    <dgm:cxn modelId="{3A1B2488-D8A3-4CE7-8247-C5E341B0308C}" type="presParOf" srcId="{34A25D4C-8511-4E65-AACB-19AFB45A1418}" destId="{66FF2B40-40F5-4822-B2D9-E70C4F1E9582}" srcOrd="0" destOrd="0" presId="urn:microsoft.com/office/officeart/2008/layout/PictureStrips"/>
    <dgm:cxn modelId="{8CB16F6D-0603-4B3F-B163-EF0A23BA7188}" type="presParOf" srcId="{34A25D4C-8511-4E65-AACB-19AFB45A1418}" destId="{7C984E01-7CDB-4A61-9D3B-0F9394FD0C67}" srcOrd="1" destOrd="0" presId="urn:microsoft.com/office/officeart/2008/layout/PictureStrips"/>
    <dgm:cxn modelId="{C8888DD3-A80D-4BAF-AAC8-37C1B45E3700}" type="presParOf" srcId="{B72C8D63-E5E4-4CE3-9644-A43E42624E75}" destId="{03063002-0006-4F95-8A78-C61AEA0894F5}" srcOrd="1" destOrd="0" presId="urn:microsoft.com/office/officeart/2008/layout/PictureStrips"/>
    <dgm:cxn modelId="{11CEFA42-3B56-4DE3-808B-9E6D47FF0C65}" type="presParOf" srcId="{B72C8D63-E5E4-4CE3-9644-A43E42624E75}" destId="{171D7CB0-2BAE-4D98-BB6E-C16E29429D65}" srcOrd="2" destOrd="0" presId="urn:microsoft.com/office/officeart/2008/layout/PictureStrips"/>
    <dgm:cxn modelId="{A1B81CA8-2A0A-4056-8EFC-0A496EC2BF3E}" type="presParOf" srcId="{171D7CB0-2BAE-4D98-BB6E-C16E29429D65}" destId="{A87C0FE2-DD47-4B83-8305-1CEEC1B1DB93}" srcOrd="0" destOrd="0" presId="urn:microsoft.com/office/officeart/2008/layout/PictureStrips"/>
    <dgm:cxn modelId="{E7A4066B-0742-4E7D-9743-CBB0B533F487}" type="presParOf" srcId="{171D7CB0-2BAE-4D98-BB6E-C16E29429D65}" destId="{37FB892A-D329-4B0E-8FD2-16581B0410B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4310CA-3DDA-4077-AF8D-F58AA54FA0D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F546977-F752-4951-8AF2-76E00AD9639D}">
      <dgm:prSet phldrT="[Текст]"/>
      <dgm:spPr>
        <a:solidFill>
          <a:srgbClr val="DACC81"/>
        </a:solidFill>
      </dgm:spPr>
      <dgm:t>
        <a:bodyPr/>
        <a:lstStyle/>
        <a:p>
          <a:r>
            <a:rPr lang="ru-RU" b="0" i="0" dirty="0"/>
            <a:t>Ограничения могут быть:</a:t>
          </a:r>
          <a:endParaRPr lang="ru-RU" dirty="0"/>
        </a:p>
      </dgm:t>
    </dgm:pt>
    <dgm:pt modelId="{84F087CC-7525-467A-BDDC-ABE5F4BF779C}" type="parTrans" cxnId="{6169C0B9-F48D-491C-B9CC-8DBB9AEC03DB}">
      <dgm:prSet/>
      <dgm:spPr/>
      <dgm:t>
        <a:bodyPr/>
        <a:lstStyle/>
        <a:p>
          <a:endParaRPr lang="ru-RU"/>
        </a:p>
      </dgm:t>
    </dgm:pt>
    <dgm:pt modelId="{EE6281A1-90ED-43D9-8250-711CC75DD49F}" type="sibTrans" cxnId="{6169C0B9-F48D-491C-B9CC-8DBB9AEC03DB}">
      <dgm:prSet/>
      <dgm:spPr/>
      <dgm:t>
        <a:bodyPr/>
        <a:lstStyle/>
        <a:p>
          <a:endParaRPr lang="ru-RU"/>
        </a:p>
      </dgm:t>
    </dgm:pt>
    <dgm:pt modelId="{9ECD33D9-B33C-4D6A-901A-E498223AC310}">
      <dgm:prSet phldrT="[Текст]"/>
      <dgm:spPr>
        <a:solidFill>
          <a:srgbClr val="DACC81"/>
        </a:solidFill>
      </dgm:spPr>
      <dgm:t>
        <a:bodyPr/>
        <a:lstStyle/>
        <a:p>
          <a:r>
            <a:rPr lang="ru-RU" b="0" i="0" dirty="0"/>
            <a:t>функциональными, т.е. пользователю доступны не все функциональные возможности – это так называемые демо-версии; </a:t>
          </a:r>
          <a:endParaRPr lang="ru-RU" dirty="0"/>
        </a:p>
      </dgm:t>
    </dgm:pt>
    <dgm:pt modelId="{F8D3B3C1-2D01-4EBE-A6D2-CB77D0BE6101}" type="parTrans" cxnId="{E8DA93D2-1709-4D3F-A816-703590262AC5}">
      <dgm:prSet/>
      <dgm:spPr/>
      <dgm:t>
        <a:bodyPr/>
        <a:lstStyle/>
        <a:p>
          <a:endParaRPr lang="ru-RU"/>
        </a:p>
      </dgm:t>
    </dgm:pt>
    <dgm:pt modelId="{B762A75E-22E4-4135-905B-71677FC484BD}" type="sibTrans" cxnId="{E8DA93D2-1709-4D3F-A816-703590262AC5}">
      <dgm:prSet/>
      <dgm:spPr/>
      <dgm:t>
        <a:bodyPr/>
        <a:lstStyle/>
        <a:p>
          <a:endParaRPr lang="ru-RU"/>
        </a:p>
      </dgm:t>
    </dgm:pt>
    <dgm:pt modelId="{FE9AEFCB-9056-414F-8A08-C8D7DAA0C687}">
      <dgm:prSet phldrT="[Текст]"/>
      <dgm:spPr>
        <a:solidFill>
          <a:srgbClr val="DACC81"/>
        </a:solidFill>
      </dgm:spPr>
      <dgm:t>
        <a:bodyPr/>
        <a:lstStyle/>
        <a:p>
          <a:r>
            <a:rPr lang="ru-RU" b="0" i="0" dirty="0"/>
            <a:t>временными, т.е. без оплаты продукт в полном функционале работает какое-то календарное время или определенное количество запусков – так называемые пробные версии.</a:t>
          </a:r>
          <a:endParaRPr lang="ru-RU" dirty="0"/>
        </a:p>
      </dgm:t>
    </dgm:pt>
    <dgm:pt modelId="{E9340B4B-5B79-457E-AC36-0886972D4FA0}" type="parTrans" cxnId="{F88879A2-9657-4B52-80A2-F616CD1ED489}">
      <dgm:prSet/>
      <dgm:spPr/>
      <dgm:t>
        <a:bodyPr/>
        <a:lstStyle/>
        <a:p>
          <a:endParaRPr lang="ru-RU"/>
        </a:p>
      </dgm:t>
    </dgm:pt>
    <dgm:pt modelId="{4E9D13CC-A3A3-4564-A75E-E85FB7586A57}" type="sibTrans" cxnId="{F88879A2-9657-4B52-80A2-F616CD1ED489}">
      <dgm:prSet/>
      <dgm:spPr/>
      <dgm:t>
        <a:bodyPr/>
        <a:lstStyle/>
        <a:p>
          <a:endParaRPr lang="ru-RU"/>
        </a:p>
      </dgm:t>
    </dgm:pt>
    <dgm:pt modelId="{5C89E1E1-6B9A-4066-A4D3-0EFEC34237A9}" type="pres">
      <dgm:prSet presAssocID="{024310CA-3DDA-4077-AF8D-F58AA54FA0D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4CD5D11B-2072-429A-BECF-88700BE43DB1}" type="pres">
      <dgm:prSet presAssocID="{EF546977-F752-4951-8AF2-76E00AD9639D}" presName="root" presStyleCnt="0">
        <dgm:presLayoutVars>
          <dgm:chMax/>
          <dgm:chPref val="4"/>
        </dgm:presLayoutVars>
      </dgm:prSet>
      <dgm:spPr/>
    </dgm:pt>
    <dgm:pt modelId="{FEE0416F-406A-4207-8FB6-8CD6C5FCF75A}" type="pres">
      <dgm:prSet presAssocID="{EF546977-F752-4951-8AF2-76E00AD9639D}" presName="rootComposite" presStyleCnt="0">
        <dgm:presLayoutVars/>
      </dgm:prSet>
      <dgm:spPr/>
    </dgm:pt>
    <dgm:pt modelId="{6D028E6C-85B9-4100-9272-23EF45FB6419}" type="pres">
      <dgm:prSet presAssocID="{EF546977-F752-4951-8AF2-76E00AD9639D}" presName="rootText" presStyleLbl="node0" presStyleIdx="0" presStyleCnt="1">
        <dgm:presLayoutVars>
          <dgm:chMax/>
          <dgm:chPref val="4"/>
        </dgm:presLayoutVars>
      </dgm:prSet>
      <dgm:spPr/>
    </dgm:pt>
    <dgm:pt modelId="{86085BE7-307D-48D4-BFDC-937DEFC005DF}" type="pres">
      <dgm:prSet presAssocID="{EF546977-F752-4951-8AF2-76E00AD9639D}" presName="childShape" presStyleCnt="0">
        <dgm:presLayoutVars>
          <dgm:chMax val="0"/>
          <dgm:chPref val="0"/>
        </dgm:presLayoutVars>
      </dgm:prSet>
      <dgm:spPr/>
    </dgm:pt>
    <dgm:pt modelId="{C51D786C-D062-4F99-B797-E6F873F99AF9}" type="pres">
      <dgm:prSet presAssocID="{9ECD33D9-B33C-4D6A-901A-E498223AC310}" presName="childComposite" presStyleCnt="0">
        <dgm:presLayoutVars>
          <dgm:chMax val="0"/>
          <dgm:chPref val="0"/>
        </dgm:presLayoutVars>
      </dgm:prSet>
      <dgm:spPr/>
    </dgm:pt>
    <dgm:pt modelId="{521F6C2E-322B-4B2B-98D4-B12C46B5F20C}" type="pres">
      <dgm:prSet presAssocID="{9ECD33D9-B33C-4D6A-901A-E498223AC310}" presName="Image" presStyleLbl="node1" presStyleIdx="0" presStyleCnt="2"/>
      <dgm:spPr>
        <a:solidFill>
          <a:srgbClr val="CDB953"/>
        </a:solidFill>
      </dgm:spPr>
    </dgm:pt>
    <dgm:pt modelId="{3F14C287-34BF-4931-995C-9A97D15ADB5F}" type="pres">
      <dgm:prSet presAssocID="{9ECD33D9-B33C-4D6A-901A-E498223AC310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53FB1E59-C0F5-4409-A504-EEE63B6B7768}" type="pres">
      <dgm:prSet presAssocID="{FE9AEFCB-9056-414F-8A08-C8D7DAA0C687}" presName="childComposite" presStyleCnt="0">
        <dgm:presLayoutVars>
          <dgm:chMax val="0"/>
          <dgm:chPref val="0"/>
        </dgm:presLayoutVars>
      </dgm:prSet>
      <dgm:spPr/>
    </dgm:pt>
    <dgm:pt modelId="{1D97CF07-CEC1-47A7-A7B5-E3655C53F578}" type="pres">
      <dgm:prSet presAssocID="{FE9AEFCB-9056-414F-8A08-C8D7DAA0C687}" presName="Image" presStyleLbl="node1" presStyleIdx="1" presStyleCnt="2"/>
      <dgm:spPr>
        <a:solidFill>
          <a:srgbClr val="CDB953"/>
        </a:solidFill>
      </dgm:spPr>
    </dgm:pt>
    <dgm:pt modelId="{BEE1F89F-E0D8-42E0-8032-D49C279B0587}" type="pres">
      <dgm:prSet presAssocID="{FE9AEFCB-9056-414F-8A08-C8D7DAA0C687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5E9D7A5B-1E4C-4133-A2F7-03ED7344582E}" type="presOf" srcId="{FE9AEFCB-9056-414F-8A08-C8D7DAA0C687}" destId="{BEE1F89F-E0D8-42E0-8032-D49C279B0587}" srcOrd="0" destOrd="0" presId="urn:microsoft.com/office/officeart/2008/layout/PictureAccentList"/>
    <dgm:cxn modelId="{06DD7669-7E48-4E58-B4CB-4B36A263822B}" type="presOf" srcId="{9ECD33D9-B33C-4D6A-901A-E498223AC310}" destId="{3F14C287-34BF-4931-995C-9A97D15ADB5F}" srcOrd="0" destOrd="0" presId="urn:microsoft.com/office/officeart/2008/layout/PictureAccentList"/>
    <dgm:cxn modelId="{F88879A2-9657-4B52-80A2-F616CD1ED489}" srcId="{EF546977-F752-4951-8AF2-76E00AD9639D}" destId="{FE9AEFCB-9056-414F-8A08-C8D7DAA0C687}" srcOrd="1" destOrd="0" parTransId="{E9340B4B-5B79-457E-AC36-0886972D4FA0}" sibTransId="{4E9D13CC-A3A3-4564-A75E-E85FB7586A57}"/>
    <dgm:cxn modelId="{74BE71A4-9BD9-47A4-A1AE-F750447329E0}" type="presOf" srcId="{024310CA-3DDA-4077-AF8D-F58AA54FA0DC}" destId="{5C89E1E1-6B9A-4066-A4D3-0EFEC34237A9}" srcOrd="0" destOrd="0" presId="urn:microsoft.com/office/officeart/2008/layout/PictureAccentList"/>
    <dgm:cxn modelId="{59263CB0-C350-4AB1-B8E4-E4125FAF662B}" type="presOf" srcId="{EF546977-F752-4951-8AF2-76E00AD9639D}" destId="{6D028E6C-85B9-4100-9272-23EF45FB6419}" srcOrd="0" destOrd="0" presId="urn:microsoft.com/office/officeart/2008/layout/PictureAccentList"/>
    <dgm:cxn modelId="{6169C0B9-F48D-491C-B9CC-8DBB9AEC03DB}" srcId="{024310CA-3DDA-4077-AF8D-F58AA54FA0DC}" destId="{EF546977-F752-4951-8AF2-76E00AD9639D}" srcOrd="0" destOrd="0" parTransId="{84F087CC-7525-467A-BDDC-ABE5F4BF779C}" sibTransId="{EE6281A1-90ED-43D9-8250-711CC75DD49F}"/>
    <dgm:cxn modelId="{E8DA93D2-1709-4D3F-A816-703590262AC5}" srcId="{EF546977-F752-4951-8AF2-76E00AD9639D}" destId="{9ECD33D9-B33C-4D6A-901A-E498223AC310}" srcOrd="0" destOrd="0" parTransId="{F8D3B3C1-2D01-4EBE-A6D2-CB77D0BE6101}" sibTransId="{B762A75E-22E4-4135-905B-71677FC484BD}"/>
    <dgm:cxn modelId="{05E6B868-463F-4D3A-BA73-9F34896E1740}" type="presParOf" srcId="{5C89E1E1-6B9A-4066-A4D3-0EFEC34237A9}" destId="{4CD5D11B-2072-429A-BECF-88700BE43DB1}" srcOrd="0" destOrd="0" presId="urn:microsoft.com/office/officeart/2008/layout/PictureAccentList"/>
    <dgm:cxn modelId="{F16218D9-84BE-467C-B1B3-4B1659A5B568}" type="presParOf" srcId="{4CD5D11B-2072-429A-BECF-88700BE43DB1}" destId="{FEE0416F-406A-4207-8FB6-8CD6C5FCF75A}" srcOrd="0" destOrd="0" presId="urn:microsoft.com/office/officeart/2008/layout/PictureAccentList"/>
    <dgm:cxn modelId="{B44D98D8-CE9F-47FF-9A44-F4A86F8D87F5}" type="presParOf" srcId="{FEE0416F-406A-4207-8FB6-8CD6C5FCF75A}" destId="{6D028E6C-85B9-4100-9272-23EF45FB6419}" srcOrd="0" destOrd="0" presId="urn:microsoft.com/office/officeart/2008/layout/PictureAccentList"/>
    <dgm:cxn modelId="{A0E1A1FA-B8B9-4BE7-BDDE-366696401944}" type="presParOf" srcId="{4CD5D11B-2072-429A-BECF-88700BE43DB1}" destId="{86085BE7-307D-48D4-BFDC-937DEFC005DF}" srcOrd="1" destOrd="0" presId="urn:microsoft.com/office/officeart/2008/layout/PictureAccentList"/>
    <dgm:cxn modelId="{576DCE78-63A7-46AB-A278-742452BAA0A5}" type="presParOf" srcId="{86085BE7-307D-48D4-BFDC-937DEFC005DF}" destId="{C51D786C-D062-4F99-B797-E6F873F99AF9}" srcOrd="0" destOrd="0" presId="urn:microsoft.com/office/officeart/2008/layout/PictureAccentList"/>
    <dgm:cxn modelId="{48CAB0F0-3266-496F-9CA3-63EBC3B460AB}" type="presParOf" srcId="{C51D786C-D062-4F99-B797-E6F873F99AF9}" destId="{521F6C2E-322B-4B2B-98D4-B12C46B5F20C}" srcOrd="0" destOrd="0" presId="urn:microsoft.com/office/officeart/2008/layout/PictureAccentList"/>
    <dgm:cxn modelId="{AE379D86-0DBF-4651-AE0D-9167988EE5FD}" type="presParOf" srcId="{C51D786C-D062-4F99-B797-E6F873F99AF9}" destId="{3F14C287-34BF-4931-995C-9A97D15ADB5F}" srcOrd="1" destOrd="0" presId="urn:microsoft.com/office/officeart/2008/layout/PictureAccentList"/>
    <dgm:cxn modelId="{89689A1A-CABD-4C94-868A-91A2D9B100BE}" type="presParOf" srcId="{86085BE7-307D-48D4-BFDC-937DEFC005DF}" destId="{53FB1E59-C0F5-4409-A504-EEE63B6B7768}" srcOrd="1" destOrd="0" presId="urn:microsoft.com/office/officeart/2008/layout/PictureAccentList"/>
    <dgm:cxn modelId="{4F585446-9DD9-4226-8D45-A632DB4EF5C1}" type="presParOf" srcId="{53FB1E59-C0F5-4409-A504-EEE63B6B7768}" destId="{1D97CF07-CEC1-47A7-A7B5-E3655C53F578}" srcOrd="0" destOrd="0" presId="urn:microsoft.com/office/officeart/2008/layout/PictureAccentList"/>
    <dgm:cxn modelId="{3F6147EC-B26D-4C56-969A-44DBE7EEA43D}" type="presParOf" srcId="{53FB1E59-C0F5-4409-A504-EEE63B6B7768}" destId="{BEE1F89F-E0D8-42E0-8032-D49C279B0587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9ECFCD-147A-4C80-B3EB-95968ED36461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4F8C695-4B42-4EA5-A7A1-E2763ABF6CA4}">
      <dgm:prSet phldrT="[Текст]"/>
      <dgm:spPr>
        <a:solidFill>
          <a:srgbClr val="DACD7F"/>
        </a:solidFill>
        <a:ln w="19050">
          <a:solidFill>
            <a:schemeClr val="bg1"/>
          </a:solidFill>
        </a:ln>
      </dgm:spPr>
      <dgm:t>
        <a:bodyPr/>
        <a:lstStyle/>
        <a:p>
          <a:endParaRPr lang="ru-RU" dirty="0"/>
        </a:p>
      </dgm:t>
    </dgm:pt>
    <dgm:pt modelId="{C2E03E35-F9F1-49BB-8895-AAEC247192AF}" type="parTrans" cxnId="{90B6DD68-8C00-4619-AA09-57133F59DB9C}">
      <dgm:prSet/>
      <dgm:spPr/>
      <dgm:t>
        <a:bodyPr/>
        <a:lstStyle/>
        <a:p>
          <a:endParaRPr lang="ru-RU"/>
        </a:p>
      </dgm:t>
    </dgm:pt>
    <dgm:pt modelId="{B16F37AA-588E-4108-8F46-DB1F9E24E968}" type="sibTrans" cxnId="{90B6DD68-8C00-4619-AA09-57133F59DB9C}">
      <dgm:prSet/>
      <dgm:spPr/>
      <dgm:t>
        <a:bodyPr/>
        <a:lstStyle/>
        <a:p>
          <a:endParaRPr lang="ru-RU"/>
        </a:p>
      </dgm:t>
    </dgm:pt>
    <dgm:pt modelId="{92DA2401-5654-441E-BC58-1D3BA0071DC3}">
      <dgm:prSet phldrT="[Текст]" custT="1"/>
      <dgm:spPr>
        <a:solidFill>
          <a:srgbClr val="EBE4BB"/>
        </a:solidFill>
      </dgm:spPr>
      <dgm:t>
        <a:bodyPr/>
        <a:lstStyle/>
        <a:p>
          <a:pPr>
            <a:buFontTx/>
            <a:buNone/>
          </a:pPr>
          <a:r>
            <a:rPr lang="ru-RU" sz="1800" b="0" i="0" dirty="0"/>
            <a:t>Программные</a:t>
          </a:r>
          <a:endParaRPr lang="ru-RU" sz="1800" dirty="0"/>
        </a:p>
      </dgm:t>
    </dgm:pt>
    <dgm:pt modelId="{34E518C6-022D-4399-9476-40A7693C382D}" type="parTrans" cxnId="{A4512901-538A-43A4-BE7C-83003A3D3455}">
      <dgm:prSet/>
      <dgm:spPr/>
      <dgm:t>
        <a:bodyPr/>
        <a:lstStyle/>
        <a:p>
          <a:endParaRPr lang="ru-RU"/>
        </a:p>
      </dgm:t>
    </dgm:pt>
    <dgm:pt modelId="{D240263D-6E5F-4875-A755-4CECD0C9B765}" type="sibTrans" cxnId="{A4512901-538A-43A4-BE7C-83003A3D3455}">
      <dgm:prSet/>
      <dgm:spPr/>
      <dgm:t>
        <a:bodyPr/>
        <a:lstStyle/>
        <a:p>
          <a:endParaRPr lang="ru-RU"/>
        </a:p>
      </dgm:t>
    </dgm:pt>
    <dgm:pt modelId="{9183E6F1-A5C0-4AA2-A6D8-A96838A8A1A6}">
      <dgm:prSet phldrT="[Текст]"/>
      <dgm:spPr>
        <a:solidFill>
          <a:srgbClr val="DACD7F"/>
        </a:solidFill>
        <a:ln w="19050">
          <a:solidFill>
            <a:schemeClr val="bg1"/>
          </a:solidFill>
        </a:ln>
      </dgm:spPr>
      <dgm:t>
        <a:bodyPr/>
        <a:lstStyle/>
        <a:p>
          <a:endParaRPr lang="ru-RU" dirty="0"/>
        </a:p>
      </dgm:t>
    </dgm:pt>
    <dgm:pt modelId="{3C0C7F8C-4196-4173-B017-7F099984B9FB}" type="parTrans" cxnId="{333AC53C-45F2-48BD-B516-4A9C273EA1D1}">
      <dgm:prSet/>
      <dgm:spPr/>
      <dgm:t>
        <a:bodyPr/>
        <a:lstStyle/>
        <a:p>
          <a:endParaRPr lang="ru-RU"/>
        </a:p>
      </dgm:t>
    </dgm:pt>
    <dgm:pt modelId="{FBC6517E-E124-4538-B2CA-C3F90EE93E8A}" type="sibTrans" cxnId="{333AC53C-45F2-48BD-B516-4A9C273EA1D1}">
      <dgm:prSet/>
      <dgm:spPr/>
      <dgm:t>
        <a:bodyPr/>
        <a:lstStyle/>
        <a:p>
          <a:endParaRPr lang="ru-RU"/>
        </a:p>
      </dgm:t>
    </dgm:pt>
    <dgm:pt modelId="{93907CFC-4513-45E5-8476-47A57F3948A9}">
      <dgm:prSet phldrT="[Текст]" custT="1"/>
      <dgm:spPr>
        <a:solidFill>
          <a:srgbClr val="EBE4BB"/>
        </a:solidFill>
      </dgm:spPr>
      <dgm:t>
        <a:bodyPr/>
        <a:lstStyle/>
        <a:p>
          <a:pPr algn="r">
            <a:buFontTx/>
            <a:buNone/>
          </a:pPr>
          <a:r>
            <a:rPr lang="ru-RU" sz="1800" dirty="0"/>
            <a:t>Сейчас</a:t>
          </a:r>
        </a:p>
      </dgm:t>
    </dgm:pt>
    <dgm:pt modelId="{8714D779-FBE6-4CD8-A7AC-A0B9A7F4C9A6}" type="parTrans" cxnId="{194D55DE-EF85-47E7-ADDA-9DAD27CDA491}">
      <dgm:prSet/>
      <dgm:spPr/>
      <dgm:t>
        <a:bodyPr/>
        <a:lstStyle/>
        <a:p>
          <a:endParaRPr lang="ru-RU"/>
        </a:p>
      </dgm:t>
    </dgm:pt>
    <dgm:pt modelId="{8F5C3772-8C06-41A1-AB4F-666E66225EE8}" type="sibTrans" cxnId="{194D55DE-EF85-47E7-ADDA-9DAD27CDA491}">
      <dgm:prSet/>
      <dgm:spPr/>
      <dgm:t>
        <a:bodyPr/>
        <a:lstStyle/>
        <a:p>
          <a:endParaRPr lang="ru-RU"/>
        </a:p>
      </dgm:t>
    </dgm:pt>
    <dgm:pt modelId="{E20929FF-5560-49E3-8772-B8913E020A1B}">
      <dgm:prSet phldrT="[Текст]"/>
      <dgm:spPr>
        <a:solidFill>
          <a:srgbClr val="DACD7F"/>
        </a:solidFill>
        <a:ln w="19050">
          <a:solidFill>
            <a:schemeClr val="bg1"/>
          </a:solidFill>
        </a:ln>
      </dgm:spPr>
      <dgm:t>
        <a:bodyPr/>
        <a:lstStyle/>
        <a:p>
          <a:endParaRPr lang="ru-RU" dirty="0"/>
        </a:p>
      </dgm:t>
    </dgm:pt>
    <dgm:pt modelId="{BC013062-50CD-4B58-832D-F62157511138}" type="parTrans" cxnId="{28464997-A927-4546-9CA3-FA6682ABE2B0}">
      <dgm:prSet/>
      <dgm:spPr/>
      <dgm:t>
        <a:bodyPr/>
        <a:lstStyle/>
        <a:p>
          <a:endParaRPr lang="ru-RU"/>
        </a:p>
      </dgm:t>
    </dgm:pt>
    <dgm:pt modelId="{A7600976-1AF1-4637-8359-D6C1DDA2317F}" type="sibTrans" cxnId="{28464997-A927-4546-9CA3-FA6682ABE2B0}">
      <dgm:prSet/>
      <dgm:spPr/>
      <dgm:t>
        <a:bodyPr/>
        <a:lstStyle/>
        <a:p>
          <a:endParaRPr lang="ru-RU"/>
        </a:p>
      </dgm:t>
    </dgm:pt>
    <dgm:pt modelId="{BE0F38F7-8BFF-4385-9800-4A9C36CB24E5}">
      <dgm:prSet phldrT="[Текст]" custT="1"/>
      <dgm:spPr>
        <a:solidFill>
          <a:srgbClr val="EBE4BB"/>
        </a:solidFill>
      </dgm:spPr>
      <dgm:t>
        <a:bodyPr anchor="b"/>
        <a:lstStyle/>
        <a:p>
          <a:pPr algn="r">
            <a:buFontTx/>
            <a:buNone/>
          </a:pPr>
          <a:r>
            <a:rPr lang="ru-RU" sz="1800" dirty="0"/>
            <a:t>Автор</a:t>
          </a:r>
        </a:p>
      </dgm:t>
    </dgm:pt>
    <dgm:pt modelId="{AA18FF4F-F928-40AC-A64C-06BFF5597ADD}" type="parTrans" cxnId="{7B3226E2-C538-470F-8E9B-29EB3450897F}">
      <dgm:prSet/>
      <dgm:spPr/>
      <dgm:t>
        <a:bodyPr/>
        <a:lstStyle/>
        <a:p>
          <a:endParaRPr lang="ru-RU"/>
        </a:p>
      </dgm:t>
    </dgm:pt>
    <dgm:pt modelId="{A80FEB6C-7361-4576-9833-B8F26CFB595E}" type="sibTrans" cxnId="{7B3226E2-C538-470F-8E9B-29EB3450897F}">
      <dgm:prSet/>
      <dgm:spPr/>
      <dgm:t>
        <a:bodyPr/>
        <a:lstStyle/>
        <a:p>
          <a:endParaRPr lang="ru-RU"/>
        </a:p>
      </dgm:t>
    </dgm:pt>
    <dgm:pt modelId="{C15A6A88-1150-4F41-82A4-E7499ED236FE}">
      <dgm:prSet phldrT="[Текст]"/>
      <dgm:spPr>
        <a:solidFill>
          <a:srgbClr val="DACD7F"/>
        </a:solidFill>
        <a:ln w="19050">
          <a:solidFill>
            <a:schemeClr val="bg1"/>
          </a:solidFill>
        </a:ln>
      </dgm:spPr>
      <dgm:t>
        <a:bodyPr/>
        <a:lstStyle/>
        <a:p>
          <a:endParaRPr lang="ru-RU" dirty="0"/>
        </a:p>
      </dgm:t>
    </dgm:pt>
    <dgm:pt modelId="{207B153B-5515-43D9-86C1-797C6A6D14C8}" type="parTrans" cxnId="{8852DE24-BD6E-423B-BF3B-B880CB2F38CA}">
      <dgm:prSet/>
      <dgm:spPr/>
      <dgm:t>
        <a:bodyPr/>
        <a:lstStyle/>
        <a:p>
          <a:endParaRPr lang="ru-RU"/>
        </a:p>
      </dgm:t>
    </dgm:pt>
    <dgm:pt modelId="{7A7DA9B1-6858-4528-B90F-FCA475902F1E}" type="sibTrans" cxnId="{8852DE24-BD6E-423B-BF3B-B880CB2F38CA}">
      <dgm:prSet/>
      <dgm:spPr/>
      <dgm:t>
        <a:bodyPr/>
        <a:lstStyle/>
        <a:p>
          <a:endParaRPr lang="ru-RU"/>
        </a:p>
      </dgm:t>
    </dgm:pt>
    <dgm:pt modelId="{6700648A-ED72-4185-ADA2-E2EA8F826BE9}">
      <dgm:prSet phldrT="[Текст]" custT="1"/>
      <dgm:spPr>
        <a:solidFill>
          <a:srgbClr val="EBE4BB"/>
        </a:solidFill>
      </dgm:spPr>
      <dgm:t>
        <a:bodyPr anchor="t"/>
        <a:lstStyle/>
        <a:p>
          <a:pPr>
            <a:buFontTx/>
            <a:buNone/>
          </a:pPr>
          <a:r>
            <a:rPr lang="ru-RU" sz="1800" dirty="0"/>
            <a:t>У автора</a:t>
          </a:r>
        </a:p>
      </dgm:t>
    </dgm:pt>
    <dgm:pt modelId="{FFDCFF83-A663-4838-BE67-4FCDB4C3D365}" type="parTrans" cxnId="{C24D3BAB-195E-46AF-B2A6-EA4B7189A80B}">
      <dgm:prSet/>
      <dgm:spPr/>
      <dgm:t>
        <a:bodyPr/>
        <a:lstStyle/>
        <a:p>
          <a:endParaRPr lang="ru-RU"/>
        </a:p>
      </dgm:t>
    </dgm:pt>
    <dgm:pt modelId="{77A23218-2EA1-4777-B46B-9D6B868EDE4A}" type="sibTrans" cxnId="{C24D3BAB-195E-46AF-B2A6-EA4B7189A80B}">
      <dgm:prSet/>
      <dgm:spPr/>
      <dgm:t>
        <a:bodyPr/>
        <a:lstStyle/>
        <a:p>
          <a:endParaRPr lang="ru-RU"/>
        </a:p>
      </dgm:t>
    </dgm:pt>
    <dgm:pt modelId="{1C45BACF-9A7A-46EF-B4E3-4726833FE30C}">
      <dgm:prSet phldrT="[Текст]" custT="1"/>
      <dgm:spPr>
        <a:solidFill>
          <a:srgbClr val="EBE4BB"/>
        </a:solidFill>
      </dgm:spPr>
      <dgm:t>
        <a:bodyPr anchor="t"/>
        <a:lstStyle/>
        <a:p>
          <a:pPr>
            <a:buFontTx/>
            <a:buNone/>
          </a:pPr>
          <a:r>
            <a:rPr lang="ru-RU" sz="1800" dirty="0"/>
            <a:t>отсутствуют права</a:t>
          </a:r>
        </a:p>
      </dgm:t>
    </dgm:pt>
    <dgm:pt modelId="{F3C6B443-A5B6-4575-A299-ADB315BAF432}" type="parTrans" cxnId="{5734634E-13DB-45A6-8EF2-3B56DCF0A2A2}">
      <dgm:prSet/>
      <dgm:spPr/>
      <dgm:t>
        <a:bodyPr/>
        <a:lstStyle/>
        <a:p>
          <a:endParaRPr lang="ru-RU"/>
        </a:p>
      </dgm:t>
    </dgm:pt>
    <dgm:pt modelId="{393BE3ED-476E-4E5D-AC73-7C5F7665AB13}" type="sibTrans" cxnId="{5734634E-13DB-45A6-8EF2-3B56DCF0A2A2}">
      <dgm:prSet/>
      <dgm:spPr/>
      <dgm:t>
        <a:bodyPr/>
        <a:lstStyle/>
        <a:p>
          <a:endParaRPr lang="ru-RU"/>
        </a:p>
      </dgm:t>
    </dgm:pt>
    <dgm:pt modelId="{240F09B8-37B3-4B07-AF1A-473CEE87CF09}">
      <dgm:prSet phldrT="[Текст]" custT="1"/>
      <dgm:spPr>
        <a:solidFill>
          <a:srgbClr val="EBE4BB"/>
        </a:solidFill>
      </dgm:spPr>
      <dgm:t>
        <a:bodyPr anchor="t"/>
        <a:lstStyle/>
        <a:p>
          <a:pPr>
            <a:buFontTx/>
            <a:buNone/>
          </a:pPr>
          <a:r>
            <a:rPr lang="ru-RU" sz="1800" dirty="0"/>
            <a:t>на программу</a:t>
          </a:r>
        </a:p>
      </dgm:t>
    </dgm:pt>
    <dgm:pt modelId="{222AAC84-3994-4E17-8416-119D704D0B4B}" type="parTrans" cxnId="{98E542D6-4F35-40DA-84C3-489D08043A23}">
      <dgm:prSet/>
      <dgm:spPr/>
      <dgm:t>
        <a:bodyPr/>
        <a:lstStyle/>
        <a:p>
          <a:endParaRPr lang="ru-RU"/>
        </a:p>
      </dgm:t>
    </dgm:pt>
    <dgm:pt modelId="{A6AF133E-7987-490F-BD89-69B2B901FCFF}" type="sibTrans" cxnId="{98E542D6-4F35-40DA-84C3-489D08043A23}">
      <dgm:prSet/>
      <dgm:spPr/>
      <dgm:t>
        <a:bodyPr/>
        <a:lstStyle/>
        <a:p>
          <a:endParaRPr lang="ru-RU"/>
        </a:p>
      </dgm:t>
    </dgm:pt>
    <dgm:pt modelId="{486C0800-59A1-4128-837C-F19DFBA4862B}">
      <dgm:prSet phldrT="[Текст]" custT="1"/>
      <dgm:spPr>
        <a:solidFill>
          <a:srgbClr val="EBE4BB"/>
        </a:solidFill>
      </dgm:spPr>
      <dgm:t>
        <a:bodyPr/>
        <a:lstStyle/>
        <a:p>
          <a:pPr algn="r">
            <a:buFontTx/>
            <a:buNone/>
          </a:pPr>
          <a:r>
            <a:rPr lang="ru-RU" sz="1800" dirty="0"/>
            <a:t>почти не</a:t>
          </a:r>
        </a:p>
      </dgm:t>
    </dgm:pt>
    <dgm:pt modelId="{B993F843-6EB0-47C3-B478-999968CB5C0E}" type="parTrans" cxnId="{18549EAD-EA51-4D21-91B2-1F125B5D1F41}">
      <dgm:prSet/>
      <dgm:spPr/>
      <dgm:t>
        <a:bodyPr/>
        <a:lstStyle/>
        <a:p>
          <a:endParaRPr lang="ru-RU"/>
        </a:p>
      </dgm:t>
    </dgm:pt>
    <dgm:pt modelId="{6F2A2F2E-E7C3-4F35-BE92-076D5223202D}" type="sibTrans" cxnId="{18549EAD-EA51-4D21-91B2-1F125B5D1F41}">
      <dgm:prSet/>
      <dgm:spPr/>
      <dgm:t>
        <a:bodyPr/>
        <a:lstStyle/>
        <a:p>
          <a:endParaRPr lang="ru-RU"/>
        </a:p>
      </dgm:t>
    </dgm:pt>
    <dgm:pt modelId="{894BFC1D-65FE-417A-90BC-462ECC0AB333}">
      <dgm:prSet phldrT="[Текст]" custT="1"/>
      <dgm:spPr>
        <a:solidFill>
          <a:srgbClr val="EBE4BB"/>
        </a:solidFill>
      </dgm:spPr>
      <dgm:t>
        <a:bodyPr/>
        <a:lstStyle/>
        <a:p>
          <a:pPr algn="r">
            <a:buFontTx/>
            <a:buNone/>
          </a:pPr>
          <a:r>
            <a:rPr lang="ru-RU" sz="1800" dirty="0"/>
            <a:t>выпускаются</a:t>
          </a:r>
        </a:p>
      </dgm:t>
    </dgm:pt>
    <dgm:pt modelId="{FA73F8DC-58B4-4FBD-BABB-7FF051D55E99}" type="parTrans" cxnId="{37A5D2B0-5EA6-461A-AE99-C8302CAEE4C4}">
      <dgm:prSet/>
      <dgm:spPr/>
      <dgm:t>
        <a:bodyPr/>
        <a:lstStyle/>
        <a:p>
          <a:endParaRPr lang="ru-RU"/>
        </a:p>
      </dgm:t>
    </dgm:pt>
    <dgm:pt modelId="{C98C5C39-1BDF-44F7-B858-B7E903825F24}" type="sibTrans" cxnId="{37A5D2B0-5EA6-461A-AE99-C8302CAEE4C4}">
      <dgm:prSet/>
      <dgm:spPr/>
      <dgm:t>
        <a:bodyPr/>
        <a:lstStyle/>
        <a:p>
          <a:endParaRPr lang="ru-RU"/>
        </a:p>
      </dgm:t>
    </dgm:pt>
    <dgm:pt modelId="{2AC6C844-5DA4-42F2-BDBD-E3E7CBD6FE31}">
      <dgm:prSet phldrT="[Текст]" custT="1"/>
      <dgm:spPr>
        <a:solidFill>
          <a:srgbClr val="EBE4BB"/>
        </a:solidFill>
      </dgm:spPr>
      <dgm:t>
        <a:bodyPr anchor="b"/>
        <a:lstStyle/>
        <a:p>
          <a:pPr algn="r">
            <a:buFontTx/>
            <a:buNone/>
          </a:pPr>
          <a:r>
            <a:rPr lang="ru-RU" sz="1800" dirty="0"/>
            <a:t>от своих прав,</a:t>
          </a:r>
        </a:p>
      </dgm:t>
    </dgm:pt>
    <dgm:pt modelId="{6188247C-23F9-4D14-8693-8010A5706CDB}" type="parTrans" cxnId="{BC35F333-A237-4116-83EF-1D13C563DA9A}">
      <dgm:prSet/>
      <dgm:spPr/>
      <dgm:t>
        <a:bodyPr/>
        <a:lstStyle/>
        <a:p>
          <a:endParaRPr lang="ru-RU"/>
        </a:p>
      </dgm:t>
    </dgm:pt>
    <dgm:pt modelId="{D4146EAD-8DF6-4D65-8305-DCE70BB10698}" type="sibTrans" cxnId="{BC35F333-A237-4116-83EF-1D13C563DA9A}">
      <dgm:prSet/>
      <dgm:spPr/>
      <dgm:t>
        <a:bodyPr/>
        <a:lstStyle/>
        <a:p>
          <a:endParaRPr lang="ru-RU"/>
        </a:p>
      </dgm:t>
    </dgm:pt>
    <dgm:pt modelId="{10770BCC-8161-42DF-94AB-A8C2CFD236D8}">
      <dgm:prSet phldrT="[Текст]" custT="1"/>
      <dgm:spPr>
        <a:solidFill>
          <a:srgbClr val="EBE4BB"/>
        </a:solidFill>
      </dgm:spPr>
      <dgm:t>
        <a:bodyPr anchor="b"/>
        <a:lstStyle/>
        <a:p>
          <a:pPr algn="r">
            <a:buFontTx/>
            <a:buNone/>
          </a:pPr>
          <a:r>
            <a:rPr lang="ru-RU" sz="1800" dirty="0"/>
            <a:t>выкладывая</a:t>
          </a:r>
        </a:p>
      </dgm:t>
    </dgm:pt>
    <dgm:pt modelId="{B07BBBF2-D969-4B3E-91A8-A2C45F07CC51}" type="parTrans" cxnId="{900F0935-6342-4B0E-9BE7-68AE1DB12EF0}">
      <dgm:prSet/>
      <dgm:spPr/>
      <dgm:t>
        <a:bodyPr/>
        <a:lstStyle/>
        <a:p>
          <a:endParaRPr lang="ru-RU"/>
        </a:p>
      </dgm:t>
    </dgm:pt>
    <dgm:pt modelId="{9A11ED6F-9B04-470B-BE88-425970B53E5D}" type="sibTrans" cxnId="{900F0935-6342-4B0E-9BE7-68AE1DB12EF0}">
      <dgm:prSet/>
      <dgm:spPr/>
      <dgm:t>
        <a:bodyPr/>
        <a:lstStyle/>
        <a:p>
          <a:endParaRPr lang="ru-RU"/>
        </a:p>
      </dgm:t>
    </dgm:pt>
    <dgm:pt modelId="{1792CAFD-5919-4271-A0C6-D4D94A44F6E9}">
      <dgm:prSet phldrT="[Текст]" custT="1"/>
      <dgm:spPr>
        <a:solidFill>
          <a:srgbClr val="EBE4BB"/>
        </a:solidFill>
      </dgm:spPr>
      <dgm:t>
        <a:bodyPr anchor="b"/>
        <a:lstStyle/>
        <a:p>
          <a:pPr algn="r">
            <a:buFontTx/>
            <a:buNone/>
          </a:pPr>
          <a:r>
            <a:rPr lang="ru-RU" sz="1800" dirty="0"/>
            <a:t>исходный код</a:t>
          </a:r>
        </a:p>
      </dgm:t>
    </dgm:pt>
    <dgm:pt modelId="{DA9A11F5-F921-4463-B770-D48CA4142D63}" type="parTrans" cxnId="{97560871-ADF4-4BFC-BC13-D37DD654A5B2}">
      <dgm:prSet/>
      <dgm:spPr/>
      <dgm:t>
        <a:bodyPr/>
        <a:lstStyle/>
        <a:p>
          <a:endParaRPr lang="ru-RU"/>
        </a:p>
      </dgm:t>
    </dgm:pt>
    <dgm:pt modelId="{23237A51-8009-4A0A-A96C-38002466C025}" type="sibTrans" cxnId="{97560871-ADF4-4BFC-BC13-D37DD654A5B2}">
      <dgm:prSet/>
      <dgm:spPr/>
      <dgm:t>
        <a:bodyPr/>
        <a:lstStyle/>
        <a:p>
          <a:endParaRPr lang="ru-RU"/>
        </a:p>
      </dgm:t>
    </dgm:pt>
    <dgm:pt modelId="{36A04C62-9215-419A-9FF6-F2CD3A1726D5}">
      <dgm:prSet phldrT="[Текст]" custT="1"/>
      <dgm:spPr>
        <a:solidFill>
          <a:srgbClr val="EBE4BB"/>
        </a:solidFill>
      </dgm:spPr>
      <dgm:t>
        <a:bodyPr/>
        <a:lstStyle/>
        <a:p>
          <a:pPr>
            <a:buFontTx/>
            <a:buNone/>
          </a:pPr>
          <a:r>
            <a:rPr lang="ru-RU" sz="1800" b="0" i="0" dirty="0"/>
            <a:t>продукты этого</a:t>
          </a:r>
          <a:endParaRPr lang="ru-RU" sz="1800" dirty="0"/>
        </a:p>
      </dgm:t>
    </dgm:pt>
    <dgm:pt modelId="{C15CB91A-E4E0-4E04-9D2A-B08FBD96D498}" type="parTrans" cxnId="{D73B35DC-AF25-4A40-86A2-8D85DE560704}">
      <dgm:prSet/>
      <dgm:spPr/>
      <dgm:t>
        <a:bodyPr/>
        <a:lstStyle/>
        <a:p>
          <a:endParaRPr lang="ru-RU"/>
        </a:p>
      </dgm:t>
    </dgm:pt>
    <dgm:pt modelId="{226FA030-795F-4731-9101-F166B51D97EC}" type="sibTrans" cxnId="{D73B35DC-AF25-4A40-86A2-8D85DE560704}">
      <dgm:prSet/>
      <dgm:spPr/>
      <dgm:t>
        <a:bodyPr/>
        <a:lstStyle/>
        <a:p>
          <a:endParaRPr lang="ru-RU"/>
        </a:p>
      </dgm:t>
    </dgm:pt>
    <dgm:pt modelId="{F59082CD-78C9-4E7B-91C8-B3371BBB5321}">
      <dgm:prSet phldrT="[Текст]" custT="1"/>
      <dgm:spPr>
        <a:solidFill>
          <a:srgbClr val="EBE4BB"/>
        </a:solidFill>
      </dgm:spPr>
      <dgm:t>
        <a:bodyPr/>
        <a:lstStyle/>
        <a:p>
          <a:pPr>
            <a:buFontTx/>
            <a:buNone/>
          </a:pPr>
          <a:r>
            <a:rPr lang="ru-RU" sz="1800" b="0" i="0" dirty="0"/>
            <a:t>распространяются</a:t>
          </a:r>
          <a:endParaRPr lang="ru-RU" sz="1800" dirty="0"/>
        </a:p>
      </dgm:t>
    </dgm:pt>
    <dgm:pt modelId="{B79213AC-7308-415C-BD28-2978CDC7151B}" type="parTrans" cxnId="{1557823B-6251-4328-B266-5002BE730763}">
      <dgm:prSet/>
      <dgm:spPr/>
      <dgm:t>
        <a:bodyPr/>
        <a:lstStyle/>
        <a:p>
          <a:endParaRPr lang="ru-RU"/>
        </a:p>
      </dgm:t>
    </dgm:pt>
    <dgm:pt modelId="{F9B43444-009C-47F1-81E6-6123422C3F83}" type="sibTrans" cxnId="{1557823B-6251-4328-B266-5002BE730763}">
      <dgm:prSet/>
      <dgm:spPr/>
      <dgm:t>
        <a:bodyPr/>
        <a:lstStyle/>
        <a:p>
          <a:endParaRPr lang="ru-RU"/>
        </a:p>
      </dgm:t>
    </dgm:pt>
    <dgm:pt modelId="{3D3638D1-877E-4202-BB6C-CA9E7790166D}">
      <dgm:prSet phldrT="[Текст]" custT="1"/>
      <dgm:spPr>
        <a:solidFill>
          <a:srgbClr val="EBE4BB"/>
        </a:solidFill>
      </dgm:spPr>
      <dgm:t>
        <a:bodyPr/>
        <a:lstStyle/>
        <a:p>
          <a:pPr>
            <a:buFontTx/>
            <a:buNone/>
          </a:pPr>
          <a:r>
            <a:rPr lang="ru-RU" sz="1800" b="0" i="0" dirty="0"/>
            <a:t>бесплатно.</a:t>
          </a:r>
          <a:endParaRPr lang="ru-RU" sz="1800" dirty="0"/>
        </a:p>
      </dgm:t>
    </dgm:pt>
    <dgm:pt modelId="{2ED4F3CE-E3F9-4F1A-8898-7069D47C1165}" type="parTrans" cxnId="{0B3E31BD-C1BB-4881-A3FB-089FD361D823}">
      <dgm:prSet/>
      <dgm:spPr/>
      <dgm:t>
        <a:bodyPr/>
        <a:lstStyle/>
        <a:p>
          <a:endParaRPr lang="ru-RU"/>
        </a:p>
      </dgm:t>
    </dgm:pt>
    <dgm:pt modelId="{CB6B4307-96D9-4E83-8F15-D40D378418D1}" type="sibTrans" cxnId="{0B3E31BD-C1BB-4881-A3FB-089FD361D823}">
      <dgm:prSet/>
      <dgm:spPr/>
      <dgm:t>
        <a:bodyPr/>
        <a:lstStyle/>
        <a:p>
          <a:endParaRPr lang="ru-RU"/>
        </a:p>
      </dgm:t>
    </dgm:pt>
    <dgm:pt modelId="{B02B3D13-EA9A-4CCC-9AD8-9455A6D067D8}">
      <dgm:prSet phldrT="[Текст]" custT="1"/>
      <dgm:spPr>
        <a:solidFill>
          <a:srgbClr val="EBE4BB"/>
        </a:solidFill>
      </dgm:spPr>
      <dgm:t>
        <a:bodyPr/>
        <a:lstStyle/>
        <a:p>
          <a:pPr>
            <a:buFontTx/>
            <a:buNone/>
          </a:pPr>
          <a:r>
            <a:rPr lang="ru-RU" sz="1800" b="0" i="0" dirty="0"/>
            <a:t>типа</a:t>
          </a:r>
          <a:endParaRPr lang="ru-RU" sz="1800" dirty="0"/>
        </a:p>
      </dgm:t>
    </dgm:pt>
    <dgm:pt modelId="{CA46D7CB-8064-444D-9751-0351A9308941}" type="parTrans" cxnId="{A77F7D6E-2818-4945-B5FE-AA251666731E}">
      <dgm:prSet/>
      <dgm:spPr/>
      <dgm:t>
        <a:bodyPr/>
        <a:lstStyle/>
        <a:p>
          <a:endParaRPr lang="ru-RU"/>
        </a:p>
      </dgm:t>
    </dgm:pt>
    <dgm:pt modelId="{AD859922-C5DA-4A05-BA97-9990A095199E}" type="sibTrans" cxnId="{A77F7D6E-2818-4945-B5FE-AA251666731E}">
      <dgm:prSet/>
      <dgm:spPr/>
      <dgm:t>
        <a:bodyPr/>
        <a:lstStyle/>
        <a:p>
          <a:endParaRPr lang="ru-RU"/>
        </a:p>
      </dgm:t>
    </dgm:pt>
    <dgm:pt modelId="{4A651C7C-F020-49B4-BAA6-BCD6AB80B5D6}">
      <dgm:prSet phldrT="[Текст]" custT="1"/>
      <dgm:spPr>
        <a:solidFill>
          <a:srgbClr val="EBE4BB"/>
        </a:solidFill>
      </dgm:spPr>
      <dgm:t>
        <a:bodyPr anchor="b"/>
        <a:lstStyle/>
        <a:p>
          <a:pPr algn="r">
            <a:buFontTx/>
            <a:buNone/>
          </a:pPr>
          <a:r>
            <a:rPr lang="ru-RU" sz="1800" dirty="0"/>
            <a:t>отказывается</a:t>
          </a:r>
        </a:p>
      </dgm:t>
    </dgm:pt>
    <dgm:pt modelId="{72CB98F3-892D-46CB-A2E9-C99F0126C21E}" type="parTrans" cxnId="{DDF47906-2CD8-4FAE-A6D8-B7CC9178F727}">
      <dgm:prSet/>
      <dgm:spPr/>
      <dgm:t>
        <a:bodyPr/>
        <a:lstStyle/>
        <a:p>
          <a:endParaRPr lang="ru-RU"/>
        </a:p>
      </dgm:t>
    </dgm:pt>
    <dgm:pt modelId="{C8812483-2895-400B-8871-0D3AE09A1373}" type="sibTrans" cxnId="{DDF47906-2CD8-4FAE-A6D8-B7CC9178F727}">
      <dgm:prSet/>
      <dgm:spPr/>
      <dgm:t>
        <a:bodyPr/>
        <a:lstStyle/>
        <a:p>
          <a:endParaRPr lang="ru-RU"/>
        </a:p>
      </dgm:t>
    </dgm:pt>
    <dgm:pt modelId="{ECDF6CBA-320A-4CC4-9B60-77C8085A1E81}">
      <dgm:prSet phldrT="[Текст]" custT="1"/>
      <dgm:spPr>
        <a:solidFill>
          <a:srgbClr val="EBE4BB"/>
        </a:solidFill>
      </dgm:spPr>
      <dgm:t>
        <a:bodyPr/>
        <a:lstStyle/>
        <a:p>
          <a:pPr algn="r">
            <a:buFontTx/>
            <a:buNone/>
          </a:pPr>
          <a:r>
            <a:rPr lang="ru-RU" sz="1800" dirty="0"/>
            <a:t>типа</a:t>
          </a:r>
        </a:p>
      </dgm:t>
    </dgm:pt>
    <dgm:pt modelId="{F4D3FE56-E263-4B71-882D-96F0F4E017F2}" type="parTrans" cxnId="{9B6E7C44-A46B-41FF-86ED-8197C3446E9A}">
      <dgm:prSet/>
      <dgm:spPr/>
      <dgm:t>
        <a:bodyPr/>
        <a:lstStyle/>
        <a:p>
          <a:endParaRPr lang="ru-RU"/>
        </a:p>
      </dgm:t>
    </dgm:pt>
    <dgm:pt modelId="{67357198-1462-4EE6-923E-247350158252}" type="sibTrans" cxnId="{9B6E7C44-A46B-41FF-86ED-8197C3446E9A}">
      <dgm:prSet/>
      <dgm:spPr/>
      <dgm:t>
        <a:bodyPr/>
        <a:lstStyle/>
        <a:p>
          <a:endParaRPr lang="ru-RU"/>
        </a:p>
      </dgm:t>
    </dgm:pt>
    <dgm:pt modelId="{00E76FF1-9399-433A-ACCE-8DF70E93BE83}">
      <dgm:prSet phldrT="[Текст]" custT="1"/>
      <dgm:spPr>
        <a:solidFill>
          <a:srgbClr val="EBE4BB"/>
        </a:solidFill>
      </dgm:spPr>
      <dgm:t>
        <a:bodyPr/>
        <a:lstStyle/>
        <a:p>
          <a:pPr algn="r">
            <a:buFontTx/>
            <a:buNone/>
          </a:pPr>
          <a:r>
            <a:rPr lang="ru-RU" sz="1800" dirty="0"/>
            <a:t>продукты этого</a:t>
          </a:r>
        </a:p>
      </dgm:t>
    </dgm:pt>
    <dgm:pt modelId="{D541B57C-86F0-4213-A99C-0F7A116AFF31}" type="parTrans" cxnId="{FB1A7198-859B-47C8-88A4-C47756341978}">
      <dgm:prSet/>
      <dgm:spPr/>
      <dgm:t>
        <a:bodyPr/>
        <a:lstStyle/>
        <a:p>
          <a:endParaRPr lang="ru-RU"/>
        </a:p>
      </dgm:t>
    </dgm:pt>
    <dgm:pt modelId="{AB4D20A2-2E2C-41F8-A26A-6A933EEC4973}" type="sibTrans" cxnId="{FB1A7198-859B-47C8-88A4-C47756341978}">
      <dgm:prSet/>
      <dgm:spPr/>
      <dgm:t>
        <a:bodyPr/>
        <a:lstStyle/>
        <a:p>
          <a:endParaRPr lang="ru-RU"/>
        </a:p>
      </dgm:t>
    </dgm:pt>
    <dgm:pt modelId="{FB8E0B79-B917-486A-B6EA-0B9AF433D10C}" type="pres">
      <dgm:prSet presAssocID="{9D9ECFCD-147A-4C80-B3EB-95968ED3646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C5C3755-AA90-4EEB-AEF9-EDB0174D48B0}" type="pres">
      <dgm:prSet presAssocID="{9D9ECFCD-147A-4C80-B3EB-95968ED36461}" presName="children" presStyleCnt="0"/>
      <dgm:spPr/>
    </dgm:pt>
    <dgm:pt modelId="{7C4E2427-101B-4250-BF43-91805D850BF0}" type="pres">
      <dgm:prSet presAssocID="{9D9ECFCD-147A-4C80-B3EB-95968ED36461}" presName="child1group" presStyleCnt="0"/>
      <dgm:spPr/>
    </dgm:pt>
    <dgm:pt modelId="{91F36006-93C1-40AD-B47C-3945AF7B5E01}" type="pres">
      <dgm:prSet presAssocID="{9D9ECFCD-147A-4C80-B3EB-95968ED36461}" presName="child1" presStyleLbl="bgAcc1" presStyleIdx="0" presStyleCnt="4" custScaleX="156722" custLinFactNeighborX="-7776"/>
      <dgm:spPr/>
    </dgm:pt>
    <dgm:pt modelId="{6875EBD7-79BD-4DFE-ABDA-2E204BFB7C04}" type="pres">
      <dgm:prSet presAssocID="{9D9ECFCD-147A-4C80-B3EB-95968ED36461}" presName="child1Text" presStyleLbl="bgAcc1" presStyleIdx="0" presStyleCnt="4">
        <dgm:presLayoutVars>
          <dgm:bulletEnabled val="1"/>
        </dgm:presLayoutVars>
      </dgm:prSet>
      <dgm:spPr/>
    </dgm:pt>
    <dgm:pt modelId="{C10FEF40-7AD9-423D-946B-C9B68FB13931}" type="pres">
      <dgm:prSet presAssocID="{9D9ECFCD-147A-4C80-B3EB-95968ED36461}" presName="child2group" presStyleCnt="0"/>
      <dgm:spPr/>
    </dgm:pt>
    <dgm:pt modelId="{B9C4FCE2-4496-4341-9FD1-678E9787ABDF}" type="pres">
      <dgm:prSet presAssocID="{9D9ECFCD-147A-4C80-B3EB-95968ED36461}" presName="child2" presStyleLbl="bgAcc1" presStyleIdx="1" presStyleCnt="4" custScaleX="169488" custLinFactNeighborX="10376"/>
      <dgm:spPr/>
    </dgm:pt>
    <dgm:pt modelId="{0E985FF1-35A5-4E8A-A703-6BA6815B0DD5}" type="pres">
      <dgm:prSet presAssocID="{9D9ECFCD-147A-4C80-B3EB-95968ED36461}" presName="child2Text" presStyleLbl="bgAcc1" presStyleIdx="1" presStyleCnt="4">
        <dgm:presLayoutVars>
          <dgm:bulletEnabled val="1"/>
        </dgm:presLayoutVars>
      </dgm:prSet>
      <dgm:spPr/>
    </dgm:pt>
    <dgm:pt modelId="{507B2B88-C2C1-4FC9-9457-C4753D8EDBA1}" type="pres">
      <dgm:prSet presAssocID="{9D9ECFCD-147A-4C80-B3EB-95968ED36461}" presName="child3group" presStyleCnt="0"/>
      <dgm:spPr/>
    </dgm:pt>
    <dgm:pt modelId="{D676BFC6-0037-4290-910D-BC092FC68D73}" type="pres">
      <dgm:prSet presAssocID="{9D9ECFCD-147A-4C80-B3EB-95968ED36461}" presName="child3" presStyleLbl="bgAcc1" presStyleIdx="2" presStyleCnt="4" custScaleX="174854" custScaleY="111207" custLinFactNeighborX="7348" custLinFactNeighborY="-4005"/>
      <dgm:spPr/>
    </dgm:pt>
    <dgm:pt modelId="{6A87F9B5-B4A1-47B9-9E52-CEA22332F3EA}" type="pres">
      <dgm:prSet presAssocID="{9D9ECFCD-147A-4C80-B3EB-95968ED36461}" presName="child3Text" presStyleLbl="bgAcc1" presStyleIdx="2" presStyleCnt="4">
        <dgm:presLayoutVars>
          <dgm:bulletEnabled val="1"/>
        </dgm:presLayoutVars>
      </dgm:prSet>
      <dgm:spPr/>
    </dgm:pt>
    <dgm:pt modelId="{E641F029-518D-466C-9155-C1908C5DCD88}" type="pres">
      <dgm:prSet presAssocID="{9D9ECFCD-147A-4C80-B3EB-95968ED36461}" presName="child4group" presStyleCnt="0"/>
      <dgm:spPr/>
    </dgm:pt>
    <dgm:pt modelId="{9957CC47-C823-4646-A6EF-1CB5EA4B4330}" type="pres">
      <dgm:prSet presAssocID="{9D9ECFCD-147A-4C80-B3EB-95968ED36461}" presName="child4" presStyleLbl="bgAcc1" presStyleIdx="3" presStyleCnt="4" custScaleX="152948" custLinFactNeighborX="-8648" custLinFactNeighborY="-668"/>
      <dgm:spPr/>
    </dgm:pt>
    <dgm:pt modelId="{CF219AA6-3937-41A1-9402-BF844A05772E}" type="pres">
      <dgm:prSet presAssocID="{9D9ECFCD-147A-4C80-B3EB-95968ED36461}" presName="child4Text" presStyleLbl="bgAcc1" presStyleIdx="3" presStyleCnt="4">
        <dgm:presLayoutVars>
          <dgm:bulletEnabled val="1"/>
        </dgm:presLayoutVars>
      </dgm:prSet>
      <dgm:spPr/>
    </dgm:pt>
    <dgm:pt modelId="{FF5C9BCC-9FDA-4F6A-920E-365D4D439527}" type="pres">
      <dgm:prSet presAssocID="{9D9ECFCD-147A-4C80-B3EB-95968ED36461}" presName="childPlaceholder" presStyleCnt="0"/>
      <dgm:spPr/>
    </dgm:pt>
    <dgm:pt modelId="{174F8A3E-2A2F-4E5E-86EC-073156D5EAB9}" type="pres">
      <dgm:prSet presAssocID="{9D9ECFCD-147A-4C80-B3EB-95968ED36461}" presName="circle" presStyleCnt="0"/>
      <dgm:spPr/>
    </dgm:pt>
    <dgm:pt modelId="{3A32AC3D-DF70-4AC9-BC2B-F28A3FA15D1D}" type="pres">
      <dgm:prSet presAssocID="{9D9ECFCD-147A-4C80-B3EB-95968ED36461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2F1306DD-20CB-4ADD-A300-E9D2942E3BCE}" type="pres">
      <dgm:prSet presAssocID="{9D9ECFCD-147A-4C80-B3EB-95968ED36461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6DB28571-DF3A-4D64-B81A-DDA41D2A8EC9}" type="pres">
      <dgm:prSet presAssocID="{9D9ECFCD-147A-4C80-B3EB-95968ED36461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500A014D-B922-4817-93F1-02284020FD20}" type="pres">
      <dgm:prSet presAssocID="{9D9ECFCD-147A-4C80-B3EB-95968ED36461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CD78FB5-397C-4D19-9BEA-F45EEA48E6FE}" type="pres">
      <dgm:prSet presAssocID="{9D9ECFCD-147A-4C80-B3EB-95968ED36461}" presName="quadrantPlaceholder" presStyleCnt="0"/>
      <dgm:spPr/>
    </dgm:pt>
    <dgm:pt modelId="{BCF654EC-FBF6-4441-B6F4-F235EA5B9BC1}" type="pres">
      <dgm:prSet presAssocID="{9D9ECFCD-147A-4C80-B3EB-95968ED36461}" presName="center1" presStyleLbl="fgShp" presStyleIdx="0" presStyleCnt="2"/>
      <dgm:spPr>
        <a:solidFill>
          <a:srgbClr val="648C46"/>
        </a:solidFill>
      </dgm:spPr>
    </dgm:pt>
    <dgm:pt modelId="{483BBB24-E6AB-4AAC-88A4-9848B891D3F5}" type="pres">
      <dgm:prSet presAssocID="{9D9ECFCD-147A-4C80-B3EB-95968ED36461}" presName="center2" presStyleLbl="fgShp" presStyleIdx="1" presStyleCnt="2"/>
      <dgm:spPr>
        <a:solidFill>
          <a:srgbClr val="648C46"/>
        </a:solidFill>
      </dgm:spPr>
    </dgm:pt>
  </dgm:ptLst>
  <dgm:cxnLst>
    <dgm:cxn modelId="{A4512901-538A-43A4-BE7C-83003A3D3455}" srcId="{74F8C695-4B42-4EA5-A7A1-E2763ABF6CA4}" destId="{92DA2401-5654-441E-BC58-1D3BA0071DC3}" srcOrd="0" destOrd="0" parTransId="{34E518C6-022D-4399-9476-40A7693C382D}" sibTransId="{D240263D-6E5F-4875-A755-4CECD0C9B765}"/>
    <dgm:cxn modelId="{2E0B9904-0A8F-474B-A030-84EB19D90D59}" type="presOf" srcId="{B02B3D13-EA9A-4CCC-9AD8-9455A6D067D8}" destId="{6875EBD7-79BD-4DFE-ABDA-2E204BFB7C04}" srcOrd="1" destOrd="2" presId="urn:microsoft.com/office/officeart/2005/8/layout/cycle4"/>
    <dgm:cxn modelId="{DDF47906-2CD8-4FAE-A6D8-B7CC9178F727}" srcId="{E20929FF-5560-49E3-8772-B8913E020A1B}" destId="{4A651C7C-F020-49B4-BAA6-BCD6AB80B5D6}" srcOrd="1" destOrd="0" parTransId="{72CB98F3-892D-46CB-A2E9-C99F0126C21E}" sibTransId="{C8812483-2895-400B-8871-0D3AE09A1373}"/>
    <dgm:cxn modelId="{41ABD00E-657B-47DF-A753-D8036C1452E2}" type="presOf" srcId="{894BFC1D-65FE-417A-90BC-462ECC0AB333}" destId="{B9C4FCE2-4496-4341-9FD1-678E9787ABDF}" srcOrd="0" destOrd="4" presId="urn:microsoft.com/office/officeart/2005/8/layout/cycle4"/>
    <dgm:cxn modelId="{97033B20-1997-4553-88AB-BC56937A89D3}" type="presOf" srcId="{00E76FF1-9399-433A-ACCE-8DF70E93BE83}" destId="{B9C4FCE2-4496-4341-9FD1-678E9787ABDF}" srcOrd="0" destOrd="1" presId="urn:microsoft.com/office/officeart/2005/8/layout/cycle4"/>
    <dgm:cxn modelId="{8852DE24-BD6E-423B-BF3B-B880CB2F38CA}" srcId="{9D9ECFCD-147A-4C80-B3EB-95968ED36461}" destId="{C15A6A88-1150-4F41-82A4-E7499ED236FE}" srcOrd="3" destOrd="0" parTransId="{207B153B-5515-43D9-86C1-797C6A6D14C8}" sibTransId="{7A7DA9B1-6858-4528-B90F-FCA475902F1E}"/>
    <dgm:cxn modelId="{16F36730-8BF8-4C62-A088-E42CC683DEAE}" type="presOf" srcId="{93907CFC-4513-45E5-8476-47A57F3948A9}" destId="{0E985FF1-35A5-4E8A-A703-6BA6815B0DD5}" srcOrd="1" destOrd="0" presId="urn:microsoft.com/office/officeart/2005/8/layout/cycle4"/>
    <dgm:cxn modelId="{294E9E32-4BC3-4E9A-AC2D-EDA640897689}" type="presOf" srcId="{1792CAFD-5919-4271-A0C6-D4D94A44F6E9}" destId="{6A87F9B5-B4A1-47B9-9E52-CEA22332F3EA}" srcOrd="1" destOrd="4" presId="urn:microsoft.com/office/officeart/2005/8/layout/cycle4"/>
    <dgm:cxn modelId="{BC35F333-A237-4116-83EF-1D13C563DA9A}" srcId="{E20929FF-5560-49E3-8772-B8913E020A1B}" destId="{2AC6C844-5DA4-42F2-BDBD-E3E7CBD6FE31}" srcOrd="2" destOrd="0" parTransId="{6188247C-23F9-4D14-8693-8010A5706CDB}" sibTransId="{D4146EAD-8DF6-4D65-8305-DCE70BB10698}"/>
    <dgm:cxn modelId="{D6029934-1492-45E6-9BA0-C15ECDD18D6F}" type="presOf" srcId="{4A651C7C-F020-49B4-BAA6-BCD6AB80B5D6}" destId="{6A87F9B5-B4A1-47B9-9E52-CEA22332F3EA}" srcOrd="1" destOrd="1" presId="urn:microsoft.com/office/officeart/2005/8/layout/cycle4"/>
    <dgm:cxn modelId="{900F0935-6342-4B0E-9BE7-68AE1DB12EF0}" srcId="{E20929FF-5560-49E3-8772-B8913E020A1B}" destId="{10770BCC-8161-42DF-94AB-A8C2CFD236D8}" srcOrd="3" destOrd="0" parTransId="{B07BBBF2-D969-4B3E-91A8-A2C45F07CC51}" sibTransId="{9A11ED6F-9B04-470B-BE88-425970B53E5D}"/>
    <dgm:cxn modelId="{7C29A238-8CAF-4AE9-B93E-A3BBD2C6C4E7}" type="presOf" srcId="{36A04C62-9215-419A-9FF6-F2CD3A1726D5}" destId="{6875EBD7-79BD-4DFE-ABDA-2E204BFB7C04}" srcOrd="1" destOrd="1" presId="urn:microsoft.com/office/officeart/2005/8/layout/cycle4"/>
    <dgm:cxn modelId="{1557823B-6251-4328-B266-5002BE730763}" srcId="{74F8C695-4B42-4EA5-A7A1-E2763ABF6CA4}" destId="{F59082CD-78C9-4E7B-91C8-B3371BBB5321}" srcOrd="3" destOrd="0" parTransId="{B79213AC-7308-415C-BD28-2978CDC7151B}" sibTransId="{F9B43444-009C-47F1-81E6-6123422C3F83}"/>
    <dgm:cxn modelId="{333AC53C-45F2-48BD-B516-4A9C273EA1D1}" srcId="{9D9ECFCD-147A-4C80-B3EB-95968ED36461}" destId="{9183E6F1-A5C0-4AA2-A6D8-A96838A8A1A6}" srcOrd="1" destOrd="0" parTransId="{3C0C7F8C-4196-4173-B017-7F099984B9FB}" sibTransId="{FBC6517E-E124-4538-B2CA-C3F90EE93E8A}"/>
    <dgm:cxn modelId="{C446935B-01C0-432E-8CF1-620939FA85AE}" type="presOf" srcId="{3D3638D1-877E-4202-BB6C-CA9E7790166D}" destId="{6875EBD7-79BD-4DFE-ABDA-2E204BFB7C04}" srcOrd="1" destOrd="4" presId="urn:microsoft.com/office/officeart/2005/8/layout/cycle4"/>
    <dgm:cxn modelId="{190B845F-B234-4095-91F5-1B7D14EB8233}" type="presOf" srcId="{F59082CD-78C9-4E7B-91C8-B3371BBB5321}" destId="{6875EBD7-79BD-4DFE-ABDA-2E204BFB7C04}" srcOrd="1" destOrd="3" presId="urn:microsoft.com/office/officeart/2005/8/layout/cycle4"/>
    <dgm:cxn modelId="{6204C25F-EAE5-43AE-A703-BD119899F446}" type="presOf" srcId="{1C45BACF-9A7A-46EF-B4E3-4726833FE30C}" destId="{CF219AA6-3937-41A1-9402-BF844A05772E}" srcOrd="1" destOrd="1" presId="urn:microsoft.com/office/officeart/2005/8/layout/cycle4"/>
    <dgm:cxn modelId="{0C5C0762-F498-48E2-8607-28C5E3DD9B67}" type="presOf" srcId="{894BFC1D-65FE-417A-90BC-462ECC0AB333}" destId="{0E985FF1-35A5-4E8A-A703-6BA6815B0DD5}" srcOrd="1" destOrd="4" presId="urn:microsoft.com/office/officeart/2005/8/layout/cycle4"/>
    <dgm:cxn modelId="{A213AF63-5D3C-425C-A057-5D820337E0F1}" type="presOf" srcId="{BE0F38F7-8BFF-4385-9800-4A9C36CB24E5}" destId="{D676BFC6-0037-4290-910D-BC092FC68D73}" srcOrd="0" destOrd="0" presId="urn:microsoft.com/office/officeart/2005/8/layout/cycle4"/>
    <dgm:cxn modelId="{363B5844-AA59-456B-87F1-8974DF13EF9C}" type="presOf" srcId="{486C0800-59A1-4128-837C-F19DFBA4862B}" destId="{0E985FF1-35A5-4E8A-A703-6BA6815B0DD5}" srcOrd="1" destOrd="3" presId="urn:microsoft.com/office/officeart/2005/8/layout/cycle4"/>
    <dgm:cxn modelId="{9B6E7C44-A46B-41FF-86ED-8197C3446E9A}" srcId="{9183E6F1-A5C0-4AA2-A6D8-A96838A8A1A6}" destId="{ECDF6CBA-320A-4CC4-9B60-77C8085A1E81}" srcOrd="2" destOrd="0" parTransId="{F4D3FE56-E263-4B71-882D-96F0F4E017F2}" sibTransId="{67357198-1462-4EE6-923E-247350158252}"/>
    <dgm:cxn modelId="{A47D1B46-7B5C-4702-991B-6BC9F320E8A4}" type="presOf" srcId="{10770BCC-8161-42DF-94AB-A8C2CFD236D8}" destId="{D676BFC6-0037-4290-910D-BC092FC68D73}" srcOrd="0" destOrd="3" presId="urn:microsoft.com/office/officeart/2005/8/layout/cycle4"/>
    <dgm:cxn modelId="{95DBBD68-C721-4650-AAA9-209233A0DF4F}" type="presOf" srcId="{93907CFC-4513-45E5-8476-47A57F3948A9}" destId="{B9C4FCE2-4496-4341-9FD1-678E9787ABDF}" srcOrd="0" destOrd="0" presId="urn:microsoft.com/office/officeart/2005/8/layout/cycle4"/>
    <dgm:cxn modelId="{90B6DD68-8C00-4619-AA09-57133F59DB9C}" srcId="{9D9ECFCD-147A-4C80-B3EB-95968ED36461}" destId="{74F8C695-4B42-4EA5-A7A1-E2763ABF6CA4}" srcOrd="0" destOrd="0" parTransId="{C2E03E35-F9F1-49BB-8895-AAEC247192AF}" sibTransId="{B16F37AA-588E-4108-8F46-DB1F9E24E968}"/>
    <dgm:cxn modelId="{5734634E-13DB-45A6-8EF2-3B56DCF0A2A2}" srcId="{C15A6A88-1150-4F41-82A4-E7499ED236FE}" destId="{1C45BACF-9A7A-46EF-B4E3-4726833FE30C}" srcOrd="1" destOrd="0" parTransId="{F3C6B443-A5B6-4575-A299-ADB315BAF432}" sibTransId="{393BE3ED-476E-4E5D-AC73-7C5F7665AB13}"/>
    <dgm:cxn modelId="{A77F7D6E-2818-4945-B5FE-AA251666731E}" srcId="{74F8C695-4B42-4EA5-A7A1-E2763ABF6CA4}" destId="{B02B3D13-EA9A-4CCC-9AD8-9455A6D067D8}" srcOrd="2" destOrd="0" parTransId="{CA46D7CB-8064-444D-9751-0351A9308941}" sibTransId="{AD859922-C5DA-4A05-BA97-9990A095199E}"/>
    <dgm:cxn modelId="{B1DC0F70-6715-4898-B627-1C35AA935361}" type="presOf" srcId="{92DA2401-5654-441E-BC58-1D3BA0071DC3}" destId="{6875EBD7-79BD-4DFE-ABDA-2E204BFB7C04}" srcOrd="1" destOrd="0" presId="urn:microsoft.com/office/officeart/2005/8/layout/cycle4"/>
    <dgm:cxn modelId="{40DC6370-E2D0-4EE1-B9FA-B02A0D2ABCE7}" type="presOf" srcId="{4A651C7C-F020-49B4-BAA6-BCD6AB80B5D6}" destId="{D676BFC6-0037-4290-910D-BC092FC68D73}" srcOrd="0" destOrd="1" presId="urn:microsoft.com/office/officeart/2005/8/layout/cycle4"/>
    <dgm:cxn modelId="{8DDCD750-9254-419F-8F25-9A05BF3F6C21}" type="presOf" srcId="{9183E6F1-A5C0-4AA2-A6D8-A96838A8A1A6}" destId="{2F1306DD-20CB-4ADD-A300-E9D2942E3BCE}" srcOrd="0" destOrd="0" presId="urn:microsoft.com/office/officeart/2005/8/layout/cycle4"/>
    <dgm:cxn modelId="{97560871-ADF4-4BFC-BC13-D37DD654A5B2}" srcId="{E20929FF-5560-49E3-8772-B8913E020A1B}" destId="{1792CAFD-5919-4271-A0C6-D4D94A44F6E9}" srcOrd="4" destOrd="0" parTransId="{DA9A11F5-F921-4463-B770-D48CA4142D63}" sibTransId="{23237A51-8009-4A0A-A96C-38002466C025}"/>
    <dgm:cxn modelId="{CCF69258-5CE5-4470-B8FE-88C4A387C777}" type="presOf" srcId="{F59082CD-78C9-4E7B-91C8-B3371BBB5321}" destId="{91F36006-93C1-40AD-B47C-3945AF7B5E01}" srcOrd="0" destOrd="3" presId="urn:microsoft.com/office/officeart/2005/8/layout/cycle4"/>
    <dgm:cxn modelId="{34E8977A-5D42-4B7D-A559-34CA298A6613}" type="presOf" srcId="{3D3638D1-877E-4202-BB6C-CA9E7790166D}" destId="{91F36006-93C1-40AD-B47C-3945AF7B5E01}" srcOrd="0" destOrd="4" presId="urn:microsoft.com/office/officeart/2005/8/layout/cycle4"/>
    <dgm:cxn modelId="{C8690D8B-B1CA-4236-9623-91450014331D}" type="presOf" srcId="{6700648A-ED72-4185-ADA2-E2EA8F826BE9}" destId="{CF219AA6-3937-41A1-9402-BF844A05772E}" srcOrd="1" destOrd="0" presId="urn:microsoft.com/office/officeart/2005/8/layout/cycle4"/>
    <dgm:cxn modelId="{3A14BA90-C28C-4E9E-BF83-CF4C04C60111}" type="presOf" srcId="{2AC6C844-5DA4-42F2-BDBD-E3E7CBD6FE31}" destId="{6A87F9B5-B4A1-47B9-9E52-CEA22332F3EA}" srcOrd="1" destOrd="2" presId="urn:microsoft.com/office/officeart/2005/8/layout/cycle4"/>
    <dgm:cxn modelId="{28464997-A927-4546-9CA3-FA6682ABE2B0}" srcId="{9D9ECFCD-147A-4C80-B3EB-95968ED36461}" destId="{E20929FF-5560-49E3-8772-B8913E020A1B}" srcOrd="2" destOrd="0" parTransId="{BC013062-50CD-4B58-832D-F62157511138}" sibTransId="{A7600976-1AF1-4637-8359-D6C1DDA2317F}"/>
    <dgm:cxn modelId="{FB1A7198-859B-47C8-88A4-C47756341978}" srcId="{9183E6F1-A5C0-4AA2-A6D8-A96838A8A1A6}" destId="{00E76FF1-9399-433A-ACCE-8DF70E93BE83}" srcOrd="1" destOrd="0" parTransId="{D541B57C-86F0-4213-A99C-0F7A116AFF31}" sibTransId="{AB4D20A2-2E2C-41F8-A26A-6A933EEC4973}"/>
    <dgm:cxn modelId="{DF2D999C-E5AB-4CAD-8688-3E3059140811}" type="presOf" srcId="{BE0F38F7-8BFF-4385-9800-4A9C36CB24E5}" destId="{6A87F9B5-B4A1-47B9-9E52-CEA22332F3EA}" srcOrd="1" destOrd="0" presId="urn:microsoft.com/office/officeart/2005/8/layout/cycle4"/>
    <dgm:cxn modelId="{88E70A9F-9070-4095-9BC2-AC65FCEA0FC5}" type="presOf" srcId="{B02B3D13-EA9A-4CCC-9AD8-9455A6D067D8}" destId="{91F36006-93C1-40AD-B47C-3945AF7B5E01}" srcOrd="0" destOrd="2" presId="urn:microsoft.com/office/officeart/2005/8/layout/cycle4"/>
    <dgm:cxn modelId="{000AA9A2-B21D-45D2-B4CA-D26874BCAF57}" type="presOf" srcId="{1C45BACF-9A7A-46EF-B4E3-4726833FE30C}" destId="{9957CC47-C823-4646-A6EF-1CB5EA4B4330}" srcOrd="0" destOrd="1" presId="urn:microsoft.com/office/officeart/2005/8/layout/cycle4"/>
    <dgm:cxn modelId="{A810F9A3-E1F3-40FB-9121-9C2731398A48}" type="presOf" srcId="{E20929FF-5560-49E3-8772-B8913E020A1B}" destId="{6DB28571-DF3A-4D64-B81A-DDA41D2A8EC9}" srcOrd="0" destOrd="0" presId="urn:microsoft.com/office/officeart/2005/8/layout/cycle4"/>
    <dgm:cxn modelId="{C24D3BAB-195E-46AF-B2A6-EA4B7189A80B}" srcId="{C15A6A88-1150-4F41-82A4-E7499ED236FE}" destId="{6700648A-ED72-4185-ADA2-E2EA8F826BE9}" srcOrd="0" destOrd="0" parTransId="{FFDCFF83-A663-4838-BE67-4FCDB4C3D365}" sibTransId="{77A23218-2EA1-4777-B46B-9D6B868EDE4A}"/>
    <dgm:cxn modelId="{18549EAD-EA51-4D21-91B2-1F125B5D1F41}" srcId="{9183E6F1-A5C0-4AA2-A6D8-A96838A8A1A6}" destId="{486C0800-59A1-4128-837C-F19DFBA4862B}" srcOrd="3" destOrd="0" parTransId="{B993F843-6EB0-47C3-B478-999968CB5C0E}" sibTransId="{6F2A2F2E-E7C3-4F35-BE92-076D5223202D}"/>
    <dgm:cxn modelId="{BFB88CAE-1198-4251-B0B1-4A23F4014494}" type="presOf" srcId="{74F8C695-4B42-4EA5-A7A1-E2763ABF6CA4}" destId="{3A32AC3D-DF70-4AC9-BC2B-F28A3FA15D1D}" srcOrd="0" destOrd="0" presId="urn:microsoft.com/office/officeart/2005/8/layout/cycle4"/>
    <dgm:cxn modelId="{37A5D2B0-5EA6-461A-AE99-C8302CAEE4C4}" srcId="{9183E6F1-A5C0-4AA2-A6D8-A96838A8A1A6}" destId="{894BFC1D-65FE-417A-90BC-462ECC0AB333}" srcOrd="4" destOrd="0" parTransId="{FA73F8DC-58B4-4FBD-BABB-7FF051D55E99}" sibTransId="{C98C5C39-1BDF-44F7-B858-B7E903825F24}"/>
    <dgm:cxn modelId="{05F1AAB6-6651-4629-B034-B22D70E06BA9}" type="presOf" srcId="{ECDF6CBA-320A-4CC4-9B60-77C8085A1E81}" destId="{0E985FF1-35A5-4E8A-A703-6BA6815B0DD5}" srcOrd="1" destOrd="2" presId="urn:microsoft.com/office/officeart/2005/8/layout/cycle4"/>
    <dgm:cxn modelId="{8D8DB6B7-E8F4-45BC-9372-7C2BF4B3BAB2}" type="presOf" srcId="{9D9ECFCD-147A-4C80-B3EB-95968ED36461}" destId="{FB8E0B79-B917-486A-B6EA-0B9AF433D10C}" srcOrd="0" destOrd="0" presId="urn:microsoft.com/office/officeart/2005/8/layout/cycle4"/>
    <dgm:cxn modelId="{0145A8BA-567B-4CFC-890E-DDF376CFEDBF}" type="presOf" srcId="{240F09B8-37B3-4B07-AF1A-473CEE87CF09}" destId="{9957CC47-C823-4646-A6EF-1CB5EA4B4330}" srcOrd="0" destOrd="2" presId="urn:microsoft.com/office/officeart/2005/8/layout/cycle4"/>
    <dgm:cxn modelId="{61E669BC-8995-42DE-9C66-B7E6E7C7F80C}" type="presOf" srcId="{36A04C62-9215-419A-9FF6-F2CD3A1726D5}" destId="{91F36006-93C1-40AD-B47C-3945AF7B5E01}" srcOrd="0" destOrd="1" presId="urn:microsoft.com/office/officeart/2005/8/layout/cycle4"/>
    <dgm:cxn modelId="{8A1872BC-1C1F-41BB-93F4-DD8348614DF4}" type="presOf" srcId="{92DA2401-5654-441E-BC58-1D3BA0071DC3}" destId="{91F36006-93C1-40AD-B47C-3945AF7B5E01}" srcOrd="0" destOrd="0" presId="urn:microsoft.com/office/officeart/2005/8/layout/cycle4"/>
    <dgm:cxn modelId="{0B3E31BD-C1BB-4881-A3FB-089FD361D823}" srcId="{74F8C695-4B42-4EA5-A7A1-E2763ABF6CA4}" destId="{3D3638D1-877E-4202-BB6C-CA9E7790166D}" srcOrd="4" destOrd="0" parTransId="{2ED4F3CE-E3F9-4F1A-8898-7069D47C1165}" sibTransId="{CB6B4307-96D9-4E83-8F15-D40D378418D1}"/>
    <dgm:cxn modelId="{A52954BF-EEA6-4961-8DF5-F031350746B5}" type="presOf" srcId="{486C0800-59A1-4128-837C-F19DFBA4862B}" destId="{B9C4FCE2-4496-4341-9FD1-678E9787ABDF}" srcOrd="0" destOrd="3" presId="urn:microsoft.com/office/officeart/2005/8/layout/cycle4"/>
    <dgm:cxn modelId="{9A5088C0-D0FC-4B89-A963-926C3EC077C0}" type="presOf" srcId="{00E76FF1-9399-433A-ACCE-8DF70E93BE83}" destId="{0E985FF1-35A5-4E8A-A703-6BA6815B0DD5}" srcOrd="1" destOrd="1" presId="urn:microsoft.com/office/officeart/2005/8/layout/cycle4"/>
    <dgm:cxn modelId="{3F248ACD-D691-4B93-9A0E-9C749F9A4CE9}" type="presOf" srcId="{1792CAFD-5919-4271-A0C6-D4D94A44F6E9}" destId="{D676BFC6-0037-4290-910D-BC092FC68D73}" srcOrd="0" destOrd="4" presId="urn:microsoft.com/office/officeart/2005/8/layout/cycle4"/>
    <dgm:cxn modelId="{68497BD3-8B05-408E-8C95-E5F4B9D677DF}" type="presOf" srcId="{2AC6C844-5DA4-42F2-BDBD-E3E7CBD6FE31}" destId="{D676BFC6-0037-4290-910D-BC092FC68D73}" srcOrd="0" destOrd="2" presId="urn:microsoft.com/office/officeart/2005/8/layout/cycle4"/>
    <dgm:cxn modelId="{98E542D6-4F35-40DA-84C3-489D08043A23}" srcId="{C15A6A88-1150-4F41-82A4-E7499ED236FE}" destId="{240F09B8-37B3-4B07-AF1A-473CEE87CF09}" srcOrd="2" destOrd="0" parTransId="{222AAC84-3994-4E17-8416-119D704D0B4B}" sibTransId="{A6AF133E-7987-490F-BD89-69B2B901FCFF}"/>
    <dgm:cxn modelId="{D73B35DC-AF25-4A40-86A2-8D85DE560704}" srcId="{74F8C695-4B42-4EA5-A7A1-E2763ABF6CA4}" destId="{36A04C62-9215-419A-9FF6-F2CD3A1726D5}" srcOrd="1" destOrd="0" parTransId="{C15CB91A-E4E0-4E04-9D2A-B08FBD96D498}" sibTransId="{226FA030-795F-4731-9101-F166B51D97EC}"/>
    <dgm:cxn modelId="{194D55DE-EF85-47E7-ADDA-9DAD27CDA491}" srcId="{9183E6F1-A5C0-4AA2-A6D8-A96838A8A1A6}" destId="{93907CFC-4513-45E5-8476-47A57F3948A9}" srcOrd="0" destOrd="0" parTransId="{8714D779-FBE6-4CD8-A7AC-A0B9A7F4C9A6}" sibTransId="{8F5C3772-8C06-41A1-AB4F-666E66225EE8}"/>
    <dgm:cxn modelId="{900BA2DE-4EAB-45F6-88C5-5F920F6F6BA6}" type="presOf" srcId="{6700648A-ED72-4185-ADA2-E2EA8F826BE9}" destId="{9957CC47-C823-4646-A6EF-1CB5EA4B4330}" srcOrd="0" destOrd="0" presId="urn:microsoft.com/office/officeart/2005/8/layout/cycle4"/>
    <dgm:cxn modelId="{4797C7DF-DBFA-4F82-B035-171C0190EE4F}" type="presOf" srcId="{10770BCC-8161-42DF-94AB-A8C2CFD236D8}" destId="{6A87F9B5-B4A1-47B9-9E52-CEA22332F3EA}" srcOrd="1" destOrd="3" presId="urn:microsoft.com/office/officeart/2005/8/layout/cycle4"/>
    <dgm:cxn modelId="{7B3226E2-C538-470F-8E9B-29EB3450897F}" srcId="{E20929FF-5560-49E3-8772-B8913E020A1B}" destId="{BE0F38F7-8BFF-4385-9800-4A9C36CB24E5}" srcOrd="0" destOrd="0" parTransId="{AA18FF4F-F928-40AC-A64C-06BFF5597ADD}" sibTransId="{A80FEB6C-7361-4576-9833-B8F26CFB595E}"/>
    <dgm:cxn modelId="{1C9256F0-91A4-448B-A5C4-403E7D911AA1}" type="presOf" srcId="{C15A6A88-1150-4F41-82A4-E7499ED236FE}" destId="{500A014D-B922-4817-93F1-02284020FD20}" srcOrd="0" destOrd="0" presId="urn:microsoft.com/office/officeart/2005/8/layout/cycle4"/>
    <dgm:cxn modelId="{19C13FF4-F7D0-4E61-A965-D39AD05CF9D9}" type="presOf" srcId="{240F09B8-37B3-4B07-AF1A-473CEE87CF09}" destId="{CF219AA6-3937-41A1-9402-BF844A05772E}" srcOrd="1" destOrd="2" presId="urn:microsoft.com/office/officeart/2005/8/layout/cycle4"/>
    <dgm:cxn modelId="{9DB50AF5-A302-40D6-907A-232A7DB7B56C}" type="presOf" srcId="{ECDF6CBA-320A-4CC4-9B60-77C8085A1E81}" destId="{B9C4FCE2-4496-4341-9FD1-678E9787ABDF}" srcOrd="0" destOrd="2" presId="urn:microsoft.com/office/officeart/2005/8/layout/cycle4"/>
    <dgm:cxn modelId="{3DEA597E-2E2C-44C1-B6FD-5AC83D79F4AE}" type="presParOf" srcId="{FB8E0B79-B917-486A-B6EA-0B9AF433D10C}" destId="{9C5C3755-AA90-4EEB-AEF9-EDB0174D48B0}" srcOrd="0" destOrd="0" presId="urn:microsoft.com/office/officeart/2005/8/layout/cycle4"/>
    <dgm:cxn modelId="{69E2B92E-AB0D-4250-B6A1-5B88FC6A445C}" type="presParOf" srcId="{9C5C3755-AA90-4EEB-AEF9-EDB0174D48B0}" destId="{7C4E2427-101B-4250-BF43-91805D850BF0}" srcOrd="0" destOrd="0" presId="urn:microsoft.com/office/officeart/2005/8/layout/cycle4"/>
    <dgm:cxn modelId="{ACB193D5-BA68-4374-96FE-1D082CDC9164}" type="presParOf" srcId="{7C4E2427-101B-4250-BF43-91805D850BF0}" destId="{91F36006-93C1-40AD-B47C-3945AF7B5E01}" srcOrd="0" destOrd="0" presId="urn:microsoft.com/office/officeart/2005/8/layout/cycle4"/>
    <dgm:cxn modelId="{70F43111-0703-462B-812B-63312A46BD6F}" type="presParOf" srcId="{7C4E2427-101B-4250-BF43-91805D850BF0}" destId="{6875EBD7-79BD-4DFE-ABDA-2E204BFB7C04}" srcOrd="1" destOrd="0" presId="urn:microsoft.com/office/officeart/2005/8/layout/cycle4"/>
    <dgm:cxn modelId="{6A6DDF65-0329-4AC4-9968-395AC9FA4AA5}" type="presParOf" srcId="{9C5C3755-AA90-4EEB-AEF9-EDB0174D48B0}" destId="{C10FEF40-7AD9-423D-946B-C9B68FB13931}" srcOrd="1" destOrd="0" presId="urn:microsoft.com/office/officeart/2005/8/layout/cycle4"/>
    <dgm:cxn modelId="{4B1D1330-59E6-4094-9FF7-62474977779C}" type="presParOf" srcId="{C10FEF40-7AD9-423D-946B-C9B68FB13931}" destId="{B9C4FCE2-4496-4341-9FD1-678E9787ABDF}" srcOrd="0" destOrd="0" presId="urn:microsoft.com/office/officeart/2005/8/layout/cycle4"/>
    <dgm:cxn modelId="{7E7A0EF0-800A-4739-B63A-A16E4900290A}" type="presParOf" srcId="{C10FEF40-7AD9-423D-946B-C9B68FB13931}" destId="{0E985FF1-35A5-4E8A-A703-6BA6815B0DD5}" srcOrd="1" destOrd="0" presId="urn:microsoft.com/office/officeart/2005/8/layout/cycle4"/>
    <dgm:cxn modelId="{F3642943-54A3-4135-9F3D-FCC6E318805D}" type="presParOf" srcId="{9C5C3755-AA90-4EEB-AEF9-EDB0174D48B0}" destId="{507B2B88-C2C1-4FC9-9457-C4753D8EDBA1}" srcOrd="2" destOrd="0" presId="urn:microsoft.com/office/officeart/2005/8/layout/cycle4"/>
    <dgm:cxn modelId="{BD24DB9D-91E8-45BF-9FE1-2C29E8D47E6D}" type="presParOf" srcId="{507B2B88-C2C1-4FC9-9457-C4753D8EDBA1}" destId="{D676BFC6-0037-4290-910D-BC092FC68D73}" srcOrd="0" destOrd="0" presId="urn:microsoft.com/office/officeart/2005/8/layout/cycle4"/>
    <dgm:cxn modelId="{575AFF5D-5B03-40B7-8023-41C643D7CD44}" type="presParOf" srcId="{507B2B88-C2C1-4FC9-9457-C4753D8EDBA1}" destId="{6A87F9B5-B4A1-47B9-9E52-CEA22332F3EA}" srcOrd="1" destOrd="0" presId="urn:microsoft.com/office/officeart/2005/8/layout/cycle4"/>
    <dgm:cxn modelId="{49D4A4DD-0DF2-4081-A9CE-35540F0CD36A}" type="presParOf" srcId="{9C5C3755-AA90-4EEB-AEF9-EDB0174D48B0}" destId="{E641F029-518D-466C-9155-C1908C5DCD88}" srcOrd="3" destOrd="0" presId="urn:microsoft.com/office/officeart/2005/8/layout/cycle4"/>
    <dgm:cxn modelId="{4A3E7F8F-BD1B-4410-954B-3E2A281BD080}" type="presParOf" srcId="{E641F029-518D-466C-9155-C1908C5DCD88}" destId="{9957CC47-C823-4646-A6EF-1CB5EA4B4330}" srcOrd="0" destOrd="0" presId="urn:microsoft.com/office/officeart/2005/8/layout/cycle4"/>
    <dgm:cxn modelId="{4A204BF4-9DAA-4FCC-A46F-3AFBB087FB3E}" type="presParOf" srcId="{E641F029-518D-466C-9155-C1908C5DCD88}" destId="{CF219AA6-3937-41A1-9402-BF844A05772E}" srcOrd="1" destOrd="0" presId="urn:microsoft.com/office/officeart/2005/8/layout/cycle4"/>
    <dgm:cxn modelId="{8D43553C-28B6-4D91-877D-259B46C34967}" type="presParOf" srcId="{9C5C3755-AA90-4EEB-AEF9-EDB0174D48B0}" destId="{FF5C9BCC-9FDA-4F6A-920E-365D4D439527}" srcOrd="4" destOrd="0" presId="urn:microsoft.com/office/officeart/2005/8/layout/cycle4"/>
    <dgm:cxn modelId="{FC9CCD47-C3F3-4FD9-8A93-1D188B05C507}" type="presParOf" srcId="{FB8E0B79-B917-486A-B6EA-0B9AF433D10C}" destId="{174F8A3E-2A2F-4E5E-86EC-073156D5EAB9}" srcOrd="1" destOrd="0" presId="urn:microsoft.com/office/officeart/2005/8/layout/cycle4"/>
    <dgm:cxn modelId="{DB1E9A3E-D125-4EB7-80D7-10EC2C8051C6}" type="presParOf" srcId="{174F8A3E-2A2F-4E5E-86EC-073156D5EAB9}" destId="{3A32AC3D-DF70-4AC9-BC2B-F28A3FA15D1D}" srcOrd="0" destOrd="0" presId="urn:microsoft.com/office/officeart/2005/8/layout/cycle4"/>
    <dgm:cxn modelId="{8C912B69-FD96-4876-B900-BBE1AC04936C}" type="presParOf" srcId="{174F8A3E-2A2F-4E5E-86EC-073156D5EAB9}" destId="{2F1306DD-20CB-4ADD-A300-E9D2942E3BCE}" srcOrd="1" destOrd="0" presId="urn:microsoft.com/office/officeart/2005/8/layout/cycle4"/>
    <dgm:cxn modelId="{245A3E3F-B8FA-4DC3-8507-3318BE627A55}" type="presParOf" srcId="{174F8A3E-2A2F-4E5E-86EC-073156D5EAB9}" destId="{6DB28571-DF3A-4D64-B81A-DDA41D2A8EC9}" srcOrd="2" destOrd="0" presId="urn:microsoft.com/office/officeart/2005/8/layout/cycle4"/>
    <dgm:cxn modelId="{07C0403F-AACB-4E6C-B9B5-FE74A92FBEF8}" type="presParOf" srcId="{174F8A3E-2A2F-4E5E-86EC-073156D5EAB9}" destId="{500A014D-B922-4817-93F1-02284020FD20}" srcOrd="3" destOrd="0" presId="urn:microsoft.com/office/officeart/2005/8/layout/cycle4"/>
    <dgm:cxn modelId="{CE3AE98B-7D00-480F-89B7-DA26677408E3}" type="presParOf" srcId="{174F8A3E-2A2F-4E5E-86EC-073156D5EAB9}" destId="{5CD78FB5-397C-4D19-9BEA-F45EEA48E6FE}" srcOrd="4" destOrd="0" presId="urn:microsoft.com/office/officeart/2005/8/layout/cycle4"/>
    <dgm:cxn modelId="{05593194-F8A9-4881-ABD5-AFCD6F79CDD1}" type="presParOf" srcId="{FB8E0B79-B917-486A-B6EA-0B9AF433D10C}" destId="{BCF654EC-FBF6-4441-B6F4-F235EA5B9BC1}" srcOrd="2" destOrd="0" presId="urn:microsoft.com/office/officeart/2005/8/layout/cycle4"/>
    <dgm:cxn modelId="{D90D22AA-C073-4E6C-BD15-C102CACE9AE2}" type="presParOf" srcId="{FB8E0B79-B917-486A-B6EA-0B9AF433D10C}" destId="{483BBB24-E6AB-4AAC-88A4-9848B891D3F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BA026-6716-4F0C-A982-15BF5031B8BD}">
      <dsp:nvSpPr>
        <dsp:cNvPr id="0" name=""/>
        <dsp:cNvSpPr/>
      </dsp:nvSpPr>
      <dsp:spPr>
        <a:xfrm>
          <a:off x="0" y="0"/>
          <a:ext cx="2542252" cy="4802294"/>
        </a:xfrm>
        <a:prstGeom prst="roundRect">
          <a:avLst>
            <a:gd name="adj" fmla="val 10000"/>
          </a:avLst>
        </a:prstGeom>
        <a:solidFill>
          <a:srgbClr val="AFB56D"/>
        </a:solidFill>
        <a:ln w="38100" cap="flat" cmpd="sng" algn="ctr">
          <a:solidFill>
            <a:srgbClr val="4763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100" kern="1200"/>
        </a:p>
      </dsp:txBody>
      <dsp:txXfrm>
        <a:off x="0" y="1920917"/>
        <a:ext cx="2542252" cy="1920917"/>
      </dsp:txXfrm>
    </dsp:sp>
    <dsp:sp modelId="{F107CBBF-C070-4FBC-BC56-10B66D436A99}">
      <dsp:nvSpPr>
        <dsp:cNvPr id="0" name=""/>
        <dsp:cNvSpPr/>
      </dsp:nvSpPr>
      <dsp:spPr>
        <a:xfrm>
          <a:off x="473178" y="288137"/>
          <a:ext cx="1599163" cy="1599163"/>
        </a:xfrm>
        <a:prstGeom prst="ellipse">
          <a:avLst/>
        </a:prstGeom>
        <a:solidFill>
          <a:srgbClr val="476332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A5EE5-20B9-49A1-B49C-97E751A3DECF}">
      <dsp:nvSpPr>
        <dsp:cNvPr id="0" name=""/>
        <dsp:cNvSpPr/>
      </dsp:nvSpPr>
      <dsp:spPr>
        <a:xfrm>
          <a:off x="2619797" y="0"/>
          <a:ext cx="2542252" cy="4802294"/>
        </a:xfrm>
        <a:prstGeom prst="roundRect">
          <a:avLst>
            <a:gd name="adj" fmla="val 10000"/>
          </a:avLst>
        </a:prstGeom>
        <a:solidFill>
          <a:srgbClr val="AFB56D"/>
        </a:solidFill>
        <a:ln w="38100" cap="flat" cmpd="sng" algn="ctr">
          <a:solidFill>
            <a:srgbClr val="4763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100" kern="1200"/>
        </a:p>
      </dsp:txBody>
      <dsp:txXfrm>
        <a:off x="2619797" y="1920917"/>
        <a:ext cx="2542252" cy="1920917"/>
      </dsp:txXfrm>
    </dsp:sp>
    <dsp:sp modelId="{75F4449D-1C91-4EA7-9706-1BB49410015A}">
      <dsp:nvSpPr>
        <dsp:cNvPr id="0" name=""/>
        <dsp:cNvSpPr/>
      </dsp:nvSpPr>
      <dsp:spPr>
        <a:xfrm>
          <a:off x="3091698" y="288137"/>
          <a:ext cx="1599163" cy="1599163"/>
        </a:xfrm>
        <a:prstGeom prst="ellipse">
          <a:avLst/>
        </a:prstGeom>
        <a:solidFill>
          <a:srgbClr val="476332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495B8-3FC7-4362-9F35-226A33225D3C}">
      <dsp:nvSpPr>
        <dsp:cNvPr id="0" name=""/>
        <dsp:cNvSpPr/>
      </dsp:nvSpPr>
      <dsp:spPr>
        <a:xfrm>
          <a:off x="5240307" y="0"/>
          <a:ext cx="2542252" cy="4802294"/>
        </a:xfrm>
        <a:prstGeom prst="roundRect">
          <a:avLst>
            <a:gd name="adj" fmla="val 10000"/>
          </a:avLst>
        </a:prstGeom>
        <a:solidFill>
          <a:srgbClr val="AFB56D"/>
        </a:solidFill>
        <a:ln w="38100" cap="flat" cmpd="sng" algn="ctr">
          <a:solidFill>
            <a:srgbClr val="4763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100" kern="1200"/>
        </a:p>
      </dsp:txBody>
      <dsp:txXfrm>
        <a:off x="5240307" y="1920917"/>
        <a:ext cx="2542252" cy="1920917"/>
      </dsp:txXfrm>
    </dsp:sp>
    <dsp:sp modelId="{A0915F5B-B33B-4E57-9408-2C3C1F88E0C3}">
      <dsp:nvSpPr>
        <dsp:cNvPr id="0" name=""/>
        <dsp:cNvSpPr/>
      </dsp:nvSpPr>
      <dsp:spPr>
        <a:xfrm>
          <a:off x="5710217" y="288137"/>
          <a:ext cx="1599163" cy="1599163"/>
        </a:xfrm>
        <a:prstGeom prst="ellipse">
          <a:avLst/>
        </a:prstGeom>
        <a:solidFill>
          <a:srgbClr val="476332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8F300-23AA-4FD6-91FB-8F0836B530BF}">
      <dsp:nvSpPr>
        <dsp:cNvPr id="0" name=""/>
        <dsp:cNvSpPr/>
      </dsp:nvSpPr>
      <dsp:spPr>
        <a:xfrm>
          <a:off x="311302" y="3841835"/>
          <a:ext cx="7159955" cy="720344"/>
        </a:xfrm>
        <a:prstGeom prst="leftRightArrow">
          <a:avLst/>
        </a:prstGeom>
        <a:solidFill>
          <a:srgbClr val="476332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C6D14-685C-4315-9C0D-7812D9BF4D8C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rgbClr val="AFB56D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Freeware</a:t>
          </a:r>
          <a:endParaRPr lang="ru-RU" sz="2100" kern="1200" dirty="0"/>
        </a:p>
      </dsp:txBody>
      <dsp:txXfrm>
        <a:off x="3230487" y="59640"/>
        <a:ext cx="1667024" cy="1044029"/>
      </dsp:txXfrm>
    </dsp:sp>
    <dsp:sp modelId="{DDB07ADD-C87C-4E95-832B-6048BE253296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01467-443B-4D5E-AFCA-58AF6FCDBD29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rgbClr val="B8BE8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Shareware</a:t>
          </a:r>
          <a:endParaRPr lang="ru-RU" sz="2100" kern="1200" dirty="0"/>
        </a:p>
      </dsp:txBody>
      <dsp:txXfrm>
        <a:off x="5427548" y="1655898"/>
        <a:ext cx="1667024" cy="1044029"/>
      </dsp:txXfrm>
    </dsp:sp>
    <dsp:sp modelId="{7BCA78A2-960F-4533-BA1F-14F5F49E6ACE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10DE4-ED8C-44DB-831E-9DB1F6FE0E62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rgbClr val="C4C99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Public domain software</a:t>
          </a:r>
          <a:endParaRPr lang="ru-RU" sz="2100" kern="1200" dirty="0"/>
        </a:p>
      </dsp:txBody>
      <dsp:txXfrm>
        <a:off x="4588345" y="4238698"/>
        <a:ext cx="1667024" cy="1044029"/>
      </dsp:txXfrm>
    </dsp:sp>
    <dsp:sp modelId="{9FD39A92-503F-4811-AEA0-49D89FCE336E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5717B-0C3C-45CB-AF07-7A380F7E4DEA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rgbClr val="CFD3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Open Source</a:t>
          </a:r>
          <a:endParaRPr lang="ru-RU" sz="2100" kern="1200" dirty="0"/>
        </a:p>
      </dsp:txBody>
      <dsp:txXfrm>
        <a:off x="1872629" y="4238698"/>
        <a:ext cx="1667024" cy="1044029"/>
      </dsp:txXfrm>
    </dsp:sp>
    <dsp:sp modelId="{B85DC28C-58D5-4DE5-8008-D28C02C9A41C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52B05-5A84-4662-8DE5-7EC5E86EAD2C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rgbClr val="DADDBD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Commercial</a:t>
          </a:r>
          <a:endParaRPr lang="ru-RU" sz="2100" kern="1200" dirty="0"/>
        </a:p>
      </dsp:txBody>
      <dsp:txXfrm>
        <a:off x="1033427" y="1655898"/>
        <a:ext cx="1667024" cy="1044029"/>
      </dsp:txXfrm>
    </dsp:sp>
    <dsp:sp modelId="{CCC3F14F-3628-437C-A1EE-F29EEB45CD1A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F2B40-40F5-4822-B2D9-E70C4F1E9582}">
      <dsp:nvSpPr>
        <dsp:cNvPr id="0" name=""/>
        <dsp:cNvSpPr/>
      </dsp:nvSpPr>
      <dsp:spPr>
        <a:xfrm>
          <a:off x="755967" y="428469"/>
          <a:ext cx="6903719" cy="21574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287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 dirty="0"/>
            <a:t>Свободно распространяемые (БЕСПЛАТНЫЕ) полнофункциональные программы. Приобретать подобные программы не нужно.</a:t>
          </a:r>
          <a:endParaRPr lang="ru-RU" sz="2700" kern="1200" dirty="0"/>
        </a:p>
      </dsp:txBody>
      <dsp:txXfrm>
        <a:off x="755967" y="428469"/>
        <a:ext cx="6903719" cy="2157412"/>
      </dsp:txXfrm>
    </dsp:sp>
    <dsp:sp modelId="{7C984E01-7CDB-4A61-9D3B-0F9394FD0C67}">
      <dsp:nvSpPr>
        <dsp:cNvPr id="0" name=""/>
        <dsp:cNvSpPr/>
      </dsp:nvSpPr>
      <dsp:spPr>
        <a:xfrm>
          <a:off x="468312" y="116842"/>
          <a:ext cx="1510188" cy="2265283"/>
        </a:xfrm>
        <a:prstGeom prst="rect">
          <a:avLst/>
        </a:prstGeom>
        <a:solidFill>
          <a:srgbClr val="DADC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C0FE2-DD47-4B83-8305-1CEEC1B1DB93}">
      <dsp:nvSpPr>
        <dsp:cNvPr id="0" name=""/>
        <dsp:cNvSpPr/>
      </dsp:nvSpPr>
      <dsp:spPr>
        <a:xfrm>
          <a:off x="755967" y="3144411"/>
          <a:ext cx="6903719" cy="21574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287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 dirty="0"/>
            <a:t>Они, как правило, распространяются через среду Интернет или в качестве дополнения с платными коммерческими продуктами.</a:t>
          </a:r>
          <a:endParaRPr lang="ru-RU" sz="2700" kern="1200" dirty="0"/>
        </a:p>
      </dsp:txBody>
      <dsp:txXfrm>
        <a:off x="755967" y="3144411"/>
        <a:ext cx="6903719" cy="2157412"/>
      </dsp:txXfrm>
    </dsp:sp>
    <dsp:sp modelId="{37FB892A-D329-4B0E-8FD2-16581B0410B9}">
      <dsp:nvSpPr>
        <dsp:cNvPr id="0" name=""/>
        <dsp:cNvSpPr/>
      </dsp:nvSpPr>
      <dsp:spPr>
        <a:xfrm>
          <a:off x="468312" y="2832785"/>
          <a:ext cx="1510188" cy="2265283"/>
        </a:xfrm>
        <a:prstGeom prst="rect">
          <a:avLst/>
        </a:prstGeom>
        <a:solidFill>
          <a:srgbClr val="DADC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28E6C-85B9-4100-9272-23EF45FB6419}">
      <dsp:nvSpPr>
        <dsp:cNvPr id="0" name=""/>
        <dsp:cNvSpPr/>
      </dsp:nvSpPr>
      <dsp:spPr>
        <a:xfrm>
          <a:off x="0" y="382148"/>
          <a:ext cx="8128000" cy="1091851"/>
        </a:xfrm>
        <a:prstGeom prst="roundRect">
          <a:avLst>
            <a:gd name="adj" fmla="val 10000"/>
          </a:avLst>
        </a:prstGeom>
        <a:solidFill>
          <a:srgbClr val="DACC8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700" b="0" i="0" kern="1200" dirty="0"/>
            <a:t>Ограничения могут быть:</a:t>
          </a:r>
          <a:endParaRPr lang="ru-RU" sz="5700" kern="1200" dirty="0"/>
        </a:p>
      </dsp:txBody>
      <dsp:txXfrm>
        <a:off x="31979" y="414127"/>
        <a:ext cx="8064042" cy="1027893"/>
      </dsp:txXfrm>
    </dsp:sp>
    <dsp:sp modelId="{521F6C2E-322B-4B2B-98D4-B12C46B5F20C}">
      <dsp:nvSpPr>
        <dsp:cNvPr id="0" name=""/>
        <dsp:cNvSpPr/>
      </dsp:nvSpPr>
      <dsp:spPr>
        <a:xfrm>
          <a:off x="0" y="1670532"/>
          <a:ext cx="1091851" cy="1091851"/>
        </a:xfrm>
        <a:prstGeom prst="roundRect">
          <a:avLst>
            <a:gd name="adj" fmla="val 16670"/>
          </a:avLst>
        </a:prstGeom>
        <a:solidFill>
          <a:srgbClr val="CDB95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4C287-34BF-4931-995C-9A97D15ADB5F}">
      <dsp:nvSpPr>
        <dsp:cNvPr id="0" name=""/>
        <dsp:cNvSpPr/>
      </dsp:nvSpPr>
      <dsp:spPr>
        <a:xfrm>
          <a:off x="1157362" y="1670532"/>
          <a:ext cx="6970637" cy="1091851"/>
        </a:xfrm>
        <a:prstGeom prst="roundRect">
          <a:avLst>
            <a:gd name="adj" fmla="val 16670"/>
          </a:avLst>
        </a:prstGeom>
        <a:solidFill>
          <a:srgbClr val="DACC8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 dirty="0"/>
            <a:t>функциональными, т.е. пользователю доступны не все функциональные возможности – это так называемые демо-версии; </a:t>
          </a:r>
          <a:endParaRPr lang="ru-RU" sz="1700" kern="1200" dirty="0"/>
        </a:p>
      </dsp:txBody>
      <dsp:txXfrm>
        <a:off x="1210671" y="1723841"/>
        <a:ext cx="6864019" cy="985233"/>
      </dsp:txXfrm>
    </dsp:sp>
    <dsp:sp modelId="{1D97CF07-CEC1-47A7-A7B5-E3655C53F578}">
      <dsp:nvSpPr>
        <dsp:cNvPr id="0" name=""/>
        <dsp:cNvSpPr/>
      </dsp:nvSpPr>
      <dsp:spPr>
        <a:xfrm>
          <a:off x="0" y="2893406"/>
          <a:ext cx="1091851" cy="1091851"/>
        </a:xfrm>
        <a:prstGeom prst="roundRect">
          <a:avLst>
            <a:gd name="adj" fmla="val 16670"/>
          </a:avLst>
        </a:prstGeom>
        <a:solidFill>
          <a:srgbClr val="CDB95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1F89F-E0D8-42E0-8032-D49C279B0587}">
      <dsp:nvSpPr>
        <dsp:cNvPr id="0" name=""/>
        <dsp:cNvSpPr/>
      </dsp:nvSpPr>
      <dsp:spPr>
        <a:xfrm>
          <a:off x="1157362" y="2893406"/>
          <a:ext cx="6970637" cy="1091851"/>
        </a:xfrm>
        <a:prstGeom prst="roundRect">
          <a:avLst>
            <a:gd name="adj" fmla="val 16670"/>
          </a:avLst>
        </a:prstGeom>
        <a:solidFill>
          <a:srgbClr val="DACC8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 dirty="0"/>
            <a:t>временными, т.е. без оплаты продукт в полном функционале работает какое-то календарное время или определенное количество запусков – так называемые пробные версии.</a:t>
          </a:r>
          <a:endParaRPr lang="ru-RU" sz="1700" kern="1200" dirty="0"/>
        </a:p>
      </dsp:txBody>
      <dsp:txXfrm>
        <a:off x="1210671" y="2946715"/>
        <a:ext cx="6864019" cy="9852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C6-0037-4290-910D-BC092FC68D73}">
      <dsp:nvSpPr>
        <dsp:cNvPr id="0" name=""/>
        <dsp:cNvSpPr/>
      </dsp:nvSpPr>
      <dsp:spPr>
        <a:xfrm>
          <a:off x="5651612" y="3462375"/>
          <a:ext cx="4636640" cy="1910218"/>
        </a:xfrm>
        <a:prstGeom prst="roundRect">
          <a:avLst>
            <a:gd name="adj" fmla="val 10000"/>
          </a:avLst>
        </a:prstGeom>
        <a:solidFill>
          <a:srgbClr val="EBE4B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800" kern="1200" dirty="0"/>
            <a:t>Автор</a:t>
          </a:r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800" kern="1200" dirty="0"/>
            <a:t>отказывается</a:t>
          </a:r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800" kern="1200" dirty="0"/>
            <a:t>от своих прав,</a:t>
          </a:r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800" kern="1200" dirty="0"/>
            <a:t>выкладывая</a:t>
          </a:r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800" kern="1200" dirty="0"/>
            <a:t>исходный код</a:t>
          </a:r>
        </a:p>
      </dsp:txBody>
      <dsp:txXfrm>
        <a:off x="7084566" y="3981890"/>
        <a:ext cx="3161726" cy="1348741"/>
      </dsp:txXfrm>
    </dsp:sp>
    <dsp:sp modelId="{9957CC47-C823-4646-A6EF-1CB5EA4B4330}">
      <dsp:nvSpPr>
        <dsp:cNvPr id="0" name=""/>
        <dsp:cNvSpPr/>
      </dsp:nvSpPr>
      <dsp:spPr>
        <a:xfrm>
          <a:off x="1191393" y="3615947"/>
          <a:ext cx="4055754" cy="1717714"/>
        </a:xfrm>
        <a:prstGeom prst="roundRect">
          <a:avLst>
            <a:gd name="adj" fmla="val 10000"/>
          </a:avLst>
        </a:prstGeom>
        <a:solidFill>
          <a:srgbClr val="EBE4B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800" kern="1200" dirty="0"/>
            <a:t>У автора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800" kern="1200" dirty="0"/>
            <a:t>отсутствуют права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800" kern="1200" dirty="0"/>
            <a:t>на программу</a:t>
          </a:r>
        </a:p>
      </dsp:txBody>
      <dsp:txXfrm>
        <a:off x="1229126" y="4083108"/>
        <a:ext cx="2763562" cy="1212819"/>
      </dsp:txXfrm>
    </dsp:sp>
    <dsp:sp modelId="{B9C4FCE2-4496-4341-9FD1-678E9787ABDF}">
      <dsp:nvSpPr>
        <dsp:cNvPr id="0" name=""/>
        <dsp:cNvSpPr/>
      </dsp:nvSpPr>
      <dsp:spPr>
        <a:xfrm>
          <a:off x="5803052" y="-22721"/>
          <a:ext cx="4494349" cy="1717714"/>
        </a:xfrm>
        <a:prstGeom prst="roundRect">
          <a:avLst>
            <a:gd name="adj" fmla="val 10000"/>
          </a:avLst>
        </a:prstGeom>
        <a:solidFill>
          <a:srgbClr val="EBE4B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800" kern="1200" dirty="0"/>
            <a:t>Сейчас</a:t>
          </a:r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800" kern="1200" dirty="0"/>
            <a:t>продукты этого</a:t>
          </a:r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800" kern="1200" dirty="0"/>
            <a:t>типа</a:t>
          </a:r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800" kern="1200" dirty="0"/>
            <a:t>почти не</a:t>
          </a:r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800" kern="1200" dirty="0"/>
            <a:t>выпускаются</a:t>
          </a:r>
        </a:p>
      </dsp:txBody>
      <dsp:txXfrm>
        <a:off x="7189090" y="15012"/>
        <a:ext cx="3070578" cy="1212819"/>
      </dsp:txXfrm>
    </dsp:sp>
    <dsp:sp modelId="{91F36006-93C1-40AD-B47C-3945AF7B5E01}">
      <dsp:nvSpPr>
        <dsp:cNvPr id="0" name=""/>
        <dsp:cNvSpPr/>
      </dsp:nvSpPr>
      <dsp:spPr>
        <a:xfrm>
          <a:off x="1164478" y="-22721"/>
          <a:ext cx="4155830" cy="1717714"/>
        </a:xfrm>
        <a:prstGeom prst="roundRect">
          <a:avLst>
            <a:gd name="adj" fmla="val 10000"/>
          </a:avLst>
        </a:prstGeom>
        <a:solidFill>
          <a:srgbClr val="EBE4B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800" b="0" i="0" kern="1200" dirty="0"/>
            <a:t>Программные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800" b="0" i="0" kern="1200" dirty="0"/>
            <a:t>продукты этого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800" b="0" i="0" kern="1200" dirty="0"/>
            <a:t>типа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800" b="0" i="0" kern="1200" dirty="0"/>
            <a:t>распространяются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800" b="0" i="0" kern="1200" dirty="0"/>
            <a:t>бесплатно.</a:t>
          </a:r>
          <a:endParaRPr lang="ru-RU" sz="1800" kern="1200" dirty="0"/>
        </a:p>
      </dsp:txBody>
      <dsp:txXfrm>
        <a:off x="1202211" y="15012"/>
        <a:ext cx="2833615" cy="1212819"/>
      </dsp:txXfrm>
    </dsp:sp>
    <dsp:sp modelId="{3A32AC3D-DF70-4AC9-BC2B-F28A3FA15D1D}">
      <dsp:nvSpPr>
        <dsp:cNvPr id="0" name=""/>
        <dsp:cNvSpPr/>
      </dsp:nvSpPr>
      <dsp:spPr>
        <a:xfrm>
          <a:off x="3354080" y="331372"/>
          <a:ext cx="2324282" cy="2324282"/>
        </a:xfrm>
        <a:prstGeom prst="pieWedge">
          <a:avLst/>
        </a:prstGeom>
        <a:solidFill>
          <a:srgbClr val="DACD7F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800" kern="1200" dirty="0"/>
        </a:p>
      </dsp:txBody>
      <dsp:txXfrm>
        <a:off x="4034846" y="1012138"/>
        <a:ext cx="1643516" cy="1643516"/>
      </dsp:txXfrm>
    </dsp:sp>
    <dsp:sp modelId="{2F1306DD-20CB-4ADD-A300-E9D2942E3BCE}">
      <dsp:nvSpPr>
        <dsp:cNvPr id="0" name=""/>
        <dsp:cNvSpPr/>
      </dsp:nvSpPr>
      <dsp:spPr>
        <a:xfrm rot="5400000">
          <a:off x="5785719" y="331372"/>
          <a:ext cx="2324282" cy="2324282"/>
        </a:xfrm>
        <a:prstGeom prst="pieWedge">
          <a:avLst/>
        </a:prstGeom>
        <a:solidFill>
          <a:srgbClr val="DACD7F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800" kern="1200" dirty="0"/>
        </a:p>
      </dsp:txBody>
      <dsp:txXfrm rot="-5400000">
        <a:off x="5785719" y="1012138"/>
        <a:ext cx="1643516" cy="1643516"/>
      </dsp:txXfrm>
    </dsp:sp>
    <dsp:sp modelId="{6DB28571-DF3A-4D64-B81A-DDA41D2A8EC9}">
      <dsp:nvSpPr>
        <dsp:cNvPr id="0" name=""/>
        <dsp:cNvSpPr/>
      </dsp:nvSpPr>
      <dsp:spPr>
        <a:xfrm rot="10800000">
          <a:off x="5785719" y="2763012"/>
          <a:ext cx="2324282" cy="2324282"/>
        </a:xfrm>
        <a:prstGeom prst="pieWedge">
          <a:avLst/>
        </a:prstGeom>
        <a:solidFill>
          <a:srgbClr val="DACD7F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800" kern="1200" dirty="0"/>
        </a:p>
      </dsp:txBody>
      <dsp:txXfrm rot="10800000">
        <a:off x="5785719" y="2763012"/>
        <a:ext cx="1643516" cy="1643516"/>
      </dsp:txXfrm>
    </dsp:sp>
    <dsp:sp modelId="{500A014D-B922-4817-93F1-02284020FD20}">
      <dsp:nvSpPr>
        <dsp:cNvPr id="0" name=""/>
        <dsp:cNvSpPr/>
      </dsp:nvSpPr>
      <dsp:spPr>
        <a:xfrm rot="16200000">
          <a:off x="3354080" y="2763012"/>
          <a:ext cx="2324282" cy="2324282"/>
        </a:xfrm>
        <a:prstGeom prst="pieWedge">
          <a:avLst/>
        </a:prstGeom>
        <a:solidFill>
          <a:srgbClr val="DACD7F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800" kern="1200" dirty="0"/>
        </a:p>
      </dsp:txBody>
      <dsp:txXfrm rot="5400000">
        <a:off x="4034846" y="2763012"/>
        <a:ext cx="1643516" cy="1643516"/>
      </dsp:txXfrm>
    </dsp:sp>
    <dsp:sp modelId="{BCF654EC-FBF6-4441-B6F4-F235EA5B9BC1}">
      <dsp:nvSpPr>
        <dsp:cNvPr id="0" name=""/>
        <dsp:cNvSpPr/>
      </dsp:nvSpPr>
      <dsp:spPr>
        <a:xfrm>
          <a:off x="5330793" y="2226226"/>
          <a:ext cx="802494" cy="697821"/>
        </a:xfrm>
        <a:prstGeom prst="circularArrow">
          <a:avLst/>
        </a:prstGeom>
        <a:solidFill>
          <a:srgbClr val="648C4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BBB24-E6AB-4AAC-88A4-9848B891D3F5}">
      <dsp:nvSpPr>
        <dsp:cNvPr id="0" name=""/>
        <dsp:cNvSpPr/>
      </dsp:nvSpPr>
      <dsp:spPr>
        <a:xfrm rot="10800000">
          <a:off x="5330793" y="2494619"/>
          <a:ext cx="802494" cy="697821"/>
        </a:xfrm>
        <a:prstGeom prst="circularArrow">
          <a:avLst/>
        </a:prstGeom>
        <a:solidFill>
          <a:srgbClr val="648C4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B68B1-5ED8-445F-AD42-BB95F1DE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D9FF6D-67AA-4C5C-A235-E47394203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E86D40-8BFA-4C54-868A-A9CAC203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40D6-00D8-4584-B46C-979A1918AE13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037C98-3975-486F-A84D-BE033AD5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92D228-C044-4CDC-A382-396A2852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DACB-451A-4258-9FC1-845AF4440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04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4CC1F-A7E4-4C86-93FC-972621C8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F94F8-F47B-444F-A49A-2ECABB0F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CA405B-B9B4-429A-A425-401BDA79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40D6-00D8-4584-B46C-979A1918AE13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7203FD-D22A-49D1-88CE-67D5F305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C95BBD-6BEA-46DF-8C5B-C3319AA6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DACB-451A-4258-9FC1-845AF4440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57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C1734-7FB8-4CD7-B002-9E05AA50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9B7A02-EB46-43E2-9102-4B1AD067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EF92A8-2489-4D94-8D5D-5857ABCE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40D6-00D8-4584-B46C-979A1918AE13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E516DB-7E5E-4E11-A6C9-700C2C56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9C1460-D84A-4E8A-AD49-1F0ED7B2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DACB-451A-4258-9FC1-845AF4440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55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255EF-C0F4-4465-9DA1-7894D5F2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809343-85CE-418E-BEB1-9297D1A7C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12119D-D21F-4A8A-8E16-4F08BEE41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DDF975-FA72-42F2-BD19-27B65D9B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40D6-00D8-4584-B46C-979A1918AE13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89A20F-D25E-42EC-ADEF-A3FA2643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BC6A6E-A97E-437E-8E09-B6D31C5F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DACB-451A-4258-9FC1-845AF4440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319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F0430-6636-480E-BD43-4589C237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157F97-CB84-4049-9D8D-0570153E5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5D9513-2184-4B54-8B0F-72AE3A21E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05ACE1-82B8-4FAA-9850-EEEF0F240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AB04BC-6B1F-4913-A1C9-8DE0A0EEA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C78C2D-103D-4D89-BD0F-0E68F25E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40D6-00D8-4584-B46C-979A1918AE13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5EE9A0-24AE-43D8-9F5B-691CAD34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034580-822F-42D8-B753-58018A44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DACB-451A-4258-9FC1-845AF4440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83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883DB-0F22-4E79-8777-BE0A510E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678752-2FB0-4D23-BADE-A7A25E5C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40D6-00D8-4584-B46C-979A1918AE13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60A401-3AE9-4B9A-B278-E61AEB05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54CE40-0C1A-4579-BDE4-9238D499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DACB-451A-4258-9FC1-845AF4440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90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D5C4C6-DBA3-467B-AC0B-AF794B1B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40D6-00D8-4584-B46C-979A1918AE13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DDC635-E2D4-4458-819E-25B3E090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1E16D6-6F6C-43E5-8979-40CAD1E2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DACB-451A-4258-9FC1-845AF4440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495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732F3-655B-430D-9CD7-82B0B0E3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26AC2-4E44-49D1-83EB-C44C4A3B1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4A10B1-3AF8-4FF9-AB56-8CDF0051D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2AE1F4-08F6-4F81-BF80-BF17D3A2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40D6-00D8-4584-B46C-979A1918AE13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887DD-B6C4-4C3D-B321-A7ECEF1B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2F0035-1972-431B-9618-BBF61DB2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DACB-451A-4258-9FC1-845AF4440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772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FB3EB-E6C3-4E00-8D0F-F053DE8D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1C24C8-578F-4927-BDAD-07AB68D0D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FD904D-E784-482F-9C7D-1DCFECB2E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3FFC5C-2594-4D1C-8430-43158E25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40D6-00D8-4584-B46C-979A1918AE13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23FB3D-05BE-4991-B0F3-B691B9C5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84BED7-6347-443D-9472-5863BB6A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DACB-451A-4258-9FC1-845AF4440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308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89776-1F24-4DE2-846D-EB1B2203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12FF89-BD9D-48F1-B46E-834BE4279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34F7B8-2013-4514-AEC4-486345F5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40D6-00D8-4584-B46C-979A1918AE13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A042B-7D25-4475-8EE2-93A7CBE4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83DAD5-5BD4-43A2-B414-7B3D3176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DACB-451A-4258-9FC1-845AF4440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841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B24820-A136-473A-A523-2F5C766D0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FB42CD-D441-4190-BD31-5B2781E81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73C72-AEF5-431C-BEB5-AAB9CA35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40D6-00D8-4584-B46C-979A1918AE13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1E4CF-5F56-49DD-815F-6820BF21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B2F1B4-71FA-4CD1-AACC-7C62D644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DACB-451A-4258-9FC1-845AF4440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70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84E3ABA-C64E-42CB-8B6A-30C99EF23B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4"/>
          <a:stretch/>
        </p:blipFill>
        <p:spPr bwMode="auto">
          <a:xfrm>
            <a:off x="0" y="-1"/>
            <a:ext cx="80573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D48DC7A-D44A-450A-8251-E2B21B61A566}"/>
              </a:ext>
            </a:extLst>
          </p:cNvPr>
          <p:cNvSpPr/>
          <p:nvPr userDrawn="1"/>
        </p:nvSpPr>
        <p:spPr>
          <a:xfrm>
            <a:off x="7711440" y="1668780"/>
            <a:ext cx="1082040" cy="3520440"/>
          </a:xfrm>
          <a:prstGeom prst="rect">
            <a:avLst/>
          </a:prstGeom>
          <a:solidFill>
            <a:srgbClr val="AFB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BCC2C-CE4F-437A-9083-CB813CC3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66218"/>
            <a:ext cx="7155180" cy="1325563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AB319C-BF80-4188-8606-399AC8D6B3DB}"/>
              </a:ext>
            </a:extLst>
          </p:cNvPr>
          <p:cNvSpPr/>
          <p:nvPr userDrawn="1"/>
        </p:nvSpPr>
        <p:spPr>
          <a:xfrm>
            <a:off x="8061960" y="0"/>
            <a:ext cx="4130040" cy="6858000"/>
          </a:xfrm>
          <a:prstGeom prst="rect">
            <a:avLst/>
          </a:prstGeom>
          <a:solidFill>
            <a:srgbClr val="DAC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1518670-AE8F-4DF6-A396-851B53824053}"/>
              </a:ext>
            </a:extLst>
          </p:cNvPr>
          <p:cNvSpPr/>
          <p:nvPr userDrawn="1"/>
        </p:nvSpPr>
        <p:spPr>
          <a:xfrm>
            <a:off x="0" y="0"/>
            <a:ext cx="8061960" cy="6858000"/>
          </a:xfrm>
          <a:prstGeom prst="rect">
            <a:avLst/>
          </a:prstGeom>
          <a:solidFill>
            <a:srgbClr val="AFB56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4AE01BB-877F-4AC0-BEF0-136DB49F4DBE}"/>
              </a:ext>
            </a:extLst>
          </p:cNvPr>
          <p:cNvSpPr txBox="1">
            <a:spLocks/>
          </p:cNvSpPr>
          <p:nvPr userDrawn="1"/>
        </p:nvSpPr>
        <p:spPr>
          <a:xfrm>
            <a:off x="-733044" y="1813560"/>
            <a:ext cx="8269224" cy="2651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9F651F57-D696-4245-9071-CC32922B0F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71560" y="1166336"/>
            <a:ext cx="3063240" cy="152336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ru-RU" dirty="0"/>
              <a:t>Выполнил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054BFC3E-3DE0-46B3-9DB6-0EBC48F745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71560" y="4168300"/>
            <a:ext cx="3063240" cy="152336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ru-RU" dirty="0"/>
              <a:t>Преподаватель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741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кличные 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0A17921A-BCB8-414D-AF83-736218A1B6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816" b="57507"/>
          <a:stretch/>
        </p:blipFill>
        <p:spPr bwMode="auto">
          <a:xfrm>
            <a:off x="716280" y="0"/>
            <a:ext cx="11277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B470BD-4E67-43E7-A65F-A5F7341910EE}"/>
              </a:ext>
            </a:extLst>
          </p:cNvPr>
          <p:cNvSpPr/>
          <p:nvPr userDrawn="1"/>
        </p:nvSpPr>
        <p:spPr>
          <a:xfrm>
            <a:off x="716280" y="0"/>
            <a:ext cx="10759440" cy="6858000"/>
          </a:xfrm>
          <a:prstGeom prst="rect">
            <a:avLst/>
          </a:prstGeom>
          <a:solidFill>
            <a:srgbClr val="D4C5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E0049-97DC-4142-9B06-BC7D570C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620" y="0"/>
            <a:ext cx="6842760" cy="1203960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FF7068B-3CC1-4E0B-972E-0A0595DC90C6}"/>
              </a:ext>
            </a:extLst>
          </p:cNvPr>
          <p:cNvSpPr/>
          <p:nvPr userDrawn="1"/>
        </p:nvSpPr>
        <p:spPr>
          <a:xfrm>
            <a:off x="0" y="0"/>
            <a:ext cx="716280" cy="6858000"/>
          </a:xfrm>
          <a:prstGeom prst="rect">
            <a:avLst/>
          </a:prstGeom>
          <a:solidFill>
            <a:srgbClr val="DAC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DF42B13-6566-43C3-8192-2689252B01F7}"/>
              </a:ext>
            </a:extLst>
          </p:cNvPr>
          <p:cNvSpPr/>
          <p:nvPr userDrawn="1"/>
        </p:nvSpPr>
        <p:spPr>
          <a:xfrm>
            <a:off x="11475720" y="0"/>
            <a:ext cx="716280" cy="6858000"/>
          </a:xfrm>
          <a:prstGeom prst="rect">
            <a:avLst/>
          </a:prstGeom>
          <a:solidFill>
            <a:srgbClr val="DAC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E0246F8-03AE-40AC-9399-1B94FFD48311}"/>
              </a:ext>
            </a:extLst>
          </p:cNvPr>
          <p:cNvSpPr/>
          <p:nvPr userDrawn="1"/>
        </p:nvSpPr>
        <p:spPr>
          <a:xfrm>
            <a:off x="487680" y="1104900"/>
            <a:ext cx="548640" cy="464820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9427C4-70E7-4ACF-BDB5-A6F4F9C85E84}"/>
              </a:ext>
            </a:extLst>
          </p:cNvPr>
          <p:cNvSpPr/>
          <p:nvPr userDrawn="1"/>
        </p:nvSpPr>
        <p:spPr>
          <a:xfrm>
            <a:off x="11155680" y="1104900"/>
            <a:ext cx="548640" cy="464820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94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D4EB85-9193-4A0D-BFF7-350E3AAD34BE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37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598D1-B27B-4071-B8B5-5D356325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7B1A15-EECC-4852-8FA3-63B32CD04F1F}"/>
              </a:ext>
            </a:extLst>
          </p:cNvPr>
          <p:cNvSpPr/>
          <p:nvPr userDrawn="1"/>
        </p:nvSpPr>
        <p:spPr>
          <a:xfrm>
            <a:off x="0" y="1690688"/>
            <a:ext cx="12192000" cy="5167312"/>
          </a:xfrm>
          <a:prstGeom prst="rect">
            <a:avLst/>
          </a:prstGeom>
          <a:solidFill>
            <a:srgbClr val="AFB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4353780F-9C31-4F2D-B54A-71E3611E276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35516954"/>
              </p:ext>
            </p:extLst>
          </p:nvPr>
        </p:nvGraphicFramePr>
        <p:xfrm>
          <a:off x="2204720" y="1873144"/>
          <a:ext cx="7782560" cy="4802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920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граф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B9395F-EBB6-48A1-A159-B096D8F2266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C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4E948-FD62-4969-BC5C-6A646ECB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69" y="0"/>
            <a:ext cx="4474579" cy="132556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Рисунок SmartArt 7">
            <a:extLst>
              <a:ext uri="{FF2B5EF4-FFF2-40B4-BE49-F238E27FC236}">
                <a16:creationId xmlns:a16="http://schemas.microsoft.com/office/drawing/2014/main" id="{7F03D64C-06A0-4CF9-90D1-044CE5E60F6B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4971678" y="363844"/>
            <a:ext cx="6903947" cy="610640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4E6C6E7-FF87-40C2-8055-EA35AF513A53}"/>
              </a:ext>
            </a:extLst>
          </p:cNvPr>
          <p:cNvSpPr/>
          <p:nvPr userDrawn="1"/>
        </p:nvSpPr>
        <p:spPr>
          <a:xfrm>
            <a:off x="196770" y="1111170"/>
            <a:ext cx="4474580" cy="5567422"/>
          </a:xfrm>
          <a:prstGeom prst="roundRect">
            <a:avLst/>
          </a:prstGeom>
          <a:solidFill>
            <a:srgbClr val="AFB56D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01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6686DF65-8ABF-4F98-9B10-8022B232E43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0E6EF8-7358-49FD-8780-77F20FEE13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FB56D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EBCDF-A9A5-45DA-9547-467F27FB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2780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D756A23-064C-427E-B52E-7488E2E8F8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0E6EF8-7358-49FD-8780-77F20FEE13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FB56D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EBCDF-A9A5-45DA-9547-467F27FB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6586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>
            <a:extLst>
              <a:ext uri="{FF2B5EF4-FFF2-40B4-BE49-F238E27FC236}">
                <a16:creationId xmlns:a16="http://schemas.microsoft.com/office/drawing/2014/main" id="{C3370A9D-2F07-4604-8B6D-844A82CDEF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4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0E6EF8-7358-49FD-8780-77F20FEE13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FB56D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EBCDF-A9A5-45DA-9547-467F27FB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497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4" name="Picture 10">
            <a:extLst>
              <a:ext uri="{FF2B5EF4-FFF2-40B4-BE49-F238E27FC236}">
                <a16:creationId xmlns:a16="http://schemas.microsoft.com/office/drawing/2014/main" id="{24ACEE1D-472F-49FC-ACCA-30712CE6E09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0E6EF8-7358-49FD-8780-77F20FEE13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FB56D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EBCDF-A9A5-45DA-9547-467F27FB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8417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170D3-2DE6-4D0E-828C-B87ECFE0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AD7A4-942F-40F7-B9DA-2700F1922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64F6AB-76F5-4A32-AA4F-12CDB1846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40D6-00D8-4584-B46C-979A1918AE13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4BC68-7E72-4D13-AE8B-B82B2F50B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9BD889-29DE-4543-A1FF-8BF6BEC7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DACB-451A-4258-9FC1-845AF4440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62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3B11BDC-4D85-4EDF-B748-65D20C5A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2350849"/>
            <a:ext cx="7155180" cy="2156301"/>
          </a:xfrm>
        </p:spPr>
        <p:txBody>
          <a:bodyPr>
            <a:noAutofit/>
          </a:bodyPr>
          <a:lstStyle/>
          <a:p>
            <a:r>
              <a:rPr lang="ru-RU" sz="4700" dirty="0"/>
              <a:t>Типы лицензий на </a:t>
            </a:r>
            <a:br>
              <a:rPr lang="ru-RU" sz="4700" dirty="0"/>
            </a:br>
            <a:r>
              <a:rPr lang="ru-RU" sz="4700" dirty="0"/>
              <a:t>программное обеспечение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523447-A26A-4349-BBAA-8C18A0EE2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Грошев Илья</a:t>
            </a:r>
          </a:p>
          <a:p>
            <a:r>
              <a:rPr lang="ru-RU" dirty="0"/>
              <a:t>Группа 22 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156C7F7-8E43-4EE8-8CC9-EE94A8CA45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Преподаватель</a:t>
            </a:r>
            <a:r>
              <a:rPr lang="en-US" dirty="0"/>
              <a:t>:</a:t>
            </a:r>
          </a:p>
          <a:p>
            <a:r>
              <a:rPr lang="ru-RU" dirty="0" err="1"/>
              <a:t>Муреева</a:t>
            </a:r>
            <a:r>
              <a:rPr lang="ru-RU" dirty="0"/>
              <a:t> Ольга</a:t>
            </a:r>
          </a:p>
          <a:p>
            <a:r>
              <a:rPr lang="ru-RU" dirty="0"/>
              <a:t>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224758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F05FD72-339C-4424-B068-F0FE0DFC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230" y="-217593"/>
            <a:ext cx="6987540" cy="120396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Выделяют следующие типы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6D4C9E2-8465-4AF8-B9C4-69BEDBF14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013077"/>
              </p:ext>
            </p:extLst>
          </p:nvPr>
        </p:nvGraphicFramePr>
        <p:xfrm>
          <a:off x="2032000" y="9863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117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>
            <a:extLst>
              <a:ext uri="{FF2B5EF4-FFF2-40B4-BE49-F238E27FC236}">
                <a16:creationId xmlns:a16="http://schemas.microsoft.com/office/drawing/2014/main" id="{D8413962-F0CA-4520-8A3C-5EB18EB9FB1F}"/>
              </a:ext>
            </a:extLst>
          </p:cNvPr>
          <p:cNvSpPr/>
          <p:nvPr/>
        </p:nvSpPr>
        <p:spPr>
          <a:xfrm>
            <a:off x="374083" y="443132"/>
            <a:ext cx="3810000" cy="3810000"/>
          </a:xfrm>
          <a:prstGeom prst="ellipse">
            <a:avLst/>
          </a:prstGeom>
          <a:solidFill>
            <a:srgbClr val="DFD2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FREEWARE</a:t>
            </a:r>
            <a:endParaRPr lang="ru-RU" sz="4400" dirty="0">
              <a:latin typeface="+mj-lt"/>
            </a:endParaRPr>
          </a:p>
        </p:txBody>
      </p:sp>
      <p:graphicFrame>
        <p:nvGraphicFramePr>
          <p:cNvPr id="14" name="Схема 13">
            <a:extLst>
              <a:ext uri="{FF2B5EF4-FFF2-40B4-BE49-F238E27FC236}">
                <a16:creationId xmlns:a16="http://schemas.microsoft.com/office/drawing/2014/main" id="{B7802805-2B08-4A7C-93EB-86D7BFE62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169850"/>
              </p:ext>
            </p:extLst>
          </p:nvPr>
        </p:nvGraphicFramePr>
        <p:xfrm>
          <a:off x="4064000" y="4431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Рисунок 15" descr="Рукопожатие">
            <a:extLst>
              <a:ext uri="{FF2B5EF4-FFF2-40B4-BE49-F238E27FC236}">
                <a16:creationId xmlns:a16="http://schemas.microsoft.com/office/drawing/2014/main" id="{07C3F033-2391-44B0-9A6D-026782906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28836" y="3595669"/>
            <a:ext cx="1510754" cy="1510754"/>
          </a:xfrm>
          <a:prstGeom prst="rect">
            <a:avLst/>
          </a:prstGeom>
        </p:spPr>
      </p:pic>
      <p:pic>
        <p:nvPicPr>
          <p:cNvPr id="18" name="Рисунок 17" descr="База данных">
            <a:extLst>
              <a:ext uri="{FF2B5EF4-FFF2-40B4-BE49-F238E27FC236}">
                <a16:creationId xmlns:a16="http://schemas.microsoft.com/office/drawing/2014/main" id="{F008A56F-8C92-4E91-B7B0-474A9C8519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85246" y="837378"/>
            <a:ext cx="1510754" cy="15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3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CC9F94B-34C3-427C-821D-076233DF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44" y="0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</a:rPr>
              <a:t>Shareware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884DE50-597B-42F8-9687-EA5023823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266994"/>
              </p:ext>
            </p:extLst>
          </p:nvPr>
        </p:nvGraphicFramePr>
        <p:xfrm>
          <a:off x="2263341" y="2338829"/>
          <a:ext cx="8128000" cy="436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8">
            <a:extLst>
              <a:ext uri="{FF2B5EF4-FFF2-40B4-BE49-F238E27FC236}">
                <a16:creationId xmlns:a16="http://schemas.microsoft.com/office/drawing/2014/main" id="{EB3958D0-C257-489B-9D51-2A84415BA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218" y="195226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0AA55E-CDBD-43DC-A29A-E0764F842F0E}"/>
              </a:ext>
            </a:extLst>
          </p:cNvPr>
          <p:cNvSpPr txBox="1"/>
          <p:nvPr/>
        </p:nvSpPr>
        <p:spPr>
          <a:xfrm>
            <a:off x="2625692" y="1013266"/>
            <a:ext cx="81022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chemeClr val="bg1"/>
                </a:solidFill>
                <a:effectLst/>
              </a:rPr>
              <a:t>Условно-бесплатное программное обеспечение -  пользователю бесплатно предоставляется программное обеспечение неполного функционала, то есть с некоторыми ограничениями, действующими до тех пор, пока не будет произведена оплата за полнофункциональный продукт.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194" name="Picture 2" descr="Cartoon, checkmark, comic, accept, check, tick icon - Download on Iconfinder">
            <a:extLst>
              <a:ext uri="{FF2B5EF4-FFF2-40B4-BE49-F238E27FC236}">
                <a16:creationId xmlns:a16="http://schemas.microsoft.com/office/drawing/2014/main" id="{F0FE3018-CED1-4BC7-8787-8F689F95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975" y="3976298"/>
            <a:ext cx="1092468" cy="109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artoon, checkmark, comic, accept, check, tick icon - Download on Iconfinder">
            <a:extLst>
              <a:ext uri="{FF2B5EF4-FFF2-40B4-BE49-F238E27FC236}">
                <a16:creationId xmlns:a16="http://schemas.microsoft.com/office/drawing/2014/main" id="{2A21C492-6F0A-438F-8C89-3B38A4455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975" y="5216028"/>
            <a:ext cx="1092468" cy="109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6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A5D120E-E33E-483E-A110-0EF45733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</a:rPr>
              <a:t>Public domain software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C6C26663-3B48-4894-B32F-66543A5BC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9064243"/>
              </p:ext>
            </p:extLst>
          </p:nvPr>
        </p:nvGraphicFramePr>
        <p:xfrm>
          <a:off x="156901" y="1043757"/>
          <a:ext cx="1146408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52" name="Picture 12" descr="Hammer, law, legal insurance">
            <a:extLst>
              <a:ext uri="{FF2B5EF4-FFF2-40B4-BE49-F238E27FC236}">
                <a16:creationId xmlns:a16="http://schemas.microsoft.com/office/drawing/2014/main" id="{3B61CF6B-0A6F-443F-A92C-15DBF4698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185" y="4024023"/>
            <a:ext cx="1219200" cy="121920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1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Binary, code, coding">
            <a:extLst>
              <a:ext uri="{FF2B5EF4-FFF2-40B4-BE49-F238E27FC236}">
                <a16:creationId xmlns:a16="http://schemas.microsoft.com/office/drawing/2014/main" id="{F51EBCB4-B949-4B15-91A4-2690E8501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26" y="406164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Box, launch, open, product, release">
            <a:extLst>
              <a:ext uri="{FF2B5EF4-FFF2-40B4-BE49-F238E27FC236}">
                <a16:creationId xmlns:a16="http://schemas.microsoft.com/office/drawing/2014/main" id="{04C76DBD-5966-4CC6-8F57-754BA528A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63" y="201201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Free, free tag, promotion, sales promotion, shopping, tag">
            <a:extLst>
              <a:ext uri="{FF2B5EF4-FFF2-40B4-BE49-F238E27FC236}">
                <a16:creationId xmlns:a16="http://schemas.microsoft.com/office/drawing/2014/main" id="{398F13B9-120E-4A69-B998-4010FD320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4" y="2085207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2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7D1F7249-5699-4FA8-A3DD-ACD42C0CE0B6}"/>
              </a:ext>
            </a:extLst>
          </p:cNvPr>
          <p:cNvSpPr/>
          <p:nvPr/>
        </p:nvSpPr>
        <p:spPr>
          <a:xfrm>
            <a:off x="293061" y="1793029"/>
            <a:ext cx="3271942" cy="3271942"/>
          </a:xfrm>
          <a:prstGeom prst="ellipse">
            <a:avLst/>
          </a:prstGeom>
          <a:solidFill>
            <a:srgbClr val="DFD2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Open </a:t>
            </a:r>
            <a:r>
              <a:rPr lang="en-US" sz="4400" dirty="0" err="1">
                <a:latin typeface="+mj-lt"/>
              </a:rPr>
              <a:t>Sourse</a:t>
            </a:r>
            <a:endParaRPr lang="ru-RU" sz="4400" dirty="0">
              <a:latin typeface="+mj-lt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9343878-4E71-493B-841D-6C645BCDBF70}"/>
              </a:ext>
            </a:extLst>
          </p:cNvPr>
          <p:cNvSpPr/>
          <p:nvPr/>
        </p:nvSpPr>
        <p:spPr>
          <a:xfrm>
            <a:off x="6311351" y="1857063"/>
            <a:ext cx="5607466" cy="100360"/>
          </a:xfrm>
          <a:prstGeom prst="rect">
            <a:avLst/>
          </a:prstGeom>
          <a:solidFill>
            <a:srgbClr val="A8A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B35F195-ED57-45A3-8389-E032902E3AFE}"/>
              </a:ext>
            </a:extLst>
          </p:cNvPr>
          <p:cNvSpPr/>
          <p:nvPr/>
        </p:nvSpPr>
        <p:spPr>
          <a:xfrm>
            <a:off x="6311351" y="3951891"/>
            <a:ext cx="5607466" cy="100360"/>
          </a:xfrm>
          <a:prstGeom prst="rect">
            <a:avLst/>
          </a:prstGeom>
          <a:solidFill>
            <a:srgbClr val="A8A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5A08973-37EE-4EBD-91EF-DF17A03A88A9}"/>
              </a:ext>
            </a:extLst>
          </p:cNvPr>
          <p:cNvSpPr/>
          <p:nvPr/>
        </p:nvSpPr>
        <p:spPr>
          <a:xfrm>
            <a:off x="6311351" y="6008151"/>
            <a:ext cx="5607466" cy="100360"/>
          </a:xfrm>
          <a:prstGeom prst="rect">
            <a:avLst/>
          </a:prstGeom>
          <a:solidFill>
            <a:srgbClr val="A8A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EC17D57-F6D1-4820-964C-4409354F3756}"/>
              </a:ext>
            </a:extLst>
          </p:cNvPr>
          <p:cNvSpPr/>
          <p:nvPr/>
        </p:nvSpPr>
        <p:spPr>
          <a:xfrm>
            <a:off x="6291473" y="308114"/>
            <a:ext cx="1053548" cy="611256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6513275-F131-48A9-B593-C293825C81EE}"/>
              </a:ext>
            </a:extLst>
          </p:cNvPr>
          <p:cNvGrpSpPr/>
          <p:nvPr/>
        </p:nvGrpSpPr>
        <p:grpSpPr>
          <a:xfrm>
            <a:off x="3987494" y="2708791"/>
            <a:ext cx="2931796" cy="993690"/>
            <a:chOff x="4067007" y="1355648"/>
            <a:chExt cx="2931796" cy="993690"/>
          </a:xfrm>
          <a:solidFill>
            <a:srgbClr val="D6C674"/>
          </a:solidFill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EDB8C5E1-E0A9-4F59-96DF-0F1519488B0F}"/>
                </a:ext>
              </a:extLst>
            </p:cNvPr>
            <p:cNvSpPr/>
            <p:nvPr/>
          </p:nvSpPr>
          <p:spPr>
            <a:xfrm>
              <a:off x="4067007" y="1355648"/>
              <a:ext cx="2250174" cy="993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Требования</a:t>
              </a:r>
            </a:p>
          </p:txBody>
        </p:sp>
        <p:sp>
          <p:nvSpPr>
            <p:cNvPr id="15" name="Равнобедренный треугольник 14">
              <a:extLst>
                <a:ext uri="{FF2B5EF4-FFF2-40B4-BE49-F238E27FC236}">
                  <a16:creationId xmlns:a16="http://schemas.microsoft.com/office/drawing/2014/main" id="{FB4C5D21-C6A9-412D-8125-0AA6A3881203}"/>
                </a:ext>
              </a:extLst>
            </p:cNvPr>
            <p:cNvSpPr/>
            <p:nvPr/>
          </p:nvSpPr>
          <p:spPr>
            <a:xfrm rot="5400000">
              <a:off x="6161664" y="1512200"/>
              <a:ext cx="992655" cy="6816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589847A-72F2-4038-822D-7D4B67DD73E1}"/>
              </a:ext>
            </a:extLst>
          </p:cNvPr>
          <p:cNvGrpSpPr/>
          <p:nvPr/>
        </p:nvGrpSpPr>
        <p:grpSpPr>
          <a:xfrm>
            <a:off x="3987494" y="670130"/>
            <a:ext cx="2931796" cy="993690"/>
            <a:chOff x="4067007" y="1355648"/>
            <a:chExt cx="2931796" cy="993690"/>
          </a:xfrm>
          <a:solidFill>
            <a:srgbClr val="D6C674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C105BF8-C679-4719-B950-9444691F1195}"/>
                </a:ext>
              </a:extLst>
            </p:cNvPr>
            <p:cNvSpPr/>
            <p:nvPr/>
          </p:nvSpPr>
          <p:spPr>
            <a:xfrm>
              <a:off x="4067007" y="1355648"/>
              <a:ext cx="2250174" cy="993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Распространение</a:t>
              </a:r>
            </a:p>
          </p:txBody>
        </p:sp>
        <p:sp>
          <p:nvSpPr>
            <p:cNvPr id="11" name="Равнобедренный треугольник 10">
              <a:extLst>
                <a:ext uri="{FF2B5EF4-FFF2-40B4-BE49-F238E27FC236}">
                  <a16:creationId xmlns:a16="http://schemas.microsoft.com/office/drawing/2014/main" id="{4059D6BE-212E-44B6-A3F2-4082334305DE}"/>
                </a:ext>
              </a:extLst>
            </p:cNvPr>
            <p:cNvSpPr/>
            <p:nvPr/>
          </p:nvSpPr>
          <p:spPr>
            <a:xfrm rot="5400000">
              <a:off x="6161664" y="1512200"/>
              <a:ext cx="992655" cy="6816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9B85F4C-8B51-4630-8E07-22E70F855888}"/>
              </a:ext>
            </a:extLst>
          </p:cNvPr>
          <p:cNvGrpSpPr/>
          <p:nvPr/>
        </p:nvGrpSpPr>
        <p:grpSpPr>
          <a:xfrm>
            <a:off x="3987494" y="4804343"/>
            <a:ext cx="2931796" cy="993690"/>
            <a:chOff x="4067007" y="1355648"/>
            <a:chExt cx="2931796" cy="993690"/>
          </a:xfrm>
          <a:solidFill>
            <a:srgbClr val="D6C674"/>
          </a:solidFill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D2EDE257-4A1B-4E5E-AFAB-4AB6B31A5F00}"/>
                </a:ext>
              </a:extLst>
            </p:cNvPr>
            <p:cNvSpPr/>
            <p:nvPr/>
          </p:nvSpPr>
          <p:spPr>
            <a:xfrm>
              <a:off x="4067007" y="1355648"/>
              <a:ext cx="2250174" cy="993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Модифицирование</a:t>
              </a:r>
            </a:p>
          </p:txBody>
        </p:sp>
        <p:sp>
          <p:nvSpPr>
            <p:cNvPr id="18" name="Равнобедренный треугольник 17">
              <a:extLst>
                <a:ext uri="{FF2B5EF4-FFF2-40B4-BE49-F238E27FC236}">
                  <a16:creationId xmlns:a16="http://schemas.microsoft.com/office/drawing/2014/main" id="{6AF592EB-60DB-40D4-A1BF-D3C1AB5C56DA}"/>
                </a:ext>
              </a:extLst>
            </p:cNvPr>
            <p:cNvSpPr/>
            <p:nvPr/>
          </p:nvSpPr>
          <p:spPr>
            <a:xfrm rot="5400000">
              <a:off x="6161664" y="1512200"/>
              <a:ext cx="992655" cy="6816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A265732-809A-4123-969B-7ECB7D53B606}"/>
              </a:ext>
            </a:extLst>
          </p:cNvPr>
          <p:cNvSpPr txBox="1"/>
          <p:nvPr/>
        </p:nvSpPr>
        <p:spPr>
          <a:xfrm>
            <a:off x="7486622" y="532029"/>
            <a:ext cx="45993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464646"/>
                </a:solidFill>
                <a:effectLst/>
              </a:rPr>
              <a:t>Программное обеспечение распространяется на бесплатной основе вместе с исходным кодом. Однако автор уже не отказывается от своих прав.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21B3D2-8544-48FF-9FE7-BF2DB9C12DDE}"/>
              </a:ext>
            </a:extLst>
          </p:cNvPr>
          <p:cNvSpPr txBox="1"/>
          <p:nvPr/>
        </p:nvSpPr>
        <p:spPr>
          <a:xfrm>
            <a:off x="7486622" y="2369737"/>
            <a:ext cx="44321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464646"/>
                </a:solidFill>
                <a:effectLst/>
              </a:rPr>
              <a:t>Существует международная система требований к лицензии на программный продукт, который называется </a:t>
            </a:r>
            <a:r>
              <a:rPr lang="ru-RU" b="0" i="0" dirty="0" err="1">
                <a:solidFill>
                  <a:srgbClr val="464646"/>
                </a:solidFill>
                <a:effectLst/>
              </a:rPr>
              <a:t>The</a:t>
            </a:r>
            <a:r>
              <a:rPr lang="ru-RU" b="0" i="0" dirty="0">
                <a:solidFill>
                  <a:srgbClr val="464646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464646"/>
                </a:solidFill>
                <a:effectLst/>
              </a:rPr>
              <a:t>Open</a:t>
            </a:r>
            <a:r>
              <a:rPr lang="ru-RU" b="0" i="0" dirty="0">
                <a:solidFill>
                  <a:srgbClr val="464646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464646"/>
                </a:solidFill>
                <a:effectLst/>
              </a:rPr>
              <a:t>Source</a:t>
            </a:r>
            <a:r>
              <a:rPr lang="ru-RU" b="0" i="0" dirty="0">
                <a:solidFill>
                  <a:srgbClr val="464646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464646"/>
                </a:solidFill>
                <a:effectLst/>
              </a:rPr>
              <a:t>Definition</a:t>
            </a:r>
            <a:r>
              <a:rPr lang="ru-RU" b="0" i="0" dirty="0">
                <a:solidFill>
                  <a:srgbClr val="464646"/>
                </a:solidFill>
                <a:effectLst/>
              </a:rPr>
              <a:t> (OSD).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89EBDC-2025-4709-9312-56971A8634A5}"/>
              </a:ext>
            </a:extLst>
          </p:cNvPr>
          <p:cNvSpPr txBox="1"/>
          <p:nvPr/>
        </p:nvSpPr>
        <p:spPr>
          <a:xfrm>
            <a:off x="7510671" y="4157991"/>
            <a:ext cx="43485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464646"/>
                </a:solidFill>
                <a:effectLst/>
              </a:rPr>
              <a:t>Модифицированное любым соавтором обеспечение должно распространяться на тех же условиях, что и исходный продукт – то есть модифицированное ПО нельзя перевести в платное и коммерческое.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12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8058103-1D5F-4AF6-B0C2-D5BB685F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03" y="0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46464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chemeClr val="bg1"/>
                </a:solidFill>
                <a:effectLst/>
              </a:rPr>
              <a:t>Commercial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3316" name="Picture 4" descr="Accounting, business, coin, commercial, dollar">
            <a:extLst>
              <a:ext uri="{FF2B5EF4-FFF2-40B4-BE49-F238E27FC236}">
                <a16:creationId xmlns:a16="http://schemas.microsoft.com/office/drawing/2014/main" id="{9E7C1E30-DED0-47F7-A74C-E80DB48B3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067" y="1875536"/>
            <a:ext cx="1770436" cy="177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D80A14C-7A18-4206-8279-2D216DC6B584}"/>
              </a:ext>
            </a:extLst>
          </p:cNvPr>
          <p:cNvSpPr/>
          <p:nvPr/>
        </p:nvSpPr>
        <p:spPr>
          <a:xfrm>
            <a:off x="5699902" y="1593435"/>
            <a:ext cx="1096140" cy="233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68D9C5-95C2-4C15-8510-B843123B3762}"/>
              </a:ext>
            </a:extLst>
          </p:cNvPr>
          <p:cNvSpPr/>
          <p:nvPr/>
        </p:nvSpPr>
        <p:spPr>
          <a:xfrm>
            <a:off x="5986671" y="1369699"/>
            <a:ext cx="6290360" cy="2986391"/>
          </a:xfrm>
          <a:prstGeom prst="rect">
            <a:avLst/>
          </a:prstGeom>
          <a:solidFill>
            <a:srgbClr val="DACC8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rgbClr val="464646"/>
                </a:solidFill>
                <a:effectLst/>
                <a:latin typeface="Arial" panose="020B0604020202020204" pitchFamily="34" charset="0"/>
              </a:rPr>
              <a:t>Коммерческое программное обеспечение, т.е. программное обеспечение, всегда распространяемое только за плату. Оплата должна быть произведена авансом или сразу после получения копии на лицензионном диске или дискете в фирменной упаковке.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51F82-1DE3-4482-849D-366578CC4D48}"/>
              </a:ext>
            </a:extLst>
          </p:cNvPr>
          <p:cNvSpPr txBox="1"/>
          <p:nvPr/>
        </p:nvSpPr>
        <p:spPr>
          <a:xfrm>
            <a:off x="4685998" y="4623962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Примечание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136E8-1432-4E29-853F-C8534E4C0493}"/>
              </a:ext>
            </a:extLst>
          </p:cNvPr>
          <p:cNvSpPr txBox="1"/>
          <p:nvPr/>
        </p:nvSpPr>
        <p:spPr>
          <a:xfrm>
            <a:off x="2171208" y="5271330"/>
            <a:ext cx="8100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Использование  продуктов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Commercial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 без оплаты является незаконным.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4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C9EBD-28EC-49E1-826E-90D03B6B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86CAF-EBA7-4A8A-8138-9D21C9819AF2}"/>
              </a:ext>
            </a:extLst>
          </p:cNvPr>
          <p:cNvSpPr txBox="1"/>
          <p:nvPr/>
        </p:nvSpPr>
        <p:spPr>
          <a:xfrm>
            <a:off x="711739" y="1808738"/>
            <a:ext cx="6856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http://www.airrb.ru/useful/archive/pro_license/types_license.php</a:t>
            </a:r>
          </a:p>
        </p:txBody>
      </p:sp>
    </p:spTree>
    <p:extLst>
      <p:ext uri="{BB962C8B-B14F-4D97-AF65-F5344CB8AC3E}">
        <p14:creationId xmlns:p14="http://schemas.microsoft.com/office/powerpoint/2010/main" val="28695375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318</Words>
  <Application>Microsoft Office PowerPoint</Application>
  <PresentationFormat>Широкоэкранный</PresentationFormat>
  <Paragraphs>53</Paragraphs>
  <Slides>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Типы лицензий на  программное обеспечение</vt:lpstr>
      <vt:lpstr>Выделяют следующие типы:</vt:lpstr>
      <vt:lpstr>Презентация PowerPoint</vt:lpstr>
      <vt:lpstr>Shareware</vt:lpstr>
      <vt:lpstr>Public domain software</vt:lpstr>
      <vt:lpstr>Презентация PowerPoint</vt:lpstr>
      <vt:lpstr> Commercial</vt:lpstr>
      <vt:lpstr>ИСТОЧНИКИ: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Грошев</dc:creator>
  <cp:lastModifiedBy>Илья Грошев</cp:lastModifiedBy>
  <cp:revision>24</cp:revision>
  <dcterms:created xsi:type="dcterms:W3CDTF">2021-01-25T16:03:26Z</dcterms:created>
  <dcterms:modified xsi:type="dcterms:W3CDTF">2021-01-25T19:21:49Z</dcterms:modified>
</cp:coreProperties>
</file>