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3CC7A-E36C-44DD-A725-5E8D94BF9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88D582-BB32-4B9F-8664-29B144BD2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77361-CD09-43E8-A99E-85FE1D5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A5197-4703-46F3-8C25-9B918FA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3B82B-04A0-4B9D-94B3-E9C42559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8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0A93C-F0B5-40CC-AC64-047A8E33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695DA-8D1C-492F-AD71-CD6AE4EC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F00F9-7AF6-4555-9DCE-10B46F43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206ED-07C3-4DA5-948E-51225DD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894A8-E4C7-420F-95AD-78F8FD3E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9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AA08E4-E3B0-4366-BDB6-1957506BC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C73CC-73B5-4649-B5D6-208A49A1B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AC98E-C752-4D72-A9B2-717021F9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BEAE0-7CB1-478F-ADDD-8D4E2A04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66CDC-5F34-4C46-9E60-67AED703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6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71B9C-9079-4B73-B1A8-087C057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F8A65-56AD-44D7-BA27-B7B5DA96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CFA49-FAFE-4655-833A-F1408ACE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63725-6CC1-4FDE-9640-1BB288A2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8FECD-77F5-4A56-B24E-9AE456B0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5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61C13-5745-4AB7-940A-AE06ABB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5D9EE-22D5-4623-8EB6-4DFC3CB5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9DC2-3376-4DE8-BA4E-BFAD6624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D4EE9-36CC-4DF3-9AE3-E3AD865A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F1F8C-0241-4E6D-B564-C338F040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7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1E0D0-FDF2-49A0-B733-9380566D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995D5-A3AC-4F7A-8E0E-C7B4DEFB8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B0D7C-32C3-40BA-B050-DD896002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7C370-16DB-47F9-8C19-70422CCB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ECBF4-B9ED-4C92-8426-2CEBB696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470D1-1690-4D62-94F8-51E874A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3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0148D-AC67-4DC3-AFD7-67ADA360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9F1B9-5E05-455A-870C-690AA373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FEBFD-4609-41E2-87F4-88A93AA32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3ECB1B-82E6-4EEE-952D-324E6D66C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47B8A-2E24-4B01-B66E-BD386FA44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CCA11A-FABE-4D22-AA43-2390438C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E66D6B-4454-4ED1-AF84-886CD951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5C9AEC-6868-4AF3-BD64-055BFB89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90A6-F886-4781-BAB6-0CB2C655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02138-27EB-4F69-AC45-F0ADA560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63F1-2B95-4BB2-9F28-A2962144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332522-9866-4F05-9AEF-59E8ACAF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92305B-404E-4664-B0A1-F4E33E15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9CFBF4-44AF-43F0-9D27-13F83988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C0A25-9FB4-47F3-B7AA-BA3EFDB5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4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582C-26C7-49F2-96C5-9CF4CBDE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9153D-9876-4630-B5F7-DAD27C8B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22662-9231-40E1-8425-7A34F74A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85CFA-0A15-4A33-B412-855F0FB2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83E31-02C6-4742-8167-FC97549F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734C0-5392-452A-ADC4-5E073F5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9CE40-5E62-4211-B982-5D4D9A72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C02D04-A12F-4460-9E96-37C38D1E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C8F2-2BBA-4488-81B2-6904269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71A5B-9126-4969-8AA5-24E94F7D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21704-9E94-4A91-90E6-CE167AA5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D024A-BDD9-48FD-83ED-41E9D488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B85386-D35F-4015-B926-C18BCDD9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30700-4A1D-4841-89ED-29C79579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2995-6005-4435-ACE3-47A7EACE1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7D80-FAC4-4D5B-81A3-FC5777A49A46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B18BD-0C25-4605-90C1-B88CE613A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66E83-78D7-4C45-AB58-A8C00A32F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59F1-BF35-4A2A-BBE1-EA207766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E7CD34DE-5201-4D9C-98B1-74D4C4EEAC22}"/>
              </a:ext>
            </a:extLst>
          </p:cNvPr>
          <p:cNvSpPr/>
          <p:nvPr/>
        </p:nvSpPr>
        <p:spPr>
          <a:xfrm rot="16200000">
            <a:off x="2775794" y="2232801"/>
            <a:ext cx="1791855" cy="1161473"/>
          </a:xfrm>
          <a:prstGeom prst="trapezoid">
            <a:avLst>
              <a:gd name="adj" fmla="val 2802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6FE1195C-1086-482A-94F7-F5930C071469}"/>
              </a:ext>
            </a:extLst>
          </p:cNvPr>
          <p:cNvSpPr/>
          <p:nvPr/>
        </p:nvSpPr>
        <p:spPr>
          <a:xfrm rot="5400000">
            <a:off x="1614320" y="2224453"/>
            <a:ext cx="1791855" cy="1161473"/>
          </a:xfrm>
          <a:prstGeom prst="trapezoid">
            <a:avLst>
              <a:gd name="adj" fmla="val 2802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ADEC4DE-739E-46EE-A77F-6961574AD6F0}"/>
              </a:ext>
            </a:extLst>
          </p:cNvPr>
          <p:cNvSpPr/>
          <p:nvPr/>
        </p:nvSpPr>
        <p:spPr>
          <a:xfrm rot="5400000">
            <a:off x="3937267" y="2224453"/>
            <a:ext cx="1791855" cy="1161473"/>
          </a:xfrm>
          <a:prstGeom prst="trapezoid">
            <a:avLst>
              <a:gd name="adj" fmla="val 2802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FEDB8909-84AC-423F-BC63-CF8F3F232AD8}"/>
              </a:ext>
            </a:extLst>
          </p:cNvPr>
          <p:cNvSpPr/>
          <p:nvPr/>
        </p:nvSpPr>
        <p:spPr>
          <a:xfrm rot="16200000">
            <a:off x="3017279" y="2408034"/>
            <a:ext cx="1308883" cy="811005"/>
          </a:xfrm>
          <a:prstGeom prst="trapezoid">
            <a:avLst>
              <a:gd name="adj" fmla="val 28028"/>
            </a:avLst>
          </a:prstGeom>
          <a:solidFill>
            <a:schemeClr val="tx1"/>
          </a:solidFill>
          <a:ln w="1143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34E45-D464-4F9F-9C26-A06ED476464B}"/>
              </a:ext>
            </a:extLst>
          </p:cNvPr>
          <p:cNvSpPr txBox="1"/>
          <p:nvPr/>
        </p:nvSpPr>
        <p:spPr>
          <a:xfrm>
            <a:off x="5313559" y="1982450"/>
            <a:ext cx="2254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75000"/>
                  </a:schemeClr>
                </a:solidFill>
              </a:rPr>
              <a:t>Lab</a:t>
            </a:r>
            <a:endParaRPr lang="ko-KR" altLang="en-US" sz="9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사다리꼴 29">
            <a:extLst>
              <a:ext uri="{FF2B5EF4-FFF2-40B4-BE49-F238E27FC236}">
                <a16:creationId xmlns:a16="http://schemas.microsoft.com/office/drawing/2014/main" id="{2C03481F-23CA-45DE-82FE-741F15DAB783}"/>
              </a:ext>
            </a:extLst>
          </p:cNvPr>
          <p:cNvSpPr/>
          <p:nvPr/>
        </p:nvSpPr>
        <p:spPr>
          <a:xfrm rot="5400000">
            <a:off x="1362072" y="2757488"/>
            <a:ext cx="1469231" cy="116681"/>
          </a:xfrm>
          <a:prstGeom prst="trapezoid">
            <a:avLst>
              <a:gd name="adj" fmla="val 274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5A615842-0409-44F7-AAA0-6BDFB7173E26}"/>
              </a:ext>
            </a:extLst>
          </p:cNvPr>
          <p:cNvSpPr/>
          <p:nvPr/>
        </p:nvSpPr>
        <p:spPr>
          <a:xfrm rot="5400000">
            <a:off x="2405691" y="2756016"/>
            <a:ext cx="1008000" cy="116681"/>
          </a:xfrm>
          <a:prstGeom prst="trapezoid">
            <a:avLst>
              <a:gd name="adj" fmla="val 274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B27B2D1E-ED78-4EBF-BF9A-5C58CA6B48D7}"/>
              </a:ext>
            </a:extLst>
          </p:cNvPr>
          <p:cNvSpPr/>
          <p:nvPr/>
        </p:nvSpPr>
        <p:spPr>
          <a:xfrm rot="3300497">
            <a:off x="1795494" y="2647554"/>
            <a:ext cx="1404000" cy="116681"/>
          </a:xfrm>
          <a:prstGeom prst="trapezoid">
            <a:avLst>
              <a:gd name="adj" fmla="val 177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37F93D01-09AA-42F8-9CF4-3B29D3675850}"/>
              </a:ext>
            </a:extLst>
          </p:cNvPr>
          <p:cNvSpPr/>
          <p:nvPr/>
        </p:nvSpPr>
        <p:spPr>
          <a:xfrm rot="5400000">
            <a:off x="4074433" y="2383872"/>
            <a:ext cx="720000" cy="116681"/>
          </a:xfrm>
          <a:prstGeom prst="trapezoid">
            <a:avLst>
              <a:gd name="adj" fmla="val 274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다리꼴 48">
            <a:extLst>
              <a:ext uri="{FF2B5EF4-FFF2-40B4-BE49-F238E27FC236}">
                <a16:creationId xmlns:a16="http://schemas.microsoft.com/office/drawing/2014/main" id="{310BDA0E-EEE9-4104-8E19-FBA58E775B27}"/>
              </a:ext>
            </a:extLst>
          </p:cNvPr>
          <p:cNvSpPr/>
          <p:nvPr/>
        </p:nvSpPr>
        <p:spPr>
          <a:xfrm rot="5400000">
            <a:off x="5139437" y="2356843"/>
            <a:ext cx="216000" cy="116681"/>
          </a:xfrm>
          <a:prstGeom prst="trapezoid">
            <a:avLst>
              <a:gd name="adj" fmla="val 274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170BA9DD-3718-456C-BCAA-D8BE23A80F8F}"/>
              </a:ext>
            </a:extLst>
          </p:cNvPr>
          <p:cNvSpPr/>
          <p:nvPr/>
        </p:nvSpPr>
        <p:spPr>
          <a:xfrm rot="942512">
            <a:off x="4429799" y="2210275"/>
            <a:ext cx="792000" cy="116681"/>
          </a:xfrm>
          <a:prstGeom prst="trapezoid">
            <a:avLst>
              <a:gd name="adj" fmla="val 177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617BC0DC-31C4-4D78-AE17-A1BCCF20F4B9}"/>
              </a:ext>
            </a:extLst>
          </p:cNvPr>
          <p:cNvSpPr/>
          <p:nvPr/>
        </p:nvSpPr>
        <p:spPr>
          <a:xfrm>
            <a:off x="4375410" y="2746849"/>
            <a:ext cx="930368" cy="116681"/>
          </a:xfrm>
          <a:prstGeom prst="trapezoid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38E31F1D-7D6C-493D-ACAA-58234CBE62A8}"/>
              </a:ext>
            </a:extLst>
          </p:cNvPr>
          <p:cNvSpPr/>
          <p:nvPr/>
        </p:nvSpPr>
        <p:spPr>
          <a:xfrm rot="16200000">
            <a:off x="4995437" y="2976691"/>
            <a:ext cx="504000" cy="116681"/>
          </a:xfrm>
          <a:prstGeom prst="trapezoid">
            <a:avLst>
              <a:gd name="adj" fmla="val 274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다리꼴 57">
            <a:extLst>
              <a:ext uri="{FF2B5EF4-FFF2-40B4-BE49-F238E27FC236}">
                <a16:creationId xmlns:a16="http://schemas.microsoft.com/office/drawing/2014/main" id="{B253925D-ABFE-4EBA-BB6E-1203DFA2E9CA}"/>
              </a:ext>
            </a:extLst>
          </p:cNvPr>
          <p:cNvSpPr/>
          <p:nvPr/>
        </p:nvSpPr>
        <p:spPr>
          <a:xfrm rot="20649549">
            <a:off x="4402100" y="3293821"/>
            <a:ext cx="900000" cy="116681"/>
          </a:xfrm>
          <a:prstGeom prst="trapezoid">
            <a:avLst>
              <a:gd name="adj" fmla="val 177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다리꼴 61">
            <a:extLst>
              <a:ext uri="{FF2B5EF4-FFF2-40B4-BE49-F238E27FC236}">
                <a16:creationId xmlns:a16="http://schemas.microsoft.com/office/drawing/2014/main" id="{459F921B-30A3-4836-A8AD-CEF773DFF15D}"/>
              </a:ext>
            </a:extLst>
          </p:cNvPr>
          <p:cNvSpPr/>
          <p:nvPr/>
        </p:nvSpPr>
        <p:spPr>
          <a:xfrm rot="5400000">
            <a:off x="4274641" y="3325929"/>
            <a:ext cx="324000" cy="116681"/>
          </a:xfrm>
          <a:prstGeom prst="trapezoid">
            <a:avLst>
              <a:gd name="adj" fmla="val 274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FA3900-C1CC-47F8-8AE0-8685DA838951}"/>
              </a:ext>
            </a:extLst>
          </p:cNvPr>
          <p:cNvSpPr txBox="1"/>
          <p:nvPr/>
        </p:nvSpPr>
        <p:spPr>
          <a:xfrm>
            <a:off x="5564737" y="3287032"/>
            <a:ext cx="146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@CWNU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328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929512" y="1909263"/>
            <a:ext cx="4306984" cy="1356712"/>
            <a:chOff x="1929512" y="1909263"/>
            <a:chExt cx="4306984" cy="1356712"/>
          </a:xfrm>
        </p:grpSpPr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E7CD34DE-5201-4D9C-98B1-74D4C4EEAC22}"/>
                </a:ext>
              </a:extLst>
            </p:cNvPr>
            <p:cNvSpPr/>
            <p:nvPr/>
          </p:nvSpPr>
          <p:spPr>
            <a:xfrm rot="16200000">
              <a:off x="2570280" y="2147912"/>
              <a:ext cx="1356711" cy="879415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6FE1195C-1086-482A-94F7-F5930C071469}"/>
                </a:ext>
              </a:extLst>
            </p:cNvPr>
            <p:cNvSpPr/>
            <p:nvPr/>
          </p:nvSpPr>
          <p:spPr>
            <a:xfrm rot="5400000">
              <a:off x="1690864" y="2147911"/>
              <a:ext cx="1356711" cy="879415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1ADEC4DE-739E-46EE-A77F-6961574AD6F0}"/>
                </a:ext>
              </a:extLst>
            </p:cNvPr>
            <p:cNvSpPr/>
            <p:nvPr/>
          </p:nvSpPr>
          <p:spPr>
            <a:xfrm rot="5400000">
              <a:off x="3449696" y="2147911"/>
              <a:ext cx="1356711" cy="879415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EDB8909-84AC-423F-BC63-CF8F3F232AD8}"/>
                </a:ext>
              </a:extLst>
            </p:cNvPr>
            <p:cNvSpPr/>
            <p:nvPr/>
          </p:nvSpPr>
          <p:spPr>
            <a:xfrm rot="16200000">
              <a:off x="2753122" y="2286910"/>
              <a:ext cx="991027" cy="614057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 w="793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934E45-D464-4F9F-9C26-A06ED476464B}"/>
                </a:ext>
              </a:extLst>
            </p:cNvPr>
            <p:cNvSpPr txBox="1"/>
            <p:nvPr/>
          </p:nvSpPr>
          <p:spPr>
            <a:xfrm>
              <a:off x="4491762" y="1964678"/>
              <a:ext cx="1706736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4">
                      <a:lumMod val="75000"/>
                    </a:schemeClr>
                  </a:solidFill>
                </a:rPr>
                <a:t>Lab</a:t>
              </a:r>
              <a:endParaRPr lang="ko-KR" altLang="en-US" sz="6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2C03481F-23CA-45DE-82FE-741F15DAB783}"/>
                </a:ext>
              </a:extLst>
            </p:cNvPr>
            <p:cNvSpPr/>
            <p:nvPr/>
          </p:nvSpPr>
          <p:spPr>
            <a:xfrm rot="5400000">
              <a:off x="1499873" y="2551501"/>
              <a:ext cx="1112435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사다리꼴 40">
              <a:extLst>
                <a:ext uri="{FF2B5EF4-FFF2-40B4-BE49-F238E27FC236}">
                  <a16:creationId xmlns:a16="http://schemas.microsoft.com/office/drawing/2014/main" id="{5A615842-0409-44F7-AAA0-6BDFB7173E26}"/>
                </a:ext>
              </a:extLst>
            </p:cNvPr>
            <p:cNvSpPr/>
            <p:nvPr/>
          </p:nvSpPr>
          <p:spPr>
            <a:xfrm rot="5400000">
              <a:off x="2290055" y="2550387"/>
              <a:ext cx="763212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B27B2D1E-ED78-4EBF-BF9A-5C58CA6B48D7}"/>
                </a:ext>
              </a:extLst>
            </p:cNvPr>
            <p:cNvSpPr/>
            <p:nvPr/>
          </p:nvSpPr>
          <p:spPr>
            <a:xfrm rot="3300497">
              <a:off x="1828041" y="2468264"/>
              <a:ext cx="1063045" cy="88346"/>
            </a:xfrm>
            <a:prstGeom prst="trapezoid">
              <a:avLst>
                <a:gd name="adj" fmla="val 177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37F93D01-09AA-42F8-9CF4-3B29D3675850}"/>
                </a:ext>
              </a:extLst>
            </p:cNvPr>
            <p:cNvSpPr/>
            <p:nvPr/>
          </p:nvSpPr>
          <p:spPr>
            <a:xfrm rot="5400000">
              <a:off x="3553551" y="2268616"/>
              <a:ext cx="545151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310BDA0E-EEE9-4104-8E19-FBA58E775B27}"/>
                </a:ext>
              </a:extLst>
            </p:cNvPr>
            <p:cNvSpPr/>
            <p:nvPr/>
          </p:nvSpPr>
          <p:spPr>
            <a:xfrm rot="5400000">
              <a:off x="4359925" y="2248151"/>
              <a:ext cx="163545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1" name="사다리꼴 50">
              <a:extLst>
                <a:ext uri="{FF2B5EF4-FFF2-40B4-BE49-F238E27FC236}">
                  <a16:creationId xmlns:a16="http://schemas.microsoft.com/office/drawing/2014/main" id="{170BA9DD-3718-456C-BCAA-D8BE23A80F8F}"/>
                </a:ext>
              </a:extLst>
            </p:cNvPr>
            <p:cNvSpPr/>
            <p:nvPr/>
          </p:nvSpPr>
          <p:spPr>
            <a:xfrm rot="942512">
              <a:off x="3822618" y="2137176"/>
              <a:ext cx="599667" cy="88346"/>
            </a:xfrm>
            <a:prstGeom prst="trapezoid">
              <a:avLst>
                <a:gd name="adj" fmla="val 177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617BC0DC-31C4-4D78-AE17-A1BCCF20F4B9}"/>
                </a:ext>
              </a:extLst>
            </p:cNvPr>
            <p:cNvSpPr/>
            <p:nvPr/>
          </p:nvSpPr>
          <p:spPr>
            <a:xfrm>
              <a:off x="3781437" y="2543446"/>
              <a:ext cx="704433" cy="88346"/>
            </a:xfrm>
            <a:prstGeom prst="trapezoid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38E31F1D-7D6C-493D-ACAA-58234CBE62A8}"/>
                </a:ext>
              </a:extLst>
            </p:cNvPr>
            <p:cNvSpPr/>
            <p:nvPr/>
          </p:nvSpPr>
          <p:spPr>
            <a:xfrm rot="16200000">
              <a:off x="4250894" y="2717472"/>
              <a:ext cx="381606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B253925D-ABFE-4EBA-BB6E-1203DFA2E9CA}"/>
                </a:ext>
              </a:extLst>
            </p:cNvPr>
            <p:cNvSpPr/>
            <p:nvPr/>
          </p:nvSpPr>
          <p:spPr>
            <a:xfrm rot="20649549">
              <a:off x="3801646" y="2957588"/>
              <a:ext cx="681440" cy="88346"/>
            </a:xfrm>
            <a:prstGeom prst="trapezoid">
              <a:avLst>
                <a:gd name="adj" fmla="val 177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459F921B-30A3-4836-A8AD-CEF773DFF15D}"/>
                </a:ext>
              </a:extLst>
            </p:cNvPr>
            <p:cNvSpPr/>
            <p:nvPr/>
          </p:nvSpPr>
          <p:spPr>
            <a:xfrm rot="5400000">
              <a:off x="3705140" y="2981899"/>
              <a:ext cx="245318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FA3900-C1CC-47F8-8AE0-8685DA838951}"/>
                </a:ext>
              </a:extLst>
            </p:cNvPr>
            <p:cNvSpPr txBox="1"/>
            <p:nvPr/>
          </p:nvSpPr>
          <p:spPr>
            <a:xfrm>
              <a:off x="4529761" y="2804309"/>
              <a:ext cx="1706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@CWNU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7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929512" y="1909263"/>
            <a:ext cx="4306984" cy="1356712"/>
            <a:chOff x="1929512" y="1909263"/>
            <a:chExt cx="4306984" cy="1356712"/>
          </a:xfrm>
        </p:grpSpPr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E7CD34DE-5201-4D9C-98B1-74D4C4EEAC22}"/>
                </a:ext>
              </a:extLst>
            </p:cNvPr>
            <p:cNvSpPr/>
            <p:nvPr/>
          </p:nvSpPr>
          <p:spPr>
            <a:xfrm rot="16200000">
              <a:off x="2570280" y="2147912"/>
              <a:ext cx="1356711" cy="879415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6FE1195C-1086-482A-94F7-F5930C071469}"/>
                </a:ext>
              </a:extLst>
            </p:cNvPr>
            <p:cNvSpPr/>
            <p:nvPr/>
          </p:nvSpPr>
          <p:spPr>
            <a:xfrm rot="5400000">
              <a:off x="1690864" y="2147911"/>
              <a:ext cx="1356711" cy="879415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1ADEC4DE-739E-46EE-A77F-6961574AD6F0}"/>
                </a:ext>
              </a:extLst>
            </p:cNvPr>
            <p:cNvSpPr/>
            <p:nvPr/>
          </p:nvSpPr>
          <p:spPr>
            <a:xfrm rot="5400000">
              <a:off x="3449696" y="2147911"/>
              <a:ext cx="1356711" cy="879415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EDB8909-84AC-423F-BC63-CF8F3F232AD8}"/>
                </a:ext>
              </a:extLst>
            </p:cNvPr>
            <p:cNvSpPr/>
            <p:nvPr/>
          </p:nvSpPr>
          <p:spPr>
            <a:xfrm rot="16200000">
              <a:off x="2753122" y="2286910"/>
              <a:ext cx="991027" cy="614057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 w="793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934E45-D464-4F9F-9C26-A06ED476464B}"/>
                </a:ext>
              </a:extLst>
            </p:cNvPr>
            <p:cNvSpPr txBox="1"/>
            <p:nvPr/>
          </p:nvSpPr>
          <p:spPr>
            <a:xfrm>
              <a:off x="4491762" y="1964678"/>
              <a:ext cx="1706736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4">
                      <a:lumMod val="75000"/>
                    </a:schemeClr>
                  </a:solidFill>
                </a:rPr>
                <a:t>Lab</a:t>
              </a:r>
              <a:endParaRPr lang="ko-KR" altLang="en-US" sz="6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2C03481F-23CA-45DE-82FE-741F15DAB783}"/>
                </a:ext>
              </a:extLst>
            </p:cNvPr>
            <p:cNvSpPr/>
            <p:nvPr/>
          </p:nvSpPr>
          <p:spPr>
            <a:xfrm rot="5400000">
              <a:off x="1499873" y="2551501"/>
              <a:ext cx="1112435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사다리꼴 40">
              <a:extLst>
                <a:ext uri="{FF2B5EF4-FFF2-40B4-BE49-F238E27FC236}">
                  <a16:creationId xmlns:a16="http://schemas.microsoft.com/office/drawing/2014/main" id="{5A615842-0409-44F7-AAA0-6BDFB7173E26}"/>
                </a:ext>
              </a:extLst>
            </p:cNvPr>
            <p:cNvSpPr/>
            <p:nvPr/>
          </p:nvSpPr>
          <p:spPr>
            <a:xfrm rot="5400000">
              <a:off x="2290055" y="2550387"/>
              <a:ext cx="763212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B27B2D1E-ED78-4EBF-BF9A-5C58CA6B48D7}"/>
                </a:ext>
              </a:extLst>
            </p:cNvPr>
            <p:cNvSpPr/>
            <p:nvPr/>
          </p:nvSpPr>
          <p:spPr>
            <a:xfrm rot="3300497">
              <a:off x="1828041" y="2468264"/>
              <a:ext cx="1063045" cy="88346"/>
            </a:xfrm>
            <a:prstGeom prst="trapezoid">
              <a:avLst>
                <a:gd name="adj" fmla="val 177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37F93D01-09AA-42F8-9CF4-3B29D3675850}"/>
                </a:ext>
              </a:extLst>
            </p:cNvPr>
            <p:cNvSpPr/>
            <p:nvPr/>
          </p:nvSpPr>
          <p:spPr>
            <a:xfrm rot="5400000">
              <a:off x="3553551" y="2268616"/>
              <a:ext cx="545151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310BDA0E-EEE9-4104-8E19-FBA58E775B27}"/>
                </a:ext>
              </a:extLst>
            </p:cNvPr>
            <p:cNvSpPr/>
            <p:nvPr/>
          </p:nvSpPr>
          <p:spPr>
            <a:xfrm rot="5400000">
              <a:off x="4359925" y="2248151"/>
              <a:ext cx="163545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1" name="사다리꼴 50">
              <a:extLst>
                <a:ext uri="{FF2B5EF4-FFF2-40B4-BE49-F238E27FC236}">
                  <a16:creationId xmlns:a16="http://schemas.microsoft.com/office/drawing/2014/main" id="{170BA9DD-3718-456C-BCAA-D8BE23A80F8F}"/>
                </a:ext>
              </a:extLst>
            </p:cNvPr>
            <p:cNvSpPr/>
            <p:nvPr/>
          </p:nvSpPr>
          <p:spPr>
            <a:xfrm rot="942512">
              <a:off x="3822618" y="2137176"/>
              <a:ext cx="599667" cy="88346"/>
            </a:xfrm>
            <a:prstGeom prst="trapezoid">
              <a:avLst>
                <a:gd name="adj" fmla="val 177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617BC0DC-31C4-4D78-AE17-A1BCCF20F4B9}"/>
                </a:ext>
              </a:extLst>
            </p:cNvPr>
            <p:cNvSpPr/>
            <p:nvPr/>
          </p:nvSpPr>
          <p:spPr>
            <a:xfrm>
              <a:off x="3781437" y="2543446"/>
              <a:ext cx="704433" cy="88346"/>
            </a:xfrm>
            <a:prstGeom prst="trapezoid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38E31F1D-7D6C-493D-ACAA-58234CBE62A8}"/>
                </a:ext>
              </a:extLst>
            </p:cNvPr>
            <p:cNvSpPr/>
            <p:nvPr/>
          </p:nvSpPr>
          <p:spPr>
            <a:xfrm rot="16200000">
              <a:off x="4250894" y="2717472"/>
              <a:ext cx="381606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B253925D-ABFE-4EBA-BB6E-1203DFA2E9CA}"/>
                </a:ext>
              </a:extLst>
            </p:cNvPr>
            <p:cNvSpPr/>
            <p:nvPr/>
          </p:nvSpPr>
          <p:spPr>
            <a:xfrm rot="20649549">
              <a:off x="3801646" y="2957588"/>
              <a:ext cx="681440" cy="88346"/>
            </a:xfrm>
            <a:prstGeom prst="trapezoid">
              <a:avLst>
                <a:gd name="adj" fmla="val 177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459F921B-30A3-4836-A8AD-CEF773DFF15D}"/>
                </a:ext>
              </a:extLst>
            </p:cNvPr>
            <p:cNvSpPr/>
            <p:nvPr/>
          </p:nvSpPr>
          <p:spPr>
            <a:xfrm rot="5400000">
              <a:off x="3705140" y="2981899"/>
              <a:ext cx="245318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FA3900-C1CC-47F8-8AE0-8685DA838951}"/>
                </a:ext>
              </a:extLst>
            </p:cNvPr>
            <p:cNvSpPr txBox="1"/>
            <p:nvPr/>
          </p:nvSpPr>
          <p:spPr>
            <a:xfrm>
              <a:off x="4529761" y="2804309"/>
              <a:ext cx="1706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@CWNU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236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22803" y="1445681"/>
            <a:ext cx="4854012" cy="1768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63964" y="1607643"/>
            <a:ext cx="4306984" cy="1356712"/>
            <a:chOff x="1929512" y="1909263"/>
            <a:chExt cx="4306984" cy="1356712"/>
          </a:xfrm>
        </p:grpSpPr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E7CD34DE-5201-4D9C-98B1-74D4C4EEAC22}"/>
                </a:ext>
              </a:extLst>
            </p:cNvPr>
            <p:cNvSpPr/>
            <p:nvPr/>
          </p:nvSpPr>
          <p:spPr>
            <a:xfrm rot="16200000">
              <a:off x="2570280" y="2147912"/>
              <a:ext cx="1356711" cy="879415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6FE1195C-1086-482A-94F7-F5930C071469}"/>
                </a:ext>
              </a:extLst>
            </p:cNvPr>
            <p:cNvSpPr/>
            <p:nvPr/>
          </p:nvSpPr>
          <p:spPr>
            <a:xfrm rot="5400000">
              <a:off x="1690864" y="2147911"/>
              <a:ext cx="1356711" cy="879415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1ADEC4DE-739E-46EE-A77F-6961574AD6F0}"/>
                </a:ext>
              </a:extLst>
            </p:cNvPr>
            <p:cNvSpPr/>
            <p:nvPr/>
          </p:nvSpPr>
          <p:spPr>
            <a:xfrm rot="5400000">
              <a:off x="3449696" y="2147911"/>
              <a:ext cx="1356711" cy="879415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FEDB8909-84AC-423F-BC63-CF8F3F232AD8}"/>
                </a:ext>
              </a:extLst>
            </p:cNvPr>
            <p:cNvSpPr/>
            <p:nvPr/>
          </p:nvSpPr>
          <p:spPr>
            <a:xfrm rot="16200000">
              <a:off x="2753122" y="2286910"/>
              <a:ext cx="991027" cy="614057"/>
            </a:xfrm>
            <a:prstGeom prst="trapezoid">
              <a:avLst>
                <a:gd name="adj" fmla="val 28028"/>
              </a:avLst>
            </a:prstGeom>
            <a:solidFill>
              <a:schemeClr val="tx1"/>
            </a:solidFill>
            <a:ln w="793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934E45-D464-4F9F-9C26-A06ED476464B}"/>
                </a:ext>
              </a:extLst>
            </p:cNvPr>
            <p:cNvSpPr txBox="1"/>
            <p:nvPr/>
          </p:nvSpPr>
          <p:spPr>
            <a:xfrm>
              <a:off x="4491762" y="1964678"/>
              <a:ext cx="1706736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4">
                      <a:lumMod val="75000"/>
                    </a:schemeClr>
                  </a:solidFill>
                </a:rPr>
                <a:t>Lab</a:t>
              </a:r>
              <a:endParaRPr lang="ko-KR" altLang="en-US" sz="6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사다리꼴 12">
              <a:extLst>
                <a:ext uri="{FF2B5EF4-FFF2-40B4-BE49-F238E27FC236}">
                  <a16:creationId xmlns:a16="http://schemas.microsoft.com/office/drawing/2014/main" id="{2C03481F-23CA-45DE-82FE-741F15DAB783}"/>
                </a:ext>
              </a:extLst>
            </p:cNvPr>
            <p:cNvSpPr/>
            <p:nvPr/>
          </p:nvSpPr>
          <p:spPr>
            <a:xfrm rot="5400000">
              <a:off x="1499873" y="2551501"/>
              <a:ext cx="1112435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사다리꼴 13">
              <a:extLst>
                <a:ext uri="{FF2B5EF4-FFF2-40B4-BE49-F238E27FC236}">
                  <a16:creationId xmlns:a16="http://schemas.microsoft.com/office/drawing/2014/main" id="{5A615842-0409-44F7-AAA0-6BDFB7173E26}"/>
                </a:ext>
              </a:extLst>
            </p:cNvPr>
            <p:cNvSpPr/>
            <p:nvPr/>
          </p:nvSpPr>
          <p:spPr>
            <a:xfrm rot="5400000">
              <a:off x="2290055" y="2550387"/>
              <a:ext cx="763212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사다리꼴 14">
              <a:extLst>
                <a:ext uri="{FF2B5EF4-FFF2-40B4-BE49-F238E27FC236}">
                  <a16:creationId xmlns:a16="http://schemas.microsoft.com/office/drawing/2014/main" id="{B27B2D1E-ED78-4EBF-BF9A-5C58CA6B48D7}"/>
                </a:ext>
              </a:extLst>
            </p:cNvPr>
            <p:cNvSpPr/>
            <p:nvPr/>
          </p:nvSpPr>
          <p:spPr>
            <a:xfrm rot="3300497">
              <a:off x="1828041" y="2468264"/>
              <a:ext cx="1063045" cy="88346"/>
            </a:xfrm>
            <a:prstGeom prst="trapezoid">
              <a:avLst>
                <a:gd name="adj" fmla="val 177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37F93D01-09AA-42F8-9CF4-3B29D3675850}"/>
                </a:ext>
              </a:extLst>
            </p:cNvPr>
            <p:cNvSpPr/>
            <p:nvPr/>
          </p:nvSpPr>
          <p:spPr>
            <a:xfrm rot="5400000">
              <a:off x="3553551" y="2268616"/>
              <a:ext cx="545151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310BDA0E-EEE9-4104-8E19-FBA58E775B27}"/>
                </a:ext>
              </a:extLst>
            </p:cNvPr>
            <p:cNvSpPr/>
            <p:nvPr/>
          </p:nvSpPr>
          <p:spPr>
            <a:xfrm rot="5400000">
              <a:off x="4359925" y="2248151"/>
              <a:ext cx="163545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170BA9DD-3718-456C-BCAA-D8BE23A80F8F}"/>
                </a:ext>
              </a:extLst>
            </p:cNvPr>
            <p:cNvSpPr/>
            <p:nvPr/>
          </p:nvSpPr>
          <p:spPr>
            <a:xfrm rot="942512">
              <a:off x="3822618" y="2137176"/>
              <a:ext cx="599667" cy="88346"/>
            </a:xfrm>
            <a:prstGeom prst="trapezoid">
              <a:avLst>
                <a:gd name="adj" fmla="val 177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사다리꼴 18">
              <a:extLst>
                <a:ext uri="{FF2B5EF4-FFF2-40B4-BE49-F238E27FC236}">
                  <a16:creationId xmlns:a16="http://schemas.microsoft.com/office/drawing/2014/main" id="{617BC0DC-31C4-4D78-AE17-A1BCCF20F4B9}"/>
                </a:ext>
              </a:extLst>
            </p:cNvPr>
            <p:cNvSpPr/>
            <p:nvPr/>
          </p:nvSpPr>
          <p:spPr>
            <a:xfrm>
              <a:off x="3781437" y="2543446"/>
              <a:ext cx="704433" cy="88346"/>
            </a:xfrm>
            <a:prstGeom prst="trapezoid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38E31F1D-7D6C-493D-ACAA-58234CBE62A8}"/>
                </a:ext>
              </a:extLst>
            </p:cNvPr>
            <p:cNvSpPr/>
            <p:nvPr/>
          </p:nvSpPr>
          <p:spPr>
            <a:xfrm rot="16200000">
              <a:off x="4250894" y="2717472"/>
              <a:ext cx="381606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B253925D-ABFE-4EBA-BB6E-1203DFA2E9CA}"/>
                </a:ext>
              </a:extLst>
            </p:cNvPr>
            <p:cNvSpPr/>
            <p:nvPr/>
          </p:nvSpPr>
          <p:spPr>
            <a:xfrm rot="20649549">
              <a:off x="3801646" y="2957588"/>
              <a:ext cx="681440" cy="88346"/>
            </a:xfrm>
            <a:prstGeom prst="trapezoid">
              <a:avLst>
                <a:gd name="adj" fmla="val 177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459F921B-30A3-4836-A8AD-CEF773DFF15D}"/>
                </a:ext>
              </a:extLst>
            </p:cNvPr>
            <p:cNvSpPr/>
            <p:nvPr/>
          </p:nvSpPr>
          <p:spPr>
            <a:xfrm rot="5400000">
              <a:off x="3705140" y="2981899"/>
              <a:ext cx="245318" cy="88346"/>
            </a:xfrm>
            <a:prstGeom prst="trapezoid">
              <a:avLst>
                <a:gd name="adj" fmla="val 274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FA3900-C1CC-47F8-8AE0-8685DA838951}"/>
                </a:ext>
              </a:extLst>
            </p:cNvPr>
            <p:cNvSpPr txBox="1"/>
            <p:nvPr/>
          </p:nvSpPr>
          <p:spPr>
            <a:xfrm>
              <a:off x="4529761" y="2804309"/>
              <a:ext cx="1706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@CWNU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24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30" y="2541270"/>
            <a:ext cx="1048249" cy="3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dhkangd-surface4</dc:creator>
  <cp:lastModifiedBy>user</cp:lastModifiedBy>
  <cp:revision>16</cp:revision>
  <dcterms:created xsi:type="dcterms:W3CDTF">2020-10-27T12:15:47Z</dcterms:created>
  <dcterms:modified xsi:type="dcterms:W3CDTF">2020-10-28T03:25:24Z</dcterms:modified>
</cp:coreProperties>
</file>